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1" r:id="rId1"/>
    <p:sldMasterId id="2147483659" r:id="rId2"/>
    <p:sldMasterId id="2147483664" r:id="rId3"/>
  </p:sldMasterIdLst>
  <p:notesMasterIdLst>
    <p:notesMasterId r:id="rId53"/>
  </p:notesMasterIdLst>
  <p:handoutMasterIdLst>
    <p:handoutMasterId r:id="rId54"/>
  </p:handoutMasterIdLst>
  <p:sldIdLst>
    <p:sldId id="256" r:id="rId4"/>
    <p:sldId id="317" r:id="rId5"/>
    <p:sldId id="257" r:id="rId6"/>
    <p:sldId id="290" r:id="rId7"/>
    <p:sldId id="305" r:id="rId8"/>
    <p:sldId id="295" r:id="rId9"/>
    <p:sldId id="306" r:id="rId10"/>
    <p:sldId id="258" r:id="rId11"/>
    <p:sldId id="307" r:id="rId12"/>
    <p:sldId id="1072" r:id="rId13"/>
    <p:sldId id="1073" r:id="rId14"/>
    <p:sldId id="259" r:id="rId15"/>
    <p:sldId id="1074" r:id="rId16"/>
    <p:sldId id="292" r:id="rId17"/>
    <p:sldId id="308" r:id="rId18"/>
    <p:sldId id="261" r:id="rId19"/>
    <p:sldId id="309" r:id="rId20"/>
    <p:sldId id="310" r:id="rId21"/>
    <p:sldId id="262" r:id="rId22"/>
    <p:sldId id="286" r:id="rId23"/>
    <p:sldId id="313" r:id="rId24"/>
    <p:sldId id="314" r:id="rId25"/>
    <p:sldId id="315" r:id="rId26"/>
    <p:sldId id="269" r:id="rId27"/>
    <p:sldId id="271" r:id="rId28"/>
    <p:sldId id="316" r:id="rId29"/>
    <p:sldId id="266" r:id="rId30"/>
    <p:sldId id="297" r:id="rId31"/>
    <p:sldId id="277" r:id="rId32"/>
    <p:sldId id="264" r:id="rId33"/>
    <p:sldId id="279" r:id="rId34"/>
    <p:sldId id="282" r:id="rId35"/>
    <p:sldId id="289" r:id="rId36"/>
    <p:sldId id="283" r:id="rId37"/>
    <p:sldId id="296" r:id="rId38"/>
    <p:sldId id="1071" r:id="rId39"/>
    <p:sldId id="319" r:id="rId40"/>
    <p:sldId id="368" r:id="rId41"/>
    <p:sldId id="370" r:id="rId42"/>
    <p:sldId id="369" r:id="rId43"/>
    <p:sldId id="1747" r:id="rId44"/>
    <p:sldId id="287" r:id="rId45"/>
    <p:sldId id="294" r:id="rId46"/>
    <p:sldId id="1076" r:id="rId47"/>
    <p:sldId id="1077" r:id="rId48"/>
    <p:sldId id="1078" r:id="rId49"/>
    <p:sldId id="1744" r:id="rId50"/>
    <p:sldId id="1745" r:id="rId51"/>
    <p:sldId id="1746" r:id="rId5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D2D9"/>
    <a:srgbClr val="000000"/>
    <a:srgbClr val="49B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7" autoAdjust="0"/>
    <p:restoredTop sz="91261" autoAdjust="0"/>
  </p:normalViewPr>
  <p:slideViewPr>
    <p:cSldViewPr showGuides="1">
      <p:cViewPr varScale="1">
        <p:scale>
          <a:sx n="79" d="100"/>
          <a:sy n="79" d="100"/>
        </p:scale>
        <p:origin x="1134" y="84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19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heme" Target="theme/theme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1E857-FA80-42FD-B162-41B2A2E1E1C0}" type="datetimeFigureOut">
              <a:rPr lang="ko-KR" altLang="en-US" smtClean="0"/>
              <a:t>2024-02-06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5F6BE-D3C4-49DD-B713-542D433C8B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50082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3F161-EA16-4540-AD6C-54BDB9687A6A}" type="datetimeFigureOut">
              <a:rPr lang="ko-KR" altLang="en-US" smtClean="0"/>
              <a:t>2024-02-06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AE9C2-5881-4A10-94B1-2302DB8795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359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3962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4808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49538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57573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06107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99091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76536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64117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54131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pPr marL="158750" indent="0">
              <a:buNone/>
            </a:pP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3270180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29744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801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5379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5274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25905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74530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54478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4018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C64DFBE-D021-44BF-84ED-0689DA9792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969062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</a:t>
            </a:r>
          </a:p>
          <a:p>
            <a:pPr lvl="0"/>
            <a:r>
              <a:rPr lang="en-US" altLang="ko-KR" dirty="0"/>
              <a:t>OF YOUR PRESENTATION HERE</a:t>
            </a:r>
            <a:endParaRPr lang="ko-KR" altLang="en-US" dirty="0"/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68088BE3-25C4-4317-8E12-7D1A9D090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417417"/>
            <a:ext cx="9143998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TEMPLATES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7641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069"/>
            <a:ext cx="9144000" cy="1283869"/>
          </a:xfrm>
          <a:prstGeom prst="rect">
            <a:avLst/>
          </a:prstGeom>
          <a:noFill/>
        </p:spPr>
      </p:pic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776326" y="1262118"/>
            <a:ext cx="1584176" cy="19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" y="0"/>
            <a:ext cx="9108504" cy="82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179884" y="1352118"/>
            <a:ext cx="144016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723433" y="1437715"/>
            <a:ext cx="1296144" cy="1619999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accent3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516784" y="1352118"/>
            <a:ext cx="144016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113226" y="1442119"/>
            <a:ext cx="1296144" cy="1619999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accent3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7767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80000" y="179550"/>
            <a:ext cx="8784000" cy="4784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384411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20000" y="442505"/>
            <a:ext cx="7704000" cy="42813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275856" y="0"/>
            <a:ext cx="259228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423025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57249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555776" y="1263998"/>
            <a:ext cx="2772000" cy="34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33752" y="1263998"/>
            <a:ext cx="1835776" cy="17281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733752" y="2991806"/>
            <a:ext cx="183577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1381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11760" y="3939902"/>
            <a:ext cx="2160240" cy="12035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572000" y="0"/>
            <a:ext cx="2160240" cy="12035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411760" y="0"/>
            <a:ext cx="216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240" y="1183500"/>
            <a:ext cx="216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28719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026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311484"/>
            <a:ext cx="339430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75616" y="1443924"/>
            <a:ext cx="3104295" cy="21359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177808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 userDrawn="1"/>
        </p:nvSpPr>
        <p:spPr>
          <a:xfrm>
            <a:off x="0" y="2890433"/>
            <a:ext cx="9144000" cy="22530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920696" y="1552933"/>
            <a:ext cx="1298551" cy="2242953"/>
            <a:chOff x="2627784" y="1825002"/>
            <a:chExt cx="1198166" cy="2069560"/>
          </a:xfrm>
        </p:grpSpPr>
        <p:sp>
          <p:nvSpPr>
            <p:cNvPr id="9" name="Rounded Rectangle 8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13" name="Oval 12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Rounded Rectangle 13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7" name="Picture Placeholder 2"/>
          <p:cNvSpPr>
            <a:spLocks noGrp="1"/>
          </p:cNvSpPr>
          <p:nvPr userDrawn="1">
            <p:ph type="pic" idx="1" hasCustomPrompt="1"/>
          </p:nvPr>
        </p:nvSpPr>
        <p:spPr>
          <a:xfrm>
            <a:off x="994588" y="1742834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2910527" y="2088604"/>
            <a:ext cx="1298551" cy="2242953"/>
            <a:chOff x="2627784" y="1825002"/>
            <a:chExt cx="1198166" cy="2069560"/>
          </a:xfrm>
        </p:grpSpPr>
        <p:sp>
          <p:nvSpPr>
            <p:cNvPr id="17" name="Rounded Rectangle 16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20" name="Oval 19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Rounded Rectangle 20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984419" y="2291784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900358" y="1383368"/>
            <a:ext cx="1298551" cy="2242953"/>
            <a:chOff x="2627784" y="1825002"/>
            <a:chExt cx="1198166" cy="2069560"/>
          </a:xfrm>
        </p:grpSpPr>
        <p:sp>
          <p:nvSpPr>
            <p:cNvPr id="24" name="Rounded Rectangle 23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27" name="Oval 26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8" name="Rounded Rectangle 27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9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974250" y="1586548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6890188" y="2345021"/>
            <a:ext cx="1298551" cy="2242953"/>
            <a:chOff x="2627784" y="1825002"/>
            <a:chExt cx="1198166" cy="2069560"/>
          </a:xfrm>
        </p:grpSpPr>
        <p:sp>
          <p:nvSpPr>
            <p:cNvPr id="31" name="Rounded Rectangle 30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" name="Rounded Rectangle 34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3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964080" y="2548201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51199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5" name="Rounded Rectangle 14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6" name="Half Frame 15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0292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4" y="887380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8447" y="4617954"/>
            <a:ext cx="456533" cy="50396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58" y="0"/>
            <a:ext cx="9016672" cy="88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37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" y="3003550"/>
            <a:ext cx="9144001" cy="21399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55576" y="2157550"/>
            <a:ext cx="1692000" cy="169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0" y="51471"/>
            <a:ext cx="9144000" cy="648071"/>
          </a:xfrm>
          <a:prstGeom prst="rect">
            <a:avLst/>
          </a:prstGeom>
        </p:spPr>
        <p:txBody>
          <a:bodyPr anchor="ctr"/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AFCF31D-C6CE-4C4C-AE5A-2A4429FEF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699566"/>
            <a:ext cx="9143999" cy="216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con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112511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7952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4" y="887380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58" y="0"/>
            <a:ext cx="9016672" cy="88737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1825" y="1430564"/>
            <a:ext cx="3458206" cy="413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9520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 userDrawn="1"/>
        </p:nvSpPr>
        <p:spPr bwMode="auto">
          <a:xfrm>
            <a:off x="0" y="0"/>
            <a:ext cx="9359504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PE" sz="1350"/>
          </a:p>
        </p:txBody>
      </p:sp>
      <p:sp>
        <p:nvSpPr>
          <p:cNvPr id="5" name="Freeform 5"/>
          <p:cNvSpPr>
            <a:spLocks/>
          </p:cNvSpPr>
          <p:nvPr userDrawn="1"/>
        </p:nvSpPr>
        <p:spPr bwMode="auto">
          <a:xfrm>
            <a:off x="0" y="0"/>
            <a:ext cx="9141619" cy="653654"/>
          </a:xfrm>
          <a:custGeom>
            <a:avLst/>
            <a:gdLst>
              <a:gd name="T0" fmla="*/ 0 w 7861"/>
              <a:gd name="T1" fmla="*/ 0 h 549"/>
              <a:gd name="T2" fmla="*/ 7861 w 7861"/>
              <a:gd name="T3" fmla="*/ 0 h 549"/>
              <a:gd name="T4" fmla="*/ 7861 w 7861"/>
              <a:gd name="T5" fmla="*/ 549 h 549"/>
              <a:gd name="T6" fmla="*/ 0 w 7861"/>
              <a:gd name="T7" fmla="*/ 549 h 549"/>
              <a:gd name="T8" fmla="*/ 0 w 7861"/>
              <a:gd name="T9" fmla="*/ 0 h 549"/>
              <a:gd name="T10" fmla="*/ 0 w 7861"/>
              <a:gd name="T11" fmla="*/ 0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61" h="549">
                <a:moveTo>
                  <a:pt x="0" y="0"/>
                </a:moveTo>
                <a:lnTo>
                  <a:pt x="7861" y="0"/>
                </a:lnTo>
                <a:lnTo>
                  <a:pt x="7861" y="549"/>
                </a:lnTo>
                <a:lnTo>
                  <a:pt x="0" y="54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F61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PE" sz="1350"/>
          </a:p>
        </p:txBody>
      </p:sp>
      <p:sp>
        <p:nvSpPr>
          <p:cNvPr id="6" name="Freeform 6"/>
          <p:cNvSpPr>
            <a:spLocks noEditPoints="1"/>
          </p:cNvSpPr>
          <p:nvPr userDrawn="1"/>
        </p:nvSpPr>
        <p:spPr bwMode="auto">
          <a:xfrm>
            <a:off x="8390965" y="4487467"/>
            <a:ext cx="640892" cy="540476"/>
          </a:xfrm>
          <a:custGeom>
            <a:avLst/>
            <a:gdLst>
              <a:gd name="T0" fmla="*/ 142 w 318"/>
              <a:gd name="T1" fmla="*/ 151 h 268"/>
              <a:gd name="T2" fmla="*/ 142 w 318"/>
              <a:gd name="T3" fmla="*/ 180 h 268"/>
              <a:gd name="T4" fmla="*/ 114 w 318"/>
              <a:gd name="T5" fmla="*/ 180 h 268"/>
              <a:gd name="T6" fmla="*/ 114 w 318"/>
              <a:gd name="T7" fmla="*/ 213 h 268"/>
              <a:gd name="T8" fmla="*/ 142 w 318"/>
              <a:gd name="T9" fmla="*/ 213 h 268"/>
              <a:gd name="T10" fmla="*/ 142 w 318"/>
              <a:gd name="T11" fmla="*/ 241 h 268"/>
              <a:gd name="T12" fmla="*/ 175 w 318"/>
              <a:gd name="T13" fmla="*/ 241 h 268"/>
              <a:gd name="T14" fmla="*/ 175 w 318"/>
              <a:gd name="T15" fmla="*/ 213 h 268"/>
              <a:gd name="T16" fmla="*/ 204 w 318"/>
              <a:gd name="T17" fmla="*/ 213 h 268"/>
              <a:gd name="T18" fmla="*/ 204 w 318"/>
              <a:gd name="T19" fmla="*/ 180 h 268"/>
              <a:gd name="T20" fmla="*/ 175 w 318"/>
              <a:gd name="T21" fmla="*/ 180 h 268"/>
              <a:gd name="T22" fmla="*/ 175 w 318"/>
              <a:gd name="T23" fmla="*/ 151 h 268"/>
              <a:gd name="T24" fmla="*/ 142 w 318"/>
              <a:gd name="T25" fmla="*/ 151 h 268"/>
              <a:gd name="T26" fmla="*/ 0 w 318"/>
              <a:gd name="T27" fmla="*/ 126 h 268"/>
              <a:gd name="T28" fmla="*/ 318 w 318"/>
              <a:gd name="T29" fmla="*/ 126 h 268"/>
              <a:gd name="T30" fmla="*/ 318 w 318"/>
              <a:gd name="T31" fmla="*/ 233 h 268"/>
              <a:gd name="T32" fmla="*/ 283 w 318"/>
              <a:gd name="T33" fmla="*/ 268 h 268"/>
              <a:gd name="T34" fmla="*/ 34 w 318"/>
              <a:gd name="T35" fmla="*/ 268 h 268"/>
              <a:gd name="T36" fmla="*/ 0 w 318"/>
              <a:gd name="T37" fmla="*/ 233 h 268"/>
              <a:gd name="T38" fmla="*/ 0 w 318"/>
              <a:gd name="T39" fmla="*/ 126 h 268"/>
              <a:gd name="T40" fmla="*/ 98 w 318"/>
              <a:gd name="T41" fmla="*/ 20 h 268"/>
              <a:gd name="T42" fmla="*/ 86 w 318"/>
              <a:gd name="T43" fmla="*/ 32 h 268"/>
              <a:gd name="T44" fmla="*/ 86 w 318"/>
              <a:gd name="T45" fmla="*/ 60 h 268"/>
              <a:gd name="T46" fmla="*/ 232 w 318"/>
              <a:gd name="T47" fmla="*/ 60 h 268"/>
              <a:gd name="T48" fmla="*/ 232 w 318"/>
              <a:gd name="T49" fmla="*/ 32 h 268"/>
              <a:gd name="T50" fmla="*/ 220 w 318"/>
              <a:gd name="T51" fmla="*/ 20 h 268"/>
              <a:gd name="T52" fmla="*/ 98 w 318"/>
              <a:gd name="T53" fmla="*/ 20 h 268"/>
              <a:gd name="T54" fmla="*/ 83 w 318"/>
              <a:gd name="T55" fmla="*/ 0 h 268"/>
              <a:gd name="T56" fmla="*/ 235 w 318"/>
              <a:gd name="T57" fmla="*/ 0 h 268"/>
              <a:gd name="T58" fmla="*/ 252 w 318"/>
              <a:gd name="T59" fmla="*/ 16 h 268"/>
              <a:gd name="T60" fmla="*/ 252 w 318"/>
              <a:gd name="T61" fmla="*/ 60 h 268"/>
              <a:gd name="T62" fmla="*/ 283 w 318"/>
              <a:gd name="T63" fmla="*/ 60 h 268"/>
              <a:gd name="T64" fmla="*/ 318 w 318"/>
              <a:gd name="T65" fmla="*/ 94 h 268"/>
              <a:gd name="T66" fmla="*/ 318 w 318"/>
              <a:gd name="T67" fmla="*/ 111 h 268"/>
              <a:gd name="T68" fmla="*/ 0 w 318"/>
              <a:gd name="T69" fmla="*/ 111 h 268"/>
              <a:gd name="T70" fmla="*/ 0 w 318"/>
              <a:gd name="T71" fmla="*/ 94 h 268"/>
              <a:gd name="T72" fmla="*/ 34 w 318"/>
              <a:gd name="T73" fmla="*/ 60 h 268"/>
              <a:gd name="T74" fmla="*/ 66 w 318"/>
              <a:gd name="T75" fmla="*/ 60 h 268"/>
              <a:gd name="T76" fmla="*/ 66 w 318"/>
              <a:gd name="T77" fmla="*/ 16 h 268"/>
              <a:gd name="T78" fmla="*/ 83 w 318"/>
              <a:gd name="T79" fmla="*/ 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18" h="268">
                <a:moveTo>
                  <a:pt x="142" y="151"/>
                </a:moveTo>
                <a:cubicBezTo>
                  <a:pt x="142" y="180"/>
                  <a:pt x="142" y="180"/>
                  <a:pt x="142" y="180"/>
                </a:cubicBezTo>
                <a:cubicBezTo>
                  <a:pt x="114" y="180"/>
                  <a:pt x="114" y="180"/>
                  <a:pt x="114" y="180"/>
                </a:cubicBezTo>
                <a:cubicBezTo>
                  <a:pt x="114" y="213"/>
                  <a:pt x="114" y="213"/>
                  <a:pt x="114" y="213"/>
                </a:cubicBezTo>
                <a:cubicBezTo>
                  <a:pt x="142" y="213"/>
                  <a:pt x="142" y="213"/>
                  <a:pt x="142" y="213"/>
                </a:cubicBezTo>
                <a:cubicBezTo>
                  <a:pt x="142" y="241"/>
                  <a:pt x="142" y="241"/>
                  <a:pt x="142" y="241"/>
                </a:cubicBezTo>
                <a:cubicBezTo>
                  <a:pt x="175" y="241"/>
                  <a:pt x="175" y="241"/>
                  <a:pt x="175" y="241"/>
                </a:cubicBezTo>
                <a:cubicBezTo>
                  <a:pt x="175" y="213"/>
                  <a:pt x="175" y="213"/>
                  <a:pt x="175" y="213"/>
                </a:cubicBezTo>
                <a:cubicBezTo>
                  <a:pt x="204" y="213"/>
                  <a:pt x="204" y="213"/>
                  <a:pt x="204" y="213"/>
                </a:cubicBezTo>
                <a:cubicBezTo>
                  <a:pt x="204" y="180"/>
                  <a:pt x="204" y="180"/>
                  <a:pt x="204" y="180"/>
                </a:cubicBezTo>
                <a:cubicBezTo>
                  <a:pt x="175" y="180"/>
                  <a:pt x="175" y="180"/>
                  <a:pt x="175" y="180"/>
                </a:cubicBezTo>
                <a:cubicBezTo>
                  <a:pt x="175" y="151"/>
                  <a:pt x="175" y="151"/>
                  <a:pt x="175" y="151"/>
                </a:cubicBezTo>
                <a:cubicBezTo>
                  <a:pt x="142" y="151"/>
                  <a:pt x="142" y="151"/>
                  <a:pt x="142" y="151"/>
                </a:cubicBezTo>
                <a:close/>
                <a:moveTo>
                  <a:pt x="0" y="126"/>
                </a:moveTo>
                <a:cubicBezTo>
                  <a:pt x="318" y="126"/>
                  <a:pt x="318" y="126"/>
                  <a:pt x="318" y="126"/>
                </a:cubicBezTo>
                <a:cubicBezTo>
                  <a:pt x="318" y="233"/>
                  <a:pt x="318" y="233"/>
                  <a:pt x="318" y="233"/>
                </a:cubicBezTo>
                <a:cubicBezTo>
                  <a:pt x="318" y="253"/>
                  <a:pt x="303" y="268"/>
                  <a:pt x="283" y="268"/>
                </a:cubicBezTo>
                <a:cubicBezTo>
                  <a:pt x="34" y="268"/>
                  <a:pt x="34" y="268"/>
                  <a:pt x="34" y="268"/>
                </a:cubicBezTo>
                <a:cubicBezTo>
                  <a:pt x="15" y="268"/>
                  <a:pt x="0" y="253"/>
                  <a:pt x="0" y="233"/>
                </a:cubicBezTo>
                <a:lnTo>
                  <a:pt x="0" y="126"/>
                </a:lnTo>
                <a:close/>
                <a:moveTo>
                  <a:pt x="98" y="20"/>
                </a:moveTo>
                <a:cubicBezTo>
                  <a:pt x="91" y="20"/>
                  <a:pt x="86" y="25"/>
                  <a:pt x="86" y="32"/>
                </a:cubicBezTo>
                <a:cubicBezTo>
                  <a:pt x="86" y="60"/>
                  <a:pt x="86" y="60"/>
                  <a:pt x="86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25"/>
                  <a:pt x="226" y="20"/>
                  <a:pt x="220" y="20"/>
                </a:cubicBezTo>
                <a:lnTo>
                  <a:pt x="98" y="20"/>
                </a:lnTo>
                <a:close/>
                <a:moveTo>
                  <a:pt x="83" y="0"/>
                </a:moveTo>
                <a:cubicBezTo>
                  <a:pt x="235" y="0"/>
                  <a:pt x="235" y="0"/>
                  <a:pt x="235" y="0"/>
                </a:cubicBezTo>
                <a:cubicBezTo>
                  <a:pt x="244" y="0"/>
                  <a:pt x="252" y="7"/>
                  <a:pt x="252" y="16"/>
                </a:cubicBezTo>
                <a:cubicBezTo>
                  <a:pt x="252" y="60"/>
                  <a:pt x="252" y="60"/>
                  <a:pt x="252" y="60"/>
                </a:cubicBezTo>
                <a:cubicBezTo>
                  <a:pt x="283" y="60"/>
                  <a:pt x="283" y="60"/>
                  <a:pt x="283" y="60"/>
                </a:cubicBezTo>
                <a:cubicBezTo>
                  <a:pt x="303" y="60"/>
                  <a:pt x="318" y="75"/>
                  <a:pt x="318" y="94"/>
                </a:cubicBezTo>
                <a:cubicBezTo>
                  <a:pt x="318" y="111"/>
                  <a:pt x="318" y="111"/>
                  <a:pt x="318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75"/>
                  <a:pt x="15" y="60"/>
                  <a:pt x="34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16"/>
                  <a:pt x="66" y="16"/>
                  <a:pt x="66" y="16"/>
                </a:cubicBezTo>
                <a:cubicBezTo>
                  <a:pt x="66" y="7"/>
                  <a:pt x="74" y="0"/>
                  <a:pt x="83" y="0"/>
                </a:cubicBezTo>
                <a:close/>
              </a:path>
            </a:pathLst>
          </a:custGeom>
          <a:solidFill>
            <a:srgbClr val="FED9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PE" sz="1350"/>
          </a:p>
        </p:txBody>
      </p:sp>
    </p:spTree>
    <p:extLst>
      <p:ext uri="{BB962C8B-B14F-4D97-AF65-F5344CB8AC3E}">
        <p14:creationId xmlns:p14="http://schemas.microsoft.com/office/powerpoint/2010/main" val="37333426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 userDrawn="1"/>
        </p:nvSpPr>
        <p:spPr bwMode="auto">
          <a:xfrm>
            <a:off x="0" y="0"/>
            <a:ext cx="9359504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PE" sz="1350"/>
          </a:p>
        </p:txBody>
      </p:sp>
      <p:sp>
        <p:nvSpPr>
          <p:cNvPr id="5" name="Freeform 5"/>
          <p:cNvSpPr>
            <a:spLocks/>
          </p:cNvSpPr>
          <p:nvPr userDrawn="1"/>
        </p:nvSpPr>
        <p:spPr bwMode="auto">
          <a:xfrm>
            <a:off x="0" y="0"/>
            <a:ext cx="9141619" cy="653654"/>
          </a:xfrm>
          <a:custGeom>
            <a:avLst/>
            <a:gdLst>
              <a:gd name="T0" fmla="*/ 0 w 7861"/>
              <a:gd name="T1" fmla="*/ 0 h 549"/>
              <a:gd name="T2" fmla="*/ 7861 w 7861"/>
              <a:gd name="T3" fmla="*/ 0 h 549"/>
              <a:gd name="T4" fmla="*/ 7861 w 7861"/>
              <a:gd name="T5" fmla="*/ 549 h 549"/>
              <a:gd name="T6" fmla="*/ 0 w 7861"/>
              <a:gd name="T7" fmla="*/ 549 h 549"/>
              <a:gd name="T8" fmla="*/ 0 w 7861"/>
              <a:gd name="T9" fmla="*/ 0 h 549"/>
              <a:gd name="T10" fmla="*/ 0 w 7861"/>
              <a:gd name="T11" fmla="*/ 0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61" h="549">
                <a:moveTo>
                  <a:pt x="0" y="0"/>
                </a:moveTo>
                <a:lnTo>
                  <a:pt x="7861" y="0"/>
                </a:lnTo>
                <a:lnTo>
                  <a:pt x="7861" y="549"/>
                </a:lnTo>
                <a:lnTo>
                  <a:pt x="0" y="54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F61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PE" sz="1350"/>
          </a:p>
        </p:txBody>
      </p:sp>
      <p:sp>
        <p:nvSpPr>
          <p:cNvPr id="6" name="Freeform 6"/>
          <p:cNvSpPr>
            <a:spLocks noEditPoints="1"/>
          </p:cNvSpPr>
          <p:nvPr userDrawn="1"/>
        </p:nvSpPr>
        <p:spPr bwMode="auto">
          <a:xfrm>
            <a:off x="8390965" y="4487467"/>
            <a:ext cx="640892" cy="540476"/>
          </a:xfrm>
          <a:custGeom>
            <a:avLst/>
            <a:gdLst>
              <a:gd name="T0" fmla="*/ 142 w 318"/>
              <a:gd name="T1" fmla="*/ 151 h 268"/>
              <a:gd name="T2" fmla="*/ 142 w 318"/>
              <a:gd name="T3" fmla="*/ 180 h 268"/>
              <a:gd name="T4" fmla="*/ 114 w 318"/>
              <a:gd name="T5" fmla="*/ 180 h 268"/>
              <a:gd name="T6" fmla="*/ 114 w 318"/>
              <a:gd name="T7" fmla="*/ 213 h 268"/>
              <a:gd name="T8" fmla="*/ 142 w 318"/>
              <a:gd name="T9" fmla="*/ 213 h 268"/>
              <a:gd name="T10" fmla="*/ 142 w 318"/>
              <a:gd name="T11" fmla="*/ 241 h 268"/>
              <a:gd name="T12" fmla="*/ 175 w 318"/>
              <a:gd name="T13" fmla="*/ 241 h 268"/>
              <a:gd name="T14" fmla="*/ 175 w 318"/>
              <a:gd name="T15" fmla="*/ 213 h 268"/>
              <a:gd name="T16" fmla="*/ 204 w 318"/>
              <a:gd name="T17" fmla="*/ 213 h 268"/>
              <a:gd name="T18" fmla="*/ 204 w 318"/>
              <a:gd name="T19" fmla="*/ 180 h 268"/>
              <a:gd name="T20" fmla="*/ 175 w 318"/>
              <a:gd name="T21" fmla="*/ 180 h 268"/>
              <a:gd name="T22" fmla="*/ 175 w 318"/>
              <a:gd name="T23" fmla="*/ 151 h 268"/>
              <a:gd name="T24" fmla="*/ 142 w 318"/>
              <a:gd name="T25" fmla="*/ 151 h 268"/>
              <a:gd name="T26" fmla="*/ 0 w 318"/>
              <a:gd name="T27" fmla="*/ 126 h 268"/>
              <a:gd name="T28" fmla="*/ 318 w 318"/>
              <a:gd name="T29" fmla="*/ 126 h 268"/>
              <a:gd name="T30" fmla="*/ 318 w 318"/>
              <a:gd name="T31" fmla="*/ 233 h 268"/>
              <a:gd name="T32" fmla="*/ 283 w 318"/>
              <a:gd name="T33" fmla="*/ 268 h 268"/>
              <a:gd name="T34" fmla="*/ 34 w 318"/>
              <a:gd name="T35" fmla="*/ 268 h 268"/>
              <a:gd name="T36" fmla="*/ 0 w 318"/>
              <a:gd name="T37" fmla="*/ 233 h 268"/>
              <a:gd name="T38" fmla="*/ 0 w 318"/>
              <a:gd name="T39" fmla="*/ 126 h 268"/>
              <a:gd name="T40" fmla="*/ 98 w 318"/>
              <a:gd name="T41" fmla="*/ 20 h 268"/>
              <a:gd name="T42" fmla="*/ 86 w 318"/>
              <a:gd name="T43" fmla="*/ 32 h 268"/>
              <a:gd name="T44" fmla="*/ 86 w 318"/>
              <a:gd name="T45" fmla="*/ 60 h 268"/>
              <a:gd name="T46" fmla="*/ 232 w 318"/>
              <a:gd name="T47" fmla="*/ 60 h 268"/>
              <a:gd name="T48" fmla="*/ 232 w 318"/>
              <a:gd name="T49" fmla="*/ 32 h 268"/>
              <a:gd name="T50" fmla="*/ 220 w 318"/>
              <a:gd name="T51" fmla="*/ 20 h 268"/>
              <a:gd name="T52" fmla="*/ 98 w 318"/>
              <a:gd name="T53" fmla="*/ 20 h 268"/>
              <a:gd name="T54" fmla="*/ 83 w 318"/>
              <a:gd name="T55" fmla="*/ 0 h 268"/>
              <a:gd name="T56" fmla="*/ 235 w 318"/>
              <a:gd name="T57" fmla="*/ 0 h 268"/>
              <a:gd name="T58" fmla="*/ 252 w 318"/>
              <a:gd name="T59" fmla="*/ 16 h 268"/>
              <a:gd name="T60" fmla="*/ 252 w 318"/>
              <a:gd name="T61" fmla="*/ 60 h 268"/>
              <a:gd name="T62" fmla="*/ 283 w 318"/>
              <a:gd name="T63" fmla="*/ 60 h 268"/>
              <a:gd name="T64" fmla="*/ 318 w 318"/>
              <a:gd name="T65" fmla="*/ 94 h 268"/>
              <a:gd name="T66" fmla="*/ 318 w 318"/>
              <a:gd name="T67" fmla="*/ 111 h 268"/>
              <a:gd name="T68" fmla="*/ 0 w 318"/>
              <a:gd name="T69" fmla="*/ 111 h 268"/>
              <a:gd name="T70" fmla="*/ 0 w 318"/>
              <a:gd name="T71" fmla="*/ 94 h 268"/>
              <a:gd name="T72" fmla="*/ 34 w 318"/>
              <a:gd name="T73" fmla="*/ 60 h 268"/>
              <a:gd name="T74" fmla="*/ 66 w 318"/>
              <a:gd name="T75" fmla="*/ 60 h 268"/>
              <a:gd name="T76" fmla="*/ 66 w 318"/>
              <a:gd name="T77" fmla="*/ 16 h 268"/>
              <a:gd name="T78" fmla="*/ 83 w 318"/>
              <a:gd name="T79" fmla="*/ 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18" h="268">
                <a:moveTo>
                  <a:pt x="142" y="151"/>
                </a:moveTo>
                <a:cubicBezTo>
                  <a:pt x="142" y="180"/>
                  <a:pt x="142" y="180"/>
                  <a:pt x="142" y="180"/>
                </a:cubicBezTo>
                <a:cubicBezTo>
                  <a:pt x="114" y="180"/>
                  <a:pt x="114" y="180"/>
                  <a:pt x="114" y="180"/>
                </a:cubicBezTo>
                <a:cubicBezTo>
                  <a:pt x="114" y="213"/>
                  <a:pt x="114" y="213"/>
                  <a:pt x="114" y="213"/>
                </a:cubicBezTo>
                <a:cubicBezTo>
                  <a:pt x="142" y="213"/>
                  <a:pt x="142" y="213"/>
                  <a:pt x="142" y="213"/>
                </a:cubicBezTo>
                <a:cubicBezTo>
                  <a:pt x="142" y="241"/>
                  <a:pt x="142" y="241"/>
                  <a:pt x="142" y="241"/>
                </a:cubicBezTo>
                <a:cubicBezTo>
                  <a:pt x="175" y="241"/>
                  <a:pt x="175" y="241"/>
                  <a:pt x="175" y="241"/>
                </a:cubicBezTo>
                <a:cubicBezTo>
                  <a:pt x="175" y="213"/>
                  <a:pt x="175" y="213"/>
                  <a:pt x="175" y="213"/>
                </a:cubicBezTo>
                <a:cubicBezTo>
                  <a:pt x="204" y="213"/>
                  <a:pt x="204" y="213"/>
                  <a:pt x="204" y="213"/>
                </a:cubicBezTo>
                <a:cubicBezTo>
                  <a:pt x="204" y="180"/>
                  <a:pt x="204" y="180"/>
                  <a:pt x="204" y="180"/>
                </a:cubicBezTo>
                <a:cubicBezTo>
                  <a:pt x="175" y="180"/>
                  <a:pt x="175" y="180"/>
                  <a:pt x="175" y="180"/>
                </a:cubicBezTo>
                <a:cubicBezTo>
                  <a:pt x="175" y="151"/>
                  <a:pt x="175" y="151"/>
                  <a:pt x="175" y="151"/>
                </a:cubicBezTo>
                <a:cubicBezTo>
                  <a:pt x="142" y="151"/>
                  <a:pt x="142" y="151"/>
                  <a:pt x="142" y="151"/>
                </a:cubicBezTo>
                <a:close/>
                <a:moveTo>
                  <a:pt x="0" y="126"/>
                </a:moveTo>
                <a:cubicBezTo>
                  <a:pt x="318" y="126"/>
                  <a:pt x="318" y="126"/>
                  <a:pt x="318" y="126"/>
                </a:cubicBezTo>
                <a:cubicBezTo>
                  <a:pt x="318" y="233"/>
                  <a:pt x="318" y="233"/>
                  <a:pt x="318" y="233"/>
                </a:cubicBezTo>
                <a:cubicBezTo>
                  <a:pt x="318" y="253"/>
                  <a:pt x="303" y="268"/>
                  <a:pt x="283" y="268"/>
                </a:cubicBezTo>
                <a:cubicBezTo>
                  <a:pt x="34" y="268"/>
                  <a:pt x="34" y="268"/>
                  <a:pt x="34" y="268"/>
                </a:cubicBezTo>
                <a:cubicBezTo>
                  <a:pt x="15" y="268"/>
                  <a:pt x="0" y="253"/>
                  <a:pt x="0" y="233"/>
                </a:cubicBezTo>
                <a:lnTo>
                  <a:pt x="0" y="126"/>
                </a:lnTo>
                <a:close/>
                <a:moveTo>
                  <a:pt x="98" y="20"/>
                </a:moveTo>
                <a:cubicBezTo>
                  <a:pt x="91" y="20"/>
                  <a:pt x="86" y="25"/>
                  <a:pt x="86" y="32"/>
                </a:cubicBezTo>
                <a:cubicBezTo>
                  <a:pt x="86" y="60"/>
                  <a:pt x="86" y="60"/>
                  <a:pt x="86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25"/>
                  <a:pt x="226" y="20"/>
                  <a:pt x="220" y="20"/>
                </a:cubicBezTo>
                <a:lnTo>
                  <a:pt x="98" y="20"/>
                </a:lnTo>
                <a:close/>
                <a:moveTo>
                  <a:pt x="83" y="0"/>
                </a:moveTo>
                <a:cubicBezTo>
                  <a:pt x="235" y="0"/>
                  <a:pt x="235" y="0"/>
                  <a:pt x="235" y="0"/>
                </a:cubicBezTo>
                <a:cubicBezTo>
                  <a:pt x="244" y="0"/>
                  <a:pt x="252" y="7"/>
                  <a:pt x="252" y="16"/>
                </a:cubicBezTo>
                <a:cubicBezTo>
                  <a:pt x="252" y="60"/>
                  <a:pt x="252" y="60"/>
                  <a:pt x="252" y="60"/>
                </a:cubicBezTo>
                <a:cubicBezTo>
                  <a:pt x="283" y="60"/>
                  <a:pt x="283" y="60"/>
                  <a:pt x="283" y="60"/>
                </a:cubicBezTo>
                <a:cubicBezTo>
                  <a:pt x="303" y="60"/>
                  <a:pt x="318" y="75"/>
                  <a:pt x="318" y="94"/>
                </a:cubicBezTo>
                <a:cubicBezTo>
                  <a:pt x="318" y="111"/>
                  <a:pt x="318" y="111"/>
                  <a:pt x="318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75"/>
                  <a:pt x="15" y="60"/>
                  <a:pt x="34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16"/>
                  <a:pt x="66" y="16"/>
                  <a:pt x="66" y="16"/>
                </a:cubicBezTo>
                <a:cubicBezTo>
                  <a:pt x="66" y="7"/>
                  <a:pt x="74" y="0"/>
                  <a:pt x="83" y="0"/>
                </a:cubicBezTo>
                <a:close/>
              </a:path>
            </a:pathLst>
          </a:custGeom>
          <a:solidFill>
            <a:srgbClr val="FED9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PE" sz="1350"/>
          </a:p>
        </p:txBody>
      </p:sp>
    </p:spTree>
    <p:extLst>
      <p:ext uri="{BB962C8B-B14F-4D97-AF65-F5344CB8AC3E}">
        <p14:creationId xmlns:p14="http://schemas.microsoft.com/office/powerpoint/2010/main" val="17218778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 userDrawn="1"/>
        </p:nvSpPr>
        <p:spPr bwMode="auto">
          <a:xfrm>
            <a:off x="0" y="0"/>
            <a:ext cx="9359504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PE" sz="1350"/>
          </a:p>
        </p:txBody>
      </p:sp>
      <p:sp>
        <p:nvSpPr>
          <p:cNvPr id="5" name="Freeform 5"/>
          <p:cNvSpPr>
            <a:spLocks/>
          </p:cNvSpPr>
          <p:nvPr userDrawn="1"/>
        </p:nvSpPr>
        <p:spPr bwMode="auto">
          <a:xfrm>
            <a:off x="0" y="0"/>
            <a:ext cx="9141619" cy="653654"/>
          </a:xfrm>
          <a:custGeom>
            <a:avLst/>
            <a:gdLst>
              <a:gd name="T0" fmla="*/ 0 w 7861"/>
              <a:gd name="T1" fmla="*/ 0 h 549"/>
              <a:gd name="T2" fmla="*/ 7861 w 7861"/>
              <a:gd name="T3" fmla="*/ 0 h 549"/>
              <a:gd name="T4" fmla="*/ 7861 w 7861"/>
              <a:gd name="T5" fmla="*/ 549 h 549"/>
              <a:gd name="T6" fmla="*/ 0 w 7861"/>
              <a:gd name="T7" fmla="*/ 549 h 549"/>
              <a:gd name="T8" fmla="*/ 0 w 7861"/>
              <a:gd name="T9" fmla="*/ 0 h 549"/>
              <a:gd name="T10" fmla="*/ 0 w 7861"/>
              <a:gd name="T11" fmla="*/ 0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61" h="549">
                <a:moveTo>
                  <a:pt x="0" y="0"/>
                </a:moveTo>
                <a:lnTo>
                  <a:pt x="7861" y="0"/>
                </a:lnTo>
                <a:lnTo>
                  <a:pt x="7861" y="549"/>
                </a:lnTo>
                <a:lnTo>
                  <a:pt x="0" y="54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F61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PE" sz="1350"/>
          </a:p>
        </p:txBody>
      </p:sp>
      <p:sp>
        <p:nvSpPr>
          <p:cNvPr id="6" name="Freeform 6"/>
          <p:cNvSpPr>
            <a:spLocks noEditPoints="1"/>
          </p:cNvSpPr>
          <p:nvPr userDrawn="1"/>
        </p:nvSpPr>
        <p:spPr bwMode="auto">
          <a:xfrm>
            <a:off x="8390965" y="4487467"/>
            <a:ext cx="640892" cy="540476"/>
          </a:xfrm>
          <a:custGeom>
            <a:avLst/>
            <a:gdLst>
              <a:gd name="T0" fmla="*/ 142 w 318"/>
              <a:gd name="T1" fmla="*/ 151 h 268"/>
              <a:gd name="T2" fmla="*/ 142 w 318"/>
              <a:gd name="T3" fmla="*/ 180 h 268"/>
              <a:gd name="T4" fmla="*/ 114 w 318"/>
              <a:gd name="T5" fmla="*/ 180 h 268"/>
              <a:gd name="T6" fmla="*/ 114 w 318"/>
              <a:gd name="T7" fmla="*/ 213 h 268"/>
              <a:gd name="T8" fmla="*/ 142 w 318"/>
              <a:gd name="T9" fmla="*/ 213 h 268"/>
              <a:gd name="T10" fmla="*/ 142 w 318"/>
              <a:gd name="T11" fmla="*/ 241 h 268"/>
              <a:gd name="T12" fmla="*/ 175 w 318"/>
              <a:gd name="T13" fmla="*/ 241 h 268"/>
              <a:gd name="T14" fmla="*/ 175 w 318"/>
              <a:gd name="T15" fmla="*/ 213 h 268"/>
              <a:gd name="T16" fmla="*/ 204 w 318"/>
              <a:gd name="T17" fmla="*/ 213 h 268"/>
              <a:gd name="T18" fmla="*/ 204 w 318"/>
              <a:gd name="T19" fmla="*/ 180 h 268"/>
              <a:gd name="T20" fmla="*/ 175 w 318"/>
              <a:gd name="T21" fmla="*/ 180 h 268"/>
              <a:gd name="T22" fmla="*/ 175 w 318"/>
              <a:gd name="T23" fmla="*/ 151 h 268"/>
              <a:gd name="T24" fmla="*/ 142 w 318"/>
              <a:gd name="T25" fmla="*/ 151 h 268"/>
              <a:gd name="T26" fmla="*/ 0 w 318"/>
              <a:gd name="T27" fmla="*/ 126 h 268"/>
              <a:gd name="T28" fmla="*/ 318 w 318"/>
              <a:gd name="T29" fmla="*/ 126 h 268"/>
              <a:gd name="T30" fmla="*/ 318 w 318"/>
              <a:gd name="T31" fmla="*/ 233 h 268"/>
              <a:gd name="T32" fmla="*/ 283 w 318"/>
              <a:gd name="T33" fmla="*/ 268 h 268"/>
              <a:gd name="T34" fmla="*/ 34 w 318"/>
              <a:gd name="T35" fmla="*/ 268 h 268"/>
              <a:gd name="T36" fmla="*/ 0 w 318"/>
              <a:gd name="T37" fmla="*/ 233 h 268"/>
              <a:gd name="T38" fmla="*/ 0 w 318"/>
              <a:gd name="T39" fmla="*/ 126 h 268"/>
              <a:gd name="T40" fmla="*/ 98 w 318"/>
              <a:gd name="T41" fmla="*/ 20 h 268"/>
              <a:gd name="T42" fmla="*/ 86 w 318"/>
              <a:gd name="T43" fmla="*/ 32 h 268"/>
              <a:gd name="T44" fmla="*/ 86 w 318"/>
              <a:gd name="T45" fmla="*/ 60 h 268"/>
              <a:gd name="T46" fmla="*/ 232 w 318"/>
              <a:gd name="T47" fmla="*/ 60 h 268"/>
              <a:gd name="T48" fmla="*/ 232 w 318"/>
              <a:gd name="T49" fmla="*/ 32 h 268"/>
              <a:gd name="T50" fmla="*/ 220 w 318"/>
              <a:gd name="T51" fmla="*/ 20 h 268"/>
              <a:gd name="T52" fmla="*/ 98 w 318"/>
              <a:gd name="T53" fmla="*/ 20 h 268"/>
              <a:gd name="T54" fmla="*/ 83 w 318"/>
              <a:gd name="T55" fmla="*/ 0 h 268"/>
              <a:gd name="T56" fmla="*/ 235 w 318"/>
              <a:gd name="T57" fmla="*/ 0 h 268"/>
              <a:gd name="T58" fmla="*/ 252 w 318"/>
              <a:gd name="T59" fmla="*/ 16 h 268"/>
              <a:gd name="T60" fmla="*/ 252 w 318"/>
              <a:gd name="T61" fmla="*/ 60 h 268"/>
              <a:gd name="T62" fmla="*/ 283 w 318"/>
              <a:gd name="T63" fmla="*/ 60 h 268"/>
              <a:gd name="T64" fmla="*/ 318 w 318"/>
              <a:gd name="T65" fmla="*/ 94 h 268"/>
              <a:gd name="T66" fmla="*/ 318 w 318"/>
              <a:gd name="T67" fmla="*/ 111 h 268"/>
              <a:gd name="T68" fmla="*/ 0 w 318"/>
              <a:gd name="T69" fmla="*/ 111 h 268"/>
              <a:gd name="T70" fmla="*/ 0 w 318"/>
              <a:gd name="T71" fmla="*/ 94 h 268"/>
              <a:gd name="T72" fmla="*/ 34 w 318"/>
              <a:gd name="T73" fmla="*/ 60 h 268"/>
              <a:gd name="T74" fmla="*/ 66 w 318"/>
              <a:gd name="T75" fmla="*/ 60 h 268"/>
              <a:gd name="T76" fmla="*/ 66 w 318"/>
              <a:gd name="T77" fmla="*/ 16 h 268"/>
              <a:gd name="T78" fmla="*/ 83 w 318"/>
              <a:gd name="T79" fmla="*/ 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18" h="268">
                <a:moveTo>
                  <a:pt x="142" y="151"/>
                </a:moveTo>
                <a:cubicBezTo>
                  <a:pt x="142" y="180"/>
                  <a:pt x="142" y="180"/>
                  <a:pt x="142" y="180"/>
                </a:cubicBezTo>
                <a:cubicBezTo>
                  <a:pt x="114" y="180"/>
                  <a:pt x="114" y="180"/>
                  <a:pt x="114" y="180"/>
                </a:cubicBezTo>
                <a:cubicBezTo>
                  <a:pt x="114" y="213"/>
                  <a:pt x="114" y="213"/>
                  <a:pt x="114" y="213"/>
                </a:cubicBezTo>
                <a:cubicBezTo>
                  <a:pt x="142" y="213"/>
                  <a:pt x="142" y="213"/>
                  <a:pt x="142" y="213"/>
                </a:cubicBezTo>
                <a:cubicBezTo>
                  <a:pt x="142" y="241"/>
                  <a:pt x="142" y="241"/>
                  <a:pt x="142" y="241"/>
                </a:cubicBezTo>
                <a:cubicBezTo>
                  <a:pt x="175" y="241"/>
                  <a:pt x="175" y="241"/>
                  <a:pt x="175" y="241"/>
                </a:cubicBezTo>
                <a:cubicBezTo>
                  <a:pt x="175" y="213"/>
                  <a:pt x="175" y="213"/>
                  <a:pt x="175" y="213"/>
                </a:cubicBezTo>
                <a:cubicBezTo>
                  <a:pt x="204" y="213"/>
                  <a:pt x="204" y="213"/>
                  <a:pt x="204" y="213"/>
                </a:cubicBezTo>
                <a:cubicBezTo>
                  <a:pt x="204" y="180"/>
                  <a:pt x="204" y="180"/>
                  <a:pt x="204" y="180"/>
                </a:cubicBezTo>
                <a:cubicBezTo>
                  <a:pt x="175" y="180"/>
                  <a:pt x="175" y="180"/>
                  <a:pt x="175" y="180"/>
                </a:cubicBezTo>
                <a:cubicBezTo>
                  <a:pt x="175" y="151"/>
                  <a:pt x="175" y="151"/>
                  <a:pt x="175" y="151"/>
                </a:cubicBezTo>
                <a:cubicBezTo>
                  <a:pt x="142" y="151"/>
                  <a:pt x="142" y="151"/>
                  <a:pt x="142" y="151"/>
                </a:cubicBezTo>
                <a:close/>
                <a:moveTo>
                  <a:pt x="0" y="126"/>
                </a:moveTo>
                <a:cubicBezTo>
                  <a:pt x="318" y="126"/>
                  <a:pt x="318" y="126"/>
                  <a:pt x="318" y="126"/>
                </a:cubicBezTo>
                <a:cubicBezTo>
                  <a:pt x="318" y="233"/>
                  <a:pt x="318" y="233"/>
                  <a:pt x="318" y="233"/>
                </a:cubicBezTo>
                <a:cubicBezTo>
                  <a:pt x="318" y="253"/>
                  <a:pt x="303" y="268"/>
                  <a:pt x="283" y="268"/>
                </a:cubicBezTo>
                <a:cubicBezTo>
                  <a:pt x="34" y="268"/>
                  <a:pt x="34" y="268"/>
                  <a:pt x="34" y="268"/>
                </a:cubicBezTo>
                <a:cubicBezTo>
                  <a:pt x="15" y="268"/>
                  <a:pt x="0" y="253"/>
                  <a:pt x="0" y="233"/>
                </a:cubicBezTo>
                <a:lnTo>
                  <a:pt x="0" y="126"/>
                </a:lnTo>
                <a:close/>
                <a:moveTo>
                  <a:pt x="98" y="20"/>
                </a:moveTo>
                <a:cubicBezTo>
                  <a:pt x="91" y="20"/>
                  <a:pt x="86" y="25"/>
                  <a:pt x="86" y="32"/>
                </a:cubicBezTo>
                <a:cubicBezTo>
                  <a:pt x="86" y="60"/>
                  <a:pt x="86" y="60"/>
                  <a:pt x="86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25"/>
                  <a:pt x="226" y="20"/>
                  <a:pt x="220" y="20"/>
                </a:cubicBezTo>
                <a:lnTo>
                  <a:pt x="98" y="20"/>
                </a:lnTo>
                <a:close/>
                <a:moveTo>
                  <a:pt x="83" y="0"/>
                </a:moveTo>
                <a:cubicBezTo>
                  <a:pt x="235" y="0"/>
                  <a:pt x="235" y="0"/>
                  <a:pt x="235" y="0"/>
                </a:cubicBezTo>
                <a:cubicBezTo>
                  <a:pt x="244" y="0"/>
                  <a:pt x="252" y="7"/>
                  <a:pt x="252" y="16"/>
                </a:cubicBezTo>
                <a:cubicBezTo>
                  <a:pt x="252" y="60"/>
                  <a:pt x="252" y="60"/>
                  <a:pt x="252" y="60"/>
                </a:cubicBezTo>
                <a:cubicBezTo>
                  <a:pt x="283" y="60"/>
                  <a:pt x="283" y="60"/>
                  <a:pt x="283" y="60"/>
                </a:cubicBezTo>
                <a:cubicBezTo>
                  <a:pt x="303" y="60"/>
                  <a:pt x="318" y="75"/>
                  <a:pt x="318" y="94"/>
                </a:cubicBezTo>
                <a:cubicBezTo>
                  <a:pt x="318" y="111"/>
                  <a:pt x="318" y="111"/>
                  <a:pt x="318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75"/>
                  <a:pt x="15" y="60"/>
                  <a:pt x="34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16"/>
                  <a:pt x="66" y="16"/>
                  <a:pt x="66" y="16"/>
                </a:cubicBezTo>
                <a:cubicBezTo>
                  <a:pt x="66" y="7"/>
                  <a:pt x="74" y="0"/>
                  <a:pt x="83" y="0"/>
                </a:cubicBezTo>
                <a:close/>
              </a:path>
            </a:pathLst>
          </a:custGeom>
          <a:solidFill>
            <a:srgbClr val="FED9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PE" sz="1350"/>
          </a:p>
        </p:txBody>
      </p:sp>
    </p:spTree>
    <p:extLst>
      <p:ext uri="{BB962C8B-B14F-4D97-AF65-F5344CB8AC3E}">
        <p14:creationId xmlns:p14="http://schemas.microsoft.com/office/powerpoint/2010/main" val="5962185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796183" y="2011680"/>
            <a:ext cx="2700000" cy="31318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2011680"/>
            <a:ext cx="2700000" cy="31318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05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Freeform 5"/>
          <p:cNvSpPr>
            <a:spLocks/>
          </p:cNvSpPr>
          <p:nvPr userDrawn="1"/>
        </p:nvSpPr>
        <p:spPr bwMode="auto">
          <a:xfrm rot="5400000">
            <a:off x="6353174" y="2352676"/>
            <a:ext cx="5143500" cy="438151"/>
          </a:xfrm>
          <a:custGeom>
            <a:avLst/>
            <a:gdLst>
              <a:gd name="T0" fmla="*/ 0 w 7861"/>
              <a:gd name="T1" fmla="*/ 0 h 549"/>
              <a:gd name="T2" fmla="*/ 7861 w 7861"/>
              <a:gd name="T3" fmla="*/ 0 h 549"/>
              <a:gd name="T4" fmla="*/ 7861 w 7861"/>
              <a:gd name="T5" fmla="*/ 549 h 549"/>
              <a:gd name="T6" fmla="*/ 0 w 7861"/>
              <a:gd name="T7" fmla="*/ 549 h 549"/>
              <a:gd name="T8" fmla="*/ 0 w 7861"/>
              <a:gd name="T9" fmla="*/ 0 h 549"/>
              <a:gd name="T10" fmla="*/ 0 w 7861"/>
              <a:gd name="T11" fmla="*/ 0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61" h="549">
                <a:moveTo>
                  <a:pt x="0" y="0"/>
                </a:moveTo>
                <a:lnTo>
                  <a:pt x="7861" y="0"/>
                </a:lnTo>
                <a:lnTo>
                  <a:pt x="7861" y="549"/>
                </a:lnTo>
                <a:lnTo>
                  <a:pt x="0" y="54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DD2D9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PE" sz="1350"/>
          </a:p>
        </p:txBody>
      </p:sp>
      <p:sp>
        <p:nvSpPr>
          <p:cNvPr id="10" name="Freeform 5"/>
          <p:cNvSpPr>
            <a:spLocks/>
          </p:cNvSpPr>
          <p:nvPr userDrawn="1"/>
        </p:nvSpPr>
        <p:spPr bwMode="auto">
          <a:xfrm rot="5400000">
            <a:off x="6009381" y="2447033"/>
            <a:ext cx="5143498" cy="249437"/>
          </a:xfrm>
          <a:custGeom>
            <a:avLst/>
            <a:gdLst>
              <a:gd name="T0" fmla="*/ 0 w 7861"/>
              <a:gd name="T1" fmla="*/ 0 h 549"/>
              <a:gd name="T2" fmla="*/ 7861 w 7861"/>
              <a:gd name="T3" fmla="*/ 0 h 549"/>
              <a:gd name="T4" fmla="*/ 7861 w 7861"/>
              <a:gd name="T5" fmla="*/ 549 h 549"/>
              <a:gd name="T6" fmla="*/ 0 w 7861"/>
              <a:gd name="T7" fmla="*/ 549 h 549"/>
              <a:gd name="T8" fmla="*/ 0 w 7861"/>
              <a:gd name="T9" fmla="*/ 0 h 549"/>
              <a:gd name="T10" fmla="*/ 0 w 7861"/>
              <a:gd name="T11" fmla="*/ 0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61" h="549">
                <a:moveTo>
                  <a:pt x="0" y="0"/>
                </a:moveTo>
                <a:lnTo>
                  <a:pt x="7861" y="0"/>
                </a:lnTo>
                <a:lnTo>
                  <a:pt x="7861" y="549"/>
                </a:lnTo>
                <a:lnTo>
                  <a:pt x="0" y="54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9BDCB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PE" sz="1350"/>
          </a:p>
        </p:txBody>
      </p:sp>
    </p:spTree>
    <p:extLst>
      <p:ext uri="{BB962C8B-B14F-4D97-AF65-F5344CB8AC3E}">
        <p14:creationId xmlns:p14="http://schemas.microsoft.com/office/powerpoint/2010/main" val="26058286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150132"/>
            <a:ext cx="9144000" cy="5818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754036"/>
            <a:ext cx="9144000" cy="314534"/>
          </a:xfrm>
          <a:prstGeom prst="rect">
            <a:avLst/>
          </a:prstGeom>
        </p:spPr>
        <p:txBody>
          <a:bodyPr anchor="ctr"/>
          <a:lstStyle>
            <a:lvl1pPr marL="0" marR="0" indent="0" algn="ctr" defTabSz="685800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27714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150132"/>
            <a:ext cx="9144000" cy="5818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754036"/>
            <a:ext cx="9144000" cy="314534"/>
          </a:xfrm>
          <a:prstGeom prst="rect">
            <a:avLst/>
          </a:prstGeom>
        </p:spPr>
        <p:txBody>
          <a:bodyPr anchor="ctr"/>
          <a:lstStyle>
            <a:lvl1pPr marL="0" marR="0" indent="0" algn="ctr" defTabSz="685800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705842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150132"/>
            <a:ext cx="9144000" cy="5818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754036"/>
            <a:ext cx="9144000" cy="314534"/>
          </a:xfrm>
          <a:prstGeom prst="rect">
            <a:avLst/>
          </a:prstGeom>
        </p:spPr>
        <p:txBody>
          <a:bodyPr anchor="ctr"/>
          <a:lstStyle>
            <a:lvl1pPr marL="0" marR="0" indent="0" algn="ctr" defTabSz="685800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7806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150132"/>
            <a:ext cx="9144000" cy="5818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754036"/>
            <a:ext cx="9144000" cy="314534"/>
          </a:xfrm>
          <a:prstGeom prst="rect">
            <a:avLst/>
          </a:prstGeom>
        </p:spPr>
        <p:txBody>
          <a:bodyPr anchor="ctr"/>
          <a:lstStyle>
            <a:lvl1pPr marL="0" marR="0" indent="0" algn="ctr" defTabSz="685800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5100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1043608" y="2924944"/>
            <a:ext cx="7056784" cy="53330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Thank you</a:t>
            </a:r>
            <a:endParaRPr lang="ko-KR" alt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043608" y="3513851"/>
            <a:ext cx="7056784" cy="263475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can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971324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114772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39006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13664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619671" cy="5143500"/>
          </a:xfrm>
          <a:prstGeom prst="rect">
            <a:avLst/>
          </a:prstGeom>
          <a:gradFill>
            <a:gsLst>
              <a:gs pos="42000">
                <a:srgbClr val="F6F6F6">
                  <a:lumMod val="97000"/>
                </a:srgbClr>
              </a:gs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131840" y="2233427"/>
            <a:ext cx="5472608" cy="39998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SECTION BREAK</a:t>
            </a:r>
            <a:endParaRPr lang="ko-KR" altLang="en-US" dirty="0"/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131840" y="2683835"/>
            <a:ext cx="5472608" cy="197606"/>
          </a:xfrm>
          <a:prstGeom prst="rect">
            <a:avLst/>
          </a:prstGeom>
        </p:spPr>
        <p:txBody>
          <a:bodyPr lIns="108000" anchor="ctr"/>
          <a:lstStyle>
            <a:lvl1pPr marL="0" indent="0" algn="l">
              <a:buNone/>
              <a:defRPr sz="1200" baseline="0">
                <a:solidFill>
                  <a:schemeClr val="bg1"/>
                </a:solidFill>
                <a:effectLst/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Add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76728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4" y="887380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58" y="0"/>
            <a:ext cx="9016672" cy="88737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1825" y="1430564"/>
            <a:ext cx="3458206" cy="413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360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userDrawn="1">
  <p:cSld name="Title + 1 colum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/>
          <p:cNvSpPr txBox="1">
            <a:spLocks noGrp="1"/>
          </p:cNvSpPr>
          <p:nvPr>
            <p:ph type="ctrTitle"/>
          </p:nvPr>
        </p:nvSpPr>
        <p:spPr>
          <a:xfrm>
            <a:off x="988070" y="98860"/>
            <a:ext cx="7169308" cy="649291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defPPr/>
            <a:lvl1pPr lvl="0" algn="ctr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3600">
                <a:solidFill>
                  <a:srgbClr val="27348B"/>
                </a:solidFill>
              </a:defRPr>
            </a:lvl1pPr>
            <a:lvl2pPr lvl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2pPr>
            <a:lvl3pPr lvl="2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3pPr>
            <a:lvl4pPr lvl="3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4pPr>
            <a:lvl5pPr lvl="4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5pPr>
            <a:lvl6pPr lvl="5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6pPr>
            <a:lvl7pPr lvl="6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7pPr>
            <a:lvl8pPr lvl="7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8pPr>
            <a:lvl9pPr lvl="8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9082444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  <a:noFill/>
        </p:spPr>
        <p:txBody>
          <a:bodyPr anchor="ctr"/>
          <a:lstStyle>
            <a:lvl1pPr algn="l"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17691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  <a:noFill/>
        </p:spPr>
        <p:txBody>
          <a:bodyPr anchor="ctr"/>
          <a:lstStyle>
            <a:lvl1pPr algn="l"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16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 userDrawn="1"/>
        </p:nvSpPr>
        <p:spPr bwMode="auto">
          <a:xfrm>
            <a:off x="2649" y="-4989"/>
            <a:ext cx="9141351" cy="1280595"/>
          </a:xfrm>
          <a:custGeom>
            <a:avLst/>
            <a:gdLst>
              <a:gd name="T0" fmla="*/ 0 w 3841"/>
              <a:gd name="T1" fmla="*/ 0 h 536"/>
              <a:gd name="T2" fmla="*/ 3573 w 3841"/>
              <a:gd name="T3" fmla="*/ 0 h 536"/>
              <a:gd name="T4" fmla="*/ 3841 w 3841"/>
              <a:gd name="T5" fmla="*/ 268 h 536"/>
              <a:gd name="T6" fmla="*/ 3841 w 3841"/>
              <a:gd name="T7" fmla="*/ 268 h 536"/>
              <a:gd name="T8" fmla="*/ 3573 w 3841"/>
              <a:gd name="T9" fmla="*/ 536 h 536"/>
              <a:gd name="T10" fmla="*/ 268 w 3841"/>
              <a:gd name="T11" fmla="*/ 536 h 536"/>
              <a:gd name="T12" fmla="*/ 0 w 3841"/>
              <a:gd name="T13" fmla="*/ 268 h 536"/>
              <a:gd name="T14" fmla="*/ 0 w 3841"/>
              <a:gd name="T15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1" h="536">
                <a:moveTo>
                  <a:pt x="0" y="0"/>
                </a:moveTo>
                <a:cubicBezTo>
                  <a:pt x="3573" y="0"/>
                  <a:pt x="3573" y="0"/>
                  <a:pt x="3573" y="0"/>
                </a:cubicBezTo>
                <a:cubicBezTo>
                  <a:pt x="3721" y="0"/>
                  <a:pt x="3841" y="120"/>
                  <a:pt x="3841" y="268"/>
                </a:cubicBezTo>
                <a:cubicBezTo>
                  <a:pt x="3841" y="268"/>
                  <a:pt x="3841" y="268"/>
                  <a:pt x="3841" y="268"/>
                </a:cubicBezTo>
                <a:cubicBezTo>
                  <a:pt x="3841" y="416"/>
                  <a:pt x="3721" y="536"/>
                  <a:pt x="3573" y="536"/>
                </a:cubicBezTo>
                <a:cubicBezTo>
                  <a:pt x="268" y="536"/>
                  <a:pt x="268" y="536"/>
                  <a:pt x="268" y="536"/>
                </a:cubicBezTo>
                <a:cubicBezTo>
                  <a:pt x="120" y="536"/>
                  <a:pt x="0" y="416"/>
                  <a:pt x="0" y="268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DD2D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1584000" y="25735"/>
            <a:ext cx="7560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cxnSp>
        <p:nvCxnSpPr>
          <p:cNvPr id="9" name="Straight Arrow Connector 8"/>
          <p:cNvCxnSpPr/>
          <p:nvPr userDrawn="1"/>
        </p:nvCxnSpPr>
        <p:spPr>
          <a:xfrm>
            <a:off x="711746" y="4952174"/>
            <a:ext cx="8432254" cy="0"/>
          </a:xfrm>
          <a:prstGeom prst="straightConnector1">
            <a:avLst/>
          </a:prstGeom>
          <a:ln w="12700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o 9"/>
          <p:cNvGrpSpPr/>
          <p:nvPr userDrawn="1"/>
        </p:nvGrpSpPr>
        <p:grpSpPr>
          <a:xfrm rot="20137076">
            <a:off x="7955380" y="90894"/>
            <a:ext cx="812486" cy="1217293"/>
            <a:chOff x="123825" y="2087563"/>
            <a:chExt cx="1347788" cy="2019300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603250" y="2203450"/>
              <a:ext cx="385763" cy="809625"/>
            </a:xfrm>
            <a:custGeom>
              <a:avLst/>
              <a:gdLst>
                <a:gd name="T0" fmla="*/ 74 w 152"/>
                <a:gd name="T1" fmla="*/ 178 h 320"/>
                <a:gd name="T2" fmla="*/ 55 w 152"/>
                <a:gd name="T3" fmla="*/ 279 h 320"/>
                <a:gd name="T4" fmla="*/ 54 w 152"/>
                <a:gd name="T5" fmla="*/ 301 h 320"/>
                <a:gd name="T6" fmla="*/ 35 w 152"/>
                <a:gd name="T7" fmla="*/ 320 h 320"/>
                <a:gd name="T8" fmla="*/ 19 w 152"/>
                <a:gd name="T9" fmla="*/ 299 h 320"/>
                <a:gd name="T10" fmla="*/ 38 w 152"/>
                <a:gd name="T11" fmla="*/ 188 h 320"/>
                <a:gd name="T12" fmla="*/ 29 w 152"/>
                <a:gd name="T13" fmla="*/ 100 h 320"/>
                <a:gd name="T14" fmla="*/ 3 w 152"/>
                <a:gd name="T15" fmla="*/ 28 h 320"/>
                <a:gd name="T16" fmla="*/ 18 w 152"/>
                <a:gd name="T17" fmla="*/ 5 h 320"/>
                <a:gd name="T18" fmla="*/ 39 w 152"/>
                <a:gd name="T19" fmla="*/ 26 h 320"/>
                <a:gd name="T20" fmla="*/ 69 w 152"/>
                <a:gd name="T21" fmla="*/ 100 h 320"/>
                <a:gd name="T22" fmla="*/ 109 w 152"/>
                <a:gd name="T23" fmla="*/ 20 h 320"/>
                <a:gd name="T24" fmla="*/ 137 w 152"/>
                <a:gd name="T25" fmla="*/ 7 h 320"/>
                <a:gd name="T26" fmla="*/ 141 w 152"/>
                <a:gd name="T27" fmla="*/ 38 h 320"/>
                <a:gd name="T28" fmla="*/ 101 w 152"/>
                <a:gd name="T29" fmla="*/ 116 h 320"/>
                <a:gd name="T30" fmla="*/ 104 w 152"/>
                <a:gd name="T31" fmla="*/ 146 h 320"/>
                <a:gd name="T32" fmla="*/ 148 w 152"/>
                <a:gd name="T33" fmla="*/ 271 h 320"/>
                <a:gd name="T34" fmla="*/ 128 w 152"/>
                <a:gd name="T35" fmla="*/ 296 h 320"/>
                <a:gd name="T36" fmla="*/ 111 w 152"/>
                <a:gd name="T37" fmla="*/ 271 h 320"/>
                <a:gd name="T38" fmla="*/ 81 w 152"/>
                <a:gd name="T39" fmla="*/ 179 h 320"/>
                <a:gd name="T40" fmla="*/ 74 w 152"/>
                <a:gd name="T41" fmla="*/ 17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2" h="320">
                  <a:moveTo>
                    <a:pt x="74" y="178"/>
                  </a:moveTo>
                  <a:cubicBezTo>
                    <a:pt x="68" y="212"/>
                    <a:pt x="61" y="246"/>
                    <a:pt x="55" y="279"/>
                  </a:cubicBezTo>
                  <a:cubicBezTo>
                    <a:pt x="54" y="286"/>
                    <a:pt x="54" y="294"/>
                    <a:pt x="54" y="301"/>
                  </a:cubicBezTo>
                  <a:cubicBezTo>
                    <a:pt x="53" y="313"/>
                    <a:pt x="47" y="320"/>
                    <a:pt x="35" y="320"/>
                  </a:cubicBezTo>
                  <a:cubicBezTo>
                    <a:pt x="22" y="319"/>
                    <a:pt x="17" y="311"/>
                    <a:pt x="19" y="299"/>
                  </a:cubicBezTo>
                  <a:cubicBezTo>
                    <a:pt x="24" y="262"/>
                    <a:pt x="27" y="224"/>
                    <a:pt x="38" y="188"/>
                  </a:cubicBezTo>
                  <a:cubicBezTo>
                    <a:pt x="47" y="156"/>
                    <a:pt x="53" y="130"/>
                    <a:pt x="29" y="100"/>
                  </a:cubicBezTo>
                  <a:cubicBezTo>
                    <a:pt x="14" y="81"/>
                    <a:pt x="10" y="53"/>
                    <a:pt x="3" y="28"/>
                  </a:cubicBezTo>
                  <a:cubicBezTo>
                    <a:pt x="0" y="17"/>
                    <a:pt x="2" y="6"/>
                    <a:pt x="18" y="5"/>
                  </a:cubicBezTo>
                  <a:cubicBezTo>
                    <a:pt x="33" y="4"/>
                    <a:pt x="38" y="14"/>
                    <a:pt x="39" y="26"/>
                  </a:cubicBezTo>
                  <a:cubicBezTo>
                    <a:pt x="41" y="54"/>
                    <a:pt x="51" y="78"/>
                    <a:pt x="69" y="100"/>
                  </a:cubicBezTo>
                  <a:cubicBezTo>
                    <a:pt x="83" y="72"/>
                    <a:pt x="97" y="47"/>
                    <a:pt x="109" y="20"/>
                  </a:cubicBezTo>
                  <a:cubicBezTo>
                    <a:pt x="116" y="8"/>
                    <a:pt x="124" y="0"/>
                    <a:pt x="137" y="7"/>
                  </a:cubicBezTo>
                  <a:cubicBezTo>
                    <a:pt x="152" y="15"/>
                    <a:pt x="147" y="26"/>
                    <a:pt x="141" y="38"/>
                  </a:cubicBezTo>
                  <a:cubicBezTo>
                    <a:pt x="128" y="64"/>
                    <a:pt x="115" y="90"/>
                    <a:pt x="101" y="116"/>
                  </a:cubicBezTo>
                  <a:cubicBezTo>
                    <a:pt x="95" y="127"/>
                    <a:pt x="96" y="136"/>
                    <a:pt x="104" y="146"/>
                  </a:cubicBezTo>
                  <a:cubicBezTo>
                    <a:pt x="134" y="183"/>
                    <a:pt x="150" y="224"/>
                    <a:pt x="148" y="271"/>
                  </a:cubicBezTo>
                  <a:cubicBezTo>
                    <a:pt x="147" y="286"/>
                    <a:pt x="143" y="296"/>
                    <a:pt x="128" y="296"/>
                  </a:cubicBezTo>
                  <a:cubicBezTo>
                    <a:pt x="112" y="296"/>
                    <a:pt x="111" y="284"/>
                    <a:pt x="111" y="271"/>
                  </a:cubicBezTo>
                  <a:cubicBezTo>
                    <a:pt x="112" y="236"/>
                    <a:pt x="102" y="206"/>
                    <a:pt x="81" y="179"/>
                  </a:cubicBezTo>
                  <a:cubicBezTo>
                    <a:pt x="78" y="178"/>
                    <a:pt x="76" y="178"/>
                    <a:pt x="74" y="1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433388" y="3262313"/>
              <a:ext cx="630238" cy="844550"/>
            </a:xfrm>
            <a:custGeom>
              <a:avLst/>
              <a:gdLst>
                <a:gd name="T0" fmla="*/ 145 w 249"/>
                <a:gd name="T1" fmla="*/ 176 h 334"/>
                <a:gd name="T2" fmla="*/ 221 w 249"/>
                <a:gd name="T3" fmla="*/ 295 h 334"/>
                <a:gd name="T4" fmla="*/ 236 w 249"/>
                <a:gd name="T5" fmla="*/ 320 h 334"/>
                <a:gd name="T6" fmla="*/ 207 w 249"/>
                <a:gd name="T7" fmla="*/ 328 h 334"/>
                <a:gd name="T8" fmla="*/ 116 w 249"/>
                <a:gd name="T9" fmla="*/ 201 h 334"/>
                <a:gd name="T10" fmla="*/ 69 w 249"/>
                <a:gd name="T11" fmla="*/ 130 h 334"/>
                <a:gd name="T12" fmla="*/ 19 w 249"/>
                <a:gd name="T13" fmla="*/ 91 h 334"/>
                <a:gd name="T14" fmla="*/ 12 w 249"/>
                <a:gd name="T15" fmla="*/ 61 h 334"/>
                <a:gd name="T16" fmla="*/ 43 w 249"/>
                <a:gd name="T17" fmla="*/ 65 h 334"/>
                <a:gd name="T18" fmla="*/ 102 w 249"/>
                <a:gd name="T19" fmla="*/ 112 h 334"/>
                <a:gd name="T20" fmla="*/ 109 w 249"/>
                <a:gd name="T21" fmla="*/ 110 h 334"/>
                <a:gd name="T22" fmla="*/ 109 w 249"/>
                <a:gd name="T23" fmla="*/ 27 h 334"/>
                <a:gd name="T24" fmla="*/ 127 w 249"/>
                <a:gd name="T25" fmla="*/ 1 h 334"/>
                <a:gd name="T26" fmla="*/ 144 w 249"/>
                <a:gd name="T27" fmla="*/ 29 h 334"/>
                <a:gd name="T28" fmla="*/ 142 w 249"/>
                <a:gd name="T29" fmla="*/ 119 h 334"/>
                <a:gd name="T30" fmla="*/ 155 w 249"/>
                <a:gd name="T31" fmla="*/ 140 h 334"/>
                <a:gd name="T32" fmla="*/ 227 w 249"/>
                <a:gd name="T33" fmla="*/ 170 h 334"/>
                <a:gd name="T34" fmla="*/ 243 w 249"/>
                <a:gd name="T35" fmla="*/ 196 h 334"/>
                <a:gd name="T36" fmla="*/ 215 w 249"/>
                <a:gd name="T37" fmla="*/ 204 h 334"/>
                <a:gd name="T38" fmla="*/ 145 w 249"/>
                <a:gd name="T39" fmla="*/ 176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9" h="334">
                  <a:moveTo>
                    <a:pt x="145" y="176"/>
                  </a:moveTo>
                  <a:cubicBezTo>
                    <a:pt x="154" y="229"/>
                    <a:pt x="174" y="270"/>
                    <a:pt x="221" y="295"/>
                  </a:cubicBezTo>
                  <a:cubicBezTo>
                    <a:pt x="231" y="300"/>
                    <a:pt x="244" y="305"/>
                    <a:pt x="236" y="320"/>
                  </a:cubicBezTo>
                  <a:cubicBezTo>
                    <a:pt x="230" y="331"/>
                    <a:pt x="220" y="334"/>
                    <a:pt x="207" y="328"/>
                  </a:cubicBezTo>
                  <a:cubicBezTo>
                    <a:pt x="153" y="302"/>
                    <a:pt x="122" y="258"/>
                    <a:pt x="116" y="201"/>
                  </a:cubicBezTo>
                  <a:cubicBezTo>
                    <a:pt x="111" y="167"/>
                    <a:pt x="98" y="146"/>
                    <a:pt x="69" y="130"/>
                  </a:cubicBezTo>
                  <a:cubicBezTo>
                    <a:pt x="50" y="120"/>
                    <a:pt x="35" y="105"/>
                    <a:pt x="19" y="91"/>
                  </a:cubicBezTo>
                  <a:cubicBezTo>
                    <a:pt x="9" y="83"/>
                    <a:pt x="0" y="73"/>
                    <a:pt x="12" y="61"/>
                  </a:cubicBezTo>
                  <a:cubicBezTo>
                    <a:pt x="23" y="50"/>
                    <a:pt x="33" y="56"/>
                    <a:pt x="43" y="65"/>
                  </a:cubicBezTo>
                  <a:cubicBezTo>
                    <a:pt x="62" y="81"/>
                    <a:pt x="82" y="96"/>
                    <a:pt x="102" y="112"/>
                  </a:cubicBezTo>
                  <a:cubicBezTo>
                    <a:pt x="104" y="111"/>
                    <a:pt x="106" y="111"/>
                    <a:pt x="109" y="110"/>
                  </a:cubicBezTo>
                  <a:cubicBezTo>
                    <a:pt x="109" y="82"/>
                    <a:pt x="109" y="55"/>
                    <a:pt x="109" y="27"/>
                  </a:cubicBezTo>
                  <a:cubicBezTo>
                    <a:pt x="109" y="14"/>
                    <a:pt x="109" y="0"/>
                    <a:pt x="127" y="1"/>
                  </a:cubicBezTo>
                  <a:cubicBezTo>
                    <a:pt x="145" y="2"/>
                    <a:pt x="144" y="16"/>
                    <a:pt x="144" y="29"/>
                  </a:cubicBezTo>
                  <a:cubicBezTo>
                    <a:pt x="143" y="59"/>
                    <a:pt x="143" y="89"/>
                    <a:pt x="142" y="119"/>
                  </a:cubicBezTo>
                  <a:cubicBezTo>
                    <a:pt x="141" y="130"/>
                    <a:pt x="145" y="136"/>
                    <a:pt x="155" y="140"/>
                  </a:cubicBezTo>
                  <a:cubicBezTo>
                    <a:pt x="179" y="149"/>
                    <a:pt x="203" y="160"/>
                    <a:pt x="227" y="170"/>
                  </a:cubicBezTo>
                  <a:cubicBezTo>
                    <a:pt x="239" y="175"/>
                    <a:pt x="249" y="181"/>
                    <a:pt x="243" y="196"/>
                  </a:cubicBezTo>
                  <a:cubicBezTo>
                    <a:pt x="238" y="211"/>
                    <a:pt x="227" y="208"/>
                    <a:pt x="215" y="204"/>
                  </a:cubicBezTo>
                  <a:cubicBezTo>
                    <a:pt x="193" y="195"/>
                    <a:pt x="171" y="187"/>
                    <a:pt x="145" y="1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23825" y="2451100"/>
              <a:ext cx="565150" cy="765175"/>
            </a:xfrm>
            <a:custGeom>
              <a:avLst/>
              <a:gdLst>
                <a:gd name="T0" fmla="*/ 86 w 223"/>
                <a:gd name="T1" fmla="*/ 173 h 302"/>
                <a:gd name="T2" fmla="*/ 63 w 223"/>
                <a:gd name="T3" fmla="*/ 267 h 302"/>
                <a:gd name="T4" fmla="*/ 62 w 223"/>
                <a:gd name="T5" fmla="*/ 277 h 302"/>
                <a:gd name="T6" fmla="*/ 45 w 223"/>
                <a:gd name="T7" fmla="*/ 291 h 302"/>
                <a:gd name="T8" fmla="*/ 29 w 223"/>
                <a:gd name="T9" fmla="*/ 274 h 302"/>
                <a:gd name="T10" fmla="*/ 57 w 223"/>
                <a:gd name="T11" fmla="*/ 170 h 302"/>
                <a:gd name="T12" fmla="*/ 52 w 223"/>
                <a:gd name="T13" fmla="*/ 137 h 302"/>
                <a:gd name="T14" fmla="*/ 8 w 223"/>
                <a:gd name="T15" fmla="*/ 75 h 302"/>
                <a:gd name="T16" fmla="*/ 16 w 223"/>
                <a:gd name="T17" fmla="*/ 48 h 302"/>
                <a:gd name="T18" fmla="*/ 39 w 223"/>
                <a:gd name="T19" fmla="*/ 59 h 302"/>
                <a:gd name="T20" fmla="*/ 81 w 223"/>
                <a:gd name="T21" fmla="*/ 123 h 302"/>
                <a:gd name="T22" fmla="*/ 112 w 223"/>
                <a:gd name="T23" fmla="*/ 27 h 302"/>
                <a:gd name="T24" fmla="*/ 132 w 223"/>
                <a:gd name="T25" fmla="*/ 1 h 302"/>
                <a:gd name="T26" fmla="*/ 148 w 223"/>
                <a:gd name="T27" fmla="*/ 28 h 302"/>
                <a:gd name="T28" fmla="*/ 108 w 223"/>
                <a:gd name="T29" fmla="*/ 143 h 302"/>
                <a:gd name="T30" fmla="*/ 176 w 223"/>
                <a:gd name="T31" fmla="*/ 213 h 302"/>
                <a:gd name="T32" fmla="*/ 216 w 223"/>
                <a:gd name="T33" fmla="*/ 273 h 302"/>
                <a:gd name="T34" fmla="*/ 210 w 223"/>
                <a:gd name="T35" fmla="*/ 297 h 302"/>
                <a:gd name="T36" fmla="*/ 184 w 223"/>
                <a:gd name="T37" fmla="*/ 287 h 302"/>
                <a:gd name="T38" fmla="*/ 99 w 223"/>
                <a:gd name="T39" fmla="*/ 183 h 302"/>
                <a:gd name="T40" fmla="*/ 86 w 223"/>
                <a:gd name="T41" fmla="*/ 17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3" h="302">
                  <a:moveTo>
                    <a:pt x="86" y="173"/>
                  </a:moveTo>
                  <a:cubicBezTo>
                    <a:pt x="78" y="207"/>
                    <a:pt x="70" y="237"/>
                    <a:pt x="63" y="267"/>
                  </a:cubicBezTo>
                  <a:cubicBezTo>
                    <a:pt x="63" y="270"/>
                    <a:pt x="64" y="275"/>
                    <a:pt x="62" y="277"/>
                  </a:cubicBezTo>
                  <a:cubicBezTo>
                    <a:pt x="57" y="282"/>
                    <a:pt x="50" y="292"/>
                    <a:pt x="45" y="291"/>
                  </a:cubicBezTo>
                  <a:cubicBezTo>
                    <a:pt x="39" y="289"/>
                    <a:pt x="29" y="281"/>
                    <a:pt x="29" y="274"/>
                  </a:cubicBezTo>
                  <a:cubicBezTo>
                    <a:pt x="25" y="236"/>
                    <a:pt x="39" y="202"/>
                    <a:pt x="57" y="170"/>
                  </a:cubicBezTo>
                  <a:cubicBezTo>
                    <a:pt x="66" y="156"/>
                    <a:pt x="62" y="148"/>
                    <a:pt x="52" y="137"/>
                  </a:cubicBezTo>
                  <a:cubicBezTo>
                    <a:pt x="35" y="118"/>
                    <a:pt x="22" y="96"/>
                    <a:pt x="8" y="75"/>
                  </a:cubicBezTo>
                  <a:cubicBezTo>
                    <a:pt x="0" y="64"/>
                    <a:pt x="5" y="54"/>
                    <a:pt x="16" y="48"/>
                  </a:cubicBezTo>
                  <a:cubicBezTo>
                    <a:pt x="27" y="42"/>
                    <a:pt x="33" y="50"/>
                    <a:pt x="39" y="59"/>
                  </a:cubicBezTo>
                  <a:cubicBezTo>
                    <a:pt x="52" y="80"/>
                    <a:pt x="66" y="100"/>
                    <a:pt x="81" y="123"/>
                  </a:cubicBezTo>
                  <a:cubicBezTo>
                    <a:pt x="100" y="90"/>
                    <a:pt x="112" y="61"/>
                    <a:pt x="112" y="27"/>
                  </a:cubicBezTo>
                  <a:cubicBezTo>
                    <a:pt x="112" y="13"/>
                    <a:pt x="114" y="0"/>
                    <a:pt x="132" y="1"/>
                  </a:cubicBezTo>
                  <a:cubicBezTo>
                    <a:pt x="148" y="2"/>
                    <a:pt x="149" y="15"/>
                    <a:pt x="148" y="28"/>
                  </a:cubicBezTo>
                  <a:cubicBezTo>
                    <a:pt x="147" y="70"/>
                    <a:pt x="129" y="107"/>
                    <a:pt x="108" y="143"/>
                  </a:cubicBezTo>
                  <a:cubicBezTo>
                    <a:pt x="131" y="167"/>
                    <a:pt x="155" y="189"/>
                    <a:pt x="176" y="213"/>
                  </a:cubicBezTo>
                  <a:cubicBezTo>
                    <a:pt x="191" y="231"/>
                    <a:pt x="203" y="252"/>
                    <a:pt x="216" y="273"/>
                  </a:cubicBezTo>
                  <a:cubicBezTo>
                    <a:pt x="222" y="282"/>
                    <a:pt x="223" y="292"/>
                    <a:pt x="210" y="297"/>
                  </a:cubicBezTo>
                  <a:cubicBezTo>
                    <a:pt x="198" y="302"/>
                    <a:pt x="189" y="299"/>
                    <a:pt x="184" y="287"/>
                  </a:cubicBezTo>
                  <a:cubicBezTo>
                    <a:pt x="165" y="244"/>
                    <a:pt x="133" y="213"/>
                    <a:pt x="99" y="183"/>
                  </a:cubicBezTo>
                  <a:cubicBezTo>
                    <a:pt x="97" y="181"/>
                    <a:pt x="95" y="180"/>
                    <a:pt x="86" y="1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952500" y="3101975"/>
              <a:ext cx="519113" cy="711200"/>
            </a:xfrm>
            <a:custGeom>
              <a:avLst/>
              <a:gdLst>
                <a:gd name="T0" fmla="*/ 107 w 205"/>
                <a:gd name="T1" fmla="*/ 136 h 281"/>
                <a:gd name="T2" fmla="*/ 124 w 205"/>
                <a:gd name="T3" fmla="*/ 248 h 281"/>
                <a:gd name="T4" fmla="*/ 114 w 205"/>
                <a:gd name="T5" fmla="*/ 276 h 281"/>
                <a:gd name="T6" fmla="*/ 91 w 205"/>
                <a:gd name="T7" fmla="*/ 261 h 281"/>
                <a:gd name="T8" fmla="*/ 75 w 205"/>
                <a:gd name="T9" fmla="*/ 133 h 281"/>
                <a:gd name="T10" fmla="*/ 54 w 205"/>
                <a:gd name="T11" fmla="*/ 84 h 281"/>
                <a:gd name="T12" fmla="*/ 12 w 205"/>
                <a:gd name="T13" fmla="*/ 41 h 281"/>
                <a:gd name="T14" fmla="*/ 11 w 205"/>
                <a:gd name="T15" fmla="*/ 14 h 281"/>
                <a:gd name="T16" fmla="*/ 42 w 205"/>
                <a:gd name="T17" fmla="*/ 21 h 281"/>
                <a:gd name="T18" fmla="*/ 79 w 205"/>
                <a:gd name="T19" fmla="*/ 64 h 281"/>
                <a:gd name="T20" fmla="*/ 90 w 205"/>
                <a:gd name="T21" fmla="*/ 19 h 281"/>
                <a:gd name="T22" fmla="*/ 112 w 205"/>
                <a:gd name="T23" fmla="*/ 3 h 281"/>
                <a:gd name="T24" fmla="*/ 124 w 205"/>
                <a:gd name="T25" fmla="*/ 26 h 281"/>
                <a:gd name="T26" fmla="*/ 155 w 205"/>
                <a:gd name="T27" fmla="*/ 124 h 281"/>
                <a:gd name="T28" fmla="*/ 204 w 205"/>
                <a:gd name="T29" fmla="*/ 231 h 281"/>
                <a:gd name="T30" fmla="*/ 188 w 205"/>
                <a:gd name="T31" fmla="*/ 254 h 281"/>
                <a:gd name="T32" fmla="*/ 169 w 205"/>
                <a:gd name="T33" fmla="*/ 234 h 281"/>
                <a:gd name="T34" fmla="*/ 114 w 205"/>
                <a:gd name="T35" fmla="*/ 134 h 281"/>
                <a:gd name="T36" fmla="*/ 107 w 205"/>
                <a:gd name="T37" fmla="*/ 13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5" h="281">
                  <a:moveTo>
                    <a:pt x="107" y="136"/>
                  </a:moveTo>
                  <a:cubicBezTo>
                    <a:pt x="112" y="174"/>
                    <a:pt x="118" y="211"/>
                    <a:pt x="124" y="248"/>
                  </a:cubicBezTo>
                  <a:cubicBezTo>
                    <a:pt x="126" y="260"/>
                    <a:pt x="129" y="271"/>
                    <a:pt x="114" y="276"/>
                  </a:cubicBezTo>
                  <a:cubicBezTo>
                    <a:pt x="100" y="281"/>
                    <a:pt x="92" y="273"/>
                    <a:pt x="91" y="261"/>
                  </a:cubicBezTo>
                  <a:cubicBezTo>
                    <a:pt x="84" y="219"/>
                    <a:pt x="78" y="176"/>
                    <a:pt x="75" y="133"/>
                  </a:cubicBezTo>
                  <a:cubicBezTo>
                    <a:pt x="74" y="113"/>
                    <a:pt x="74" y="97"/>
                    <a:pt x="54" y="84"/>
                  </a:cubicBezTo>
                  <a:cubicBezTo>
                    <a:pt x="38" y="73"/>
                    <a:pt x="26" y="56"/>
                    <a:pt x="12" y="41"/>
                  </a:cubicBezTo>
                  <a:cubicBezTo>
                    <a:pt x="4" y="33"/>
                    <a:pt x="0" y="22"/>
                    <a:pt x="11" y="14"/>
                  </a:cubicBezTo>
                  <a:cubicBezTo>
                    <a:pt x="23" y="5"/>
                    <a:pt x="33" y="10"/>
                    <a:pt x="42" y="21"/>
                  </a:cubicBezTo>
                  <a:cubicBezTo>
                    <a:pt x="53" y="35"/>
                    <a:pt x="65" y="48"/>
                    <a:pt x="79" y="64"/>
                  </a:cubicBezTo>
                  <a:cubicBezTo>
                    <a:pt x="83" y="46"/>
                    <a:pt x="87" y="33"/>
                    <a:pt x="90" y="19"/>
                  </a:cubicBezTo>
                  <a:cubicBezTo>
                    <a:pt x="92" y="7"/>
                    <a:pt x="100" y="0"/>
                    <a:pt x="112" y="3"/>
                  </a:cubicBezTo>
                  <a:cubicBezTo>
                    <a:pt x="125" y="6"/>
                    <a:pt x="128" y="16"/>
                    <a:pt x="124" y="26"/>
                  </a:cubicBezTo>
                  <a:cubicBezTo>
                    <a:pt x="107" y="68"/>
                    <a:pt x="118" y="97"/>
                    <a:pt x="155" y="124"/>
                  </a:cubicBezTo>
                  <a:cubicBezTo>
                    <a:pt x="189" y="149"/>
                    <a:pt x="201" y="189"/>
                    <a:pt x="204" y="231"/>
                  </a:cubicBezTo>
                  <a:cubicBezTo>
                    <a:pt x="205" y="244"/>
                    <a:pt x="201" y="253"/>
                    <a:pt x="188" y="254"/>
                  </a:cubicBezTo>
                  <a:cubicBezTo>
                    <a:pt x="175" y="254"/>
                    <a:pt x="169" y="247"/>
                    <a:pt x="169" y="234"/>
                  </a:cubicBezTo>
                  <a:cubicBezTo>
                    <a:pt x="166" y="192"/>
                    <a:pt x="144" y="160"/>
                    <a:pt x="114" y="134"/>
                  </a:cubicBezTo>
                  <a:cubicBezTo>
                    <a:pt x="111" y="135"/>
                    <a:pt x="109" y="136"/>
                    <a:pt x="107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112838" y="2087563"/>
              <a:ext cx="339725" cy="1006475"/>
            </a:xfrm>
            <a:custGeom>
              <a:avLst/>
              <a:gdLst>
                <a:gd name="T0" fmla="*/ 90 w 134"/>
                <a:gd name="T1" fmla="*/ 168 h 398"/>
                <a:gd name="T2" fmla="*/ 77 w 134"/>
                <a:gd name="T3" fmla="*/ 33 h 398"/>
                <a:gd name="T4" fmla="*/ 88 w 134"/>
                <a:gd name="T5" fmla="*/ 4 h 398"/>
                <a:gd name="T6" fmla="*/ 112 w 134"/>
                <a:gd name="T7" fmla="*/ 25 h 398"/>
                <a:gd name="T8" fmla="*/ 120 w 134"/>
                <a:gd name="T9" fmla="*/ 216 h 398"/>
                <a:gd name="T10" fmla="*/ 121 w 134"/>
                <a:gd name="T11" fmla="*/ 276 h 398"/>
                <a:gd name="T12" fmla="*/ 126 w 134"/>
                <a:gd name="T13" fmla="*/ 377 h 398"/>
                <a:gd name="T14" fmla="*/ 109 w 134"/>
                <a:gd name="T15" fmla="*/ 396 h 398"/>
                <a:gd name="T16" fmla="*/ 91 w 134"/>
                <a:gd name="T17" fmla="*/ 374 h 398"/>
                <a:gd name="T18" fmla="*/ 90 w 134"/>
                <a:gd name="T19" fmla="*/ 297 h 398"/>
                <a:gd name="T20" fmla="*/ 12 w 134"/>
                <a:gd name="T21" fmla="*/ 152 h 398"/>
                <a:gd name="T22" fmla="*/ 0 w 134"/>
                <a:gd name="T23" fmla="*/ 139 h 398"/>
                <a:gd name="T24" fmla="*/ 5 w 134"/>
                <a:gd name="T25" fmla="*/ 116 h 398"/>
                <a:gd name="T26" fmla="*/ 26 w 134"/>
                <a:gd name="T27" fmla="*/ 117 h 398"/>
                <a:gd name="T28" fmla="*/ 90 w 134"/>
                <a:gd name="T29" fmla="*/ 16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" h="398">
                  <a:moveTo>
                    <a:pt x="90" y="168"/>
                  </a:moveTo>
                  <a:cubicBezTo>
                    <a:pt x="95" y="130"/>
                    <a:pt x="91" y="81"/>
                    <a:pt x="77" y="33"/>
                  </a:cubicBezTo>
                  <a:cubicBezTo>
                    <a:pt x="74" y="20"/>
                    <a:pt x="72" y="8"/>
                    <a:pt x="88" y="4"/>
                  </a:cubicBezTo>
                  <a:cubicBezTo>
                    <a:pt x="104" y="0"/>
                    <a:pt x="108" y="12"/>
                    <a:pt x="112" y="25"/>
                  </a:cubicBezTo>
                  <a:cubicBezTo>
                    <a:pt x="130" y="88"/>
                    <a:pt x="134" y="152"/>
                    <a:pt x="120" y="216"/>
                  </a:cubicBezTo>
                  <a:cubicBezTo>
                    <a:pt x="116" y="237"/>
                    <a:pt x="119" y="256"/>
                    <a:pt x="121" y="276"/>
                  </a:cubicBezTo>
                  <a:cubicBezTo>
                    <a:pt x="125" y="310"/>
                    <a:pt x="125" y="344"/>
                    <a:pt x="126" y="377"/>
                  </a:cubicBezTo>
                  <a:cubicBezTo>
                    <a:pt x="126" y="388"/>
                    <a:pt x="123" y="398"/>
                    <a:pt x="109" y="396"/>
                  </a:cubicBezTo>
                  <a:cubicBezTo>
                    <a:pt x="97" y="395"/>
                    <a:pt x="91" y="387"/>
                    <a:pt x="91" y="374"/>
                  </a:cubicBezTo>
                  <a:cubicBezTo>
                    <a:pt x="91" y="348"/>
                    <a:pt x="93" y="322"/>
                    <a:pt x="90" y="297"/>
                  </a:cubicBezTo>
                  <a:cubicBezTo>
                    <a:pt x="84" y="238"/>
                    <a:pt x="58" y="189"/>
                    <a:pt x="12" y="152"/>
                  </a:cubicBezTo>
                  <a:cubicBezTo>
                    <a:pt x="8" y="148"/>
                    <a:pt x="1" y="143"/>
                    <a:pt x="0" y="139"/>
                  </a:cubicBezTo>
                  <a:cubicBezTo>
                    <a:pt x="0" y="131"/>
                    <a:pt x="1" y="121"/>
                    <a:pt x="5" y="116"/>
                  </a:cubicBezTo>
                  <a:cubicBezTo>
                    <a:pt x="8" y="112"/>
                    <a:pt x="21" y="114"/>
                    <a:pt x="26" y="117"/>
                  </a:cubicBezTo>
                  <a:cubicBezTo>
                    <a:pt x="49" y="135"/>
                    <a:pt x="72" y="153"/>
                    <a:pt x="90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722141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 userDrawn="1"/>
        </p:nvSpPr>
        <p:spPr bwMode="auto">
          <a:xfrm>
            <a:off x="-22205" y="2085588"/>
            <a:ext cx="9178905" cy="1280595"/>
          </a:xfrm>
          <a:custGeom>
            <a:avLst/>
            <a:gdLst>
              <a:gd name="T0" fmla="*/ 0 w 3841"/>
              <a:gd name="T1" fmla="*/ 0 h 536"/>
              <a:gd name="T2" fmla="*/ 3573 w 3841"/>
              <a:gd name="T3" fmla="*/ 0 h 536"/>
              <a:gd name="T4" fmla="*/ 3841 w 3841"/>
              <a:gd name="T5" fmla="*/ 268 h 536"/>
              <a:gd name="T6" fmla="*/ 3841 w 3841"/>
              <a:gd name="T7" fmla="*/ 268 h 536"/>
              <a:gd name="T8" fmla="*/ 3573 w 3841"/>
              <a:gd name="T9" fmla="*/ 536 h 536"/>
              <a:gd name="T10" fmla="*/ 268 w 3841"/>
              <a:gd name="T11" fmla="*/ 536 h 536"/>
              <a:gd name="T12" fmla="*/ 0 w 3841"/>
              <a:gd name="T13" fmla="*/ 268 h 536"/>
              <a:gd name="T14" fmla="*/ 0 w 3841"/>
              <a:gd name="T15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1" h="536">
                <a:moveTo>
                  <a:pt x="0" y="0"/>
                </a:moveTo>
                <a:cubicBezTo>
                  <a:pt x="3573" y="0"/>
                  <a:pt x="3573" y="0"/>
                  <a:pt x="3573" y="0"/>
                </a:cubicBezTo>
                <a:cubicBezTo>
                  <a:pt x="3721" y="0"/>
                  <a:pt x="3841" y="120"/>
                  <a:pt x="3841" y="268"/>
                </a:cubicBezTo>
                <a:cubicBezTo>
                  <a:pt x="3841" y="268"/>
                  <a:pt x="3841" y="268"/>
                  <a:pt x="3841" y="268"/>
                </a:cubicBezTo>
                <a:cubicBezTo>
                  <a:pt x="3841" y="416"/>
                  <a:pt x="3721" y="536"/>
                  <a:pt x="3573" y="536"/>
                </a:cubicBezTo>
                <a:cubicBezTo>
                  <a:pt x="268" y="536"/>
                  <a:pt x="268" y="536"/>
                  <a:pt x="268" y="536"/>
                </a:cubicBezTo>
                <a:cubicBezTo>
                  <a:pt x="120" y="536"/>
                  <a:pt x="0" y="416"/>
                  <a:pt x="0" y="268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DD2D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1584000" y="25735"/>
            <a:ext cx="7560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cxnSp>
        <p:nvCxnSpPr>
          <p:cNvPr id="9" name="Straight Arrow Connector 8"/>
          <p:cNvCxnSpPr/>
          <p:nvPr userDrawn="1"/>
        </p:nvCxnSpPr>
        <p:spPr>
          <a:xfrm>
            <a:off x="711746" y="4952174"/>
            <a:ext cx="8432254" cy="0"/>
          </a:xfrm>
          <a:prstGeom prst="straightConnector1">
            <a:avLst/>
          </a:prstGeom>
          <a:ln w="12700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o 9"/>
          <p:cNvGrpSpPr/>
          <p:nvPr userDrawn="1"/>
        </p:nvGrpSpPr>
        <p:grpSpPr>
          <a:xfrm rot="20137076">
            <a:off x="7955380" y="90894"/>
            <a:ext cx="812486" cy="1217293"/>
            <a:chOff x="123825" y="2087563"/>
            <a:chExt cx="1347788" cy="2019300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603250" y="2203450"/>
              <a:ext cx="385763" cy="809625"/>
            </a:xfrm>
            <a:custGeom>
              <a:avLst/>
              <a:gdLst>
                <a:gd name="T0" fmla="*/ 74 w 152"/>
                <a:gd name="T1" fmla="*/ 178 h 320"/>
                <a:gd name="T2" fmla="*/ 55 w 152"/>
                <a:gd name="T3" fmla="*/ 279 h 320"/>
                <a:gd name="T4" fmla="*/ 54 w 152"/>
                <a:gd name="T5" fmla="*/ 301 h 320"/>
                <a:gd name="T6" fmla="*/ 35 w 152"/>
                <a:gd name="T7" fmla="*/ 320 h 320"/>
                <a:gd name="T8" fmla="*/ 19 w 152"/>
                <a:gd name="T9" fmla="*/ 299 h 320"/>
                <a:gd name="T10" fmla="*/ 38 w 152"/>
                <a:gd name="T11" fmla="*/ 188 h 320"/>
                <a:gd name="T12" fmla="*/ 29 w 152"/>
                <a:gd name="T13" fmla="*/ 100 h 320"/>
                <a:gd name="T14" fmla="*/ 3 w 152"/>
                <a:gd name="T15" fmla="*/ 28 h 320"/>
                <a:gd name="T16" fmla="*/ 18 w 152"/>
                <a:gd name="T17" fmla="*/ 5 h 320"/>
                <a:gd name="T18" fmla="*/ 39 w 152"/>
                <a:gd name="T19" fmla="*/ 26 h 320"/>
                <a:gd name="T20" fmla="*/ 69 w 152"/>
                <a:gd name="T21" fmla="*/ 100 h 320"/>
                <a:gd name="T22" fmla="*/ 109 w 152"/>
                <a:gd name="T23" fmla="*/ 20 h 320"/>
                <a:gd name="T24" fmla="*/ 137 w 152"/>
                <a:gd name="T25" fmla="*/ 7 h 320"/>
                <a:gd name="T26" fmla="*/ 141 w 152"/>
                <a:gd name="T27" fmla="*/ 38 h 320"/>
                <a:gd name="T28" fmla="*/ 101 w 152"/>
                <a:gd name="T29" fmla="*/ 116 h 320"/>
                <a:gd name="T30" fmla="*/ 104 w 152"/>
                <a:gd name="T31" fmla="*/ 146 h 320"/>
                <a:gd name="T32" fmla="*/ 148 w 152"/>
                <a:gd name="T33" fmla="*/ 271 h 320"/>
                <a:gd name="T34" fmla="*/ 128 w 152"/>
                <a:gd name="T35" fmla="*/ 296 h 320"/>
                <a:gd name="T36" fmla="*/ 111 w 152"/>
                <a:gd name="T37" fmla="*/ 271 h 320"/>
                <a:gd name="T38" fmla="*/ 81 w 152"/>
                <a:gd name="T39" fmla="*/ 179 h 320"/>
                <a:gd name="T40" fmla="*/ 74 w 152"/>
                <a:gd name="T41" fmla="*/ 17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2" h="320">
                  <a:moveTo>
                    <a:pt x="74" y="178"/>
                  </a:moveTo>
                  <a:cubicBezTo>
                    <a:pt x="68" y="212"/>
                    <a:pt x="61" y="246"/>
                    <a:pt x="55" y="279"/>
                  </a:cubicBezTo>
                  <a:cubicBezTo>
                    <a:pt x="54" y="286"/>
                    <a:pt x="54" y="294"/>
                    <a:pt x="54" y="301"/>
                  </a:cubicBezTo>
                  <a:cubicBezTo>
                    <a:pt x="53" y="313"/>
                    <a:pt x="47" y="320"/>
                    <a:pt x="35" y="320"/>
                  </a:cubicBezTo>
                  <a:cubicBezTo>
                    <a:pt x="22" y="319"/>
                    <a:pt x="17" y="311"/>
                    <a:pt x="19" y="299"/>
                  </a:cubicBezTo>
                  <a:cubicBezTo>
                    <a:pt x="24" y="262"/>
                    <a:pt x="27" y="224"/>
                    <a:pt x="38" y="188"/>
                  </a:cubicBezTo>
                  <a:cubicBezTo>
                    <a:pt x="47" y="156"/>
                    <a:pt x="53" y="130"/>
                    <a:pt x="29" y="100"/>
                  </a:cubicBezTo>
                  <a:cubicBezTo>
                    <a:pt x="14" y="81"/>
                    <a:pt x="10" y="53"/>
                    <a:pt x="3" y="28"/>
                  </a:cubicBezTo>
                  <a:cubicBezTo>
                    <a:pt x="0" y="17"/>
                    <a:pt x="2" y="6"/>
                    <a:pt x="18" y="5"/>
                  </a:cubicBezTo>
                  <a:cubicBezTo>
                    <a:pt x="33" y="4"/>
                    <a:pt x="38" y="14"/>
                    <a:pt x="39" y="26"/>
                  </a:cubicBezTo>
                  <a:cubicBezTo>
                    <a:pt x="41" y="54"/>
                    <a:pt x="51" y="78"/>
                    <a:pt x="69" y="100"/>
                  </a:cubicBezTo>
                  <a:cubicBezTo>
                    <a:pt x="83" y="72"/>
                    <a:pt x="97" y="47"/>
                    <a:pt x="109" y="20"/>
                  </a:cubicBezTo>
                  <a:cubicBezTo>
                    <a:pt x="116" y="8"/>
                    <a:pt x="124" y="0"/>
                    <a:pt x="137" y="7"/>
                  </a:cubicBezTo>
                  <a:cubicBezTo>
                    <a:pt x="152" y="15"/>
                    <a:pt x="147" y="26"/>
                    <a:pt x="141" y="38"/>
                  </a:cubicBezTo>
                  <a:cubicBezTo>
                    <a:pt x="128" y="64"/>
                    <a:pt x="115" y="90"/>
                    <a:pt x="101" y="116"/>
                  </a:cubicBezTo>
                  <a:cubicBezTo>
                    <a:pt x="95" y="127"/>
                    <a:pt x="96" y="136"/>
                    <a:pt x="104" y="146"/>
                  </a:cubicBezTo>
                  <a:cubicBezTo>
                    <a:pt x="134" y="183"/>
                    <a:pt x="150" y="224"/>
                    <a:pt x="148" y="271"/>
                  </a:cubicBezTo>
                  <a:cubicBezTo>
                    <a:pt x="147" y="286"/>
                    <a:pt x="143" y="296"/>
                    <a:pt x="128" y="296"/>
                  </a:cubicBezTo>
                  <a:cubicBezTo>
                    <a:pt x="112" y="296"/>
                    <a:pt x="111" y="284"/>
                    <a:pt x="111" y="271"/>
                  </a:cubicBezTo>
                  <a:cubicBezTo>
                    <a:pt x="112" y="236"/>
                    <a:pt x="102" y="206"/>
                    <a:pt x="81" y="179"/>
                  </a:cubicBezTo>
                  <a:cubicBezTo>
                    <a:pt x="78" y="178"/>
                    <a:pt x="76" y="178"/>
                    <a:pt x="74" y="1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433388" y="3262313"/>
              <a:ext cx="630238" cy="844550"/>
            </a:xfrm>
            <a:custGeom>
              <a:avLst/>
              <a:gdLst>
                <a:gd name="T0" fmla="*/ 145 w 249"/>
                <a:gd name="T1" fmla="*/ 176 h 334"/>
                <a:gd name="T2" fmla="*/ 221 w 249"/>
                <a:gd name="T3" fmla="*/ 295 h 334"/>
                <a:gd name="T4" fmla="*/ 236 w 249"/>
                <a:gd name="T5" fmla="*/ 320 h 334"/>
                <a:gd name="T6" fmla="*/ 207 w 249"/>
                <a:gd name="T7" fmla="*/ 328 h 334"/>
                <a:gd name="T8" fmla="*/ 116 w 249"/>
                <a:gd name="T9" fmla="*/ 201 h 334"/>
                <a:gd name="T10" fmla="*/ 69 w 249"/>
                <a:gd name="T11" fmla="*/ 130 h 334"/>
                <a:gd name="T12" fmla="*/ 19 w 249"/>
                <a:gd name="T13" fmla="*/ 91 h 334"/>
                <a:gd name="T14" fmla="*/ 12 w 249"/>
                <a:gd name="T15" fmla="*/ 61 h 334"/>
                <a:gd name="T16" fmla="*/ 43 w 249"/>
                <a:gd name="T17" fmla="*/ 65 h 334"/>
                <a:gd name="T18" fmla="*/ 102 w 249"/>
                <a:gd name="T19" fmla="*/ 112 h 334"/>
                <a:gd name="T20" fmla="*/ 109 w 249"/>
                <a:gd name="T21" fmla="*/ 110 h 334"/>
                <a:gd name="T22" fmla="*/ 109 w 249"/>
                <a:gd name="T23" fmla="*/ 27 h 334"/>
                <a:gd name="T24" fmla="*/ 127 w 249"/>
                <a:gd name="T25" fmla="*/ 1 h 334"/>
                <a:gd name="T26" fmla="*/ 144 w 249"/>
                <a:gd name="T27" fmla="*/ 29 h 334"/>
                <a:gd name="T28" fmla="*/ 142 w 249"/>
                <a:gd name="T29" fmla="*/ 119 h 334"/>
                <a:gd name="T30" fmla="*/ 155 w 249"/>
                <a:gd name="T31" fmla="*/ 140 h 334"/>
                <a:gd name="T32" fmla="*/ 227 w 249"/>
                <a:gd name="T33" fmla="*/ 170 h 334"/>
                <a:gd name="T34" fmla="*/ 243 w 249"/>
                <a:gd name="T35" fmla="*/ 196 h 334"/>
                <a:gd name="T36" fmla="*/ 215 w 249"/>
                <a:gd name="T37" fmla="*/ 204 h 334"/>
                <a:gd name="T38" fmla="*/ 145 w 249"/>
                <a:gd name="T39" fmla="*/ 176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9" h="334">
                  <a:moveTo>
                    <a:pt x="145" y="176"/>
                  </a:moveTo>
                  <a:cubicBezTo>
                    <a:pt x="154" y="229"/>
                    <a:pt x="174" y="270"/>
                    <a:pt x="221" y="295"/>
                  </a:cubicBezTo>
                  <a:cubicBezTo>
                    <a:pt x="231" y="300"/>
                    <a:pt x="244" y="305"/>
                    <a:pt x="236" y="320"/>
                  </a:cubicBezTo>
                  <a:cubicBezTo>
                    <a:pt x="230" y="331"/>
                    <a:pt x="220" y="334"/>
                    <a:pt x="207" y="328"/>
                  </a:cubicBezTo>
                  <a:cubicBezTo>
                    <a:pt x="153" y="302"/>
                    <a:pt x="122" y="258"/>
                    <a:pt x="116" y="201"/>
                  </a:cubicBezTo>
                  <a:cubicBezTo>
                    <a:pt x="111" y="167"/>
                    <a:pt x="98" y="146"/>
                    <a:pt x="69" y="130"/>
                  </a:cubicBezTo>
                  <a:cubicBezTo>
                    <a:pt x="50" y="120"/>
                    <a:pt x="35" y="105"/>
                    <a:pt x="19" y="91"/>
                  </a:cubicBezTo>
                  <a:cubicBezTo>
                    <a:pt x="9" y="83"/>
                    <a:pt x="0" y="73"/>
                    <a:pt x="12" y="61"/>
                  </a:cubicBezTo>
                  <a:cubicBezTo>
                    <a:pt x="23" y="50"/>
                    <a:pt x="33" y="56"/>
                    <a:pt x="43" y="65"/>
                  </a:cubicBezTo>
                  <a:cubicBezTo>
                    <a:pt x="62" y="81"/>
                    <a:pt x="82" y="96"/>
                    <a:pt x="102" y="112"/>
                  </a:cubicBezTo>
                  <a:cubicBezTo>
                    <a:pt x="104" y="111"/>
                    <a:pt x="106" y="111"/>
                    <a:pt x="109" y="110"/>
                  </a:cubicBezTo>
                  <a:cubicBezTo>
                    <a:pt x="109" y="82"/>
                    <a:pt x="109" y="55"/>
                    <a:pt x="109" y="27"/>
                  </a:cubicBezTo>
                  <a:cubicBezTo>
                    <a:pt x="109" y="14"/>
                    <a:pt x="109" y="0"/>
                    <a:pt x="127" y="1"/>
                  </a:cubicBezTo>
                  <a:cubicBezTo>
                    <a:pt x="145" y="2"/>
                    <a:pt x="144" y="16"/>
                    <a:pt x="144" y="29"/>
                  </a:cubicBezTo>
                  <a:cubicBezTo>
                    <a:pt x="143" y="59"/>
                    <a:pt x="143" y="89"/>
                    <a:pt x="142" y="119"/>
                  </a:cubicBezTo>
                  <a:cubicBezTo>
                    <a:pt x="141" y="130"/>
                    <a:pt x="145" y="136"/>
                    <a:pt x="155" y="140"/>
                  </a:cubicBezTo>
                  <a:cubicBezTo>
                    <a:pt x="179" y="149"/>
                    <a:pt x="203" y="160"/>
                    <a:pt x="227" y="170"/>
                  </a:cubicBezTo>
                  <a:cubicBezTo>
                    <a:pt x="239" y="175"/>
                    <a:pt x="249" y="181"/>
                    <a:pt x="243" y="196"/>
                  </a:cubicBezTo>
                  <a:cubicBezTo>
                    <a:pt x="238" y="211"/>
                    <a:pt x="227" y="208"/>
                    <a:pt x="215" y="204"/>
                  </a:cubicBezTo>
                  <a:cubicBezTo>
                    <a:pt x="193" y="195"/>
                    <a:pt x="171" y="187"/>
                    <a:pt x="145" y="1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23825" y="2451100"/>
              <a:ext cx="565150" cy="765175"/>
            </a:xfrm>
            <a:custGeom>
              <a:avLst/>
              <a:gdLst>
                <a:gd name="T0" fmla="*/ 86 w 223"/>
                <a:gd name="T1" fmla="*/ 173 h 302"/>
                <a:gd name="T2" fmla="*/ 63 w 223"/>
                <a:gd name="T3" fmla="*/ 267 h 302"/>
                <a:gd name="T4" fmla="*/ 62 w 223"/>
                <a:gd name="T5" fmla="*/ 277 h 302"/>
                <a:gd name="T6" fmla="*/ 45 w 223"/>
                <a:gd name="T7" fmla="*/ 291 h 302"/>
                <a:gd name="T8" fmla="*/ 29 w 223"/>
                <a:gd name="T9" fmla="*/ 274 h 302"/>
                <a:gd name="T10" fmla="*/ 57 w 223"/>
                <a:gd name="T11" fmla="*/ 170 h 302"/>
                <a:gd name="T12" fmla="*/ 52 w 223"/>
                <a:gd name="T13" fmla="*/ 137 h 302"/>
                <a:gd name="T14" fmla="*/ 8 w 223"/>
                <a:gd name="T15" fmla="*/ 75 h 302"/>
                <a:gd name="T16" fmla="*/ 16 w 223"/>
                <a:gd name="T17" fmla="*/ 48 h 302"/>
                <a:gd name="T18" fmla="*/ 39 w 223"/>
                <a:gd name="T19" fmla="*/ 59 h 302"/>
                <a:gd name="T20" fmla="*/ 81 w 223"/>
                <a:gd name="T21" fmla="*/ 123 h 302"/>
                <a:gd name="T22" fmla="*/ 112 w 223"/>
                <a:gd name="T23" fmla="*/ 27 h 302"/>
                <a:gd name="T24" fmla="*/ 132 w 223"/>
                <a:gd name="T25" fmla="*/ 1 h 302"/>
                <a:gd name="T26" fmla="*/ 148 w 223"/>
                <a:gd name="T27" fmla="*/ 28 h 302"/>
                <a:gd name="T28" fmla="*/ 108 w 223"/>
                <a:gd name="T29" fmla="*/ 143 h 302"/>
                <a:gd name="T30" fmla="*/ 176 w 223"/>
                <a:gd name="T31" fmla="*/ 213 h 302"/>
                <a:gd name="T32" fmla="*/ 216 w 223"/>
                <a:gd name="T33" fmla="*/ 273 h 302"/>
                <a:gd name="T34" fmla="*/ 210 w 223"/>
                <a:gd name="T35" fmla="*/ 297 h 302"/>
                <a:gd name="T36" fmla="*/ 184 w 223"/>
                <a:gd name="T37" fmla="*/ 287 h 302"/>
                <a:gd name="T38" fmla="*/ 99 w 223"/>
                <a:gd name="T39" fmla="*/ 183 h 302"/>
                <a:gd name="T40" fmla="*/ 86 w 223"/>
                <a:gd name="T41" fmla="*/ 17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3" h="302">
                  <a:moveTo>
                    <a:pt x="86" y="173"/>
                  </a:moveTo>
                  <a:cubicBezTo>
                    <a:pt x="78" y="207"/>
                    <a:pt x="70" y="237"/>
                    <a:pt x="63" y="267"/>
                  </a:cubicBezTo>
                  <a:cubicBezTo>
                    <a:pt x="63" y="270"/>
                    <a:pt x="64" y="275"/>
                    <a:pt x="62" y="277"/>
                  </a:cubicBezTo>
                  <a:cubicBezTo>
                    <a:pt x="57" y="282"/>
                    <a:pt x="50" y="292"/>
                    <a:pt x="45" y="291"/>
                  </a:cubicBezTo>
                  <a:cubicBezTo>
                    <a:pt x="39" y="289"/>
                    <a:pt x="29" y="281"/>
                    <a:pt x="29" y="274"/>
                  </a:cubicBezTo>
                  <a:cubicBezTo>
                    <a:pt x="25" y="236"/>
                    <a:pt x="39" y="202"/>
                    <a:pt x="57" y="170"/>
                  </a:cubicBezTo>
                  <a:cubicBezTo>
                    <a:pt x="66" y="156"/>
                    <a:pt x="62" y="148"/>
                    <a:pt x="52" y="137"/>
                  </a:cubicBezTo>
                  <a:cubicBezTo>
                    <a:pt x="35" y="118"/>
                    <a:pt x="22" y="96"/>
                    <a:pt x="8" y="75"/>
                  </a:cubicBezTo>
                  <a:cubicBezTo>
                    <a:pt x="0" y="64"/>
                    <a:pt x="5" y="54"/>
                    <a:pt x="16" y="48"/>
                  </a:cubicBezTo>
                  <a:cubicBezTo>
                    <a:pt x="27" y="42"/>
                    <a:pt x="33" y="50"/>
                    <a:pt x="39" y="59"/>
                  </a:cubicBezTo>
                  <a:cubicBezTo>
                    <a:pt x="52" y="80"/>
                    <a:pt x="66" y="100"/>
                    <a:pt x="81" y="123"/>
                  </a:cubicBezTo>
                  <a:cubicBezTo>
                    <a:pt x="100" y="90"/>
                    <a:pt x="112" y="61"/>
                    <a:pt x="112" y="27"/>
                  </a:cubicBezTo>
                  <a:cubicBezTo>
                    <a:pt x="112" y="13"/>
                    <a:pt x="114" y="0"/>
                    <a:pt x="132" y="1"/>
                  </a:cubicBezTo>
                  <a:cubicBezTo>
                    <a:pt x="148" y="2"/>
                    <a:pt x="149" y="15"/>
                    <a:pt x="148" y="28"/>
                  </a:cubicBezTo>
                  <a:cubicBezTo>
                    <a:pt x="147" y="70"/>
                    <a:pt x="129" y="107"/>
                    <a:pt x="108" y="143"/>
                  </a:cubicBezTo>
                  <a:cubicBezTo>
                    <a:pt x="131" y="167"/>
                    <a:pt x="155" y="189"/>
                    <a:pt x="176" y="213"/>
                  </a:cubicBezTo>
                  <a:cubicBezTo>
                    <a:pt x="191" y="231"/>
                    <a:pt x="203" y="252"/>
                    <a:pt x="216" y="273"/>
                  </a:cubicBezTo>
                  <a:cubicBezTo>
                    <a:pt x="222" y="282"/>
                    <a:pt x="223" y="292"/>
                    <a:pt x="210" y="297"/>
                  </a:cubicBezTo>
                  <a:cubicBezTo>
                    <a:pt x="198" y="302"/>
                    <a:pt x="189" y="299"/>
                    <a:pt x="184" y="287"/>
                  </a:cubicBezTo>
                  <a:cubicBezTo>
                    <a:pt x="165" y="244"/>
                    <a:pt x="133" y="213"/>
                    <a:pt x="99" y="183"/>
                  </a:cubicBezTo>
                  <a:cubicBezTo>
                    <a:pt x="97" y="181"/>
                    <a:pt x="95" y="180"/>
                    <a:pt x="86" y="1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952500" y="3101975"/>
              <a:ext cx="519113" cy="711200"/>
            </a:xfrm>
            <a:custGeom>
              <a:avLst/>
              <a:gdLst>
                <a:gd name="T0" fmla="*/ 107 w 205"/>
                <a:gd name="T1" fmla="*/ 136 h 281"/>
                <a:gd name="T2" fmla="*/ 124 w 205"/>
                <a:gd name="T3" fmla="*/ 248 h 281"/>
                <a:gd name="T4" fmla="*/ 114 w 205"/>
                <a:gd name="T5" fmla="*/ 276 h 281"/>
                <a:gd name="T6" fmla="*/ 91 w 205"/>
                <a:gd name="T7" fmla="*/ 261 h 281"/>
                <a:gd name="T8" fmla="*/ 75 w 205"/>
                <a:gd name="T9" fmla="*/ 133 h 281"/>
                <a:gd name="T10" fmla="*/ 54 w 205"/>
                <a:gd name="T11" fmla="*/ 84 h 281"/>
                <a:gd name="T12" fmla="*/ 12 w 205"/>
                <a:gd name="T13" fmla="*/ 41 h 281"/>
                <a:gd name="T14" fmla="*/ 11 w 205"/>
                <a:gd name="T15" fmla="*/ 14 h 281"/>
                <a:gd name="T16" fmla="*/ 42 w 205"/>
                <a:gd name="T17" fmla="*/ 21 h 281"/>
                <a:gd name="T18" fmla="*/ 79 w 205"/>
                <a:gd name="T19" fmla="*/ 64 h 281"/>
                <a:gd name="T20" fmla="*/ 90 w 205"/>
                <a:gd name="T21" fmla="*/ 19 h 281"/>
                <a:gd name="T22" fmla="*/ 112 w 205"/>
                <a:gd name="T23" fmla="*/ 3 h 281"/>
                <a:gd name="T24" fmla="*/ 124 w 205"/>
                <a:gd name="T25" fmla="*/ 26 h 281"/>
                <a:gd name="T26" fmla="*/ 155 w 205"/>
                <a:gd name="T27" fmla="*/ 124 h 281"/>
                <a:gd name="T28" fmla="*/ 204 w 205"/>
                <a:gd name="T29" fmla="*/ 231 h 281"/>
                <a:gd name="T30" fmla="*/ 188 w 205"/>
                <a:gd name="T31" fmla="*/ 254 h 281"/>
                <a:gd name="T32" fmla="*/ 169 w 205"/>
                <a:gd name="T33" fmla="*/ 234 h 281"/>
                <a:gd name="T34" fmla="*/ 114 w 205"/>
                <a:gd name="T35" fmla="*/ 134 h 281"/>
                <a:gd name="T36" fmla="*/ 107 w 205"/>
                <a:gd name="T37" fmla="*/ 13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5" h="281">
                  <a:moveTo>
                    <a:pt x="107" y="136"/>
                  </a:moveTo>
                  <a:cubicBezTo>
                    <a:pt x="112" y="174"/>
                    <a:pt x="118" y="211"/>
                    <a:pt x="124" y="248"/>
                  </a:cubicBezTo>
                  <a:cubicBezTo>
                    <a:pt x="126" y="260"/>
                    <a:pt x="129" y="271"/>
                    <a:pt x="114" y="276"/>
                  </a:cubicBezTo>
                  <a:cubicBezTo>
                    <a:pt x="100" y="281"/>
                    <a:pt x="92" y="273"/>
                    <a:pt x="91" y="261"/>
                  </a:cubicBezTo>
                  <a:cubicBezTo>
                    <a:pt x="84" y="219"/>
                    <a:pt x="78" y="176"/>
                    <a:pt x="75" y="133"/>
                  </a:cubicBezTo>
                  <a:cubicBezTo>
                    <a:pt x="74" y="113"/>
                    <a:pt x="74" y="97"/>
                    <a:pt x="54" y="84"/>
                  </a:cubicBezTo>
                  <a:cubicBezTo>
                    <a:pt x="38" y="73"/>
                    <a:pt x="26" y="56"/>
                    <a:pt x="12" y="41"/>
                  </a:cubicBezTo>
                  <a:cubicBezTo>
                    <a:pt x="4" y="33"/>
                    <a:pt x="0" y="22"/>
                    <a:pt x="11" y="14"/>
                  </a:cubicBezTo>
                  <a:cubicBezTo>
                    <a:pt x="23" y="5"/>
                    <a:pt x="33" y="10"/>
                    <a:pt x="42" y="21"/>
                  </a:cubicBezTo>
                  <a:cubicBezTo>
                    <a:pt x="53" y="35"/>
                    <a:pt x="65" y="48"/>
                    <a:pt x="79" y="64"/>
                  </a:cubicBezTo>
                  <a:cubicBezTo>
                    <a:pt x="83" y="46"/>
                    <a:pt x="87" y="33"/>
                    <a:pt x="90" y="19"/>
                  </a:cubicBezTo>
                  <a:cubicBezTo>
                    <a:pt x="92" y="7"/>
                    <a:pt x="100" y="0"/>
                    <a:pt x="112" y="3"/>
                  </a:cubicBezTo>
                  <a:cubicBezTo>
                    <a:pt x="125" y="6"/>
                    <a:pt x="128" y="16"/>
                    <a:pt x="124" y="26"/>
                  </a:cubicBezTo>
                  <a:cubicBezTo>
                    <a:pt x="107" y="68"/>
                    <a:pt x="118" y="97"/>
                    <a:pt x="155" y="124"/>
                  </a:cubicBezTo>
                  <a:cubicBezTo>
                    <a:pt x="189" y="149"/>
                    <a:pt x="201" y="189"/>
                    <a:pt x="204" y="231"/>
                  </a:cubicBezTo>
                  <a:cubicBezTo>
                    <a:pt x="205" y="244"/>
                    <a:pt x="201" y="253"/>
                    <a:pt x="188" y="254"/>
                  </a:cubicBezTo>
                  <a:cubicBezTo>
                    <a:pt x="175" y="254"/>
                    <a:pt x="169" y="247"/>
                    <a:pt x="169" y="234"/>
                  </a:cubicBezTo>
                  <a:cubicBezTo>
                    <a:pt x="166" y="192"/>
                    <a:pt x="144" y="160"/>
                    <a:pt x="114" y="134"/>
                  </a:cubicBezTo>
                  <a:cubicBezTo>
                    <a:pt x="111" y="135"/>
                    <a:pt x="109" y="136"/>
                    <a:pt x="107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112838" y="2087563"/>
              <a:ext cx="339725" cy="1006475"/>
            </a:xfrm>
            <a:custGeom>
              <a:avLst/>
              <a:gdLst>
                <a:gd name="T0" fmla="*/ 90 w 134"/>
                <a:gd name="T1" fmla="*/ 168 h 398"/>
                <a:gd name="T2" fmla="*/ 77 w 134"/>
                <a:gd name="T3" fmla="*/ 33 h 398"/>
                <a:gd name="T4" fmla="*/ 88 w 134"/>
                <a:gd name="T5" fmla="*/ 4 h 398"/>
                <a:gd name="T6" fmla="*/ 112 w 134"/>
                <a:gd name="T7" fmla="*/ 25 h 398"/>
                <a:gd name="T8" fmla="*/ 120 w 134"/>
                <a:gd name="T9" fmla="*/ 216 h 398"/>
                <a:gd name="T10" fmla="*/ 121 w 134"/>
                <a:gd name="T11" fmla="*/ 276 h 398"/>
                <a:gd name="T12" fmla="*/ 126 w 134"/>
                <a:gd name="T13" fmla="*/ 377 h 398"/>
                <a:gd name="T14" fmla="*/ 109 w 134"/>
                <a:gd name="T15" fmla="*/ 396 h 398"/>
                <a:gd name="T16" fmla="*/ 91 w 134"/>
                <a:gd name="T17" fmla="*/ 374 h 398"/>
                <a:gd name="T18" fmla="*/ 90 w 134"/>
                <a:gd name="T19" fmla="*/ 297 h 398"/>
                <a:gd name="T20" fmla="*/ 12 w 134"/>
                <a:gd name="T21" fmla="*/ 152 h 398"/>
                <a:gd name="T22" fmla="*/ 0 w 134"/>
                <a:gd name="T23" fmla="*/ 139 h 398"/>
                <a:gd name="T24" fmla="*/ 5 w 134"/>
                <a:gd name="T25" fmla="*/ 116 h 398"/>
                <a:gd name="T26" fmla="*/ 26 w 134"/>
                <a:gd name="T27" fmla="*/ 117 h 398"/>
                <a:gd name="T28" fmla="*/ 90 w 134"/>
                <a:gd name="T29" fmla="*/ 16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" h="398">
                  <a:moveTo>
                    <a:pt x="90" y="168"/>
                  </a:moveTo>
                  <a:cubicBezTo>
                    <a:pt x="95" y="130"/>
                    <a:pt x="91" y="81"/>
                    <a:pt x="77" y="33"/>
                  </a:cubicBezTo>
                  <a:cubicBezTo>
                    <a:pt x="74" y="20"/>
                    <a:pt x="72" y="8"/>
                    <a:pt x="88" y="4"/>
                  </a:cubicBezTo>
                  <a:cubicBezTo>
                    <a:pt x="104" y="0"/>
                    <a:pt x="108" y="12"/>
                    <a:pt x="112" y="25"/>
                  </a:cubicBezTo>
                  <a:cubicBezTo>
                    <a:pt x="130" y="88"/>
                    <a:pt x="134" y="152"/>
                    <a:pt x="120" y="216"/>
                  </a:cubicBezTo>
                  <a:cubicBezTo>
                    <a:pt x="116" y="237"/>
                    <a:pt x="119" y="256"/>
                    <a:pt x="121" y="276"/>
                  </a:cubicBezTo>
                  <a:cubicBezTo>
                    <a:pt x="125" y="310"/>
                    <a:pt x="125" y="344"/>
                    <a:pt x="126" y="377"/>
                  </a:cubicBezTo>
                  <a:cubicBezTo>
                    <a:pt x="126" y="388"/>
                    <a:pt x="123" y="398"/>
                    <a:pt x="109" y="396"/>
                  </a:cubicBezTo>
                  <a:cubicBezTo>
                    <a:pt x="97" y="395"/>
                    <a:pt x="91" y="387"/>
                    <a:pt x="91" y="374"/>
                  </a:cubicBezTo>
                  <a:cubicBezTo>
                    <a:pt x="91" y="348"/>
                    <a:pt x="93" y="322"/>
                    <a:pt x="90" y="297"/>
                  </a:cubicBezTo>
                  <a:cubicBezTo>
                    <a:pt x="84" y="238"/>
                    <a:pt x="58" y="189"/>
                    <a:pt x="12" y="152"/>
                  </a:cubicBezTo>
                  <a:cubicBezTo>
                    <a:pt x="8" y="148"/>
                    <a:pt x="1" y="143"/>
                    <a:pt x="0" y="139"/>
                  </a:cubicBezTo>
                  <a:cubicBezTo>
                    <a:pt x="0" y="131"/>
                    <a:pt x="1" y="121"/>
                    <a:pt x="5" y="116"/>
                  </a:cubicBezTo>
                  <a:cubicBezTo>
                    <a:pt x="8" y="112"/>
                    <a:pt x="21" y="114"/>
                    <a:pt x="26" y="117"/>
                  </a:cubicBezTo>
                  <a:cubicBezTo>
                    <a:pt x="49" y="135"/>
                    <a:pt x="72" y="153"/>
                    <a:pt x="90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1848945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31.xml"/><Relationship Id="rId3" Type="http://schemas.openxmlformats.org/officeDocument/2006/relationships/slideLayout" Target="../slideLayouts/slideLayout8.xml"/><Relationship Id="rId21" Type="http://schemas.openxmlformats.org/officeDocument/2006/relationships/slideLayout" Target="../slideLayouts/slideLayout26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slideLayout" Target="../slideLayouts/slideLayout22.xml"/><Relationship Id="rId25" Type="http://schemas.openxmlformats.org/officeDocument/2006/relationships/slideLayout" Target="../slideLayouts/slideLayout30.xml"/><Relationship Id="rId2" Type="http://schemas.openxmlformats.org/officeDocument/2006/relationships/slideLayout" Target="../slideLayouts/slideLayout7.xml"/><Relationship Id="rId16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24" Type="http://schemas.openxmlformats.org/officeDocument/2006/relationships/slideLayout" Target="../slideLayouts/slideLayout29.xml"/><Relationship Id="rId5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20.xml"/><Relationship Id="rId2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24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358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8" r:id="rId2"/>
    <p:sldLayoutId id="2147483680" r:id="rId3"/>
    <p:sldLayoutId id="2147483684" r:id="rId4"/>
    <p:sldLayoutId id="2147483696" r:id="rId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13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  <p:sldLayoutId id="2147483650" r:id="rId3"/>
    <p:sldLayoutId id="2147483694" r:id="rId4"/>
    <p:sldLayoutId id="2147483671" r:id="rId5"/>
    <p:sldLayoutId id="2147483670" r:id="rId6"/>
    <p:sldLayoutId id="2147483674" r:id="rId7"/>
    <p:sldLayoutId id="2147483673" r:id="rId8"/>
    <p:sldLayoutId id="2147483672" r:id="rId9"/>
    <p:sldLayoutId id="2147483675" r:id="rId10"/>
    <p:sldLayoutId id="2147483677" r:id="rId11"/>
    <p:sldLayoutId id="2147483676" r:id="rId12"/>
    <p:sldLayoutId id="2147483682" r:id="rId13"/>
    <p:sldLayoutId id="2147483686" r:id="rId14"/>
    <p:sldLayoutId id="2147483687" r:id="rId15"/>
    <p:sldLayoutId id="2147483688" r:id="rId16"/>
    <p:sldLayoutId id="2147483690" r:id="rId17"/>
    <p:sldLayoutId id="2147483691" r:id="rId18"/>
    <p:sldLayoutId id="2147483692" r:id="rId19"/>
    <p:sldLayoutId id="2147483693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9786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10" Type="http://schemas.openxmlformats.org/officeDocument/2006/relationships/image" Target="../media/image27.emf"/><Relationship Id="rId4" Type="http://schemas.openxmlformats.org/officeDocument/2006/relationships/image" Target="../media/image21.emf"/><Relationship Id="rId9" Type="http://schemas.openxmlformats.org/officeDocument/2006/relationships/image" Target="../media/image26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F15E83C8-DAE9-476F-B12F-E65F6C5A5D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5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6707" y="212804"/>
            <a:ext cx="8770585" cy="4259255"/>
          </a:xfrm>
          <a:prstGeom prst="rect">
            <a:avLst/>
          </a:prstGeom>
        </p:spPr>
      </p:pic>
      <p:sp>
        <p:nvSpPr>
          <p:cNvPr id="7" name="Freeform 5"/>
          <p:cNvSpPr>
            <a:spLocks/>
          </p:cNvSpPr>
          <p:nvPr/>
        </p:nvSpPr>
        <p:spPr bwMode="auto">
          <a:xfrm>
            <a:off x="0" y="4406272"/>
            <a:ext cx="9193213" cy="748422"/>
          </a:xfrm>
          <a:custGeom>
            <a:avLst/>
            <a:gdLst>
              <a:gd name="T0" fmla="*/ 0 w 5791"/>
              <a:gd name="T1" fmla="*/ 0 h 812"/>
              <a:gd name="T2" fmla="*/ 5791 w 5791"/>
              <a:gd name="T3" fmla="*/ 0 h 812"/>
              <a:gd name="T4" fmla="*/ 5791 w 5791"/>
              <a:gd name="T5" fmla="*/ 812 h 812"/>
              <a:gd name="T6" fmla="*/ 0 w 5791"/>
              <a:gd name="T7" fmla="*/ 812 h 812"/>
              <a:gd name="T8" fmla="*/ 0 w 5791"/>
              <a:gd name="T9" fmla="*/ 0 h 812"/>
              <a:gd name="T10" fmla="*/ 0 w 5791"/>
              <a:gd name="T11" fmla="*/ 0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91" h="812">
                <a:moveTo>
                  <a:pt x="0" y="0"/>
                </a:moveTo>
                <a:lnTo>
                  <a:pt x="5791" y="0"/>
                </a:lnTo>
                <a:lnTo>
                  <a:pt x="5791" y="812"/>
                </a:lnTo>
                <a:lnTo>
                  <a:pt x="0" y="8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>
              <a:cs typeface="B Nazanin" panose="00000700000000000000" pitchFamily="2" charset="-78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-35395" y="4564483"/>
            <a:ext cx="9143999" cy="432000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altLang="ko-KR" sz="1800" b="1" dirty="0">
                <a:solidFill>
                  <a:schemeClr val="bg1"/>
                </a:solidFill>
                <a:cs typeface="B Nazanin" panose="00000700000000000000" pitchFamily="2" charset="-78"/>
              </a:rPr>
              <a:t>قالب پاورپوینت ژنتیک</a:t>
            </a:r>
            <a:endParaRPr lang="en-US" altLang="ko-KR" sz="1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Flecha: pentágono 16">
            <a:extLst>
              <a:ext uri="{FF2B5EF4-FFF2-40B4-BE49-F238E27FC236}">
                <a16:creationId xmlns:a16="http://schemas.microsoft.com/office/drawing/2014/main" id="{8FA6E5AA-B981-4550-95F8-105481E2DD21}"/>
              </a:ext>
            </a:extLst>
          </p:cNvPr>
          <p:cNvSpPr/>
          <p:nvPr/>
        </p:nvSpPr>
        <p:spPr>
          <a:xfrm rot="5400000">
            <a:off x="2663959" y="-60200"/>
            <a:ext cx="4195110" cy="4311014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700000000000000" pitchFamily="2" charset="-78"/>
            </a:endParaRP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428B3432-4C45-4D79-BD2C-1706BB7A819F}"/>
              </a:ext>
            </a:extLst>
          </p:cNvPr>
          <p:cNvGrpSpPr/>
          <p:nvPr/>
        </p:nvGrpSpPr>
        <p:grpSpPr>
          <a:xfrm>
            <a:off x="3604469" y="890712"/>
            <a:ext cx="2086473" cy="1434986"/>
            <a:chOff x="3872777" y="1289874"/>
            <a:chExt cx="1443250" cy="992605"/>
          </a:xfrm>
        </p:grpSpPr>
        <p:sp>
          <p:nvSpPr>
            <p:cNvPr id="5" name="Forma libre: forma 4">
              <a:extLst>
                <a:ext uri="{FF2B5EF4-FFF2-40B4-BE49-F238E27FC236}">
                  <a16:creationId xmlns:a16="http://schemas.microsoft.com/office/drawing/2014/main" id="{D82CBEF7-A752-44F3-8AC2-9F44E4B6063B}"/>
                </a:ext>
              </a:extLst>
            </p:cNvPr>
            <p:cNvSpPr/>
            <p:nvPr/>
          </p:nvSpPr>
          <p:spPr>
            <a:xfrm>
              <a:off x="4818157" y="1289874"/>
              <a:ext cx="497870" cy="992342"/>
            </a:xfrm>
            <a:custGeom>
              <a:avLst/>
              <a:gdLst>
                <a:gd name="connsiteX0" fmla="*/ 762 w 497870"/>
                <a:gd name="connsiteY0" fmla="*/ 921175 h 992342"/>
                <a:gd name="connsiteX1" fmla="*/ 98774 w 497870"/>
                <a:gd name="connsiteY1" fmla="*/ 552462 h 992342"/>
                <a:gd name="connsiteX2" fmla="*/ 98488 w 497870"/>
                <a:gd name="connsiteY2" fmla="*/ 440734 h 992342"/>
                <a:gd name="connsiteX3" fmla="*/ 7334 w 497870"/>
                <a:gd name="connsiteY3" fmla="*/ 142221 h 992342"/>
                <a:gd name="connsiteX4" fmla="*/ 0 w 497870"/>
                <a:gd name="connsiteY4" fmla="*/ 34017 h 992342"/>
                <a:gd name="connsiteX5" fmla="*/ 33433 w 497870"/>
                <a:gd name="connsiteY5" fmla="*/ 1060 h 992342"/>
                <a:gd name="connsiteX6" fmla="*/ 54388 w 497870"/>
                <a:gd name="connsiteY6" fmla="*/ 870 h 992342"/>
                <a:gd name="connsiteX7" fmla="*/ 101251 w 497870"/>
                <a:gd name="connsiteY7" fmla="*/ 46018 h 992342"/>
                <a:gd name="connsiteX8" fmla="*/ 157448 w 497870"/>
                <a:gd name="connsiteY8" fmla="*/ 340055 h 992342"/>
                <a:gd name="connsiteX9" fmla="*/ 205645 w 497870"/>
                <a:gd name="connsiteY9" fmla="*/ 420636 h 992342"/>
                <a:gd name="connsiteX10" fmla="*/ 294323 w 497870"/>
                <a:gd name="connsiteY10" fmla="*/ 417112 h 992342"/>
                <a:gd name="connsiteX11" fmla="*/ 370141 w 497870"/>
                <a:gd name="connsiteY11" fmla="*/ 241757 h 992342"/>
                <a:gd name="connsiteX12" fmla="*/ 393192 w 497870"/>
                <a:gd name="connsiteY12" fmla="*/ 40589 h 992342"/>
                <a:gd name="connsiteX13" fmla="*/ 434531 w 497870"/>
                <a:gd name="connsiteY13" fmla="*/ 679 h 992342"/>
                <a:gd name="connsiteX14" fmla="*/ 466058 w 497870"/>
                <a:gd name="connsiteY14" fmla="*/ 774 h 992342"/>
                <a:gd name="connsiteX15" fmla="*/ 497586 w 497870"/>
                <a:gd name="connsiteY15" fmla="*/ 35064 h 992342"/>
                <a:gd name="connsiteX16" fmla="*/ 451294 w 497870"/>
                <a:gd name="connsiteY16" fmla="*/ 324529 h 992342"/>
                <a:gd name="connsiteX17" fmla="*/ 375094 w 497870"/>
                <a:gd name="connsiteY17" fmla="*/ 477215 h 992342"/>
                <a:gd name="connsiteX18" fmla="*/ 372999 w 497870"/>
                <a:gd name="connsiteY18" fmla="*/ 514077 h 992342"/>
                <a:gd name="connsiteX19" fmla="*/ 491395 w 497870"/>
                <a:gd name="connsiteY19" fmla="*/ 871455 h 992342"/>
                <a:gd name="connsiteX20" fmla="*/ 497586 w 497870"/>
                <a:gd name="connsiteY20" fmla="*/ 955179 h 992342"/>
                <a:gd name="connsiteX21" fmla="*/ 464439 w 497870"/>
                <a:gd name="connsiteY21" fmla="*/ 991851 h 992342"/>
                <a:gd name="connsiteX22" fmla="*/ 393002 w 497870"/>
                <a:gd name="connsiteY22" fmla="*/ 925461 h 992342"/>
                <a:gd name="connsiteX23" fmla="*/ 343662 w 497870"/>
                <a:gd name="connsiteY23" fmla="*/ 665334 h 992342"/>
                <a:gd name="connsiteX24" fmla="*/ 296894 w 497870"/>
                <a:gd name="connsiteY24" fmla="*/ 579704 h 992342"/>
                <a:gd name="connsiteX25" fmla="*/ 199739 w 497870"/>
                <a:gd name="connsiteY25" fmla="*/ 579323 h 992342"/>
                <a:gd name="connsiteX26" fmla="*/ 115348 w 497870"/>
                <a:gd name="connsiteY26" fmla="*/ 806685 h 992342"/>
                <a:gd name="connsiteX27" fmla="*/ 100584 w 497870"/>
                <a:gd name="connsiteY27" fmla="*/ 956322 h 992342"/>
                <a:gd name="connsiteX28" fmla="*/ 65532 w 497870"/>
                <a:gd name="connsiteY28" fmla="*/ 991374 h 992342"/>
                <a:gd name="connsiteX29" fmla="*/ 62008 w 497870"/>
                <a:gd name="connsiteY29" fmla="*/ 991374 h 992342"/>
                <a:gd name="connsiteX30" fmla="*/ 667 w 497870"/>
                <a:gd name="connsiteY30" fmla="*/ 921080 h 99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7870" h="992342">
                  <a:moveTo>
                    <a:pt x="762" y="921175"/>
                  </a:moveTo>
                  <a:cubicBezTo>
                    <a:pt x="9715" y="798684"/>
                    <a:pt x="25717" y="666667"/>
                    <a:pt x="98774" y="552462"/>
                  </a:cubicBezTo>
                  <a:cubicBezTo>
                    <a:pt x="126587" y="509028"/>
                    <a:pt x="127730" y="483597"/>
                    <a:pt x="98488" y="440734"/>
                  </a:cubicBezTo>
                  <a:cubicBezTo>
                    <a:pt x="38100" y="352056"/>
                    <a:pt x="21050" y="246900"/>
                    <a:pt x="7334" y="142221"/>
                  </a:cubicBezTo>
                  <a:cubicBezTo>
                    <a:pt x="2572" y="106311"/>
                    <a:pt x="95" y="70307"/>
                    <a:pt x="0" y="34017"/>
                  </a:cubicBezTo>
                  <a:cubicBezTo>
                    <a:pt x="0" y="10014"/>
                    <a:pt x="9715" y="-559"/>
                    <a:pt x="33433" y="1060"/>
                  </a:cubicBezTo>
                  <a:cubicBezTo>
                    <a:pt x="40386" y="1536"/>
                    <a:pt x="47530" y="1822"/>
                    <a:pt x="54388" y="870"/>
                  </a:cubicBezTo>
                  <a:cubicBezTo>
                    <a:pt x="89440" y="-3893"/>
                    <a:pt x="99917" y="10871"/>
                    <a:pt x="101251" y="46018"/>
                  </a:cubicBezTo>
                  <a:cubicBezTo>
                    <a:pt x="105156" y="146507"/>
                    <a:pt x="118015" y="246043"/>
                    <a:pt x="157448" y="340055"/>
                  </a:cubicBezTo>
                  <a:cubicBezTo>
                    <a:pt x="169640" y="369106"/>
                    <a:pt x="182880" y="397776"/>
                    <a:pt x="205645" y="420636"/>
                  </a:cubicBezTo>
                  <a:cubicBezTo>
                    <a:pt x="237458" y="452640"/>
                    <a:pt x="266033" y="452259"/>
                    <a:pt x="294323" y="417112"/>
                  </a:cubicBezTo>
                  <a:cubicBezTo>
                    <a:pt x="335566" y="365772"/>
                    <a:pt x="354997" y="304336"/>
                    <a:pt x="370141" y="241757"/>
                  </a:cubicBezTo>
                  <a:cubicBezTo>
                    <a:pt x="386048" y="175844"/>
                    <a:pt x="395192" y="108693"/>
                    <a:pt x="393192" y="40589"/>
                  </a:cubicBezTo>
                  <a:cubicBezTo>
                    <a:pt x="392335" y="10014"/>
                    <a:pt x="404336" y="-2559"/>
                    <a:pt x="434531" y="679"/>
                  </a:cubicBezTo>
                  <a:cubicBezTo>
                    <a:pt x="444913" y="1822"/>
                    <a:pt x="455581" y="1536"/>
                    <a:pt x="466058" y="774"/>
                  </a:cubicBezTo>
                  <a:cubicBezTo>
                    <a:pt x="491204" y="-940"/>
                    <a:pt x="499205" y="12109"/>
                    <a:pt x="497586" y="35064"/>
                  </a:cubicBezTo>
                  <a:cubicBezTo>
                    <a:pt x="490823" y="132981"/>
                    <a:pt x="481870" y="230327"/>
                    <a:pt x="451294" y="324529"/>
                  </a:cubicBezTo>
                  <a:cubicBezTo>
                    <a:pt x="433483" y="379393"/>
                    <a:pt x="410718" y="431495"/>
                    <a:pt x="375094" y="477215"/>
                  </a:cubicBezTo>
                  <a:cubicBezTo>
                    <a:pt x="365189" y="489883"/>
                    <a:pt x="362045" y="499980"/>
                    <a:pt x="372999" y="514077"/>
                  </a:cubicBezTo>
                  <a:cubicBezTo>
                    <a:pt x="454438" y="619233"/>
                    <a:pt x="475964" y="744486"/>
                    <a:pt x="491395" y="871455"/>
                  </a:cubicBezTo>
                  <a:cubicBezTo>
                    <a:pt x="494728" y="899172"/>
                    <a:pt x="495300" y="927271"/>
                    <a:pt x="497586" y="955179"/>
                  </a:cubicBezTo>
                  <a:cubicBezTo>
                    <a:pt x="499586" y="979468"/>
                    <a:pt x="491299" y="991184"/>
                    <a:pt x="464439" y="991851"/>
                  </a:cubicBezTo>
                  <a:cubicBezTo>
                    <a:pt x="394621" y="993565"/>
                    <a:pt x="395002" y="994613"/>
                    <a:pt x="393002" y="925461"/>
                  </a:cubicBezTo>
                  <a:cubicBezTo>
                    <a:pt x="390525" y="836117"/>
                    <a:pt x="374809" y="749249"/>
                    <a:pt x="343662" y="665334"/>
                  </a:cubicBezTo>
                  <a:cubicBezTo>
                    <a:pt x="332232" y="634568"/>
                    <a:pt x="317659" y="605421"/>
                    <a:pt x="296894" y="579704"/>
                  </a:cubicBezTo>
                  <a:cubicBezTo>
                    <a:pt x="263747" y="538556"/>
                    <a:pt x="232600" y="537318"/>
                    <a:pt x="199739" y="579323"/>
                  </a:cubicBezTo>
                  <a:cubicBezTo>
                    <a:pt x="147733" y="645903"/>
                    <a:pt x="128873" y="725817"/>
                    <a:pt x="115348" y="806685"/>
                  </a:cubicBezTo>
                  <a:cubicBezTo>
                    <a:pt x="107061" y="856024"/>
                    <a:pt x="103537" y="906316"/>
                    <a:pt x="100584" y="956322"/>
                  </a:cubicBezTo>
                  <a:cubicBezTo>
                    <a:pt x="99155" y="980992"/>
                    <a:pt x="91535" y="994041"/>
                    <a:pt x="65532" y="991374"/>
                  </a:cubicBezTo>
                  <a:cubicBezTo>
                    <a:pt x="64389" y="991279"/>
                    <a:pt x="63246" y="991374"/>
                    <a:pt x="62008" y="991374"/>
                  </a:cubicBezTo>
                  <a:cubicBezTo>
                    <a:pt x="20164" y="992517"/>
                    <a:pt x="-286" y="969086"/>
                    <a:pt x="667" y="92108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LID4096">
                <a:cs typeface="B Nazanin" panose="00000700000000000000" pitchFamily="2" charset="-78"/>
              </a:endParaRPr>
            </a:p>
          </p:txBody>
        </p:sp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id="{CB63442E-3664-4B6F-95F5-5F3FC9AF3763}"/>
                </a:ext>
              </a:extLst>
            </p:cNvPr>
            <p:cNvSpPr/>
            <p:nvPr/>
          </p:nvSpPr>
          <p:spPr>
            <a:xfrm>
              <a:off x="3872777" y="1290036"/>
              <a:ext cx="499056" cy="992443"/>
            </a:xfrm>
            <a:custGeom>
              <a:avLst/>
              <a:gdLst>
                <a:gd name="connsiteX0" fmla="*/ 498657 w 499056"/>
                <a:gd name="connsiteY0" fmla="*/ 63477 h 992443"/>
                <a:gd name="connsiteX1" fmla="*/ 398073 w 499056"/>
                <a:gd name="connsiteY1" fmla="*/ 444763 h 992443"/>
                <a:gd name="connsiteX2" fmla="*/ 399502 w 499056"/>
                <a:gd name="connsiteY2" fmla="*/ 550300 h 992443"/>
                <a:gd name="connsiteX3" fmla="*/ 491609 w 499056"/>
                <a:gd name="connsiteY3" fmla="*/ 851957 h 992443"/>
                <a:gd name="connsiteX4" fmla="*/ 498848 w 499056"/>
                <a:gd name="connsiteY4" fmla="*/ 956542 h 992443"/>
                <a:gd name="connsiteX5" fmla="*/ 463891 w 499056"/>
                <a:gd name="connsiteY5" fmla="*/ 991308 h 992443"/>
                <a:gd name="connsiteX6" fmla="*/ 439412 w 499056"/>
                <a:gd name="connsiteY6" fmla="*/ 991308 h 992443"/>
                <a:gd name="connsiteX7" fmla="*/ 398168 w 499056"/>
                <a:gd name="connsiteY7" fmla="*/ 951493 h 992443"/>
                <a:gd name="connsiteX8" fmla="*/ 342352 w 499056"/>
                <a:gd name="connsiteY8" fmla="*/ 653932 h 992443"/>
                <a:gd name="connsiteX9" fmla="*/ 299013 w 499056"/>
                <a:gd name="connsiteY9" fmla="*/ 578304 h 992443"/>
                <a:gd name="connsiteX10" fmla="*/ 203477 w 499056"/>
                <a:gd name="connsiteY10" fmla="*/ 578018 h 992443"/>
                <a:gd name="connsiteX11" fmla="*/ 154900 w 499056"/>
                <a:gd name="connsiteY11" fmla="*/ 666600 h 992443"/>
                <a:gd name="connsiteX12" fmla="*/ 105846 w 499056"/>
                <a:gd name="connsiteY12" fmla="*/ 933681 h 992443"/>
                <a:gd name="connsiteX13" fmla="*/ 33361 w 499056"/>
                <a:gd name="connsiteY13" fmla="*/ 991308 h 992443"/>
                <a:gd name="connsiteX14" fmla="*/ 4881 w 499056"/>
                <a:gd name="connsiteY14" fmla="*/ 929586 h 992443"/>
                <a:gd name="connsiteX15" fmla="*/ 64508 w 499056"/>
                <a:gd name="connsiteY15" fmla="*/ 622023 h 992443"/>
                <a:gd name="connsiteX16" fmla="*/ 122896 w 499056"/>
                <a:gd name="connsiteY16" fmla="*/ 518963 h 992443"/>
                <a:gd name="connsiteX17" fmla="*/ 125944 w 499056"/>
                <a:gd name="connsiteY17" fmla="*/ 479434 h 992443"/>
                <a:gd name="connsiteX18" fmla="*/ 7167 w 499056"/>
                <a:gd name="connsiteY18" fmla="*/ 111483 h 992443"/>
                <a:gd name="connsiteX19" fmla="*/ 1452 w 499056"/>
                <a:gd name="connsiteY19" fmla="*/ 31283 h 992443"/>
                <a:gd name="connsiteX20" fmla="*/ 29741 w 499056"/>
                <a:gd name="connsiteY20" fmla="*/ 993 h 992443"/>
                <a:gd name="connsiteX21" fmla="*/ 36695 w 499056"/>
                <a:gd name="connsiteY21" fmla="*/ 898 h 992443"/>
                <a:gd name="connsiteX22" fmla="*/ 106037 w 499056"/>
                <a:gd name="connsiteY22" fmla="*/ 67192 h 992443"/>
                <a:gd name="connsiteX23" fmla="*/ 177284 w 499056"/>
                <a:gd name="connsiteY23" fmla="*/ 374659 h 992443"/>
                <a:gd name="connsiteX24" fmla="*/ 249864 w 499056"/>
                <a:gd name="connsiteY24" fmla="*/ 442191 h 992443"/>
                <a:gd name="connsiteX25" fmla="*/ 325778 w 499056"/>
                <a:gd name="connsiteY25" fmla="*/ 372945 h 992443"/>
                <a:gd name="connsiteX26" fmla="*/ 398359 w 499056"/>
                <a:gd name="connsiteY26" fmla="*/ 51095 h 992443"/>
                <a:gd name="connsiteX27" fmla="*/ 460271 w 499056"/>
                <a:gd name="connsiteY27" fmla="*/ 41 h 992443"/>
                <a:gd name="connsiteX28" fmla="*/ 498657 w 499056"/>
                <a:gd name="connsiteY28" fmla="*/ 53000 h 992443"/>
                <a:gd name="connsiteX29" fmla="*/ 498657 w 499056"/>
                <a:gd name="connsiteY29" fmla="*/ 63477 h 992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9056" h="992443">
                  <a:moveTo>
                    <a:pt x="498657" y="63477"/>
                  </a:moveTo>
                  <a:cubicBezTo>
                    <a:pt x="487132" y="196542"/>
                    <a:pt x="474083" y="330368"/>
                    <a:pt x="398073" y="444763"/>
                  </a:cubicBezTo>
                  <a:cubicBezTo>
                    <a:pt x="370260" y="486578"/>
                    <a:pt x="372451" y="509724"/>
                    <a:pt x="399502" y="550300"/>
                  </a:cubicBezTo>
                  <a:cubicBezTo>
                    <a:pt x="459509" y="640311"/>
                    <a:pt x="479702" y="745658"/>
                    <a:pt x="491609" y="851957"/>
                  </a:cubicBezTo>
                  <a:cubicBezTo>
                    <a:pt x="495514" y="886628"/>
                    <a:pt x="496371" y="921680"/>
                    <a:pt x="498848" y="956542"/>
                  </a:cubicBezTo>
                  <a:cubicBezTo>
                    <a:pt x="500657" y="981973"/>
                    <a:pt x="489418" y="993498"/>
                    <a:pt x="463891" y="991308"/>
                  </a:cubicBezTo>
                  <a:cubicBezTo>
                    <a:pt x="455795" y="990641"/>
                    <a:pt x="447508" y="990450"/>
                    <a:pt x="439412" y="991308"/>
                  </a:cubicBezTo>
                  <a:cubicBezTo>
                    <a:pt x="409122" y="994832"/>
                    <a:pt x="399311" y="981878"/>
                    <a:pt x="398168" y="951493"/>
                  </a:cubicBezTo>
                  <a:cubicBezTo>
                    <a:pt x="394358" y="849766"/>
                    <a:pt x="381119" y="749277"/>
                    <a:pt x="342352" y="653932"/>
                  </a:cubicBezTo>
                  <a:cubicBezTo>
                    <a:pt x="331303" y="626786"/>
                    <a:pt x="318063" y="600783"/>
                    <a:pt x="299013" y="578304"/>
                  </a:cubicBezTo>
                  <a:cubicBezTo>
                    <a:pt x="266152" y="539346"/>
                    <a:pt x="235672" y="539346"/>
                    <a:pt x="203477" y="578018"/>
                  </a:cubicBezTo>
                  <a:cubicBezTo>
                    <a:pt x="181475" y="604307"/>
                    <a:pt x="166616" y="634692"/>
                    <a:pt x="154900" y="666600"/>
                  </a:cubicBezTo>
                  <a:cubicBezTo>
                    <a:pt x="123182" y="752802"/>
                    <a:pt x="107370" y="841956"/>
                    <a:pt x="105846" y="933681"/>
                  </a:cubicBezTo>
                  <a:cubicBezTo>
                    <a:pt x="104894" y="994546"/>
                    <a:pt x="104132" y="994642"/>
                    <a:pt x="33361" y="991308"/>
                  </a:cubicBezTo>
                  <a:cubicBezTo>
                    <a:pt x="-16550" y="988926"/>
                    <a:pt x="4119" y="953875"/>
                    <a:pt x="4881" y="929586"/>
                  </a:cubicBezTo>
                  <a:cubicBezTo>
                    <a:pt x="8215" y="823953"/>
                    <a:pt x="25455" y="720893"/>
                    <a:pt x="64508" y="622023"/>
                  </a:cubicBezTo>
                  <a:cubicBezTo>
                    <a:pt x="79176" y="584876"/>
                    <a:pt x="97178" y="549729"/>
                    <a:pt x="122896" y="518963"/>
                  </a:cubicBezTo>
                  <a:cubicBezTo>
                    <a:pt x="133850" y="505914"/>
                    <a:pt x="138136" y="495531"/>
                    <a:pt x="125944" y="479434"/>
                  </a:cubicBezTo>
                  <a:cubicBezTo>
                    <a:pt x="43743" y="370754"/>
                    <a:pt x="20693" y="242547"/>
                    <a:pt x="7167" y="111483"/>
                  </a:cubicBezTo>
                  <a:cubicBezTo>
                    <a:pt x="4500" y="84813"/>
                    <a:pt x="3167" y="58048"/>
                    <a:pt x="1452" y="31283"/>
                  </a:cubicBezTo>
                  <a:cubicBezTo>
                    <a:pt x="214" y="11376"/>
                    <a:pt x="8215" y="-150"/>
                    <a:pt x="29741" y="993"/>
                  </a:cubicBezTo>
                  <a:cubicBezTo>
                    <a:pt x="32027" y="1089"/>
                    <a:pt x="34409" y="993"/>
                    <a:pt x="36695" y="898"/>
                  </a:cubicBezTo>
                  <a:cubicBezTo>
                    <a:pt x="103941" y="-1388"/>
                    <a:pt x="103655" y="-912"/>
                    <a:pt x="106037" y="67192"/>
                  </a:cubicBezTo>
                  <a:cubicBezTo>
                    <a:pt x="109847" y="174158"/>
                    <a:pt x="126706" y="278647"/>
                    <a:pt x="177284" y="374659"/>
                  </a:cubicBezTo>
                  <a:cubicBezTo>
                    <a:pt x="193190" y="404853"/>
                    <a:pt x="207954" y="442858"/>
                    <a:pt x="249864" y="442191"/>
                  </a:cubicBezTo>
                  <a:cubicBezTo>
                    <a:pt x="292060" y="441525"/>
                    <a:pt x="309205" y="404853"/>
                    <a:pt x="325778" y="372945"/>
                  </a:cubicBezTo>
                  <a:cubicBezTo>
                    <a:pt x="377880" y="272170"/>
                    <a:pt x="391310" y="162156"/>
                    <a:pt x="398359" y="51095"/>
                  </a:cubicBezTo>
                  <a:cubicBezTo>
                    <a:pt x="401597" y="-531"/>
                    <a:pt x="400264" y="1851"/>
                    <a:pt x="460271" y="41"/>
                  </a:cubicBezTo>
                  <a:cubicBezTo>
                    <a:pt x="504086" y="-1197"/>
                    <a:pt x="499133" y="25854"/>
                    <a:pt x="498657" y="53000"/>
                  </a:cubicBezTo>
                  <a:cubicBezTo>
                    <a:pt x="498657" y="56524"/>
                    <a:pt x="498657" y="59953"/>
                    <a:pt x="498657" y="6347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LID4096">
                <a:cs typeface="B Nazanin" panose="00000700000000000000" pitchFamily="2" charset="-78"/>
              </a:endParaRPr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54DA68C9-5064-47F1-AD93-88C09FDD3047}"/>
                </a:ext>
              </a:extLst>
            </p:cNvPr>
            <p:cNvSpPr/>
            <p:nvPr/>
          </p:nvSpPr>
          <p:spPr>
            <a:xfrm>
              <a:off x="4425617" y="1620498"/>
              <a:ext cx="335736" cy="331280"/>
            </a:xfrm>
            <a:custGeom>
              <a:avLst/>
              <a:gdLst>
                <a:gd name="connsiteX0" fmla="*/ 172608 w 335736"/>
                <a:gd name="connsiteY0" fmla="*/ 330995 h 331280"/>
                <a:gd name="connsiteX1" fmla="*/ 119363 w 335736"/>
                <a:gd name="connsiteY1" fmla="*/ 279655 h 331280"/>
                <a:gd name="connsiteX2" fmla="*/ 59260 w 335736"/>
                <a:gd name="connsiteY2" fmla="*/ 217933 h 331280"/>
                <a:gd name="connsiteX3" fmla="*/ 7445 w 335736"/>
                <a:gd name="connsiteY3" fmla="*/ 132113 h 331280"/>
                <a:gd name="connsiteX4" fmla="*/ 40020 w 335736"/>
                <a:gd name="connsiteY4" fmla="*/ 118111 h 331280"/>
                <a:gd name="connsiteX5" fmla="*/ 118697 w 335736"/>
                <a:gd name="connsiteY5" fmla="*/ 37529 h 331280"/>
                <a:gd name="connsiteX6" fmla="*/ 158892 w 335736"/>
                <a:gd name="connsiteY6" fmla="*/ 1 h 331280"/>
                <a:gd name="connsiteX7" fmla="*/ 219090 w 335736"/>
                <a:gd name="connsiteY7" fmla="*/ 58961 h 331280"/>
                <a:gd name="connsiteX8" fmla="*/ 219090 w 335736"/>
                <a:gd name="connsiteY8" fmla="*/ 86964 h 331280"/>
                <a:gd name="connsiteX9" fmla="*/ 249856 w 335736"/>
                <a:gd name="connsiteY9" fmla="*/ 118016 h 331280"/>
                <a:gd name="connsiteX10" fmla="*/ 284812 w 335736"/>
                <a:gd name="connsiteY10" fmla="*/ 118206 h 331280"/>
                <a:gd name="connsiteX11" fmla="*/ 330152 w 335736"/>
                <a:gd name="connsiteY11" fmla="*/ 133065 h 331280"/>
                <a:gd name="connsiteX12" fmla="*/ 328151 w 335736"/>
                <a:gd name="connsiteY12" fmla="*/ 208503 h 331280"/>
                <a:gd name="connsiteX13" fmla="*/ 310149 w 335736"/>
                <a:gd name="connsiteY13" fmla="*/ 217266 h 331280"/>
                <a:gd name="connsiteX14" fmla="*/ 285670 w 335736"/>
                <a:gd name="connsiteY14" fmla="*/ 218028 h 331280"/>
                <a:gd name="connsiteX15" fmla="*/ 219090 w 335736"/>
                <a:gd name="connsiteY15" fmla="*/ 283846 h 331280"/>
                <a:gd name="connsiteX16" fmla="*/ 172418 w 335736"/>
                <a:gd name="connsiteY16" fmla="*/ 331280 h 33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5736" h="331280">
                  <a:moveTo>
                    <a:pt x="172608" y="330995"/>
                  </a:moveTo>
                  <a:cubicBezTo>
                    <a:pt x="137239" y="331185"/>
                    <a:pt x="119490" y="314072"/>
                    <a:pt x="119363" y="279655"/>
                  </a:cubicBezTo>
                  <a:cubicBezTo>
                    <a:pt x="119237" y="238634"/>
                    <a:pt x="99202" y="218060"/>
                    <a:pt x="59260" y="217933"/>
                  </a:cubicBezTo>
                  <a:cubicBezTo>
                    <a:pt x="10778" y="217742"/>
                    <a:pt x="-13225" y="177452"/>
                    <a:pt x="7445" y="132113"/>
                  </a:cubicBezTo>
                  <a:cubicBezTo>
                    <a:pt x="14493" y="116587"/>
                    <a:pt x="27638" y="118778"/>
                    <a:pt x="40020" y="118111"/>
                  </a:cubicBezTo>
                  <a:cubicBezTo>
                    <a:pt x="116887" y="114491"/>
                    <a:pt x="118125" y="114587"/>
                    <a:pt x="118697" y="37529"/>
                  </a:cubicBezTo>
                  <a:cubicBezTo>
                    <a:pt x="118982" y="7430"/>
                    <a:pt x="131746" y="1"/>
                    <a:pt x="158892" y="1"/>
                  </a:cubicBezTo>
                  <a:cubicBezTo>
                    <a:pt x="219090" y="1"/>
                    <a:pt x="219090" y="-952"/>
                    <a:pt x="219090" y="58961"/>
                  </a:cubicBezTo>
                  <a:cubicBezTo>
                    <a:pt x="219090" y="68295"/>
                    <a:pt x="219662" y="77630"/>
                    <a:pt x="219090" y="86964"/>
                  </a:cubicBezTo>
                  <a:cubicBezTo>
                    <a:pt x="217566" y="109253"/>
                    <a:pt x="227282" y="119444"/>
                    <a:pt x="249856" y="118016"/>
                  </a:cubicBezTo>
                  <a:cubicBezTo>
                    <a:pt x="261476" y="117254"/>
                    <a:pt x="273287" y="116968"/>
                    <a:pt x="284812" y="118206"/>
                  </a:cubicBezTo>
                  <a:cubicBezTo>
                    <a:pt x="300910" y="120016"/>
                    <a:pt x="323103" y="110015"/>
                    <a:pt x="330152" y="133065"/>
                  </a:cubicBezTo>
                  <a:cubicBezTo>
                    <a:pt x="337676" y="157735"/>
                    <a:pt x="338153" y="183738"/>
                    <a:pt x="328151" y="208503"/>
                  </a:cubicBezTo>
                  <a:cubicBezTo>
                    <a:pt x="325294" y="215647"/>
                    <a:pt x="317102" y="216599"/>
                    <a:pt x="310149" y="217266"/>
                  </a:cubicBezTo>
                  <a:cubicBezTo>
                    <a:pt x="302053" y="218028"/>
                    <a:pt x="293861" y="218028"/>
                    <a:pt x="285670" y="218028"/>
                  </a:cubicBezTo>
                  <a:cubicBezTo>
                    <a:pt x="213375" y="218314"/>
                    <a:pt x="219376" y="213075"/>
                    <a:pt x="219090" y="283846"/>
                  </a:cubicBezTo>
                  <a:cubicBezTo>
                    <a:pt x="218899" y="330328"/>
                    <a:pt x="218137" y="330995"/>
                    <a:pt x="172418" y="33128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LID4096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0F8A5620-552B-4186-ACC2-6A4FD6EC39B1}"/>
              </a:ext>
            </a:extLst>
          </p:cNvPr>
          <p:cNvGrpSpPr/>
          <p:nvPr/>
        </p:nvGrpSpPr>
        <p:grpSpPr>
          <a:xfrm>
            <a:off x="459736" y="2694881"/>
            <a:ext cx="8273739" cy="1070433"/>
            <a:chOff x="1403648" y="2243287"/>
            <a:chExt cx="7368294" cy="953289"/>
          </a:xfrm>
          <a:solidFill>
            <a:srgbClr val="00B0F0"/>
          </a:solidFill>
        </p:grpSpPr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FFC10A2C-64E1-44B7-8C95-984DD5298A7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403648" y="224499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BB90751-25FE-4CB8-ABDC-AB03041374D0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1979224" y="224328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  <p:sp>
        <p:nvSpPr>
          <p:cNvPr id="14" name="Title 7"/>
          <p:cNvSpPr txBox="1">
            <a:spLocks/>
          </p:cNvSpPr>
          <p:nvPr/>
        </p:nvSpPr>
        <p:spPr>
          <a:xfrm>
            <a:off x="40995" y="2956578"/>
            <a:ext cx="9111222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3600" b="1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fa-IR" altLang="ko-KR" sz="6000" dirty="0">
                <a:solidFill>
                  <a:schemeClr val="bg1"/>
                </a:solidFill>
                <a:ea typeface="맑은 고딕" pitchFamily="50" charset="-127"/>
                <a:cs typeface="B Nazanin" panose="00000700000000000000" pitchFamily="2" charset="-78"/>
              </a:rPr>
              <a:t>کروموزوم ها</a:t>
            </a:r>
            <a:endParaRPr lang="ko-KR" altLang="en-US" sz="6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Box 59">
            <a:extLst>
              <a:ext uri="{FF2B5EF4-FFF2-40B4-BE49-F238E27FC236}">
                <a16:creationId xmlns:a16="http://schemas.microsoft.com/office/drawing/2014/main" id="{005856E3-64E7-4AF4-9A63-87801E9ED9E0}"/>
              </a:ext>
            </a:extLst>
          </p:cNvPr>
          <p:cNvSpPr txBox="1"/>
          <p:nvPr/>
        </p:nvSpPr>
        <p:spPr>
          <a:xfrm>
            <a:off x="3758352" y="4100575"/>
            <a:ext cx="167385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/>
          </a:lstStyle>
          <a:p>
            <a:pPr algn="ctr"/>
            <a:r>
              <a:rPr lang="en-US" altLang="ko-KR" sz="1200" dirty="0">
                <a:solidFill>
                  <a:schemeClr val="bg1"/>
                </a:solidFill>
                <a:latin typeface="Arial" panose="020B0604020202020204" pitchFamily="34" charset="0"/>
                <a:cs typeface="B Nazanin" panose="00000700000000000000" pitchFamily="2" charset="-78"/>
              </a:rPr>
              <a:t>20begir.com</a:t>
            </a:r>
            <a:endParaRPr lang="ko-KR" altLang="en-US" sz="1200" dirty="0">
              <a:solidFill>
                <a:schemeClr val="bg1"/>
              </a:solidFill>
              <a:latin typeface="Arial" panose="020B0604020202020204" pitchFamily="34" charset="0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2877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Rectangle 6">
            <a:extLst>
              <a:ext uri="{FF2B5EF4-FFF2-40B4-BE49-F238E27FC236}">
                <a16:creationId xmlns:a16="http://schemas.microsoft.com/office/drawing/2014/main" id="{ADBDE621-A139-4F7D-94CD-6CA4277D9B7B}"/>
              </a:ext>
            </a:extLst>
          </p:cNvPr>
          <p:cNvSpPr/>
          <p:nvPr/>
        </p:nvSpPr>
        <p:spPr>
          <a:xfrm>
            <a:off x="0" y="4948014"/>
            <a:ext cx="9144000" cy="1954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350">
              <a:cs typeface="B Nazanin" panose="00000400000000000000" pitchFamily="2" charset="-78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الگوها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034" name="Group 1033">
            <a:extLst>
              <a:ext uri="{FF2B5EF4-FFF2-40B4-BE49-F238E27FC236}">
                <a16:creationId xmlns:a16="http://schemas.microsoft.com/office/drawing/2014/main" id="{64570DA5-A7A8-4A07-B65D-B0E2638E70BC}"/>
              </a:ext>
            </a:extLst>
          </p:cNvPr>
          <p:cNvGrpSpPr/>
          <p:nvPr/>
        </p:nvGrpSpPr>
        <p:grpSpPr>
          <a:xfrm rot="18143432" flipH="1">
            <a:off x="2397993" y="2305484"/>
            <a:ext cx="1572304" cy="1489985"/>
            <a:chOff x="-116760" y="950876"/>
            <a:chExt cx="6261875" cy="5934029"/>
          </a:xfrm>
        </p:grpSpPr>
        <p:grpSp>
          <p:nvGrpSpPr>
            <p:cNvPr id="1035" name="Group 1034">
              <a:extLst>
                <a:ext uri="{FF2B5EF4-FFF2-40B4-BE49-F238E27FC236}">
                  <a16:creationId xmlns:a16="http://schemas.microsoft.com/office/drawing/2014/main" id="{EC967C7E-3C3B-4EB5-A44C-9D9DC7EFB1B8}"/>
                </a:ext>
              </a:extLst>
            </p:cNvPr>
            <p:cNvGrpSpPr/>
            <p:nvPr/>
          </p:nvGrpSpPr>
          <p:grpSpPr>
            <a:xfrm rot="532827">
              <a:off x="-116760" y="3488410"/>
              <a:ext cx="3619070" cy="3396495"/>
              <a:chOff x="509678" y="1797347"/>
              <a:chExt cx="2339381" cy="2195507"/>
            </a:xfrm>
          </p:grpSpPr>
          <p:sp>
            <p:nvSpPr>
              <p:cNvPr id="1049" name="Rounded Rectangle 41">
                <a:extLst>
                  <a:ext uri="{FF2B5EF4-FFF2-40B4-BE49-F238E27FC236}">
                    <a16:creationId xmlns:a16="http://schemas.microsoft.com/office/drawing/2014/main" id="{4B003EA2-CBAE-4C7A-B965-BE31DD7ADC26}"/>
                  </a:ext>
                </a:extLst>
              </p:cNvPr>
              <p:cNvSpPr/>
              <p:nvPr/>
            </p:nvSpPr>
            <p:spPr>
              <a:xfrm rot="18063644">
                <a:off x="1724663" y="2419627"/>
                <a:ext cx="73094" cy="82300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50" name="Rounded Rectangle 62">
                <a:extLst>
                  <a:ext uri="{FF2B5EF4-FFF2-40B4-BE49-F238E27FC236}">
                    <a16:creationId xmlns:a16="http://schemas.microsoft.com/office/drawing/2014/main" id="{D11660FC-974A-4297-9150-FAD84376FED4}"/>
                  </a:ext>
                </a:extLst>
              </p:cNvPr>
              <p:cNvSpPr/>
              <p:nvPr/>
            </p:nvSpPr>
            <p:spPr>
              <a:xfrm rot="18060000">
                <a:off x="1820802" y="2253850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51" name="Rounded Rectangle 63">
                <a:extLst>
                  <a:ext uri="{FF2B5EF4-FFF2-40B4-BE49-F238E27FC236}">
                    <a16:creationId xmlns:a16="http://schemas.microsoft.com/office/drawing/2014/main" id="{B5219E85-B622-4596-8FCD-106D215D72C1}"/>
                  </a:ext>
                </a:extLst>
              </p:cNvPr>
              <p:cNvSpPr/>
              <p:nvPr/>
            </p:nvSpPr>
            <p:spPr>
              <a:xfrm rot="18063644">
                <a:off x="1939567" y="2260617"/>
                <a:ext cx="73094" cy="40274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52" name="Rounded Rectangle 64">
                <a:extLst>
                  <a:ext uri="{FF2B5EF4-FFF2-40B4-BE49-F238E27FC236}">
                    <a16:creationId xmlns:a16="http://schemas.microsoft.com/office/drawing/2014/main" id="{74255AF3-8A11-4506-9A76-D03014544582}"/>
                  </a:ext>
                </a:extLst>
              </p:cNvPr>
              <p:cNvSpPr/>
              <p:nvPr/>
            </p:nvSpPr>
            <p:spPr>
              <a:xfrm rot="18063644">
                <a:off x="1574952" y="2602544"/>
                <a:ext cx="73094" cy="80549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53" name="Rounded Rectangle 65">
                <a:extLst>
                  <a:ext uri="{FF2B5EF4-FFF2-40B4-BE49-F238E27FC236}">
                    <a16:creationId xmlns:a16="http://schemas.microsoft.com/office/drawing/2014/main" id="{B6C6BA82-3DAD-48A2-9C4C-C514813F2BE4}"/>
                  </a:ext>
                </a:extLst>
              </p:cNvPr>
              <p:cNvSpPr/>
              <p:nvPr/>
            </p:nvSpPr>
            <p:spPr>
              <a:xfrm rot="18063644">
                <a:off x="1516856" y="2958046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54" name="Rounded Rectangle 66">
                <a:extLst>
                  <a:ext uri="{FF2B5EF4-FFF2-40B4-BE49-F238E27FC236}">
                    <a16:creationId xmlns:a16="http://schemas.microsoft.com/office/drawing/2014/main" id="{B95BC4B3-D7FB-436D-9894-76E04563445D}"/>
                  </a:ext>
                </a:extLst>
              </p:cNvPr>
              <p:cNvSpPr/>
              <p:nvPr/>
            </p:nvSpPr>
            <p:spPr>
              <a:xfrm rot="18063644">
                <a:off x="1091076" y="3196078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55" name="Rounded Rectangle 67">
                <a:extLst>
                  <a:ext uri="{FF2B5EF4-FFF2-40B4-BE49-F238E27FC236}">
                    <a16:creationId xmlns:a16="http://schemas.microsoft.com/office/drawing/2014/main" id="{7DF4FD74-AAFC-434C-9751-2F8C51A4AE21}"/>
                  </a:ext>
                </a:extLst>
              </p:cNvPr>
              <p:cNvSpPr/>
              <p:nvPr/>
            </p:nvSpPr>
            <p:spPr>
              <a:xfrm rot="18063644">
                <a:off x="1223216" y="318059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56" name="Rounded Rectangle 68">
                <a:extLst>
                  <a:ext uri="{FF2B5EF4-FFF2-40B4-BE49-F238E27FC236}">
                    <a16:creationId xmlns:a16="http://schemas.microsoft.com/office/drawing/2014/main" id="{54A2E9C8-7B51-47A5-88EA-10C864E00546}"/>
                  </a:ext>
                </a:extLst>
              </p:cNvPr>
              <p:cNvSpPr/>
              <p:nvPr/>
            </p:nvSpPr>
            <p:spPr>
              <a:xfrm rot="18063644">
                <a:off x="2339839" y="1665982"/>
                <a:ext cx="49373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57" name="Rounded Rectangle 69">
                <a:extLst>
                  <a:ext uri="{FF2B5EF4-FFF2-40B4-BE49-F238E27FC236}">
                    <a16:creationId xmlns:a16="http://schemas.microsoft.com/office/drawing/2014/main" id="{95569EE0-3DEE-4043-AFBA-91B623B7E0BC}"/>
                  </a:ext>
                </a:extLst>
              </p:cNvPr>
              <p:cNvSpPr/>
              <p:nvPr/>
            </p:nvSpPr>
            <p:spPr>
              <a:xfrm rot="18063644">
                <a:off x="2213789" y="195382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58" name="Oval 39">
                <a:extLst>
                  <a:ext uri="{FF2B5EF4-FFF2-40B4-BE49-F238E27FC236}">
                    <a16:creationId xmlns:a16="http://schemas.microsoft.com/office/drawing/2014/main" id="{CFCC8A81-4D8E-45EC-927D-6E5F9452EA47}"/>
                  </a:ext>
                </a:extLst>
              </p:cNvPr>
              <p:cNvSpPr/>
              <p:nvPr/>
            </p:nvSpPr>
            <p:spPr>
              <a:xfrm rot="15291151" flipH="1">
                <a:off x="640729" y="1666296"/>
                <a:ext cx="1650865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1777921" h="2274057">
                    <a:moveTo>
                      <a:pt x="1535931" y="0"/>
                    </a:moveTo>
                    <a:cubicBezTo>
                      <a:pt x="1583748" y="0"/>
                      <a:pt x="1622512" y="36012"/>
                      <a:pt x="1622512" y="80435"/>
                    </a:cubicBezTo>
                    <a:cubicBezTo>
                      <a:pt x="1622512" y="91693"/>
                      <a:pt x="1620023" y="102411"/>
                      <a:pt x="1615448" y="112103"/>
                    </a:cubicBezTo>
                    <a:lnTo>
                      <a:pt x="1616074" y="113399"/>
                    </a:lnTo>
                    <a:lnTo>
                      <a:pt x="1584270" y="165850"/>
                    </a:lnTo>
                    <a:lnTo>
                      <a:pt x="1565188" y="222968"/>
                    </a:lnTo>
                    <a:cubicBezTo>
                      <a:pt x="1559887" y="244082"/>
                      <a:pt x="1554587" y="265418"/>
                      <a:pt x="1549286" y="286532"/>
                    </a:cubicBezTo>
                    <a:cubicBezTo>
                      <a:pt x="1548756" y="309868"/>
                      <a:pt x="1548226" y="332982"/>
                      <a:pt x="1547696" y="356318"/>
                    </a:cubicBezTo>
                    <a:cubicBezTo>
                      <a:pt x="1548226" y="378988"/>
                      <a:pt x="1548756" y="401880"/>
                      <a:pt x="1549286" y="424549"/>
                    </a:cubicBezTo>
                    <a:cubicBezTo>
                      <a:pt x="1552466" y="447885"/>
                      <a:pt x="1555647" y="470999"/>
                      <a:pt x="1558827" y="494336"/>
                    </a:cubicBezTo>
                    <a:lnTo>
                      <a:pt x="1573139" y="561011"/>
                    </a:lnTo>
                    <a:lnTo>
                      <a:pt x="1587451" y="627686"/>
                    </a:lnTo>
                    <a:cubicBezTo>
                      <a:pt x="1593281" y="646799"/>
                      <a:pt x="1599112" y="665691"/>
                      <a:pt x="1604943" y="684804"/>
                    </a:cubicBezTo>
                    <a:cubicBezTo>
                      <a:pt x="1610774" y="702362"/>
                      <a:pt x="1616428" y="719697"/>
                      <a:pt x="1622258" y="737255"/>
                    </a:cubicBezTo>
                    <a:cubicBezTo>
                      <a:pt x="1627029" y="751479"/>
                      <a:pt x="1631800" y="765925"/>
                      <a:pt x="1636570" y="780149"/>
                    </a:cubicBezTo>
                    <a:cubicBezTo>
                      <a:pt x="1641341" y="791706"/>
                      <a:pt x="1646111" y="803486"/>
                      <a:pt x="1650882" y="815043"/>
                    </a:cubicBezTo>
                    <a:lnTo>
                      <a:pt x="1660423" y="835712"/>
                    </a:lnTo>
                    <a:lnTo>
                      <a:pt x="1662013" y="840379"/>
                    </a:lnTo>
                    <a:lnTo>
                      <a:pt x="1708129" y="949948"/>
                    </a:lnTo>
                    <a:cubicBezTo>
                      <a:pt x="1719791" y="983730"/>
                      <a:pt x="1731275" y="1017735"/>
                      <a:pt x="1742937" y="1051517"/>
                    </a:cubicBezTo>
                    <a:lnTo>
                      <a:pt x="1766790" y="1146862"/>
                    </a:lnTo>
                    <a:cubicBezTo>
                      <a:pt x="1769440" y="1176421"/>
                      <a:pt x="1772090" y="1206203"/>
                      <a:pt x="1774741" y="1235762"/>
                    </a:cubicBezTo>
                    <a:cubicBezTo>
                      <a:pt x="1775801" y="1263765"/>
                      <a:pt x="1776861" y="1291991"/>
                      <a:pt x="1777921" y="1319995"/>
                    </a:cubicBezTo>
                    <a:cubicBezTo>
                      <a:pt x="1775801" y="1344887"/>
                      <a:pt x="1773681" y="1369556"/>
                      <a:pt x="1771560" y="1394448"/>
                    </a:cubicBezTo>
                    <a:cubicBezTo>
                      <a:pt x="1767850" y="1418896"/>
                      <a:pt x="1764139" y="1443121"/>
                      <a:pt x="1760429" y="1467569"/>
                    </a:cubicBezTo>
                    <a:cubicBezTo>
                      <a:pt x="1754598" y="1488682"/>
                      <a:pt x="1748768" y="1510018"/>
                      <a:pt x="1742937" y="1531132"/>
                    </a:cubicBezTo>
                    <a:cubicBezTo>
                      <a:pt x="1737106" y="1549135"/>
                      <a:pt x="1731452" y="1566915"/>
                      <a:pt x="1725621" y="1584917"/>
                    </a:cubicBezTo>
                    <a:lnTo>
                      <a:pt x="1706539" y="1631145"/>
                    </a:lnTo>
                    <a:lnTo>
                      <a:pt x="1685866" y="1672261"/>
                    </a:lnTo>
                    <a:lnTo>
                      <a:pt x="1665194" y="1704043"/>
                    </a:lnTo>
                    <a:cubicBezTo>
                      <a:pt x="1660423" y="1711377"/>
                      <a:pt x="1655653" y="1718934"/>
                      <a:pt x="1650882" y="1726268"/>
                    </a:cubicBezTo>
                    <a:lnTo>
                      <a:pt x="1639751" y="1738936"/>
                    </a:lnTo>
                    <a:cubicBezTo>
                      <a:pt x="1638690" y="1740492"/>
                      <a:pt x="1637630" y="1742270"/>
                      <a:pt x="1636570" y="1743826"/>
                    </a:cubicBezTo>
                    <a:lnTo>
                      <a:pt x="1576319" y="1810501"/>
                    </a:lnTo>
                    <a:lnTo>
                      <a:pt x="1509708" y="1866063"/>
                    </a:lnTo>
                    <a:lnTo>
                      <a:pt x="1431788" y="1912069"/>
                    </a:lnTo>
                    <a:lnTo>
                      <a:pt x="1354045" y="1946962"/>
                    </a:lnTo>
                    <a:lnTo>
                      <a:pt x="1273121" y="1978744"/>
                    </a:lnTo>
                    <a:lnTo>
                      <a:pt x="1192198" y="1997857"/>
                    </a:lnTo>
                    <a:lnTo>
                      <a:pt x="1114278" y="2015193"/>
                    </a:lnTo>
                    <a:lnTo>
                      <a:pt x="1041306" y="2026305"/>
                    </a:lnTo>
                    <a:lnTo>
                      <a:pt x="976284" y="2035862"/>
                    </a:lnTo>
                    <a:lnTo>
                      <a:pt x="920627" y="2038974"/>
                    </a:lnTo>
                    <a:lnTo>
                      <a:pt x="881049" y="2042307"/>
                    </a:lnTo>
                    <a:lnTo>
                      <a:pt x="850835" y="2042307"/>
                    </a:lnTo>
                    <a:lnTo>
                      <a:pt x="842884" y="2042307"/>
                    </a:lnTo>
                    <a:lnTo>
                      <a:pt x="726976" y="2035862"/>
                    </a:lnTo>
                    <a:lnTo>
                      <a:pt x="626970" y="2038974"/>
                    </a:lnTo>
                    <a:lnTo>
                      <a:pt x="536506" y="2050086"/>
                    </a:lnTo>
                    <a:lnTo>
                      <a:pt x="455582" y="2064532"/>
                    </a:lnTo>
                    <a:lnTo>
                      <a:pt x="390384" y="2081868"/>
                    </a:lnTo>
                    <a:lnTo>
                      <a:pt x="331723" y="2105649"/>
                    </a:lnTo>
                    <a:lnTo>
                      <a:pt x="282427" y="2127874"/>
                    </a:lnTo>
                    <a:lnTo>
                      <a:pt x="246029" y="2151654"/>
                    </a:lnTo>
                    <a:lnTo>
                      <a:pt x="214225" y="2173879"/>
                    </a:lnTo>
                    <a:lnTo>
                      <a:pt x="187192" y="2197882"/>
                    </a:lnTo>
                    <a:cubicBezTo>
                      <a:pt x="181361" y="2204105"/>
                      <a:pt x="175530" y="2210551"/>
                      <a:pt x="169700" y="2216774"/>
                    </a:cubicBezTo>
                    <a:cubicBezTo>
                      <a:pt x="165989" y="2222108"/>
                      <a:pt x="162455" y="2227442"/>
                      <a:pt x="158745" y="2232776"/>
                    </a:cubicBezTo>
                    <a:cubicBezTo>
                      <a:pt x="156625" y="2235443"/>
                      <a:pt x="154504" y="2237887"/>
                      <a:pt x="152384" y="2240554"/>
                    </a:cubicBezTo>
                    <a:cubicBezTo>
                      <a:pt x="139802" y="2247207"/>
                      <a:pt x="108649" y="2281215"/>
                      <a:pt x="83252" y="2272697"/>
                    </a:cubicBezTo>
                    <a:cubicBezTo>
                      <a:pt x="57855" y="2264179"/>
                      <a:pt x="0" y="2235424"/>
                      <a:pt x="0" y="2189445"/>
                    </a:cubicBezTo>
                    <a:cubicBezTo>
                      <a:pt x="0" y="2174502"/>
                      <a:pt x="3937" y="2160478"/>
                      <a:pt x="11964" y="2148998"/>
                    </a:cubicBezTo>
                    <a:cubicBezTo>
                      <a:pt x="22019" y="2131068"/>
                      <a:pt x="42226" y="2101798"/>
                      <a:pt x="60329" y="2081868"/>
                    </a:cubicBezTo>
                    <a:lnTo>
                      <a:pt x="120580" y="2029417"/>
                    </a:lnTo>
                    <a:lnTo>
                      <a:pt x="190372" y="1986745"/>
                    </a:lnTo>
                    <a:lnTo>
                      <a:pt x="263521" y="1951629"/>
                    </a:lnTo>
                    <a:lnTo>
                      <a:pt x="338084" y="1923181"/>
                    </a:lnTo>
                    <a:lnTo>
                      <a:pt x="412647" y="1902512"/>
                    </a:lnTo>
                    <a:lnTo>
                      <a:pt x="487209" y="1888288"/>
                    </a:lnTo>
                    <a:lnTo>
                      <a:pt x="560359" y="1877176"/>
                    </a:lnTo>
                    <a:lnTo>
                      <a:pt x="626970" y="1870730"/>
                    </a:lnTo>
                    <a:lnTo>
                      <a:pt x="684218" y="1867619"/>
                    </a:lnTo>
                    <a:lnTo>
                      <a:pt x="733337" y="1867619"/>
                    </a:lnTo>
                    <a:lnTo>
                      <a:pt x="771502" y="1867619"/>
                    </a:lnTo>
                    <a:lnTo>
                      <a:pt x="796768" y="1870730"/>
                    </a:lnTo>
                    <a:lnTo>
                      <a:pt x="804719" y="1870730"/>
                    </a:lnTo>
                    <a:lnTo>
                      <a:pt x="917447" y="1873842"/>
                    </a:lnTo>
                    <a:lnTo>
                      <a:pt x="1022223" y="1867619"/>
                    </a:lnTo>
                    <a:lnTo>
                      <a:pt x="1114278" y="1853395"/>
                    </a:lnTo>
                    <a:lnTo>
                      <a:pt x="1195378" y="1834281"/>
                    </a:lnTo>
                    <a:lnTo>
                      <a:pt x="1263580" y="1807167"/>
                    </a:lnTo>
                    <a:lnTo>
                      <a:pt x="1325421" y="1781830"/>
                    </a:lnTo>
                    <a:lnTo>
                      <a:pt x="1376308" y="1753382"/>
                    </a:lnTo>
                    <a:lnTo>
                      <a:pt x="1420656" y="1724712"/>
                    </a:lnTo>
                    <a:lnTo>
                      <a:pt x="1452460" y="1694486"/>
                    </a:lnTo>
                    <a:lnTo>
                      <a:pt x="1477904" y="1672261"/>
                    </a:lnTo>
                    <a:lnTo>
                      <a:pt x="1495396" y="1651592"/>
                    </a:lnTo>
                    <a:cubicBezTo>
                      <a:pt x="1499106" y="1647814"/>
                      <a:pt x="1502817" y="1644258"/>
                      <a:pt x="1506527" y="1640479"/>
                    </a:cubicBezTo>
                    <a:cubicBezTo>
                      <a:pt x="1507587" y="1639368"/>
                      <a:pt x="1508647" y="1638479"/>
                      <a:pt x="1509708" y="1637368"/>
                    </a:cubicBezTo>
                    <a:lnTo>
                      <a:pt x="1549286" y="1567581"/>
                    </a:lnTo>
                    <a:lnTo>
                      <a:pt x="1579500" y="1496017"/>
                    </a:lnTo>
                    <a:cubicBezTo>
                      <a:pt x="1585330" y="1471125"/>
                      <a:pt x="1591161" y="1446455"/>
                      <a:pt x="1596992" y="1421563"/>
                    </a:cubicBezTo>
                    <a:cubicBezTo>
                      <a:pt x="1599642" y="1396226"/>
                      <a:pt x="1602292" y="1370668"/>
                      <a:pt x="1604943" y="1345331"/>
                    </a:cubicBezTo>
                    <a:lnTo>
                      <a:pt x="1604943" y="1270655"/>
                    </a:lnTo>
                    <a:lnTo>
                      <a:pt x="1596992" y="1199313"/>
                    </a:lnTo>
                    <a:cubicBezTo>
                      <a:pt x="1592751" y="1174865"/>
                      <a:pt x="1588511" y="1150640"/>
                      <a:pt x="1584270" y="1126193"/>
                    </a:cubicBezTo>
                    <a:cubicBezTo>
                      <a:pt x="1579500" y="1105079"/>
                      <a:pt x="1574729" y="1083743"/>
                      <a:pt x="1569958" y="1062629"/>
                    </a:cubicBezTo>
                    <a:cubicBezTo>
                      <a:pt x="1564128" y="1042627"/>
                      <a:pt x="1558297" y="1022402"/>
                      <a:pt x="1552466" y="1002399"/>
                    </a:cubicBezTo>
                    <a:lnTo>
                      <a:pt x="1533384" y="949948"/>
                    </a:lnTo>
                    <a:cubicBezTo>
                      <a:pt x="1528083" y="935724"/>
                      <a:pt x="1522959" y="921278"/>
                      <a:pt x="1517659" y="907054"/>
                    </a:cubicBezTo>
                    <a:cubicBezTo>
                      <a:pt x="1512888" y="896608"/>
                      <a:pt x="1508117" y="885940"/>
                      <a:pt x="1503347" y="875495"/>
                    </a:cubicBezTo>
                    <a:lnTo>
                      <a:pt x="1495396" y="854825"/>
                    </a:lnTo>
                    <a:cubicBezTo>
                      <a:pt x="1493276" y="853270"/>
                      <a:pt x="1491155" y="851492"/>
                      <a:pt x="1489035" y="849936"/>
                    </a:cubicBezTo>
                    <a:lnTo>
                      <a:pt x="1446100" y="734144"/>
                    </a:lnTo>
                    <a:lnTo>
                      <a:pt x="1414296" y="629242"/>
                    </a:lnTo>
                    <a:cubicBezTo>
                      <a:pt x="1407405" y="597015"/>
                      <a:pt x="1400691" y="564789"/>
                      <a:pt x="1393800" y="532563"/>
                    </a:cubicBezTo>
                    <a:lnTo>
                      <a:pt x="1382668" y="445218"/>
                    </a:lnTo>
                    <a:cubicBezTo>
                      <a:pt x="1381608" y="418326"/>
                      <a:pt x="1380548" y="391212"/>
                      <a:pt x="1379488" y="364319"/>
                    </a:cubicBezTo>
                    <a:cubicBezTo>
                      <a:pt x="1380548" y="340539"/>
                      <a:pt x="1381608" y="316536"/>
                      <a:pt x="1382668" y="292755"/>
                    </a:cubicBezTo>
                    <a:cubicBezTo>
                      <a:pt x="1385319" y="271641"/>
                      <a:pt x="1387969" y="250305"/>
                      <a:pt x="1390619" y="229191"/>
                    </a:cubicBezTo>
                    <a:cubicBezTo>
                      <a:pt x="1394860" y="210745"/>
                      <a:pt x="1399100" y="192076"/>
                      <a:pt x="1403341" y="173629"/>
                    </a:cubicBezTo>
                    <a:cubicBezTo>
                      <a:pt x="1408112" y="158294"/>
                      <a:pt x="1412705" y="142958"/>
                      <a:pt x="1417476" y="127623"/>
                    </a:cubicBezTo>
                    <a:lnTo>
                      <a:pt x="1434968" y="89618"/>
                    </a:lnTo>
                    <a:lnTo>
                      <a:pt x="1449280" y="60948"/>
                    </a:lnTo>
                    <a:lnTo>
                      <a:pt x="1456101" y="49373"/>
                    </a:lnTo>
                    <a:cubicBezTo>
                      <a:pt x="1456198" y="49028"/>
                      <a:pt x="1456346" y="48707"/>
                      <a:pt x="1456642" y="48454"/>
                    </a:cubicBezTo>
                    <a:cubicBezTo>
                      <a:pt x="1457894" y="46305"/>
                      <a:pt x="1459153" y="44168"/>
                      <a:pt x="1460411" y="42057"/>
                    </a:cubicBezTo>
                    <a:lnTo>
                      <a:pt x="1469953" y="26055"/>
                    </a:lnTo>
                    <a:cubicBezTo>
                      <a:pt x="1470483" y="25610"/>
                      <a:pt x="1471013" y="24944"/>
                      <a:pt x="1471543" y="24499"/>
                    </a:cubicBezTo>
                    <a:lnTo>
                      <a:pt x="1474027" y="24499"/>
                    </a:lnTo>
                    <a:cubicBezTo>
                      <a:pt x="1489607" y="9327"/>
                      <a:pt x="1511597" y="0"/>
                      <a:pt x="15359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059" name="Oval 39">
                <a:extLst>
                  <a:ext uri="{FF2B5EF4-FFF2-40B4-BE49-F238E27FC236}">
                    <a16:creationId xmlns:a16="http://schemas.microsoft.com/office/drawing/2014/main" id="{B1821E58-EF5C-4BFA-A27E-057C7941A230}"/>
                  </a:ext>
                </a:extLst>
              </p:cNvPr>
              <p:cNvSpPr/>
              <p:nvPr/>
            </p:nvSpPr>
            <p:spPr>
              <a:xfrm flipH="1" flipV="1">
                <a:off x="1198193" y="2079887"/>
                <a:ext cx="1650866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3393967" h="3932814">
                    <a:moveTo>
                      <a:pt x="1745685" y="3527152"/>
                    </a:moveTo>
                    <a:lnTo>
                      <a:pt x="1657171" y="3238316"/>
                    </a:lnTo>
                    <a:lnTo>
                      <a:pt x="1751363" y="3240672"/>
                    </a:lnTo>
                    <a:lnTo>
                      <a:pt x="1951375" y="3229909"/>
                    </a:lnTo>
                    <a:lnTo>
                      <a:pt x="2127104" y="3205310"/>
                    </a:lnTo>
                    <a:lnTo>
                      <a:pt x="2281920" y="3172254"/>
                    </a:lnTo>
                    <a:lnTo>
                      <a:pt x="2412114" y="3125362"/>
                    </a:lnTo>
                    <a:lnTo>
                      <a:pt x="2530166" y="3081544"/>
                    </a:lnTo>
                    <a:lnTo>
                      <a:pt x="2627307" y="3032345"/>
                    </a:lnTo>
                    <a:lnTo>
                      <a:pt x="2711965" y="2982762"/>
                    </a:lnTo>
                    <a:lnTo>
                      <a:pt x="2772677" y="2930489"/>
                    </a:lnTo>
                    <a:lnTo>
                      <a:pt x="2821249" y="2892052"/>
                    </a:lnTo>
                    <a:lnTo>
                      <a:pt x="2854640" y="2856307"/>
                    </a:lnTo>
                    <a:cubicBezTo>
                      <a:pt x="2861722" y="2849773"/>
                      <a:pt x="2868807" y="2843623"/>
                      <a:pt x="2875889" y="2837088"/>
                    </a:cubicBezTo>
                    <a:cubicBezTo>
                      <a:pt x="2877912" y="2835166"/>
                      <a:pt x="2879936" y="2833629"/>
                      <a:pt x="2881961" y="2831707"/>
                    </a:cubicBezTo>
                    <a:lnTo>
                      <a:pt x="2957514" y="2711016"/>
                    </a:lnTo>
                    <a:lnTo>
                      <a:pt x="3015191" y="2587251"/>
                    </a:lnTo>
                    <a:cubicBezTo>
                      <a:pt x="3026320" y="2544202"/>
                      <a:pt x="3037451" y="2501537"/>
                      <a:pt x="3048582" y="2458489"/>
                    </a:cubicBezTo>
                    <a:cubicBezTo>
                      <a:pt x="3053641" y="2414670"/>
                      <a:pt x="3058700" y="2370469"/>
                      <a:pt x="3063760" y="2326651"/>
                    </a:cubicBezTo>
                    <a:lnTo>
                      <a:pt x="3063760" y="2197504"/>
                    </a:lnTo>
                    <a:lnTo>
                      <a:pt x="3048582" y="2074124"/>
                    </a:lnTo>
                    <a:cubicBezTo>
                      <a:pt x="3040486" y="2031843"/>
                      <a:pt x="3032392" y="1989947"/>
                      <a:pt x="3024296" y="1947668"/>
                    </a:cubicBezTo>
                    <a:cubicBezTo>
                      <a:pt x="3015191" y="1911153"/>
                      <a:pt x="3006083" y="1874254"/>
                      <a:pt x="2996976" y="1837739"/>
                    </a:cubicBezTo>
                    <a:cubicBezTo>
                      <a:pt x="2985846" y="1803147"/>
                      <a:pt x="2974715" y="1768169"/>
                      <a:pt x="2963584" y="1733575"/>
                    </a:cubicBezTo>
                    <a:lnTo>
                      <a:pt x="2927157" y="1642865"/>
                    </a:lnTo>
                    <a:cubicBezTo>
                      <a:pt x="2917038" y="1618266"/>
                      <a:pt x="2907257" y="1593283"/>
                      <a:pt x="2897139" y="1568683"/>
                    </a:cubicBezTo>
                    <a:cubicBezTo>
                      <a:pt x="2888032" y="1550618"/>
                      <a:pt x="2878924" y="1532168"/>
                      <a:pt x="2869818" y="1514104"/>
                    </a:cubicBezTo>
                    <a:lnTo>
                      <a:pt x="2854640" y="1478357"/>
                    </a:lnTo>
                    <a:cubicBezTo>
                      <a:pt x="2850593" y="1475668"/>
                      <a:pt x="2846544" y="1472593"/>
                      <a:pt x="2842497" y="1469902"/>
                    </a:cubicBezTo>
                    <a:lnTo>
                      <a:pt x="2760536" y="1269648"/>
                    </a:lnTo>
                    <a:lnTo>
                      <a:pt x="2699824" y="1088228"/>
                    </a:lnTo>
                    <a:cubicBezTo>
                      <a:pt x="2686670" y="1032494"/>
                      <a:pt x="2673853" y="976761"/>
                      <a:pt x="2660698" y="921029"/>
                    </a:cubicBezTo>
                    <a:lnTo>
                      <a:pt x="2639448" y="769972"/>
                    </a:lnTo>
                    <a:cubicBezTo>
                      <a:pt x="2637424" y="723464"/>
                      <a:pt x="2635401" y="676573"/>
                      <a:pt x="2633377" y="630063"/>
                    </a:cubicBezTo>
                    <a:cubicBezTo>
                      <a:pt x="2635401" y="588937"/>
                      <a:pt x="2637424" y="547426"/>
                      <a:pt x="2639448" y="506298"/>
                    </a:cubicBezTo>
                    <a:cubicBezTo>
                      <a:pt x="2644508" y="469783"/>
                      <a:pt x="2649567" y="432884"/>
                      <a:pt x="2654626" y="396369"/>
                    </a:cubicBezTo>
                    <a:cubicBezTo>
                      <a:pt x="2662722" y="364468"/>
                      <a:pt x="2670816" y="332182"/>
                      <a:pt x="2678912" y="300279"/>
                    </a:cubicBezTo>
                    <a:cubicBezTo>
                      <a:pt x="2688019" y="273758"/>
                      <a:pt x="2696787" y="247236"/>
                      <a:pt x="2705895" y="220715"/>
                    </a:cubicBezTo>
                    <a:lnTo>
                      <a:pt x="2739286" y="154988"/>
                    </a:lnTo>
                    <a:lnTo>
                      <a:pt x="2766607" y="105405"/>
                    </a:lnTo>
                    <a:lnTo>
                      <a:pt x="2779628" y="85387"/>
                    </a:lnTo>
                    <a:cubicBezTo>
                      <a:pt x="2779813" y="84791"/>
                      <a:pt x="2780096" y="84235"/>
                      <a:pt x="2780661" y="83798"/>
                    </a:cubicBezTo>
                    <a:cubicBezTo>
                      <a:pt x="2783051" y="80081"/>
                      <a:pt x="2785454" y="76386"/>
                      <a:pt x="2787855" y="72735"/>
                    </a:cubicBezTo>
                    <a:lnTo>
                      <a:pt x="2806071" y="45060"/>
                    </a:lnTo>
                    <a:cubicBezTo>
                      <a:pt x="2807082" y="44291"/>
                      <a:pt x="2808094" y="43139"/>
                      <a:pt x="2809106" y="42369"/>
                    </a:cubicBezTo>
                    <a:lnTo>
                      <a:pt x="2813848" y="42369"/>
                    </a:lnTo>
                    <a:cubicBezTo>
                      <a:pt x="2843589" y="16131"/>
                      <a:pt x="2885567" y="0"/>
                      <a:pt x="2932020" y="0"/>
                    </a:cubicBezTo>
                    <a:cubicBezTo>
                      <a:pt x="3023300" y="0"/>
                      <a:pt x="3097299" y="62280"/>
                      <a:pt x="3097299" y="139107"/>
                    </a:cubicBezTo>
                    <a:cubicBezTo>
                      <a:pt x="3097299" y="158577"/>
                      <a:pt x="3092547" y="177113"/>
                      <a:pt x="3083814" y="193874"/>
                    </a:cubicBezTo>
                    <a:lnTo>
                      <a:pt x="3085009" y="196115"/>
                    </a:lnTo>
                    <a:lnTo>
                      <a:pt x="3024296" y="286826"/>
                    </a:lnTo>
                    <a:lnTo>
                      <a:pt x="2987870" y="385607"/>
                    </a:lnTo>
                    <a:cubicBezTo>
                      <a:pt x="2977750" y="422122"/>
                      <a:pt x="2967633" y="459021"/>
                      <a:pt x="2957514" y="495536"/>
                    </a:cubicBezTo>
                    <a:cubicBezTo>
                      <a:pt x="2956502" y="535894"/>
                      <a:pt x="2955490" y="575868"/>
                      <a:pt x="2954478" y="616226"/>
                    </a:cubicBezTo>
                    <a:cubicBezTo>
                      <a:pt x="2955490" y="655432"/>
                      <a:pt x="2956502" y="695022"/>
                      <a:pt x="2957514" y="734226"/>
                    </a:cubicBezTo>
                    <a:cubicBezTo>
                      <a:pt x="2963584" y="774584"/>
                      <a:pt x="2969657" y="814558"/>
                      <a:pt x="2975727" y="854918"/>
                    </a:cubicBezTo>
                    <a:lnTo>
                      <a:pt x="3003048" y="970227"/>
                    </a:lnTo>
                    <a:lnTo>
                      <a:pt x="3030369" y="1085537"/>
                    </a:lnTo>
                    <a:cubicBezTo>
                      <a:pt x="3041498" y="1118591"/>
                      <a:pt x="3052629" y="1151264"/>
                      <a:pt x="3063760" y="1184318"/>
                    </a:cubicBezTo>
                    <a:cubicBezTo>
                      <a:pt x="3074891" y="1214683"/>
                      <a:pt x="3085685" y="1244663"/>
                      <a:pt x="3096814" y="1275028"/>
                    </a:cubicBezTo>
                    <a:cubicBezTo>
                      <a:pt x="3105921" y="1299628"/>
                      <a:pt x="3115029" y="1324611"/>
                      <a:pt x="3124135" y="1349210"/>
                    </a:cubicBezTo>
                    <a:cubicBezTo>
                      <a:pt x="3133242" y="1369197"/>
                      <a:pt x="3142348" y="1389570"/>
                      <a:pt x="3151456" y="1409557"/>
                    </a:cubicBezTo>
                    <a:lnTo>
                      <a:pt x="3169669" y="1445302"/>
                    </a:lnTo>
                    <a:lnTo>
                      <a:pt x="3172704" y="1453374"/>
                    </a:lnTo>
                    <a:lnTo>
                      <a:pt x="3260737" y="1642865"/>
                    </a:lnTo>
                    <a:cubicBezTo>
                      <a:pt x="3283000" y="1701289"/>
                      <a:pt x="3304922" y="1760098"/>
                      <a:pt x="3327184" y="1818521"/>
                    </a:cubicBezTo>
                    <a:lnTo>
                      <a:pt x="3372718" y="1983413"/>
                    </a:lnTo>
                    <a:cubicBezTo>
                      <a:pt x="3377777" y="2034534"/>
                      <a:pt x="3382836" y="2086039"/>
                      <a:pt x="3387897" y="2137159"/>
                    </a:cubicBezTo>
                    <a:cubicBezTo>
                      <a:pt x="3389920" y="2185589"/>
                      <a:pt x="3391944" y="2234403"/>
                      <a:pt x="3393967" y="2282834"/>
                    </a:cubicBezTo>
                    <a:cubicBezTo>
                      <a:pt x="3389920" y="2325883"/>
                      <a:pt x="3385873" y="2368546"/>
                      <a:pt x="3381824" y="2411595"/>
                    </a:cubicBezTo>
                    <a:cubicBezTo>
                      <a:pt x="3374742" y="2453876"/>
                      <a:pt x="3367658" y="2495771"/>
                      <a:pt x="3360576" y="2538052"/>
                    </a:cubicBezTo>
                    <a:cubicBezTo>
                      <a:pt x="3349445" y="2574566"/>
                      <a:pt x="3338315" y="2611465"/>
                      <a:pt x="3327184" y="2647980"/>
                    </a:cubicBezTo>
                    <a:cubicBezTo>
                      <a:pt x="3316053" y="2679115"/>
                      <a:pt x="3305260" y="2709864"/>
                      <a:pt x="3294129" y="2740997"/>
                    </a:cubicBezTo>
                    <a:lnTo>
                      <a:pt x="3257702" y="2820945"/>
                    </a:lnTo>
                    <a:lnTo>
                      <a:pt x="3218238" y="2892052"/>
                    </a:lnTo>
                    <a:lnTo>
                      <a:pt x="3178777" y="2947017"/>
                    </a:lnTo>
                    <a:cubicBezTo>
                      <a:pt x="3169669" y="2959700"/>
                      <a:pt x="3160563" y="2972770"/>
                      <a:pt x="3151456" y="2985453"/>
                    </a:cubicBezTo>
                    <a:lnTo>
                      <a:pt x="3130207" y="3007362"/>
                    </a:lnTo>
                    <a:cubicBezTo>
                      <a:pt x="3128182" y="3010053"/>
                      <a:pt x="3126158" y="3013128"/>
                      <a:pt x="3124135" y="3015819"/>
                    </a:cubicBezTo>
                    <a:lnTo>
                      <a:pt x="3009118" y="3131128"/>
                    </a:lnTo>
                    <a:lnTo>
                      <a:pt x="2881961" y="3227218"/>
                    </a:lnTo>
                    <a:lnTo>
                      <a:pt x="2733216" y="3306782"/>
                    </a:lnTo>
                    <a:lnTo>
                      <a:pt x="2584808" y="3367127"/>
                    </a:lnTo>
                    <a:lnTo>
                      <a:pt x="2430328" y="3422092"/>
                    </a:lnTo>
                    <a:lnTo>
                      <a:pt x="2275850" y="3455146"/>
                    </a:lnTo>
                    <a:lnTo>
                      <a:pt x="2127104" y="3485128"/>
                    </a:lnTo>
                    <a:lnTo>
                      <a:pt x="1987804" y="3504345"/>
                    </a:lnTo>
                    <a:lnTo>
                      <a:pt x="1863680" y="3520873"/>
                    </a:lnTo>
                    <a:lnTo>
                      <a:pt x="1757433" y="3526255"/>
                    </a:lnTo>
                    <a:close/>
                    <a:moveTo>
                      <a:pt x="158924" y="3930462"/>
                    </a:moveTo>
                    <a:cubicBezTo>
                      <a:pt x="110443" y="3915731"/>
                      <a:pt x="0" y="3866001"/>
                      <a:pt x="0" y="3786484"/>
                    </a:cubicBezTo>
                    <a:cubicBezTo>
                      <a:pt x="0" y="3760641"/>
                      <a:pt x="7516" y="3736388"/>
                      <a:pt x="22839" y="3716534"/>
                    </a:cubicBezTo>
                    <a:cubicBezTo>
                      <a:pt x="42033" y="3685525"/>
                      <a:pt x="80608" y="3634905"/>
                      <a:pt x="115165" y="3600437"/>
                    </a:cubicBezTo>
                    <a:lnTo>
                      <a:pt x="230182" y="3509727"/>
                    </a:lnTo>
                    <a:lnTo>
                      <a:pt x="363411" y="3435929"/>
                    </a:lnTo>
                    <a:lnTo>
                      <a:pt x="503049" y="3375199"/>
                    </a:lnTo>
                    <a:lnTo>
                      <a:pt x="645387" y="3326000"/>
                    </a:lnTo>
                    <a:lnTo>
                      <a:pt x="787724" y="3290254"/>
                    </a:lnTo>
                    <a:lnTo>
                      <a:pt x="930059" y="3265655"/>
                    </a:lnTo>
                    <a:lnTo>
                      <a:pt x="1069699" y="3246438"/>
                    </a:lnTo>
                    <a:lnTo>
                      <a:pt x="1196856" y="3235290"/>
                    </a:lnTo>
                    <a:lnTo>
                      <a:pt x="1306140" y="3229909"/>
                    </a:lnTo>
                    <a:lnTo>
                      <a:pt x="1322155" y="3229909"/>
                    </a:lnTo>
                    <a:lnTo>
                      <a:pt x="1387858" y="3520878"/>
                    </a:lnTo>
                    <a:lnTo>
                      <a:pt x="1387763" y="3520873"/>
                    </a:lnTo>
                    <a:lnTo>
                      <a:pt x="1196856" y="3526255"/>
                    </a:lnTo>
                    <a:lnTo>
                      <a:pt x="1024165" y="3545473"/>
                    </a:lnTo>
                    <a:lnTo>
                      <a:pt x="869685" y="3570456"/>
                    </a:lnTo>
                    <a:lnTo>
                      <a:pt x="745225" y="3600437"/>
                    </a:lnTo>
                    <a:lnTo>
                      <a:pt x="633244" y="3641565"/>
                    </a:lnTo>
                    <a:lnTo>
                      <a:pt x="539140" y="3680001"/>
                    </a:lnTo>
                    <a:lnTo>
                      <a:pt x="469658" y="3721127"/>
                    </a:lnTo>
                    <a:lnTo>
                      <a:pt x="408946" y="3759564"/>
                    </a:lnTo>
                    <a:lnTo>
                      <a:pt x="357341" y="3801075"/>
                    </a:lnTo>
                    <a:cubicBezTo>
                      <a:pt x="346210" y="3811837"/>
                      <a:pt x="335079" y="3822985"/>
                      <a:pt x="323949" y="3833747"/>
                    </a:cubicBezTo>
                    <a:cubicBezTo>
                      <a:pt x="316865" y="3842972"/>
                      <a:pt x="310119" y="3852197"/>
                      <a:pt x="303037" y="3861422"/>
                    </a:cubicBezTo>
                    <a:cubicBezTo>
                      <a:pt x="298990" y="3866034"/>
                      <a:pt x="294941" y="3870261"/>
                      <a:pt x="290894" y="3874873"/>
                    </a:cubicBezTo>
                    <a:cubicBezTo>
                      <a:pt x="266876" y="3886379"/>
                      <a:pt x="207406" y="3945193"/>
                      <a:pt x="158924" y="393046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36" name="Group 1035">
              <a:extLst>
                <a:ext uri="{FF2B5EF4-FFF2-40B4-BE49-F238E27FC236}">
                  <a16:creationId xmlns:a16="http://schemas.microsoft.com/office/drawing/2014/main" id="{9F78B172-441B-491F-B1F1-A50F636A3033}"/>
                </a:ext>
              </a:extLst>
            </p:cNvPr>
            <p:cNvGrpSpPr/>
            <p:nvPr/>
          </p:nvGrpSpPr>
          <p:grpSpPr>
            <a:xfrm rot="532827">
              <a:off x="2526045" y="950876"/>
              <a:ext cx="3619070" cy="3396495"/>
              <a:chOff x="509678" y="1797347"/>
              <a:chExt cx="2339381" cy="2195507"/>
            </a:xfrm>
          </p:grpSpPr>
          <p:sp>
            <p:nvSpPr>
              <p:cNvPr id="1037" name="Rounded Rectangle 16">
                <a:extLst>
                  <a:ext uri="{FF2B5EF4-FFF2-40B4-BE49-F238E27FC236}">
                    <a16:creationId xmlns:a16="http://schemas.microsoft.com/office/drawing/2014/main" id="{C065256E-6FFF-40C9-896E-73ADB180632B}"/>
                  </a:ext>
                </a:extLst>
              </p:cNvPr>
              <p:cNvSpPr/>
              <p:nvPr/>
            </p:nvSpPr>
            <p:spPr>
              <a:xfrm rot="18063644">
                <a:off x="1724663" y="2419627"/>
                <a:ext cx="73094" cy="82300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38" name="Rounded Rectangle 17">
                <a:extLst>
                  <a:ext uri="{FF2B5EF4-FFF2-40B4-BE49-F238E27FC236}">
                    <a16:creationId xmlns:a16="http://schemas.microsoft.com/office/drawing/2014/main" id="{93EAC2E8-A405-47C9-850C-93E337ECFC80}"/>
                  </a:ext>
                </a:extLst>
              </p:cNvPr>
              <p:cNvSpPr/>
              <p:nvPr/>
            </p:nvSpPr>
            <p:spPr>
              <a:xfrm rot="18060000">
                <a:off x="1820802" y="2253850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39" name="Rounded Rectangle 18">
                <a:extLst>
                  <a:ext uri="{FF2B5EF4-FFF2-40B4-BE49-F238E27FC236}">
                    <a16:creationId xmlns:a16="http://schemas.microsoft.com/office/drawing/2014/main" id="{F5F51B8A-E962-4FC9-B15B-B601F0FB87BB}"/>
                  </a:ext>
                </a:extLst>
              </p:cNvPr>
              <p:cNvSpPr/>
              <p:nvPr/>
            </p:nvSpPr>
            <p:spPr>
              <a:xfrm rot="18063644">
                <a:off x="1939567" y="2260617"/>
                <a:ext cx="73094" cy="40274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40" name="Rounded Rectangle 19">
                <a:extLst>
                  <a:ext uri="{FF2B5EF4-FFF2-40B4-BE49-F238E27FC236}">
                    <a16:creationId xmlns:a16="http://schemas.microsoft.com/office/drawing/2014/main" id="{F4BDE04E-78A2-4064-9387-F73A6252C835}"/>
                  </a:ext>
                </a:extLst>
              </p:cNvPr>
              <p:cNvSpPr/>
              <p:nvPr/>
            </p:nvSpPr>
            <p:spPr>
              <a:xfrm rot="18063644">
                <a:off x="1574952" y="2602544"/>
                <a:ext cx="73094" cy="80549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41" name="Rounded Rectangle 20">
                <a:extLst>
                  <a:ext uri="{FF2B5EF4-FFF2-40B4-BE49-F238E27FC236}">
                    <a16:creationId xmlns:a16="http://schemas.microsoft.com/office/drawing/2014/main" id="{7108F581-59FB-4F1F-B4E4-1A77CC2872CB}"/>
                  </a:ext>
                </a:extLst>
              </p:cNvPr>
              <p:cNvSpPr/>
              <p:nvPr/>
            </p:nvSpPr>
            <p:spPr>
              <a:xfrm rot="18063644">
                <a:off x="1516856" y="2958046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42" name="Rounded Rectangle 21">
                <a:extLst>
                  <a:ext uri="{FF2B5EF4-FFF2-40B4-BE49-F238E27FC236}">
                    <a16:creationId xmlns:a16="http://schemas.microsoft.com/office/drawing/2014/main" id="{F2733B3F-8763-4930-916D-6DFD05937B7C}"/>
                  </a:ext>
                </a:extLst>
              </p:cNvPr>
              <p:cNvSpPr/>
              <p:nvPr/>
            </p:nvSpPr>
            <p:spPr>
              <a:xfrm rot="18063644">
                <a:off x="1091076" y="3196078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043" name="Rounded Rectangle 22">
                <a:extLst>
                  <a:ext uri="{FF2B5EF4-FFF2-40B4-BE49-F238E27FC236}">
                    <a16:creationId xmlns:a16="http://schemas.microsoft.com/office/drawing/2014/main" id="{7E864774-20C6-4010-9EC7-BF9E9DDBF617}"/>
                  </a:ext>
                </a:extLst>
              </p:cNvPr>
              <p:cNvSpPr/>
              <p:nvPr/>
            </p:nvSpPr>
            <p:spPr>
              <a:xfrm rot="18063644">
                <a:off x="1223216" y="318059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44" name="Rounded Rectangle 23">
                <a:extLst>
                  <a:ext uri="{FF2B5EF4-FFF2-40B4-BE49-F238E27FC236}">
                    <a16:creationId xmlns:a16="http://schemas.microsoft.com/office/drawing/2014/main" id="{7742658C-AC88-49F0-ACD9-84123F85CEFE}"/>
                  </a:ext>
                </a:extLst>
              </p:cNvPr>
              <p:cNvSpPr/>
              <p:nvPr/>
            </p:nvSpPr>
            <p:spPr>
              <a:xfrm rot="18063644">
                <a:off x="2321860" y="1676143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45" name="Rounded Rectangle 24">
                <a:extLst>
                  <a:ext uri="{FF2B5EF4-FFF2-40B4-BE49-F238E27FC236}">
                    <a16:creationId xmlns:a16="http://schemas.microsoft.com/office/drawing/2014/main" id="{2C50CE8F-CB7A-4B1E-8C58-B47B1D38EC2D}"/>
                  </a:ext>
                </a:extLst>
              </p:cNvPr>
              <p:cNvSpPr/>
              <p:nvPr/>
            </p:nvSpPr>
            <p:spPr>
              <a:xfrm rot="18063644">
                <a:off x="2213789" y="195382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46" name="Oval 39">
                <a:extLst>
                  <a:ext uri="{FF2B5EF4-FFF2-40B4-BE49-F238E27FC236}">
                    <a16:creationId xmlns:a16="http://schemas.microsoft.com/office/drawing/2014/main" id="{F800F6DC-6CF0-4413-8DD1-4D48AA1DD45D}"/>
                  </a:ext>
                </a:extLst>
              </p:cNvPr>
              <p:cNvSpPr/>
              <p:nvPr/>
            </p:nvSpPr>
            <p:spPr>
              <a:xfrm rot="15291151" flipH="1">
                <a:off x="640729" y="1666296"/>
                <a:ext cx="1650865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1777921" h="2274057">
                    <a:moveTo>
                      <a:pt x="1535931" y="0"/>
                    </a:moveTo>
                    <a:cubicBezTo>
                      <a:pt x="1583748" y="0"/>
                      <a:pt x="1622512" y="36012"/>
                      <a:pt x="1622512" y="80435"/>
                    </a:cubicBezTo>
                    <a:cubicBezTo>
                      <a:pt x="1622512" y="91693"/>
                      <a:pt x="1620023" y="102411"/>
                      <a:pt x="1615448" y="112103"/>
                    </a:cubicBezTo>
                    <a:lnTo>
                      <a:pt x="1616074" y="113399"/>
                    </a:lnTo>
                    <a:lnTo>
                      <a:pt x="1584270" y="165850"/>
                    </a:lnTo>
                    <a:lnTo>
                      <a:pt x="1565188" y="222968"/>
                    </a:lnTo>
                    <a:cubicBezTo>
                      <a:pt x="1559887" y="244082"/>
                      <a:pt x="1554587" y="265418"/>
                      <a:pt x="1549286" y="286532"/>
                    </a:cubicBezTo>
                    <a:cubicBezTo>
                      <a:pt x="1548756" y="309868"/>
                      <a:pt x="1548226" y="332982"/>
                      <a:pt x="1547696" y="356318"/>
                    </a:cubicBezTo>
                    <a:cubicBezTo>
                      <a:pt x="1548226" y="378988"/>
                      <a:pt x="1548756" y="401880"/>
                      <a:pt x="1549286" y="424549"/>
                    </a:cubicBezTo>
                    <a:cubicBezTo>
                      <a:pt x="1552466" y="447885"/>
                      <a:pt x="1555647" y="470999"/>
                      <a:pt x="1558827" y="494336"/>
                    </a:cubicBezTo>
                    <a:lnTo>
                      <a:pt x="1573139" y="561011"/>
                    </a:lnTo>
                    <a:lnTo>
                      <a:pt x="1587451" y="627686"/>
                    </a:lnTo>
                    <a:cubicBezTo>
                      <a:pt x="1593281" y="646799"/>
                      <a:pt x="1599112" y="665691"/>
                      <a:pt x="1604943" y="684804"/>
                    </a:cubicBezTo>
                    <a:cubicBezTo>
                      <a:pt x="1610774" y="702362"/>
                      <a:pt x="1616428" y="719697"/>
                      <a:pt x="1622258" y="737255"/>
                    </a:cubicBezTo>
                    <a:cubicBezTo>
                      <a:pt x="1627029" y="751479"/>
                      <a:pt x="1631800" y="765925"/>
                      <a:pt x="1636570" y="780149"/>
                    </a:cubicBezTo>
                    <a:cubicBezTo>
                      <a:pt x="1641341" y="791706"/>
                      <a:pt x="1646111" y="803486"/>
                      <a:pt x="1650882" y="815043"/>
                    </a:cubicBezTo>
                    <a:lnTo>
                      <a:pt x="1660423" y="835712"/>
                    </a:lnTo>
                    <a:lnTo>
                      <a:pt x="1662013" y="840379"/>
                    </a:lnTo>
                    <a:lnTo>
                      <a:pt x="1708129" y="949948"/>
                    </a:lnTo>
                    <a:cubicBezTo>
                      <a:pt x="1719791" y="983730"/>
                      <a:pt x="1731275" y="1017735"/>
                      <a:pt x="1742937" y="1051517"/>
                    </a:cubicBezTo>
                    <a:lnTo>
                      <a:pt x="1766790" y="1146862"/>
                    </a:lnTo>
                    <a:cubicBezTo>
                      <a:pt x="1769440" y="1176421"/>
                      <a:pt x="1772090" y="1206203"/>
                      <a:pt x="1774741" y="1235762"/>
                    </a:cubicBezTo>
                    <a:cubicBezTo>
                      <a:pt x="1775801" y="1263765"/>
                      <a:pt x="1776861" y="1291991"/>
                      <a:pt x="1777921" y="1319995"/>
                    </a:cubicBezTo>
                    <a:cubicBezTo>
                      <a:pt x="1775801" y="1344887"/>
                      <a:pt x="1773681" y="1369556"/>
                      <a:pt x="1771560" y="1394448"/>
                    </a:cubicBezTo>
                    <a:cubicBezTo>
                      <a:pt x="1767850" y="1418896"/>
                      <a:pt x="1764139" y="1443121"/>
                      <a:pt x="1760429" y="1467569"/>
                    </a:cubicBezTo>
                    <a:cubicBezTo>
                      <a:pt x="1754598" y="1488682"/>
                      <a:pt x="1748768" y="1510018"/>
                      <a:pt x="1742937" y="1531132"/>
                    </a:cubicBezTo>
                    <a:cubicBezTo>
                      <a:pt x="1737106" y="1549135"/>
                      <a:pt x="1731452" y="1566915"/>
                      <a:pt x="1725621" y="1584917"/>
                    </a:cubicBezTo>
                    <a:lnTo>
                      <a:pt x="1706539" y="1631145"/>
                    </a:lnTo>
                    <a:lnTo>
                      <a:pt x="1685866" y="1672261"/>
                    </a:lnTo>
                    <a:lnTo>
                      <a:pt x="1665194" y="1704043"/>
                    </a:lnTo>
                    <a:cubicBezTo>
                      <a:pt x="1660423" y="1711377"/>
                      <a:pt x="1655653" y="1718934"/>
                      <a:pt x="1650882" y="1726268"/>
                    </a:cubicBezTo>
                    <a:lnTo>
                      <a:pt x="1639751" y="1738936"/>
                    </a:lnTo>
                    <a:cubicBezTo>
                      <a:pt x="1638690" y="1740492"/>
                      <a:pt x="1637630" y="1742270"/>
                      <a:pt x="1636570" y="1743826"/>
                    </a:cubicBezTo>
                    <a:lnTo>
                      <a:pt x="1576319" y="1810501"/>
                    </a:lnTo>
                    <a:lnTo>
                      <a:pt x="1509708" y="1866063"/>
                    </a:lnTo>
                    <a:lnTo>
                      <a:pt x="1431788" y="1912069"/>
                    </a:lnTo>
                    <a:lnTo>
                      <a:pt x="1354045" y="1946962"/>
                    </a:lnTo>
                    <a:lnTo>
                      <a:pt x="1273121" y="1978744"/>
                    </a:lnTo>
                    <a:lnTo>
                      <a:pt x="1192198" y="1997857"/>
                    </a:lnTo>
                    <a:lnTo>
                      <a:pt x="1114278" y="2015193"/>
                    </a:lnTo>
                    <a:lnTo>
                      <a:pt x="1041306" y="2026305"/>
                    </a:lnTo>
                    <a:lnTo>
                      <a:pt x="976284" y="2035862"/>
                    </a:lnTo>
                    <a:lnTo>
                      <a:pt x="920627" y="2038974"/>
                    </a:lnTo>
                    <a:lnTo>
                      <a:pt x="881049" y="2042307"/>
                    </a:lnTo>
                    <a:lnTo>
                      <a:pt x="850835" y="2042307"/>
                    </a:lnTo>
                    <a:lnTo>
                      <a:pt x="842884" y="2042307"/>
                    </a:lnTo>
                    <a:lnTo>
                      <a:pt x="726976" y="2035862"/>
                    </a:lnTo>
                    <a:lnTo>
                      <a:pt x="626970" y="2038974"/>
                    </a:lnTo>
                    <a:lnTo>
                      <a:pt x="536506" y="2050086"/>
                    </a:lnTo>
                    <a:lnTo>
                      <a:pt x="455582" y="2064532"/>
                    </a:lnTo>
                    <a:lnTo>
                      <a:pt x="390384" y="2081868"/>
                    </a:lnTo>
                    <a:lnTo>
                      <a:pt x="331723" y="2105649"/>
                    </a:lnTo>
                    <a:lnTo>
                      <a:pt x="282427" y="2127874"/>
                    </a:lnTo>
                    <a:lnTo>
                      <a:pt x="246029" y="2151654"/>
                    </a:lnTo>
                    <a:lnTo>
                      <a:pt x="214225" y="2173879"/>
                    </a:lnTo>
                    <a:lnTo>
                      <a:pt x="187192" y="2197882"/>
                    </a:lnTo>
                    <a:cubicBezTo>
                      <a:pt x="181361" y="2204105"/>
                      <a:pt x="175530" y="2210551"/>
                      <a:pt x="169700" y="2216774"/>
                    </a:cubicBezTo>
                    <a:cubicBezTo>
                      <a:pt x="165989" y="2222108"/>
                      <a:pt x="162455" y="2227442"/>
                      <a:pt x="158745" y="2232776"/>
                    </a:cubicBezTo>
                    <a:cubicBezTo>
                      <a:pt x="156625" y="2235443"/>
                      <a:pt x="154504" y="2237887"/>
                      <a:pt x="152384" y="2240554"/>
                    </a:cubicBezTo>
                    <a:cubicBezTo>
                      <a:pt x="139802" y="2247207"/>
                      <a:pt x="108649" y="2281215"/>
                      <a:pt x="83252" y="2272697"/>
                    </a:cubicBezTo>
                    <a:cubicBezTo>
                      <a:pt x="57855" y="2264179"/>
                      <a:pt x="0" y="2235424"/>
                      <a:pt x="0" y="2189445"/>
                    </a:cubicBezTo>
                    <a:cubicBezTo>
                      <a:pt x="0" y="2174502"/>
                      <a:pt x="3937" y="2160478"/>
                      <a:pt x="11964" y="2148998"/>
                    </a:cubicBezTo>
                    <a:cubicBezTo>
                      <a:pt x="22019" y="2131068"/>
                      <a:pt x="42226" y="2101798"/>
                      <a:pt x="60329" y="2081868"/>
                    </a:cubicBezTo>
                    <a:lnTo>
                      <a:pt x="120580" y="2029417"/>
                    </a:lnTo>
                    <a:lnTo>
                      <a:pt x="190372" y="1986745"/>
                    </a:lnTo>
                    <a:lnTo>
                      <a:pt x="263521" y="1951629"/>
                    </a:lnTo>
                    <a:lnTo>
                      <a:pt x="338084" y="1923181"/>
                    </a:lnTo>
                    <a:lnTo>
                      <a:pt x="412647" y="1902512"/>
                    </a:lnTo>
                    <a:lnTo>
                      <a:pt x="487209" y="1888288"/>
                    </a:lnTo>
                    <a:lnTo>
                      <a:pt x="560359" y="1877176"/>
                    </a:lnTo>
                    <a:lnTo>
                      <a:pt x="626970" y="1870730"/>
                    </a:lnTo>
                    <a:lnTo>
                      <a:pt x="684218" y="1867619"/>
                    </a:lnTo>
                    <a:lnTo>
                      <a:pt x="733337" y="1867619"/>
                    </a:lnTo>
                    <a:lnTo>
                      <a:pt x="771502" y="1867619"/>
                    </a:lnTo>
                    <a:lnTo>
                      <a:pt x="796768" y="1870730"/>
                    </a:lnTo>
                    <a:lnTo>
                      <a:pt x="804719" y="1870730"/>
                    </a:lnTo>
                    <a:lnTo>
                      <a:pt x="917447" y="1873842"/>
                    </a:lnTo>
                    <a:lnTo>
                      <a:pt x="1022223" y="1867619"/>
                    </a:lnTo>
                    <a:lnTo>
                      <a:pt x="1114278" y="1853395"/>
                    </a:lnTo>
                    <a:lnTo>
                      <a:pt x="1195378" y="1834281"/>
                    </a:lnTo>
                    <a:lnTo>
                      <a:pt x="1263580" y="1807167"/>
                    </a:lnTo>
                    <a:lnTo>
                      <a:pt x="1325421" y="1781830"/>
                    </a:lnTo>
                    <a:lnTo>
                      <a:pt x="1376308" y="1753382"/>
                    </a:lnTo>
                    <a:lnTo>
                      <a:pt x="1420656" y="1724712"/>
                    </a:lnTo>
                    <a:lnTo>
                      <a:pt x="1452460" y="1694486"/>
                    </a:lnTo>
                    <a:lnTo>
                      <a:pt x="1477904" y="1672261"/>
                    </a:lnTo>
                    <a:lnTo>
                      <a:pt x="1495396" y="1651592"/>
                    </a:lnTo>
                    <a:cubicBezTo>
                      <a:pt x="1499106" y="1647814"/>
                      <a:pt x="1502817" y="1644258"/>
                      <a:pt x="1506527" y="1640479"/>
                    </a:cubicBezTo>
                    <a:cubicBezTo>
                      <a:pt x="1507587" y="1639368"/>
                      <a:pt x="1508647" y="1638479"/>
                      <a:pt x="1509708" y="1637368"/>
                    </a:cubicBezTo>
                    <a:lnTo>
                      <a:pt x="1549286" y="1567581"/>
                    </a:lnTo>
                    <a:lnTo>
                      <a:pt x="1579500" y="1496017"/>
                    </a:lnTo>
                    <a:cubicBezTo>
                      <a:pt x="1585330" y="1471125"/>
                      <a:pt x="1591161" y="1446455"/>
                      <a:pt x="1596992" y="1421563"/>
                    </a:cubicBezTo>
                    <a:cubicBezTo>
                      <a:pt x="1599642" y="1396226"/>
                      <a:pt x="1602292" y="1370668"/>
                      <a:pt x="1604943" y="1345331"/>
                    </a:cubicBezTo>
                    <a:lnTo>
                      <a:pt x="1604943" y="1270655"/>
                    </a:lnTo>
                    <a:lnTo>
                      <a:pt x="1596992" y="1199313"/>
                    </a:lnTo>
                    <a:cubicBezTo>
                      <a:pt x="1592751" y="1174865"/>
                      <a:pt x="1588511" y="1150640"/>
                      <a:pt x="1584270" y="1126193"/>
                    </a:cubicBezTo>
                    <a:cubicBezTo>
                      <a:pt x="1579500" y="1105079"/>
                      <a:pt x="1574729" y="1083743"/>
                      <a:pt x="1569958" y="1062629"/>
                    </a:cubicBezTo>
                    <a:cubicBezTo>
                      <a:pt x="1564128" y="1042627"/>
                      <a:pt x="1558297" y="1022402"/>
                      <a:pt x="1552466" y="1002399"/>
                    </a:cubicBezTo>
                    <a:lnTo>
                      <a:pt x="1533384" y="949948"/>
                    </a:lnTo>
                    <a:cubicBezTo>
                      <a:pt x="1528083" y="935724"/>
                      <a:pt x="1522959" y="921278"/>
                      <a:pt x="1517659" y="907054"/>
                    </a:cubicBezTo>
                    <a:cubicBezTo>
                      <a:pt x="1512888" y="896608"/>
                      <a:pt x="1508117" y="885940"/>
                      <a:pt x="1503347" y="875495"/>
                    </a:cubicBezTo>
                    <a:lnTo>
                      <a:pt x="1495396" y="854825"/>
                    </a:lnTo>
                    <a:cubicBezTo>
                      <a:pt x="1493276" y="853270"/>
                      <a:pt x="1491155" y="851492"/>
                      <a:pt x="1489035" y="849936"/>
                    </a:cubicBezTo>
                    <a:lnTo>
                      <a:pt x="1446100" y="734144"/>
                    </a:lnTo>
                    <a:lnTo>
                      <a:pt x="1414296" y="629242"/>
                    </a:lnTo>
                    <a:cubicBezTo>
                      <a:pt x="1407405" y="597015"/>
                      <a:pt x="1400691" y="564789"/>
                      <a:pt x="1393800" y="532563"/>
                    </a:cubicBezTo>
                    <a:lnTo>
                      <a:pt x="1382668" y="445218"/>
                    </a:lnTo>
                    <a:cubicBezTo>
                      <a:pt x="1381608" y="418326"/>
                      <a:pt x="1380548" y="391212"/>
                      <a:pt x="1379488" y="364319"/>
                    </a:cubicBezTo>
                    <a:cubicBezTo>
                      <a:pt x="1380548" y="340539"/>
                      <a:pt x="1381608" y="316536"/>
                      <a:pt x="1382668" y="292755"/>
                    </a:cubicBezTo>
                    <a:cubicBezTo>
                      <a:pt x="1385319" y="271641"/>
                      <a:pt x="1387969" y="250305"/>
                      <a:pt x="1390619" y="229191"/>
                    </a:cubicBezTo>
                    <a:cubicBezTo>
                      <a:pt x="1394860" y="210745"/>
                      <a:pt x="1399100" y="192076"/>
                      <a:pt x="1403341" y="173629"/>
                    </a:cubicBezTo>
                    <a:cubicBezTo>
                      <a:pt x="1408112" y="158294"/>
                      <a:pt x="1412705" y="142958"/>
                      <a:pt x="1417476" y="127623"/>
                    </a:cubicBezTo>
                    <a:lnTo>
                      <a:pt x="1434968" y="89618"/>
                    </a:lnTo>
                    <a:lnTo>
                      <a:pt x="1449280" y="60948"/>
                    </a:lnTo>
                    <a:lnTo>
                      <a:pt x="1456101" y="49373"/>
                    </a:lnTo>
                    <a:cubicBezTo>
                      <a:pt x="1456198" y="49028"/>
                      <a:pt x="1456346" y="48707"/>
                      <a:pt x="1456642" y="48454"/>
                    </a:cubicBezTo>
                    <a:cubicBezTo>
                      <a:pt x="1457894" y="46305"/>
                      <a:pt x="1459153" y="44168"/>
                      <a:pt x="1460411" y="42057"/>
                    </a:cubicBezTo>
                    <a:lnTo>
                      <a:pt x="1469953" y="26055"/>
                    </a:lnTo>
                    <a:cubicBezTo>
                      <a:pt x="1470483" y="25610"/>
                      <a:pt x="1471013" y="24944"/>
                      <a:pt x="1471543" y="24499"/>
                    </a:cubicBezTo>
                    <a:lnTo>
                      <a:pt x="1474027" y="24499"/>
                    </a:lnTo>
                    <a:cubicBezTo>
                      <a:pt x="1489607" y="9327"/>
                      <a:pt x="1511597" y="0"/>
                      <a:pt x="15359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47" name="Oval 39">
                <a:extLst>
                  <a:ext uri="{FF2B5EF4-FFF2-40B4-BE49-F238E27FC236}">
                    <a16:creationId xmlns:a16="http://schemas.microsoft.com/office/drawing/2014/main" id="{9D9679C9-9B83-4B6C-8E58-A0A90156B065}"/>
                  </a:ext>
                </a:extLst>
              </p:cNvPr>
              <p:cNvSpPr/>
              <p:nvPr/>
            </p:nvSpPr>
            <p:spPr>
              <a:xfrm flipH="1" flipV="1">
                <a:off x="1198193" y="2079887"/>
                <a:ext cx="1650866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3393967" h="3932814">
                    <a:moveTo>
                      <a:pt x="1745685" y="3527152"/>
                    </a:moveTo>
                    <a:lnTo>
                      <a:pt x="1657171" y="3238316"/>
                    </a:lnTo>
                    <a:lnTo>
                      <a:pt x="1751363" y="3240672"/>
                    </a:lnTo>
                    <a:lnTo>
                      <a:pt x="1951375" y="3229909"/>
                    </a:lnTo>
                    <a:lnTo>
                      <a:pt x="2127104" y="3205310"/>
                    </a:lnTo>
                    <a:lnTo>
                      <a:pt x="2281920" y="3172254"/>
                    </a:lnTo>
                    <a:lnTo>
                      <a:pt x="2412114" y="3125362"/>
                    </a:lnTo>
                    <a:lnTo>
                      <a:pt x="2530166" y="3081544"/>
                    </a:lnTo>
                    <a:lnTo>
                      <a:pt x="2627307" y="3032345"/>
                    </a:lnTo>
                    <a:lnTo>
                      <a:pt x="2711965" y="2982762"/>
                    </a:lnTo>
                    <a:lnTo>
                      <a:pt x="2772677" y="2930489"/>
                    </a:lnTo>
                    <a:lnTo>
                      <a:pt x="2821249" y="2892052"/>
                    </a:lnTo>
                    <a:lnTo>
                      <a:pt x="2854640" y="2856307"/>
                    </a:lnTo>
                    <a:cubicBezTo>
                      <a:pt x="2861722" y="2849773"/>
                      <a:pt x="2868807" y="2843623"/>
                      <a:pt x="2875889" y="2837088"/>
                    </a:cubicBezTo>
                    <a:cubicBezTo>
                      <a:pt x="2877912" y="2835166"/>
                      <a:pt x="2879936" y="2833629"/>
                      <a:pt x="2881961" y="2831707"/>
                    </a:cubicBezTo>
                    <a:lnTo>
                      <a:pt x="2957514" y="2711016"/>
                    </a:lnTo>
                    <a:lnTo>
                      <a:pt x="3015191" y="2587251"/>
                    </a:lnTo>
                    <a:cubicBezTo>
                      <a:pt x="3026320" y="2544202"/>
                      <a:pt x="3037451" y="2501537"/>
                      <a:pt x="3048582" y="2458489"/>
                    </a:cubicBezTo>
                    <a:cubicBezTo>
                      <a:pt x="3053641" y="2414670"/>
                      <a:pt x="3058700" y="2370469"/>
                      <a:pt x="3063760" y="2326651"/>
                    </a:cubicBezTo>
                    <a:lnTo>
                      <a:pt x="3063760" y="2197504"/>
                    </a:lnTo>
                    <a:lnTo>
                      <a:pt x="3048582" y="2074124"/>
                    </a:lnTo>
                    <a:cubicBezTo>
                      <a:pt x="3040486" y="2031843"/>
                      <a:pt x="3032392" y="1989947"/>
                      <a:pt x="3024296" y="1947668"/>
                    </a:cubicBezTo>
                    <a:cubicBezTo>
                      <a:pt x="3015191" y="1911153"/>
                      <a:pt x="3006083" y="1874254"/>
                      <a:pt x="2996976" y="1837739"/>
                    </a:cubicBezTo>
                    <a:cubicBezTo>
                      <a:pt x="2985846" y="1803147"/>
                      <a:pt x="2974715" y="1768169"/>
                      <a:pt x="2963584" y="1733575"/>
                    </a:cubicBezTo>
                    <a:lnTo>
                      <a:pt x="2927157" y="1642865"/>
                    </a:lnTo>
                    <a:cubicBezTo>
                      <a:pt x="2917038" y="1618266"/>
                      <a:pt x="2907257" y="1593283"/>
                      <a:pt x="2897139" y="1568683"/>
                    </a:cubicBezTo>
                    <a:cubicBezTo>
                      <a:pt x="2888032" y="1550618"/>
                      <a:pt x="2878924" y="1532168"/>
                      <a:pt x="2869818" y="1514104"/>
                    </a:cubicBezTo>
                    <a:lnTo>
                      <a:pt x="2854640" y="1478357"/>
                    </a:lnTo>
                    <a:cubicBezTo>
                      <a:pt x="2850593" y="1475668"/>
                      <a:pt x="2846544" y="1472593"/>
                      <a:pt x="2842497" y="1469902"/>
                    </a:cubicBezTo>
                    <a:lnTo>
                      <a:pt x="2760536" y="1269648"/>
                    </a:lnTo>
                    <a:lnTo>
                      <a:pt x="2699824" y="1088228"/>
                    </a:lnTo>
                    <a:cubicBezTo>
                      <a:pt x="2686670" y="1032494"/>
                      <a:pt x="2673853" y="976761"/>
                      <a:pt x="2660698" y="921029"/>
                    </a:cubicBezTo>
                    <a:lnTo>
                      <a:pt x="2639448" y="769972"/>
                    </a:lnTo>
                    <a:cubicBezTo>
                      <a:pt x="2637424" y="723464"/>
                      <a:pt x="2635401" y="676573"/>
                      <a:pt x="2633377" y="630063"/>
                    </a:cubicBezTo>
                    <a:cubicBezTo>
                      <a:pt x="2635401" y="588937"/>
                      <a:pt x="2637424" y="547426"/>
                      <a:pt x="2639448" y="506298"/>
                    </a:cubicBezTo>
                    <a:cubicBezTo>
                      <a:pt x="2644508" y="469783"/>
                      <a:pt x="2649567" y="432884"/>
                      <a:pt x="2654626" y="396369"/>
                    </a:cubicBezTo>
                    <a:cubicBezTo>
                      <a:pt x="2662722" y="364468"/>
                      <a:pt x="2670816" y="332182"/>
                      <a:pt x="2678912" y="300279"/>
                    </a:cubicBezTo>
                    <a:cubicBezTo>
                      <a:pt x="2688019" y="273758"/>
                      <a:pt x="2696787" y="247236"/>
                      <a:pt x="2705895" y="220715"/>
                    </a:cubicBezTo>
                    <a:lnTo>
                      <a:pt x="2739286" y="154988"/>
                    </a:lnTo>
                    <a:lnTo>
                      <a:pt x="2766607" y="105405"/>
                    </a:lnTo>
                    <a:lnTo>
                      <a:pt x="2779628" y="85387"/>
                    </a:lnTo>
                    <a:cubicBezTo>
                      <a:pt x="2779813" y="84791"/>
                      <a:pt x="2780096" y="84235"/>
                      <a:pt x="2780661" y="83798"/>
                    </a:cubicBezTo>
                    <a:cubicBezTo>
                      <a:pt x="2783051" y="80081"/>
                      <a:pt x="2785454" y="76386"/>
                      <a:pt x="2787855" y="72735"/>
                    </a:cubicBezTo>
                    <a:lnTo>
                      <a:pt x="2806071" y="45060"/>
                    </a:lnTo>
                    <a:cubicBezTo>
                      <a:pt x="2807082" y="44291"/>
                      <a:pt x="2808094" y="43139"/>
                      <a:pt x="2809106" y="42369"/>
                    </a:cubicBezTo>
                    <a:lnTo>
                      <a:pt x="2813848" y="42369"/>
                    </a:lnTo>
                    <a:cubicBezTo>
                      <a:pt x="2843589" y="16131"/>
                      <a:pt x="2885567" y="0"/>
                      <a:pt x="2932020" y="0"/>
                    </a:cubicBezTo>
                    <a:cubicBezTo>
                      <a:pt x="3023300" y="0"/>
                      <a:pt x="3097299" y="62280"/>
                      <a:pt x="3097299" y="139107"/>
                    </a:cubicBezTo>
                    <a:cubicBezTo>
                      <a:pt x="3097299" y="158577"/>
                      <a:pt x="3092547" y="177113"/>
                      <a:pt x="3083814" y="193874"/>
                    </a:cubicBezTo>
                    <a:lnTo>
                      <a:pt x="3085009" y="196115"/>
                    </a:lnTo>
                    <a:lnTo>
                      <a:pt x="3024296" y="286826"/>
                    </a:lnTo>
                    <a:lnTo>
                      <a:pt x="2987870" y="385607"/>
                    </a:lnTo>
                    <a:cubicBezTo>
                      <a:pt x="2977750" y="422122"/>
                      <a:pt x="2967633" y="459021"/>
                      <a:pt x="2957514" y="495536"/>
                    </a:cubicBezTo>
                    <a:cubicBezTo>
                      <a:pt x="2956502" y="535894"/>
                      <a:pt x="2955490" y="575868"/>
                      <a:pt x="2954478" y="616226"/>
                    </a:cubicBezTo>
                    <a:cubicBezTo>
                      <a:pt x="2955490" y="655432"/>
                      <a:pt x="2956502" y="695022"/>
                      <a:pt x="2957514" y="734226"/>
                    </a:cubicBezTo>
                    <a:cubicBezTo>
                      <a:pt x="2963584" y="774584"/>
                      <a:pt x="2969657" y="814558"/>
                      <a:pt x="2975727" y="854918"/>
                    </a:cubicBezTo>
                    <a:lnTo>
                      <a:pt x="3003048" y="970227"/>
                    </a:lnTo>
                    <a:lnTo>
                      <a:pt x="3030369" y="1085537"/>
                    </a:lnTo>
                    <a:cubicBezTo>
                      <a:pt x="3041498" y="1118591"/>
                      <a:pt x="3052629" y="1151264"/>
                      <a:pt x="3063760" y="1184318"/>
                    </a:cubicBezTo>
                    <a:cubicBezTo>
                      <a:pt x="3074891" y="1214683"/>
                      <a:pt x="3085685" y="1244663"/>
                      <a:pt x="3096814" y="1275028"/>
                    </a:cubicBezTo>
                    <a:cubicBezTo>
                      <a:pt x="3105921" y="1299628"/>
                      <a:pt x="3115029" y="1324611"/>
                      <a:pt x="3124135" y="1349210"/>
                    </a:cubicBezTo>
                    <a:cubicBezTo>
                      <a:pt x="3133242" y="1369197"/>
                      <a:pt x="3142348" y="1389570"/>
                      <a:pt x="3151456" y="1409557"/>
                    </a:cubicBezTo>
                    <a:lnTo>
                      <a:pt x="3169669" y="1445302"/>
                    </a:lnTo>
                    <a:lnTo>
                      <a:pt x="3172704" y="1453374"/>
                    </a:lnTo>
                    <a:lnTo>
                      <a:pt x="3260737" y="1642865"/>
                    </a:lnTo>
                    <a:cubicBezTo>
                      <a:pt x="3283000" y="1701289"/>
                      <a:pt x="3304922" y="1760098"/>
                      <a:pt x="3327184" y="1818521"/>
                    </a:cubicBezTo>
                    <a:lnTo>
                      <a:pt x="3372718" y="1983413"/>
                    </a:lnTo>
                    <a:cubicBezTo>
                      <a:pt x="3377777" y="2034534"/>
                      <a:pt x="3382836" y="2086039"/>
                      <a:pt x="3387897" y="2137159"/>
                    </a:cubicBezTo>
                    <a:cubicBezTo>
                      <a:pt x="3389920" y="2185589"/>
                      <a:pt x="3391944" y="2234403"/>
                      <a:pt x="3393967" y="2282834"/>
                    </a:cubicBezTo>
                    <a:cubicBezTo>
                      <a:pt x="3389920" y="2325883"/>
                      <a:pt x="3385873" y="2368546"/>
                      <a:pt x="3381824" y="2411595"/>
                    </a:cubicBezTo>
                    <a:cubicBezTo>
                      <a:pt x="3374742" y="2453876"/>
                      <a:pt x="3367658" y="2495771"/>
                      <a:pt x="3360576" y="2538052"/>
                    </a:cubicBezTo>
                    <a:cubicBezTo>
                      <a:pt x="3349445" y="2574566"/>
                      <a:pt x="3338315" y="2611465"/>
                      <a:pt x="3327184" y="2647980"/>
                    </a:cubicBezTo>
                    <a:cubicBezTo>
                      <a:pt x="3316053" y="2679115"/>
                      <a:pt x="3305260" y="2709864"/>
                      <a:pt x="3294129" y="2740997"/>
                    </a:cubicBezTo>
                    <a:lnTo>
                      <a:pt x="3257702" y="2820945"/>
                    </a:lnTo>
                    <a:lnTo>
                      <a:pt x="3218238" y="2892052"/>
                    </a:lnTo>
                    <a:lnTo>
                      <a:pt x="3178777" y="2947017"/>
                    </a:lnTo>
                    <a:cubicBezTo>
                      <a:pt x="3169669" y="2959700"/>
                      <a:pt x="3160563" y="2972770"/>
                      <a:pt x="3151456" y="2985453"/>
                    </a:cubicBezTo>
                    <a:lnTo>
                      <a:pt x="3130207" y="3007362"/>
                    </a:lnTo>
                    <a:cubicBezTo>
                      <a:pt x="3128182" y="3010053"/>
                      <a:pt x="3126158" y="3013128"/>
                      <a:pt x="3124135" y="3015819"/>
                    </a:cubicBezTo>
                    <a:lnTo>
                      <a:pt x="3009118" y="3131128"/>
                    </a:lnTo>
                    <a:lnTo>
                      <a:pt x="2881961" y="3227218"/>
                    </a:lnTo>
                    <a:lnTo>
                      <a:pt x="2733216" y="3306782"/>
                    </a:lnTo>
                    <a:lnTo>
                      <a:pt x="2584808" y="3367127"/>
                    </a:lnTo>
                    <a:lnTo>
                      <a:pt x="2430328" y="3422092"/>
                    </a:lnTo>
                    <a:lnTo>
                      <a:pt x="2275850" y="3455146"/>
                    </a:lnTo>
                    <a:lnTo>
                      <a:pt x="2127104" y="3485128"/>
                    </a:lnTo>
                    <a:lnTo>
                      <a:pt x="1987804" y="3504345"/>
                    </a:lnTo>
                    <a:lnTo>
                      <a:pt x="1863680" y="3520873"/>
                    </a:lnTo>
                    <a:lnTo>
                      <a:pt x="1757433" y="3526255"/>
                    </a:lnTo>
                    <a:close/>
                    <a:moveTo>
                      <a:pt x="158924" y="3930462"/>
                    </a:moveTo>
                    <a:cubicBezTo>
                      <a:pt x="110443" y="3915731"/>
                      <a:pt x="0" y="3866001"/>
                      <a:pt x="0" y="3786484"/>
                    </a:cubicBezTo>
                    <a:cubicBezTo>
                      <a:pt x="0" y="3760641"/>
                      <a:pt x="7516" y="3736388"/>
                      <a:pt x="22839" y="3716534"/>
                    </a:cubicBezTo>
                    <a:cubicBezTo>
                      <a:pt x="42033" y="3685525"/>
                      <a:pt x="80608" y="3634905"/>
                      <a:pt x="115165" y="3600437"/>
                    </a:cubicBezTo>
                    <a:lnTo>
                      <a:pt x="230182" y="3509727"/>
                    </a:lnTo>
                    <a:lnTo>
                      <a:pt x="363411" y="3435929"/>
                    </a:lnTo>
                    <a:lnTo>
                      <a:pt x="503049" y="3375199"/>
                    </a:lnTo>
                    <a:lnTo>
                      <a:pt x="645387" y="3326000"/>
                    </a:lnTo>
                    <a:lnTo>
                      <a:pt x="787724" y="3290254"/>
                    </a:lnTo>
                    <a:lnTo>
                      <a:pt x="930059" y="3265655"/>
                    </a:lnTo>
                    <a:lnTo>
                      <a:pt x="1069699" y="3246438"/>
                    </a:lnTo>
                    <a:lnTo>
                      <a:pt x="1196856" y="3235290"/>
                    </a:lnTo>
                    <a:lnTo>
                      <a:pt x="1306140" y="3229909"/>
                    </a:lnTo>
                    <a:lnTo>
                      <a:pt x="1322155" y="3229909"/>
                    </a:lnTo>
                    <a:lnTo>
                      <a:pt x="1387858" y="3520878"/>
                    </a:lnTo>
                    <a:lnTo>
                      <a:pt x="1387763" y="3520873"/>
                    </a:lnTo>
                    <a:lnTo>
                      <a:pt x="1196856" y="3526255"/>
                    </a:lnTo>
                    <a:lnTo>
                      <a:pt x="1024165" y="3545473"/>
                    </a:lnTo>
                    <a:lnTo>
                      <a:pt x="869685" y="3570456"/>
                    </a:lnTo>
                    <a:lnTo>
                      <a:pt x="745225" y="3600437"/>
                    </a:lnTo>
                    <a:lnTo>
                      <a:pt x="633244" y="3641565"/>
                    </a:lnTo>
                    <a:lnTo>
                      <a:pt x="539140" y="3680001"/>
                    </a:lnTo>
                    <a:lnTo>
                      <a:pt x="469658" y="3721127"/>
                    </a:lnTo>
                    <a:lnTo>
                      <a:pt x="408946" y="3759564"/>
                    </a:lnTo>
                    <a:lnTo>
                      <a:pt x="357341" y="3801075"/>
                    </a:lnTo>
                    <a:cubicBezTo>
                      <a:pt x="346210" y="3811837"/>
                      <a:pt x="335079" y="3822985"/>
                      <a:pt x="323949" y="3833747"/>
                    </a:cubicBezTo>
                    <a:cubicBezTo>
                      <a:pt x="316865" y="3842972"/>
                      <a:pt x="310119" y="3852197"/>
                      <a:pt x="303037" y="3861422"/>
                    </a:cubicBezTo>
                    <a:cubicBezTo>
                      <a:pt x="298990" y="3866034"/>
                      <a:pt x="294941" y="3870261"/>
                      <a:pt x="290894" y="3874873"/>
                    </a:cubicBezTo>
                    <a:cubicBezTo>
                      <a:pt x="266876" y="3886379"/>
                      <a:pt x="207406" y="3945193"/>
                      <a:pt x="158924" y="393046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1048" name="Rounded Rectangle 21">
                <a:extLst>
                  <a:ext uri="{FF2B5EF4-FFF2-40B4-BE49-F238E27FC236}">
                    <a16:creationId xmlns:a16="http://schemas.microsoft.com/office/drawing/2014/main" id="{D48037DE-DDA6-4D3A-94D9-53759A5AE66A}"/>
                  </a:ext>
                </a:extLst>
              </p:cNvPr>
              <p:cNvSpPr/>
              <p:nvPr/>
            </p:nvSpPr>
            <p:spPr>
              <a:xfrm rot="18063644">
                <a:off x="1029053" y="3391349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 dirty="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060" name="Group 1059">
            <a:extLst>
              <a:ext uri="{FF2B5EF4-FFF2-40B4-BE49-F238E27FC236}">
                <a16:creationId xmlns:a16="http://schemas.microsoft.com/office/drawing/2014/main" id="{678C2CCD-7657-4EFE-B19B-7A80349C17BC}"/>
              </a:ext>
            </a:extLst>
          </p:cNvPr>
          <p:cNvGrpSpPr/>
          <p:nvPr/>
        </p:nvGrpSpPr>
        <p:grpSpPr>
          <a:xfrm>
            <a:off x="730939" y="1026215"/>
            <a:ext cx="2428422" cy="3523749"/>
            <a:chOff x="928131" y="447675"/>
            <a:chExt cx="4082018" cy="5923193"/>
          </a:xfrm>
        </p:grpSpPr>
        <p:grpSp>
          <p:nvGrpSpPr>
            <p:cNvPr id="1061" name="Group 1060">
              <a:extLst>
                <a:ext uri="{FF2B5EF4-FFF2-40B4-BE49-F238E27FC236}">
                  <a16:creationId xmlns:a16="http://schemas.microsoft.com/office/drawing/2014/main" id="{937E46C7-6CAC-4FF9-9333-32F58591DA9D}"/>
                </a:ext>
              </a:extLst>
            </p:cNvPr>
            <p:cNvGrpSpPr/>
            <p:nvPr/>
          </p:nvGrpSpPr>
          <p:grpSpPr>
            <a:xfrm flipH="1">
              <a:off x="928131" y="447675"/>
              <a:ext cx="4082018" cy="5923193"/>
              <a:chOff x="3730139" y="0"/>
              <a:chExt cx="4725732" cy="6857251"/>
            </a:xfrm>
          </p:grpSpPr>
          <p:sp>
            <p:nvSpPr>
              <p:cNvPr id="1063" name="Freeform: Shape 1062">
                <a:extLst>
                  <a:ext uri="{FF2B5EF4-FFF2-40B4-BE49-F238E27FC236}">
                    <a16:creationId xmlns:a16="http://schemas.microsoft.com/office/drawing/2014/main" id="{B2C7FE7F-9F2A-4A42-8028-57DCAE80BB8B}"/>
                  </a:ext>
                </a:extLst>
              </p:cNvPr>
              <p:cNvSpPr/>
              <p:nvPr/>
            </p:nvSpPr>
            <p:spPr>
              <a:xfrm>
                <a:off x="3730139" y="366857"/>
                <a:ext cx="4490643" cy="6490394"/>
              </a:xfrm>
              <a:custGeom>
                <a:avLst/>
                <a:gdLst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304718 w 4490643"/>
                  <a:gd name="connsiteY41" fmla="*/ 3600450 h 6490394"/>
                  <a:gd name="connsiteX42" fmla="*/ 3460446 w 4490643"/>
                  <a:gd name="connsiteY42" fmla="*/ 2852509 h 6490394"/>
                  <a:gd name="connsiteX43" fmla="*/ 3272524 w 4490643"/>
                  <a:gd name="connsiteY43" fmla="*/ 1888196 h 6490394"/>
                  <a:gd name="connsiteX44" fmla="*/ 1953332 w 4490643"/>
                  <a:gd name="connsiteY44" fmla="*/ 2999252 h 6490394"/>
                  <a:gd name="connsiteX45" fmla="*/ 1119292 w 4490643"/>
                  <a:gd name="connsiteY45" fmla="*/ 2052159 h 6490394"/>
                  <a:gd name="connsiteX46" fmla="*/ 3507613 w 4490643"/>
                  <a:gd name="connsiteY46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460446 w 4490643"/>
                  <a:gd name="connsiteY41" fmla="*/ 285250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460446 w 4490643"/>
                  <a:gd name="connsiteY41" fmla="*/ 285250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460446 w 4490643"/>
                  <a:gd name="connsiteY41" fmla="*/ 285250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460446 w 4490643"/>
                  <a:gd name="connsiteY41" fmla="*/ 285250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460446 w 4490643"/>
                  <a:gd name="connsiteY41" fmla="*/ 285250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479496 w 4490643"/>
                  <a:gd name="connsiteY41" fmla="*/ 3204934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479496 w 4490643"/>
                  <a:gd name="connsiteY41" fmla="*/ 3204934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603321 w 4490643"/>
                  <a:gd name="connsiteY41" fmla="*/ 287155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603321 w 4490643"/>
                  <a:gd name="connsiteY41" fmla="*/ 287155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603321 w 4490643"/>
                  <a:gd name="connsiteY41" fmla="*/ 287155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  <a:gd name="connsiteX0" fmla="*/ 3271027 w 4490643"/>
                  <a:gd name="connsiteY0" fmla="*/ 4794611 h 6490394"/>
                  <a:gd name="connsiteX1" fmla="*/ 3107812 w 4490643"/>
                  <a:gd name="connsiteY1" fmla="*/ 4921888 h 6490394"/>
                  <a:gd name="connsiteX2" fmla="*/ 3226854 w 4490643"/>
                  <a:gd name="connsiteY2" fmla="*/ 5093338 h 6490394"/>
                  <a:gd name="connsiteX3" fmla="*/ 3426754 w 4490643"/>
                  <a:gd name="connsiteY3" fmla="*/ 4993762 h 6490394"/>
                  <a:gd name="connsiteX4" fmla="*/ 3271027 w 4490643"/>
                  <a:gd name="connsiteY4" fmla="*/ 4794611 h 6490394"/>
                  <a:gd name="connsiteX5" fmla="*/ 3507613 w 4490643"/>
                  <a:gd name="connsiteY5" fmla="*/ 0 h 6490394"/>
                  <a:gd name="connsiteX6" fmla="*/ 4341654 w 4490643"/>
                  <a:gd name="connsiteY6" fmla="*/ 947093 h 6490394"/>
                  <a:gd name="connsiteX7" fmla="*/ 3959073 w 4490643"/>
                  <a:gd name="connsiteY7" fmla="*/ 1284003 h 6490394"/>
                  <a:gd name="connsiteX8" fmla="*/ 4349141 w 4490643"/>
                  <a:gd name="connsiteY8" fmla="*/ 1721238 h 6490394"/>
                  <a:gd name="connsiteX9" fmla="*/ 4472675 w 4490643"/>
                  <a:gd name="connsiteY9" fmla="*/ 2031945 h 6490394"/>
                  <a:gd name="connsiteX10" fmla="*/ 4384329 w 4490643"/>
                  <a:gd name="connsiteY10" fmla="*/ 2023709 h 6490394"/>
                  <a:gd name="connsiteX11" fmla="*/ 3870728 w 4490643"/>
                  <a:gd name="connsiteY11" fmla="*/ 2509609 h 6490394"/>
                  <a:gd name="connsiteX12" fmla="*/ 4246570 w 4490643"/>
                  <a:gd name="connsiteY12" fmla="*/ 2922886 h 6490394"/>
                  <a:gd name="connsiteX13" fmla="*/ 4490643 w 4490643"/>
                  <a:gd name="connsiteY13" fmla="*/ 2931870 h 6490394"/>
                  <a:gd name="connsiteX14" fmla="*/ 4484111 w 4490643"/>
                  <a:gd name="connsiteY14" fmla="*/ 2945016 h 6490394"/>
                  <a:gd name="connsiteX15" fmla="*/ 4483898 w 4490643"/>
                  <a:gd name="connsiteY15" fmla="*/ 3077270 h 6490394"/>
                  <a:gd name="connsiteX16" fmla="*/ 3719396 w 4490643"/>
                  <a:gd name="connsiteY16" fmla="*/ 4625553 h 6490394"/>
                  <a:gd name="connsiteX17" fmla="*/ 3650168 w 4490643"/>
                  <a:gd name="connsiteY17" fmla="*/ 4675183 h 6490394"/>
                  <a:gd name="connsiteX18" fmla="*/ 3674204 w 4490643"/>
                  <a:gd name="connsiteY18" fmla="*/ 4787179 h 6490394"/>
                  <a:gd name="connsiteX19" fmla="*/ 3979288 w 4490643"/>
                  <a:gd name="connsiteY19" fmla="*/ 6214875 h 6490394"/>
                  <a:gd name="connsiteX20" fmla="*/ 4017471 w 4490643"/>
                  <a:gd name="connsiteY20" fmla="*/ 6244823 h 6490394"/>
                  <a:gd name="connsiteX21" fmla="*/ 4278764 w 4490643"/>
                  <a:gd name="connsiteY21" fmla="*/ 6244074 h 6490394"/>
                  <a:gd name="connsiteX22" fmla="*/ 4278764 w 4490643"/>
                  <a:gd name="connsiteY22" fmla="*/ 6490394 h 6490394"/>
                  <a:gd name="connsiteX23" fmla="*/ 0 w 4490643"/>
                  <a:gd name="connsiteY23" fmla="*/ 6490394 h 6490394"/>
                  <a:gd name="connsiteX24" fmla="*/ 0 w 4490643"/>
                  <a:gd name="connsiteY24" fmla="*/ 6245572 h 6490394"/>
                  <a:gd name="connsiteX25" fmla="*/ 637135 w 4490643"/>
                  <a:gd name="connsiteY25" fmla="*/ 6244074 h 6490394"/>
                  <a:gd name="connsiteX26" fmla="*/ 637135 w 4490643"/>
                  <a:gd name="connsiteY26" fmla="*/ 5897431 h 6490394"/>
                  <a:gd name="connsiteX27" fmla="*/ 1056402 w 4490643"/>
                  <a:gd name="connsiteY27" fmla="*/ 5897431 h 6490394"/>
                  <a:gd name="connsiteX28" fmla="*/ 422261 w 4490643"/>
                  <a:gd name="connsiteY28" fmla="*/ 5615175 h 6490394"/>
                  <a:gd name="connsiteX29" fmla="*/ 508361 w 4490643"/>
                  <a:gd name="connsiteY29" fmla="*/ 5416024 h 6490394"/>
                  <a:gd name="connsiteX30" fmla="*/ 1826055 w 4490643"/>
                  <a:gd name="connsiteY30" fmla="*/ 5987274 h 6490394"/>
                  <a:gd name="connsiteX31" fmla="*/ 1739207 w 4490643"/>
                  <a:gd name="connsiteY31" fmla="*/ 6187174 h 6490394"/>
                  <a:gd name="connsiteX32" fmla="*/ 1466684 w 4490643"/>
                  <a:gd name="connsiteY32" fmla="*/ 6068881 h 6490394"/>
                  <a:gd name="connsiteX33" fmla="*/ 1466684 w 4490643"/>
                  <a:gd name="connsiteY33" fmla="*/ 6244074 h 6490394"/>
                  <a:gd name="connsiteX34" fmla="*/ 1492888 w 4490643"/>
                  <a:gd name="connsiteY34" fmla="*/ 6244074 h 6490394"/>
                  <a:gd name="connsiteX35" fmla="*/ 2514850 w 4490643"/>
                  <a:gd name="connsiteY35" fmla="*/ 6244823 h 6490394"/>
                  <a:gd name="connsiteX36" fmla="*/ 2819567 w 4490643"/>
                  <a:gd name="connsiteY36" fmla="*/ 4940605 h 6490394"/>
                  <a:gd name="connsiteX37" fmla="*/ 246319 w 4490643"/>
                  <a:gd name="connsiteY37" fmla="*/ 4940605 h 6490394"/>
                  <a:gd name="connsiteX38" fmla="*/ 246319 w 4490643"/>
                  <a:gd name="connsiteY38" fmla="*/ 4545297 h 6490394"/>
                  <a:gd name="connsiteX39" fmla="*/ 2603195 w 4490643"/>
                  <a:gd name="connsiteY39" fmla="*/ 4522088 h 6490394"/>
                  <a:gd name="connsiteX40" fmla="*/ 2798603 w 4490643"/>
                  <a:gd name="connsiteY40" fmla="*/ 4474920 h 6490394"/>
                  <a:gd name="connsiteX41" fmla="*/ 3603321 w 4490643"/>
                  <a:gd name="connsiteY41" fmla="*/ 2871559 h 6490394"/>
                  <a:gd name="connsiteX42" fmla="*/ 3272524 w 4490643"/>
                  <a:gd name="connsiteY42" fmla="*/ 1888196 h 6490394"/>
                  <a:gd name="connsiteX43" fmla="*/ 1953332 w 4490643"/>
                  <a:gd name="connsiteY43" fmla="*/ 2999252 h 6490394"/>
                  <a:gd name="connsiteX44" fmla="*/ 1119292 w 4490643"/>
                  <a:gd name="connsiteY44" fmla="*/ 2052159 h 6490394"/>
                  <a:gd name="connsiteX45" fmla="*/ 3507613 w 4490643"/>
                  <a:gd name="connsiteY45" fmla="*/ 0 h 6490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490643" h="6490394">
                    <a:moveTo>
                      <a:pt x="3271027" y="4794611"/>
                    </a:moveTo>
                    <a:cubicBezTo>
                      <a:pt x="3189420" y="4793862"/>
                      <a:pt x="3119792" y="4848516"/>
                      <a:pt x="3107812" y="4921888"/>
                    </a:cubicBezTo>
                    <a:cubicBezTo>
                      <a:pt x="3095085" y="4999752"/>
                      <a:pt x="3145996" y="5073872"/>
                      <a:pt x="3226854" y="5093338"/>
                    </a:cubicBezTo>
                    <a:cubicBezTo>
                      <a:pt x="3312205" y="5114301"/>
                      <a:pt x="3399802" y="5070129"/>
                      <a:pt x="3426754" y="4993762"/>
                    </a:cubicBezTo>
                    <a:cubicBezTo>
                      <a:pt x="3460446" y="4894935"/>
                      <a:pt x="3382582" y="4794611"/>
                      <a:pt x="3271027" y="4794611"/>
                    </a:cubicBezTo>
                    <a:close/>
                    <a:moveTo>
                      <a:pt x="3507613" y="0"/>
                    </a:moveTo>
                    <a:lnTo>
                      <a:pt x="4341654" y="947093"/>
                    </a:lnTo>
                    <a:lnTo>
                      <a:pt x="3959073" y="1284003"/>
                    </a:lnTo>
                    <a:cubicBezTo>
                      <a:pt x="4099827" y="1409783"/>
                      <a:pt x="4263041" y="1555778"/>
                      <a:pt x="4349141" y="1721238"/>
                    </a:cubicBezTo>
                    <a:cubicBezTo>
                      <a:pt x="4400052" y="1819317"/>
                      <a:pt x="4438235" y="1922636"/>
                      <a:pt x="4472675" y="2031945"/>
                    </a:cubicBezTo>
                    <a:cubicBezTo>
                      <a:pt x="4441978" y="2028950"/>
                      <a:pt x="4412779" y="2027452"/>
                      <a:pt x="4384329" y="2023709"/>
                    </a:cubicBezTo>
                    <a:cubicBezTo>
                      <a:pt x="4099078" y="1990767"/>
                      <a:pt x="3852759" y="2223609"/>
                      <a:pt x="3870728" y="2509609"/>
                    </a:cubicBezTo>
                    <a:cubicBezTo>
                      <a:pt x="3882706" y="2709509"/>
                      <a:pt x="4042926" y="2884702"/>
                      <a:pt x="4246570" y="2922886"/>
                    </a:cubicBezTo>
                    <a:cubicBezTo>
                      <a:pt x="4316198" y="2936362"/>
                      <a:pt x="4434491" y="2942352"/>
                      <a:pt x="4490643" y="2931870"/>
                    </a:cubicBezTo>
                    <a:lnTo>
                      <a:pt x="4484111" y="2945016"/>
                    </a:lnTo>
                    <a:lnTo>
                      <a:pt x="4483898" y="3077270"/>
                    </a:lnTo>
                    <a:cubicBezTo>
                      <a:pt x="4462836" y="3680986"/>
                      <a:pt x="4182579" y="4244546"/>
                      <a:pt x="3719396" y="4625553"/>
                    </a:cubicBezTo>
                    <a:lnTo>
                      <a:pt x="3650168" y="4675183"/>
                    </a:lnTo>
                    <a:lnTo>
                      <a:pt x="3674204" y="4787179"/>
                    </a:lnTo>
                    <a:cubicBezTo>
                      <a:pt x="3754833" y="5162861"/>
                      <a:pt x="3877092" y="5732720"/>
                      <a:pt x="3979288" y="6214875"/>
                    </a:cubicBezTo>
                    <a:cubicBezTo>
                      <a:pt x="3984529" y="6238834"/>
                      <a:pt x="3994261" y="6245572"/>
                      <a:pt x="4017471" y="6244823"/>
                    </a:cubicBezTo>
                    <a:cubicBezTo>
                      <a:pt x="4095335" y="6243326"/>
                      <a:pt x="4267533" y="6244074"/>
                      <a:pt x="4278764" y="6244074"/>
                    </a:cubicBezTo>
                    <a:lnTo>
                      <a:pt x="4278764" y="6490394"/>
                    </a:lnTo>
                    <a:lnTo>
                      <a:pt x="0" y="6490394"/>
                    </a:lnTo>
                    <a:lnTo>
                      <a:pt x="0" y="6245572"/>
                    </a:lnTo>
                    <a:cubicBezTo>
                      <a:pt x="9733" y="6244823"/>
                      <a:pt x="624408" y="6244074"/>
                      <a:pt x="637135" y="6244074"/>
                    </a:cubicBezTo>
                    <a:lnTo>
                      <a:pt x="637135" y="5897431"/>
                    </a:lnTo>
                    <a:lnTo>
                      <a:pt x="1056402" y="5897431"/>
                    </a:lnTo>
                    <a:cubicBezTo>
                      <a:pt x="1057150" y="5895185"/>
                      <a:pt x="635638" y="5708013"/>
                      <a:pt x="422261" y="5615175"/>
                    </a:cubicBezTo>
                    <a:cubicBezTo>
                      <a:pt x="451460" y="5548541"/>
                      <a:pt x="479162" y="5483406"/>
                      <a:pt x="508361" y="5416024"/>
                    </a:cubicBezTo>
                    <a:lnTo>
                      <a:pt x="1826055" y="5987274"/>
                    </a:lnTo>
                    <a:lnTo>
                      <a:pt x="1739207" y="6187174"/>
                    </a:lnTo>
                    <a:lnTo>
                      <a:pt x="1466684" y="6068881"/>
                    </a:lnTo>
                    <a:lnTo>
                      <a:pt x="1466684" y="6244074"/>
                    </a:lnTo>
                    <a:lnTo>
                      <a:pt x="1492888" y="6244074"/>
                    </a:lnTo>
                    <a:lnTo>
                      <a:pt x="2514850" y="6244823"/>
                    </a:lnTo>
                    <a:cubicBezTo>
                      <a:pt x="2535065" y="6244823"/>
                      <a:pt x="2818069" y="4949589"/>
                      <a:pt x="2819567" y="4940605"/>
                    </a:cubicBezTo>
                    <a:lnTo>
                      <a:pt x="246319" y="4940605"/>
                    </a:lnTo>
                    <a:lnTo>
                      <a:pt x="246319" y="4545297"/>
                    </a:lnTo>
                    <a:lnTo>
                      <a:pt x="2603195" y="4522088"/>
                    </a:lnTo>
                    <a:cubicBezTo>
                      <a:pt x="2714750" y="4515349"/>
                      <a:pt x="2772399" y="4486151"/>
                      <a:pt x="2798603" y="4474920"/>
                    </a:cubicBezTo>
                    <a:cubicBezTo>
                      <a:pt x="3170078" y="4291907"/>
                      <a:pt x="3505284" y="3712255"/>
                      <a:pt x="3603321" y="2871559"/>
                    </a:cubicBezTo>
                    <a:cubicBezTo>
                      <a:pt x="3669330" y="2428251"/>
                      <a:pt x="3282257" y="1911405"/>
                      <a:pt x="3272524" y="1888196"/>
                    </a:cubicBezTo>
                    <a:cubicBezTo>
                      <a:pt x="2826305" y="2280510"/>
                      <a:pt x="2457949" y="2555279"/>
                      <a:pt x="1953332" y="2999252"/>
                    </a:cubicBezTo>
                    <a:lnTo>
                      <a:pt x="1119292" y="2052159"/>
                    </a:lnTo>
                    <a:cubicBezTo>
                      <a:pt x="1950338" y="1320689"/>
                      <a:pt x="2675818" y="732219"/>
                      <a:pt x="35076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4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64" name="Freeform: Shape 1063">
                <a:extLst>
                  <a:ext uri="{FF2B5EF4-FFF2-40B4-BE49-F238E27FC236}">
                    <a16:creationId xmlns:a16="http://schemas.microsoft.com/office/drawing/2014/main" id="{C6B2714B-501D-413D-B724-7E94124EDDFB}"/>
                  </a:ext>
                </a:extLst>
              </p:cNvPr>
              <p:cNvSpPr/>
              <p:nvPr/>
            </p:nvSpPr>
            <p:spPr>
              <a:xfrm>
                <a:off x="4412196" y="2470677"/>
                <a:ext cx="1205391" cy="1272773"/>
              </a:xfrm>
              <a:custGeom>
                <a:avLst/>
                <a:gdLst>
                  <a:gd name="connsiteX0" fmla="*/ 491889 w 1205390"/>
                  <a:gd name="connsiteY0" fmla="*/ 1275019 h 1272772"/>
                  <a:gd name="connsiteX1" fmla="*/ 459696 w 1205390"/>
                  <a:gd name="connsiteY1" fmla="*/ 1050412 h 1272772"/>
                  <a:gd name="connsiteX2" fmla="*/ 295733 w 1205390"/>
                  <a:gd name="connsiteY2" fmla="*/ 1194161 h 1272772"/>
                  <a:gd name="connsiteX3" fmla="*/ 17969 w 1205390"/>
                  <a:gd name="connsiteY3" fmla="*/ 878213 h 1272772"/>
                  <a:gd name="connsiteX4" fmla="*/ 233591 w 1205390"/>
                  <a:gd name="connsiteY4" fmla="*/ 688046 h 1272772"/>
                  <a:gd name="connsiteX5" fmla="*/ 0 w 1205390"/>
                  <a:gd name="connsiteY5" fmla="*/ 631146 h 1272772"/>
                  <a:gd name="connsiteX6" fmla="*/ 98827 w 1205390"/>
                  <a:gd name="connsiteY6" fmla="*/ 222361 h 1272772"/>
                  <a:gd name="connsiteX7" fmla="*/ 472423 w 1205390"/>
                  <a:gd name="connsiteY7" fmla="*/ 312204 h 1272772"/>
                  <a:gd name="connsiteX8" fmla="*/ 475418 w 1205390"/>
                  <a:gd name="connsiteY8" fmla="*/ 308460 h 1272772"/>
                  <a:gd name="connsiteX9" fmla="*/ 280010 w 1205390"/>
                  <a:gd name="connsiteY9" fmla="*/ 86099 h 1272772"/>
                  <a:gd name="connsiteX10" fmla="*/ 378089 w 1205390"/>
                  <a:gd name="connsiteY10" fmla="*/ 0 h 1272772"/>
                  <a:gd name="connsiteX11" fmla="*/ 1212129 w 1205390"/>
                  <a:gd name="connsiteY11" fmla="*/ 947093 h 1272772"/>
                  <a:gd name="connsiteX12" fmla="*/ 1114051 w 1205390"/>
                  <a:gd name="connsiteY12" fmla="*/ 1033192 h 1272772"/>
                  <a:gd name="connsiteX13" fmla="*/ 894685 w 1205390"/>
                  <a:gd name="connsiteY13" fmla="*/ 783879 h 1272772"/>
                  <a:gd name="connsiteX14" fmla="*/ 890192 w 1205390"/>
                  <a:gd name="connsiteY14" fmla="*/ 786124 h 1272772"/>
                  <a:gd name="connsiteX15" fmla="*/ 954580 w 1205390"/>
                  <a:gd name="connsiteY15" fmla="*/ 1238333 h 1272772"/>
                  <a:gd name="connsiteX16" fmla="*/ 491889 w 1205390"/>
                  <a:gd name="connsiteY16" fmla="*/ 1275019 h 127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05390" h="1272772">
                    <a:moveTo>
                      <a:pt x="491889" y="1275019"/>
                    </a:moveTo>
                    <a:cubicBezTo>
                      <a:pt x="480659" y="1200150"/>
                      <a:pt x="470926" y="1128276"/>
                      <a:pt x="459696" y="1050412"/>
                    </a:cubicBezTo>
                    <a:cubicBezTo>
                      <a:pt x="404293" y="1099077"/>
                      <a:pt x="351136" y="1145496"/>
                      <a:pt x="295733" y="1194161"/>
                    </a:cubicBezTo>
                    <a:cubicBezTo>
                      <a:pt x="202895" y="1088595"/>
                      <a:pt x="110806" y="984527"/>
                      <a:pt x="17969" y="878213"/>
                    </a:cubicBezTo>
                    <a:cubicBezTo>
                      <a:pt x="89843" y="815323"/>
                      <a:pt x="159471" y="753182"/>
                      <a:pt x="233591" y="688046"/>
                    </a:cubicBezTo>
                    <a:cubicBezTo>
                      <a:pt x="153481" y="668580"/>
                      <a:pt x="77864" y="649863"/>
                      <a:pt x="0" y="631146"/>
                    </a:cubicBezTo>
                    <a:cubicBezTo>
                      <a:pt x="32942" y="494884"/>
                      <a:pt x="65136" y="360120"/>
                      <a:pt x="98827" y="222361"/>
                    </a:cubicBezTo>
                    <a:cubicBezTo>
                      <a:pt x="224607" y="252309"/>
                      <a:pt x="348141" y="282256"/>
                      <a:pt x="472423" y="312204"/>
                    </a:cubicBezTo>
                    <a:cubicBezTo>
                      <a:pt x="473172" y="310706"/>
                      <a:pt x="474670" y="309958"/>
                      <a:pt x="475418" y="308460"/>
                    </a:cubicBezTo>
                    <a:cubicBezTo>
                      <a:pt x="411031" y="235089"/>
                      <a:pt x="346643" y="161717"/>
                      <a:pt x="280010" y="86099"/>
                    </a:cubicBezTo>
                    <a:cubicBezTo>
                      <a:pt x="312204" y="57649"/>
                      <a:pt x="343649" y="29948"/>
                      <a:pt x="378089" y="0"/>
                    </a:cubicBezTo>
                    <a:cubicBezTo>
                      <a:pt x="655852" y="315947"/>
                      <a:pt x="932868" y="630397"/>
                      <a:pt x="1212129" y="947093"/>
                    </a:cubicBezTo>
                    <a:cubicBezTo>
                      <a:pt x="1179936" y="975543"/>
                      <a:pt x="1147742" y="1003993"/>
                      <a:pt x="1114051" y="1033192"/>
                    </a:cubicBezTo>
                    <a:cubicBezTo>
                      <a:pt x="1040679" y="950088"/>
                      <a:pt x="967308" y="866983"/>
                      <a:pt x="894685" y="783879"/>
                    </a:cubicBezTo>
                    <a:cubicBezTo>
                      <a:pt x="893187" y="784627"/>
                      <a:pt x="891690" y="785376"/>
                      <a:pt x="890192" y="786124"/>
                    </a:cubicBezTo>
                    <a:cubicBezTo>
                      <a:pt x="911904" y="935862"/>
                      <a:pt x="932868" y="1085600"/>
                      <a:pt x="954580" y="1238333"/>
                    </a:cubicBezTo>
                    <a:cubicBezTo>
                      <a:pt x="800350" y="1251061"/>
                      <a:pt x="647617" y="1263040"/>
                      <a:pt x="491889" y="127501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4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65" name="Freeform: Shape 1064">
                <a:extLst>
                  <a:ext uri="{FF2B5EF4-FFF2-40B4-BE49-F238E27FC236}">
                    <a16:creationId xmlns:a16="http://schemas.microsoft.com/office/drawing/2014/main" id="{356F233F-A4D8-4494-B1E6-7973C043FBC4}"/>
                  </a:ext>
                </a:extLst>
              </p:cNvPr>
              <p:cNvSpPr/>
              <p:nvPr/>
            </p:nvSpPr>
            <p:spPr>
              <a:xfrm>
                <a:off x="7448134" y="0"/>
                <a:ext cx="973297" cy="1063140"/>
              </a:xfrm>
              <a:custGeom>
                <a:avLst/>
                <a:gdLst>
                  <a:gd name="connsiteX0" fmla="*/ 238832 w 973297"/>
                  <a:gd name="connsiteY0" fmla="*/ 416272 h 1063139"/>
                  <a:gd name="connsiteX1" fmla="*/ 119790 w 973297"/>
                  <a:gd name="connsiteY1" fmla="*/ 280759 h 1063139"/>
                  <a:gd name="connsiteX2" fmla="*/ 0 w 973297"/>
                  <a:gd name="connsiteY2" fmla="*/ 144497 h 1063139"/>
                  <a:gd name="connsiteX3" fmla="*/ 162466 w 973297"/>
                  <a:gd name="connsiteY3" fmla="*/ 0 h 1063139"/>
                  <a:gd name="connsiteX4" fmla="*/ 977040 w 973297"/>
                  <a:gd name="connsiteY4" fmla="*/ 925381 h 1063139"/>
                  <a:gd name="connsiteX5" fmla="*/ 813826 w 973297"/>
                  <a:gd name="connsiteY5" fmla="*/ 1069129 h 1063139"/>
                  <a:gd name="connsiteX6" fmla="*/ 574245 w 973297"/>
                  <a:gd name="connsiteY6" fmla="*/ 797355 h 1063139"/>
                  <a:gd name="connsiteX7" fmla="*/ 399800 w 973297"/>
                  <a:gd name="connsiteY7" fmla="*/ 950088 h 1063139"/>
                  <a:gd name="connsiteX8" fmla="*/ 64387 w 973297"/>
                  <a:gd name="connsiteY8" fmla="*/ 569004 h 1063139"/>
                  <a:gd name="connsiteX9" fmla="*/ 238832 w 973297"/>
                  <a:gd name="connsiteY9" fmla="*/ 416272 h 106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3297" h="1063139">
                    <a:moveTo>
                      <a:pt x="238832" y="416272"/>
                    </a:moveTo>
                    <a:cubicBezTo>
                      <a:pt x="198403" y="369853"/>
                      <a:pt x="158722" y="325680"/>
                      <a:pt x="119790" y="280759"/>
                    </a:cubicBezTo>
                    <a:cubicBezTo>
                      <a:pt x="80110" y="235837"/>
                      <a:pt x="41178" y="191665"/>
                      <a:pt x="0" y="144497"/>
                    </a:cubicBezTo>
                    <a:cubicBezTo>
                      <a:pt x="53906" y="95832"/>
                      <a:pt x="107811" y="48665"/>
                      <a:pt x="162466" y="0"/>
                    </a:cubicBezTo>
                    <a:cubicBezTo>
                      <a:pt x="434240" y="308460"/>
                      <a:pt x="705266" y="616172"/>
                      <a:pt x="977040" y="925381"/>
                    </a:cubicBezTo>
                    <a:cubicBezTo>
                      <a:pt x="922386" y="973297"/>
                      <a:pt x="868480" y="1020464"/>
                      <a:pt x="813826" y="1069129"/>
                    </a:cubicBezTo>
                    <a:cubicBezTo>
                      <a:pt x="733716" y="977789"/>
                      <a:pt x="654355" y="887946"/>
                      <a:pt x="574245" y="797355"/>
                    </a:cubicBezTo>
                    <a:cubicBezTo>
                      <a:pt x="515847" y="849014"/>
                      <a:pt x="458947" y="899177"/>
                      <a:pt x="399800" y="950088"/>
                    </a:cubicBezTo>
                    <a:cubicBezTo>
                      <a:pt x="288245" y="822810"/>
                      <a:pt x="176691" y="697030"/>
                      <a:pt x="64387" y="569004"/>
                    </a:cubicBezTo>
                    <a:cubicBezTo>
                      <a:pt x="122785" y="518093"/>
                      <a:pt x="180434" y="467183"/>
                      <a:pt x="238832" y="41627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4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66" name="Freeform: Shape 1065">
                <a:extLst>
                  <a:ext uri="{FF2B5EF4-FFF2-40B4-BE49-F238E27FC236}">
                    <a16:creationId xmlns:a16="http://schemas.microsoft.com/office/drawing/2014/main" id="{C36F5DE0-C96C-4103-8EF4-72B0310732F3}"/>
                  </a:ext>
                </a:extLst>
              </p:cNvPr>
              <p:cNvSpPr/>
              <p:nvPr/>
            </p:nvSpPr>
            <p:spPr>
              <a:xfrm>
                <a:off x="7699694" y="2487897"/>
                <a:ext cx="756177" cy="741203"/>
              </a:xfrm>
              <a:custGeom>
                <a:avLst/>
                <a:gdLst>
                  <a:gd name="connsiteX0" fmla="*/ 381083 w 756176"/>
                  <a:gd name="connsiteY0" fmla="*/ 743449 h 741203"/>
                  <a:gd name="connsiteX1" fmla="*/ 0 w 756176"/>
                  <a:gd name="connsiteY1" fmla="*/ 369853 h 741203"/>
                  <a:gd name="connsiteX2" fmla="*/ 381832 w 756176"/>
                  <a:gd name="connsiteY2" fmla="*/ 0 h 741203"/>
                  <a:gd name="connsiteX3" fmla="*/ 762915 w 756176"/>
                  <a:gd name="connsiteY3" fmla="*/ 370602 h 741203"/>
                  <a:gd name="connsiteX4" fmla="*/ 381083 w 756176"/>
                  <a:gd name="connsiteY4" fmla="*/ 743449 h 741203"/>
                  <a:gd name="connsiteX5" fmla="*/ 577989 w 756176"/>
                  <a:gd name="connsiteY5" fmla="*/ 372099 h 741203"/>
                  <a:gd name="connsiteX6" fmla="*/ 381083 w 756176"/>
                  <a:gd name="connsiteY6" fmla="*/ 180434 h 741203"/>
                  <a:gd name="connsiteX7" fmla="*/ 184927 w 756176"/>
                  <a:gd name="connsiteY7" fmla="*/ 370602 h 741203"/>
                  <a:gd name="connsiteX8" fmla="*/ 380334 w 756176"/>
                  <a:gd name="connsiteY8" fmla="*/ 563015 h 741203"/>
                  <a:gd name="connsiteX9" fmla="*/ 577989 w 756176"/>
                  <a:gd name="connsiteY9" fmla="*/ 372099 h 74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6176" h="741203">
                    <a:moveTo>
                      <a:pt x="381083" y="743449"/>
                    </a:moveTo>
                    <a:cubicBezTo>
                      <a:pt x="169953" y="743449"/>
                      <a:pt x="0" y="576491"/>
                      <a:pt x="0" y="369853"/>
                    </a:cubicBezTo>
                    <a:cubicBezTo>
                      <a:pt x="749" y="165461"/>
                      <a:pt x="171450" y="0"/>
                      <a:pt x="381832" y="0"/>
                    </a:cubicBezTo>
                    <a:cubicBezTo>
                      <a:pt x="591465" y="0"/>
                      <a:pt x="762166" y="166209"/>
                      <a:pt x="762915" y="370602"/>
                    </a:cubicBezTo>
                    <a:cubicBezTo>
                      <a:pt x="762915" y="576491"/>
                      <a:pt x="592214" y="743449"/>
                      <a:pt x="381083" y="743449"/>
                    </a:cubicBezTo>
                    <a:close/>
                    <a:moveTo>
                      <a:pt x="577989" y="372099"/>
                    </a:moveTo>
                    <a:cubicBezTo>
                      <a:pt x="577989" y="265785"/>
                      <a:pt x="489643" y="179686"/>
                      <a:pt x="381083" y="180434"/>
                    </a:cubicBezTo>
                    <a:cubicBezTo>
                      <a:pt x="273272" y="180434"/>
                      <a:pt x="185675" y="265785"/>
                      <a:pt x="184927" y="370602"/>
                    </a:cubicBezTo>
                    <a:cubicBezTo>
                      <a:pt x="184927" y="477664"/>
                      <a:pt x="271026" y="563015"/>
                      <a:pt x="380334" y="563015"/>
                    </a:cubicBezTo>
                    <a:cubicBezTo>
                      <a:pt x="489643" y="563764"/>
                      <a:pt x="577989" y="478413"/>
                      <a:pt x="577989" y="37209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4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62" name="Rectangle 1061">
              <a:extLst>
                <a:ext uri="{FF2B5EF4-FFF2-40B4-BE49-F238E27FC236}">
                  <a16:creationId xmlns:a16="http://schemas.microsoft.com/office/drawing/2014/main" id="{6D63C49C-02A9-4CFE-BA42-A1983D78A2EC}"/>
                </a:ext>
              </a:extLst>
            </p:cNvPr>
            <p:cNvSpPr/>
            <p:nvPr/>
          </p:nvSpPr>
          <p:spPr>
            <a:xfrm>
              <a:off x="3070673" y="4573635"/>
              <a:ext cx="1715646" cy="545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1067" name="Group 1066">
            <a:extLst>
              <a:ext uri="{FF2B5EF4-FFF2-40B4-BE49-F238E27FC236}">
                <a16:creationId xmlns:a16="http://schemas.microsoft.com/office/drawing/2014/main" id="{CFDE05AB-3B7C-4717-9081-8D641B4F1F7E}"/>
              </a:ext>
            </a:extLst>
          </p:cNvPr>
          <p:cNvGrpSpPr/>
          <p:nvPr/>
        </p:nvGrpSpPr>
        <p:grpSpPr>
          <a:xfrm>
            <a:off x="4838878" y="1358852"/>
            <a:ext cx="3216441" cy="568141"/>
            <a:chOff x="4965552" y="1736224"/>
            <a:chExt cx="3484978" cy="757520"/>
          </a:xfrm>
        </p:grpSpPr>
        <p:sp>
          <p:nvSpPr>
            <p:cNvPr id="1068" name="TextBox 1067">
              <a:extLst>
                <a:ext uri="{FF2B5EF4-FFF2-40B4-BE49-F238E27FC236}">
                  <a16:creationId xmlns:a16="http://schemas.microsoft.com/office/drawing/2014/main" id="{FE29786C-C615-44DB-BAF1-874BBFB7E522}"/>
                </a:ext>
              </a:extLst>
            </p:cNvPr>
            <p:cNvSpPr txBox="1"/>
            <p:nvPr/>
          </p:nvSpPr>
          <p:spPr>
            <a:xfrm>
              <a:off x="4965552" y="2001302"/>
              <a:ext cx="348497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69" name="TextBox 1068">
              <a:extLst>
                <a:ext uri="{FF2B5EF4-FFF2-40B4-BE49-F238E27FC236}">
                  <a16:creationId xmlns:a16="http://schemas.microsoft.com/office/drawing/2014/main" id="{573848F0-3804-473A-B08E-FC2D8F85C24D}"/>
                </a:ext>
              </a:extLst>
            </p:cNvPr>
            <p:cNvSpPr txBox="1"/>
            <p:nvPr/>
          </p:nvSpPr>
          <p:spPr>
            <a:xfrm>
              <a:off x="4965552" y="1736224"/>
              <a:ext cx="34849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70" name="Group 1069">
            <a:extLst>
              <a:ext uri="{FF2B5EF4-FFF2-40B4-BE49-F238E27FC236}">
                <a16:creationId xmlns:a16="http://schemas.microsoft.com/office/drawing/2014/main" id="{F8A3C673-11FB-4115-8570-20F6CB93ED52}"/>
              </a:ext>
            </a:extLst>
          </p:cNvPr>
          <p:cNvGrpSpPr/>
          <p:nvPr/>
        </p:nvGrpSpPr>
        <p:grpSpPr>
          <a:xfrm>
            <a:off x="5357492" y="2043768"/>
            <a:ext cx="3216441" cy="568141"/>
            <a:chOff x="4965552" y="1736224"/>
            <a:chExt cx="3484978" cy="757520"/>
          </a:xfrm>
        </p:grpSpPr>
        <p:sp>
          <p:nvSpPr>
            <p:cNvPr id="1071" name="TextBox 1070">
              <a:extLst>
                <a:ext uri="{FF2B5EF4-FFF2-40B4-BE49-F238E27FC236}">
                  <a16:creationId xmlns:a16="http://schemas.microsoft.com/office/drawing/2014/main" id="{00DE7E1B-33A1-4594-AB4F-60D1B356DECB}"/>
                </a:ext>
              </a:extLst>
            </p:cNvPr>
            <p:cNvSpPr txBox="1"/>
            <p:nvPr/>
          </p:nvSpPr>
          <p:spPr>
            <a:xfrm>
              <a:off x="4965552" y="2001302"/>
              <a:ext cx="348497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72" name="TextBox 1071">
              <a:extLst>
                <a:ext uri="{FF2B5EF4-FFF2-40B4-BE49-F238E27FC236}">
                  <a16:creationId xmlns:a16="http://schemas.microsoft.com/office/drawing/2014/main" id="{25EB2DD4-3182-43CE-AFD7-00842787E19C}"/>
                </a:ext>
              </a:extLst>
            </p:cNvPr>
            <p:cNvSpPr txBox="1"/>
            <p:nvPr/>
          </p:nvSpPr>
          <p:spPr>
            <a:xfrm>
              <a:off x="4965552" y="1736224"/>
              <a:ext cx="34849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73" name="Group 1072">
            <a:extLst>
              <a:ext uri="{FF2B5EF4-FFF2-40B4-BE49-F238E27FC236}">
                <a16:creationId xmlns:a16="http://schemas.microsoft.com/office/drawing/2014/main" id="{3ED94E5B-7841-4A51-A6A3-DF4F208C1DAC}"/>
              </a:ext>
            </a:extLst>
          </p:cNvPr>
          <p:cNvGrpSpPr/>
          <p:nvPr/>
        </p:nvGrpSpPr>
        <p:grpSpPr>
          <a:xfrm>
            <a:off x="5627522" y="2728684"/>
            <a:ext cx="3216441" cy="568141"/>
            <a:chOff x="4965552" y="1736224"/>
            <a:chExt cx="3484978" cy="757520"/>
          </a:xfrm>
        </p:grpSpPr>
        <p:sp>
          <p:nvSpPr>
            <p:cNvPr id="1074" name="TextBox 1073">
              <a:extLst>
                <a:ext uri="{FF2B5EF4-FFF2-40B4-BE49-F238E27FC236}">
                  <a16:creationId xmlns:a16="http://schemas.microsoft.com/office/drawing/2014/main" id="{D5962AB0-8FB7-4B78-9F96-9ECE61632B1C}"/>
                </a:ext>
              </a:extLst>
            </p:cNvPr>
            <p:cNvSpPr txBox="1"/>
            <p:nvPr/>
          </p:nvSpPr>
          <p:spPr>
            <a:xfrm>
              <a:off x="4965552" y="2001302"/>
              <a:ext cx="348497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75" name="TextBox 1074">
              <a:extLst>
                <a:ext uri="{FF2B5EF4-FFF2-40B4-BE49-F238E27FC236}">
                  <a16:creationId xmlns:a16="http://schemas.microsoft.com/office/drawing/2014/main" id="{72410FEC-2FBA-420C-B988-6C3D3059E3B3}"/>
                </a:ext>
              </a:extLst>
            </p:cNvPr>
            <p:cNvSpPr txBox="1"/>
            <p:nvPr/>
          </p:nvSpPr>
          <p:spPr>
            <a:xfrm>
              <a:off x="4965552" y="1736224"/>
              <a:ext cx="34849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76" name="Group 1075">
            <a:extLst>
              <a:ext uri="{FF2B5EF4-FFF2-40B4-BE49-F238E27FC236}">
                <a16:creationId xmlns:a16="http://schemas.microsoft.com/office/drawing/2014/main" id="{A4CD1F0D-0C67-49ED-A652-233584B1FC52}"/>
              </a:ext>
            </a:extLst>
          </p:cNvPr>
          <p:cNvGrpSpPr/>
          <p:nvPr/>
        </p:nvGrpSpPr>
        <p:grpSpPr>
          <a:xfrm>
            <a:off x="4838878" y="4098516"/>
            <a:ext cx="3216441" cy="568141"/>
            <a:chOff x="4965552" y="1736224"/>
            <a:chExt cx="3484978" cy="757520"/>
          </a:xfrm>
        </p:grpSpPr>
        <p:sp>
          <p:nvSpPr>
            <p:cNvPr id="1077" name="TextBox 1076">
              <a:extLst>
                <a:ext uri="{FF2B5EF4-FFF2-40B4-BE49-F238E27FC236}">
                  <a16:creationId xmlns:a16="http://schemas.microsoft.com/office/drawing/2014/main" id="{0C9A0181-51B9-40B0-ACA2-048F842A28B1}"/>
                </a:ext>
              </a:extLst>
            </p:cNvPr>
            <p:cNvSpPr txBox="1"/>
            <p:nvPr/>
          </p:nvSpPr>
          <p:spPr>
            <a:xfrm>
              <a:off x="4965552" y="2001302"/>
              <a:ext cx="348497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78" name="TextBox 1077">
              <a:extLst>
                <a:ext uri="{FF2B5EF4-FFF2-40B4-BE49-F238E27FC236}">
                  <a16:creationId xmlns:a16="http://schemas.microsoft.com/office/drawing/2014/main" id="{39E72BAB-2E1D-4C11-BECE-4C31D1CC7190}"/>
                </a:ext>
              </a:extLst>
            </p:cNvPr>
            <p:cNvSpPr txBox="1"/>
            <p:nvPr/>
          </p:nvSpPr>
          <p:spPr>
            <a:xfrm>
              <a:off x="4965552" y="1736224"/>
              <a:ext cx="34849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79" name="Group 1078">
            <a:extLst>
              <a:ext uri="{FF2B5EF4-FFF2-40B4-BE49-F238E27FC236}">
                <a16:creationId xmlns:a16="http://schemas.microsoft.com/office/drawing/2014/main" id="{7E80607B-65F5-4A88-B239-398004AC0AA2}"/>
              </a:ext>
            </a:extLst>
          </p:cNvPr>
          <p:cNvGrpSpPr/>
          <p:nvPr/>
        </p:nvGrpSpPr>
        <p:grpSpPr>
          <a:xfrm>
            <a:off x="5357492" y="3413600"/>
            <a:ext cx="3216441" cy="568141"/>
            <a:chOff x="4965552" y="1736224"/>
            <a:chExt cx="3484978" cy="757520"/>
          </a:xfrm>
        </p:grpSpPr>
        <p:sp>
          <p:nvSpPr>
            <p:cNvPr id="1080" name="TextBox 1079">
              <a:extLst>
                <a:ext uri="{FF2B5EF4-FFF2-40B4-BE49-F238E27FC236}">
                  <a16:creationId xmlns:a16="http://schemas.microsoft.com/office/drawing/2014/main" id="{6A682093-A492-4602-9741-07EE69EDE33E}"/>
                </a:ext>
              </a:extLst>
            </p:cNvPr>
            <p:cNvSpPr txBox="1"/>
            <p:nvPr/>
          </p:nvSpPr>
          <p:spPr>
            <a:xfrm>
              <a:off x="4965552" y="2001302"/>
              <a:ext cx="348497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81" name="TextBox 1080">
              <a:extLst>
                <a:ext uri="{FF2B5EF4-FFF2-40B4-BE49-F238E27FC236}">
                  <a16:creationId xmlns:a16="http://schemas.microsoft.com/office/drawing/2014/main" id="{AA0D86F4-CDD3-4E33-ACDE-69576BDC8503}"/>
                </a:ext>
              </a:extLst>
            </p:cNvPr>
            <p:cNvSpPr txBox="1"/>
            <p:nvPr/>
          </p:nvSpPr>
          <p:spPr>
            <a:xfrm>
              <a:off x="4965552" y="1736224"/>
              <a:ext cx="34849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82" name="그룹 9">
            <a:extLst>
              <a:ext uri="{FF2B5EF4-FFF2-40B4-BE49-F238E27FC236}">
                <a16:creationId xmlns:a16="http://schemas.microsoft.com/office/drawing/2014/main" id="{0431FC1E-72C2-4940-808E-33F602E2124E}"/>
              </a:ext>
            </a:extLst>
          </p:cNvPr>
          <p:cNvGrpSpPr/>
          <p:nvPr/>
        </p:nvGrpSpPr>
        <p:grpSpPr>
          <a:xfrm>
            <a:off x="1480536" y="1261186"/>
            <a:ext cx="3550664" cy="3467369"/>
            <a:chOff x="924229" y="1606109"/>
            <a:chExt cx="4734219" cy="4623159"/>
          </a:xfrm>
        </p:grpSpPr>
        <p:sp>
          <p:nvSpPr>
            <p:cNvPr id="1083" name="Block Arc 1082">
              <a:extLst>
                <a:ext uri="{FF2B5EF4-FFF2-40B4-BE49-F238E27FC236}">
                  <a16:creationId xmlns:a16="http://schemas.microsoft.com/office/drawing/2014/main" id="{5CEB13FC-AA88-4679-96D5-9FAC4B1C0BF5}"/>
                </a:ext>
              </a:extLst>
            </p:cNvPr>
            <p:cNvSpPr/>
            <p:nvPr/>
          </p:nvSpPr>
          <p:spPr>
            <a:xfrm>
              <a:off x="924229" y="1606109"/>
              <a:ext cx="4623159" cy="4623159"/>
            </a:xfrm>
            <a:prstGeom prst="blockArc">
              <a:avLst>
                <a:gd name="adj1" fmla="val 17994494"/>
                <a:gd name="adj2" fmla="val 3631056"/>
                <a:gd name="adj3" fmla="val 126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84" name="Oval 1083">
              <a:extLst>
                <a:ext uri="{FF2B5EF4-FFF2-40B4-BE49-F238E27FC236}">
                  <a16:creationId xmlns:a16="http://schemas.microsoft.com/office/drawing/2014/main" id="{57D471E6-F448-4BEA-A033-338007A8EC15}"/>
                </a:ext>
              </a:extLst>
            </p:cNvPr>
            <p:cNvSpPr/>
            <p:nvPr/>
          </p:nvSpPr>
          <p:spPr>
            <a:xfrm>
              <a:off x="4238091" y="1766259"/>
              <a:ext cx="288032" cy="28803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>
                <a:cs typeface="B Nazanin" panose="00000400000000000000" pitchFamily="2" charset="-78"/>
              </a:endParaRPr>
            </a:p>
          </p:txBody>
        </p:sp>
        <p:sp>
          <p:nvSpPr>
            <p:cNvPr id="1085" name="Oval 1084">
              <a:extLst>
                <a:ext uri="{FF2B5EF4-FFF2-40B4-BE49-F238E27FC236}">
                  <a16:creationId xmlns:a16="http://schemas.microsoft.com/office/drawing/2014/main" id="{92044368-9764-4171-A2F8-1A46DB098730}"/>
                </a:ext>
              </a:extLst>
            </p:cNvPr>
            <p:cNvSpPr/>
            <p:nvPr/>
          </p:nvSpPr>
          <p:spPr>
            <a:xfrm>
              <a:off x="5370416" y="3760400"/>
              <a:ext cx="288032" cy="28803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>
                <a:cs typeface="B Nazanin" panose="00000400000000000000" pitchFamily="2" charset="-78"/>
              </a:endParaRPr>
            </a:p>
          </p:txBody>
        </p:sp>
        <p:sp>
          <p:nvSpPr>
            <p:cNvPr id="1086" name="Oval 1085">
              <a:extLst>
                <a:ext uri="{FF2B5EF4-FFF2-40B4-BE49-F238E27FC236}">
                  <a16:creationId xmlns:a16="http://schemas.microsoft.com/office/drawing/2014/main" id="{96F3BFEF-EC71-43C0-8D8F-8E48807F51C0}"/>
                </a:ext>
              </a:extLst>
            </p:cNvPr>
            <p:cNvSpPr/>
            <p:nvPr/>
          </p:nvSpPr>
          <p:spPr>
            <a:xfrm>
              <a:off x="4238091" y="5754540"/>
              <a:ext cx="288032" cy="28803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>
                <a:cs typeface="B Nazanin" panose="00000400000000000000" pitchFamily="2" charset="-78"/>
              </a:endParaRPr>
            </a:p>
          </p:txBody>
        </p:sp>
        <p:sp>
          <p:nvSpPr>
            <p:cNvPr id="1087" name="Oval 1086">
              <a:extLst>
                <a:ext uri="{FF2B5EF4-FFF2-40B4-BE49-F238E27FC236}">
                  <a16:creationId xmlns:a16="http://schemas.microsoft.com/office/drawing/2014/main" id="{17724219-BD28-47E9-8F94-C438EBC2E010}"/>
                </a:ext>
              </a:extLst>
            </p:cNvPr>
            <p:cNvSpPr/>
            <p:nvPr/>
          </p:nvSpPr>
          <p:spPr>
            <a:xfrm>
              <a:off x="5072001" y="2610815"/>
              <a:ext cx="288032" cy="2880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>
                <a:cs typeface="B Nazanin" panose="00000400000000000000" pitchFamily="2" charset="-78"/>
              </a:endParaRPr>
            </a:p>
          </p:txBody>
        </p:sp>
        <p:sp>
          <p:nvSpPr>
            <p:cNvPr id="1088" name="Oval 1087">
              <a:extLst>
                <a:ext uri="{FF2B5EF4-FFF2-40B4-BE49-F238E27FC236}">
                  <a16:creationId xmlns:a16="http://schemas.microsoft.com/office/drawing/2014/main" id="{A2B01866-23BE-4C90-820C-37DCDC4693D2}"/>
                </a:ext>
              </a:extLst>
            </p:cNvPr>
            <p:cNvSpPr/>
            <p:nvPr/>
          </p:nvSpPr>
          <p:spPr>
            <a:xfrm>
              <a:off x="5049075" y="4941168"/>
              <a:ext cx="288032" cy="2880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14582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الگوها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12" name="TextBox 311">
            <a:extLst>
              <a:ext uri="{FF2B5EF4-FFF2-40B4-BE49-F238E27FC236}">
                <a16:creationId xmlns:a16="http://schemas.microsoft.com/office/drawing/2014/main" id="{CAD44532-CF3A-4B6F-AC49-00A12A4F3017}"/>
              </a:ext>
            </a:extLst>
          </p:cNvPr>
          <p:cNvSpPr txBox="1"/>
          <p:nvPr/>
        </p:nvSpPr>
        <p:spPr>
          <a:xfrm>
            <a:off x="0" y="4949820"/>
            <a:ext cx="9144000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750" dirty="0">
                <a:solidFill>
                  <a:schemeClr val="bg1"/>
                </a:solidFill>
                <a:cs typeface="B Nazanin" panose="00000400000000000000" pitchFamily="2" charset="-78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www.free-powerpoint-templates-design.com</a:t>
            </a:r>
            <a:endParaRPr lang="ko-KR" altLang="en-US" sz="75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26" name="TextBox 425">
            <a:extLst>
              <a:ext uri="{FF2B5EF4-FFF2-40B4-BE49-F238E27FC236}">
                <a16:creationId xmlns:a16="http://schemas.microsoft.com/office/drawing/2014/main" id="{FB3B51CA-C8A6-4E67-A792-4FABED5ACF98}"/>
              </a:ext>
            </a:extLst>
          </p:cNvPr>
          <p:cNvSpPr txBox="1"/>
          <p:nvPr/>
        </p:nvSpPr>
        <p:spPr>
          <a:xfrm>
            <a:off x="1713190" y="1575556"/>
            <a:ext cx="936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35</a:t>
            </a:r>
            <a:r>
              <a:rPr lang="en-US" altLang="ko-KR" sz="2100" b="1" dirty="0">
                <a:solidFill>
                  <a:schemeClr val="accent2"/>
                </a:solidFill>
                <a:cs typeface="B Nazanin" panose="00000400000000000000" pitchFamily="2" charset="-78"/>
              </a:rPr>
              <a:t>%</a:t>
            </a:r>
            <a:endParaRPr lang="ko-KR" altLang="en-US" sz="21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27" name="TextBox 426">
            <a:extLst>
              <a:ext uri="{FF2B5EF4-FFF2-40B4-BE49-F238E27FC236}">
                <a16:creationId xmlns:a16="http://schemas.microsoft.com/office/drawing/2014/main" id="{5599BCAE-3DE3-4DED-9738-E8A61EBD18B9}"/>
              </a:ext>
            </a:extLst>
          </p:cNvPr>
          <p:cNvSpPr txBox="1"/>
          <p:nvPr/>
        </p:nvSpPr>
        <p:spPr>
          <a:xfrm>
            <a:off x="6538502" y="1575556"/>
            <a:ext cx="936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5"/>
                </a:solidFill>
                <a:cs typeface="B Nazanin" panose="00000400000000000000" pitchFamily="2" charset="-78"/>
              </a:rPr>
              <a:t>28</a:t>
            </a:r>
            <a:r>
              <a:rPr lang="en-US" altLang="ko-KR" sz="2100" b="1" dirty="0">
                <a:solidFill>
                  <a:schemeClr val="accent5"/>
                </a:solidFill>
                <a:cs typeface="B Nazanin" panose="00000400000000000000" pitchFamily="2" charset="-78"/>
              </a:rPr>
              <a:t>%</a:t>
            </a:r>
            <a:endParaRPr lang="ko-KR" altLang="en-US" sz="21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grpSp>
        <p:nvGrpSpPr>
          <p:cNvPr id="428" name="Group 427">
            <a:extLst>
              <a:ext uri="{FF2B5EF4-FFF2-40B4-BE49-F238E27FC236}">
                <a16:creationId xmlns:a16="http://schemas.microsoft.com/office/drawing/2014/main" id="{A76F826C-76C6-4ECE-8601-8D263E495A19}"/>
              </a:ext>
            </a:extLst>
          </p:cNvPr>
          <p:cNvGrpSpPr/>
          <p:nvPr/>
        </p:nvGrpSpPr>
        <p:grpSpPr>
          <a:xfrm>
            <a:off x="1713189" y="2321714"/>
            <a:ext cx="1770680" cy="724858"/>
            <a:chOff x="803640" y="3362835"/>
            <a:chExt cx="2059657" cy="724857"/>
          </a:xfrm>
        </p:grpSpPr>
        <p:sp>
          <p:nvSpPr>
            <p:cNvPr id="429" name="TextBox 428">
              <a:extLst>
                <a:ext uri="{FF2B5EF4-FFF2-40B4-BE49-F238E27FC236}">
                  <a16:creationId xmlns:a16="http://schemas.microsoft.com/office/drawing/2014/main" id="{290E51FF-75FE-4CD6-81EE-7A9FDD15A398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50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0" name="TextBox 429">
              <a:extLst>
                <a:ext uri="{FF2B5EF4-FFF2-40B4-BE49-F238E27FC236}">
                  <a16:creationId xmlns:a16="http://schemas.microsoft.com/office/drawing/2014/main" id="{2D7EBCD5-C552-462F-B027-77233AA6A27F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31" name="Group 430">
            <a:extLst>
              <a:ext uri="{FF2B5EF4-FFF2-40B4-BE49-F238E27FC236}">
                <a16:creationId xmlns:a16="http://schemas.microsoft.com/office/drawing/2014/main" id="{9A1A219A-ED85-4116-A012-CFF00A29B479}"/>
              </a:ext>
            </a:extLst>
          </p:cNvPr>
          <p:cNvGrpSpPr/>
          <p:nvPr/>
        </p:nvGrpSpPr>
        <p:grpSpPr>
          <a:xfrm>
            <a:off x="5660134" y="2321714"/>
            <a:ext cx="1770680" cy="724858"/>
            <a:chOff x="803640" y="3362835"/>
            <a:chExt cx="2059657" cy="724857"/>
          </a:xfrm>
        </p:grpSpPr>
        <p:sp>
          <p:nvSpPr>
            <p:cNvPr id="435" name="TextBox 434">
              <a:extLst>
                <a:ext uri="{FF2B5EF4-FFF2-40B4-BE49-F238E27FC236}">
                  <a16:creationId xmlns:a16="http://schemas.microsoft.com/office/drawing/2014/main" id="{ED404F0C-0A3B-4E52-8CEE-FB1786BB180A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50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2" name="TextBox 461">
              <a:extLst>
                <a:ext uri="{FF2B5EF4-FFF2-40B4-BE49-F238E27FC236}">
                  <a16:creationId xmlns:a16="http://schemas.microsoft.com/office/drawing/2014/main" id="{AE51BE8A-91AE-44CC-A1E0-552E2F44422E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63" name="TextBox 462">
            <a:extLst>
              <a:ext uri="{FF2B5EF4-FFF2-40B4-BE49-F238E27FC236}">
                <a16:creationId xmlns:a16="http://schemas.microsoft.com/office/drawing/2014/main" id="{5C796ABF-9503-402A-AC15-12259BD9401E}"/>
              </a:ext>
            </a:extLst>
          </p:cNvPr>
          <p:cNvSpPr txBox="1"/>
          <p:nvPr/>
        </p:nvSpPr>
        <p:spPr>
          <a:xfrm>
            <a:off x="2067624" y="3529223"/>
            <a:ext cx="5009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64" name="Freeform 18">
            <a:extLst>
              <a:ext uri="{FF2B5EF4-FFF2-40B4-BE49-F238E27FC236}">
                <a16:creationId xmlns:a16="http://schemas.microsoft.com/office/drawing/2014/main" id="{886949F2-7AC4-46CA-BCCC-EC6AEFEC13A0}"/>
              </a:ext>
            </a:extLst>
          </p:cNvPr>
          <p:cNvSpPr>
            <a:spLocks/>
          </p:cNvSpPr>
          <p:nvPr/>
        </p:nvSpPr>
        <p:spPr bwMode="auto">
          <a:xfrm>
            <a:off x="727026" y="1334914"/>
            <a:ext cx="609406" cy="2246130"/>
          </a:xfrm>
          <a:custGeom>
            <a:avLst/>
            <a:gdLst>
              <a:gd name="T0" fmla="*/ 564 w 862"/>
              <a:gd name="T1" fmla="*/ 78 h 2998"/>
              <a:gd name="T2" fmla="*/ 579 w 862"/>
              <a:gd name="T3" fmla="*/ 156 h 2998"/>
              <a:gd name="T4" fmla="*/ 570 w 862"/>
              <a:gd name="T5" fmla="*/ 282 h 2998"/>
              <a:gd name="T6" fmla="*/ 531 w 862"/>
              <a:gd name="T7" fmla="*/ 420 h 2998"/>
              <a:gd name="T8" fmla="*/ 675 w 862"/>
              <a:gd name="T9" fmla="*/ 489 h 2998"/>
              <a:gd name="T10" fmla="*/ 819 w 862"/>
              <a:gd name="T11" fmla="*/ 589 h 2998"/>
              <a:gd name="T12" fmla="*/ 851 w 862"/>
              <a:gd name="T13" fmla="*/ 876 h 2998"/>
              <a:gd name="T14" fmla="*/ 846 w 862"/>
              <a:gd name="T15" fmla="*/ 1427 h 2998"/>
              <a:gd name="T16" fmla="*/ 817 w 862"/>
              <a:gd name="T17" fmla="*/ 1724 h 2998"/>
              <a:gd name="T18" fmla="*/ 739 w 862"/>
              <a:gd name="T19" fmla="*/ 1745 h 2998"/>
              <a:gd name="T20" fmla="*/ 753 w 862"/>
              <a:gd name="T21" fmla="*/ 1714 h 2998"/>
              <a:gd name="T22" fmla="*/ 750 w 862"/>
              <a:gd name="T23" fmla="*/ 1698 h 2998"/>
              <a:gd name="T24" fmla="*/ 790 w 862"/>
              <a:gd name="T25" fmla="*/ 1658 h 2998"/>
              <a:gd name="T26" fmla="*/ 788 w 862"/>
              <a:gd name="T27" fmla="*/ 1607 h 2998"/>
              <a:gd name="T28" fmla="*/ 742 w 862"/>
              <a:gd name="T29" fmla="*/ 1660 h 2998"/>
              <a:gd name="T30" fmla="*/ 751 w 862"/>
              <a:gd name="T31" fmla="*/ 1380 h 2998"/>
              <a:gd name="T32" fmla="*/ 702 w 862"/>
              <a:gd name="T33" fmla="*/ 1000 h 2998"/>
              <a:gd name="T34" fmla="*/ 684 w 862"/>
              <a:gd name="T35" fmla="*/ 831 h 2998"/>
              <a:gd name="T36" fmla="*/ 642 w 862"/>
              <a:gd name="T37" fmla="*/ 1014 h 2998"/>
              <a:gd name="T38" fmla="*/ 730 w 862"/>
              <a:gd name="T39" fmla="*/ 1656 h 2998"/>
              <a:gd name="T40" fmla="*/ 708 w 862"/>
              <a:gd name="T41" fmla="*/ 1924 h 2998"/>
              <a:gd name="T42" fmla="*/ 753 w 862"/>
              <a:gd name="T43" fmla="*/ 2256 h 2998"/>
              <a:gd name="T44" fmla="*/ 671 w 862"/>
              <a:gd name="T45" fmla="*/ 2687 h 2998"/>
              <a:gd name="T46" fmla="*/ 722 w 862"/>
              <a:gd name="T47" fmla="*/ 2894 h 2998"/>
              <a:gd name="T48" fmla="*/ 568 w 862"/>
              <a:gd name="T49" fmla="*/ 2989 h 2998"/>
              <a:gd name="T50" fmla="*/ 551 w 862"/>
              <a:gd name="T51" fmla="*/ 2773 h 2998"/>
              <a:gd name="T52" fmla="*/ 570 w 862"/>
              <a:gd name="T53" fmla="*/ 2627 h 2998"/>
              <a:gd name="T54" fmla="*/ 539 w 862"/>
              <a:gd name="T55" fmla="*/ 2349 h 2998"/>
              <a:gd name="T56" fmla="*/ 515 w 862"/>
              <a:gd name="T57" fmla="*/ 1994 h 2998"/>
              <a:gd name="T58" fmla="*/ 422 w 862"/>
              <a:gd name="T59" fmla="*/ 1576 h 2998"/>
              <a:gd name="T60" fmla="*/ 386 w 862"/>
              <a:gd name="T61" fmla="*/ 1833 h 2998"/>
              <a:gd name="T62" fmla="*/ 319 w 862"/>
              <a:gd name="T63" fmla="*/ 2120 h 2998"/>
              <a:gd name="T64" fmla="*/ 311 w 862"/>
              <a:gd name="T65" fmla="*/ 2525 h 2998"/>
              <a:gd name="T66" fmla="*/ 339 w 862"/>
              <a:gd name="T67" fmla="*/ 2773 h 2998"/>
              <a:gd name="T68" fmla="*/ 331 w 862"/>
              <a:gd name="T69" fmla="*/ 2984 h 2998"/>
              <a:gd name="T70" fmla="*/ 210 w 862"/>
              <a:gd name="T71" fmla="*/ 2989 h 2998"/>
              <a:gd name="T72" fmla="*/ 195 w 862"/>
              <a:gd name="T73" fmla="*/ 2838 h 2998"/>
              <a:gd name="T74" fmla="*/ 191 w 862"/>
              <a:gd name="T75" fmla="*/ 2504 h 2998"/>
              <a:gd name="T76" fmla="*/ 130 w 862"/>
              <a:gd name="T77" fmla="*/ 2254 h 2998"/>
              <a:gd name="T78" fmla="*/ 171 w 862"/>
              <a:gd name="T79" fmla="*/ 1971 h 2998"/>
              <a:gd name="T80" fmla="*/ 148 w 862"/>
              <a:gd name="T81" fmla="*/ 1718 h 2998"/>
              <a:gd name="T82" fmla="*/ 204 w 862"/>
              <a:gd name="T83" fmla="*/ 1189 h 2998"/>
              <a:gd name="T84" fmla="*/ 195 w 862"/>
              <a:gd name="T85" fmla="*/ 809 h 2998"/>
              <a:gd name="T86" fmla="*/ 168 w 862"/>
              <a:gd name="T87" fmla="*/ 962 h 2998"/>
              <a:gd name="T88" fmla="*/ 144 w 862"/>
              <a:gd name="T89" fmla="*/ 1229 h 2998"/>
              <a:gd name="T90" fmla="*/ 110 w 862"/>
              <a:gd name="T91" fmla="*/ 1402 h 2998"/>
              <a:gd name="T92" fmla="*/ 122 w 862"/>
              <a:gd name="T93" fmla="*/ 1656 h 2998"/>
              <a:gd name="T94" fmla="*/ 82 w 862"/>
              <a:gd name="T95" fmla="*/ 1656 h 2998"/>
              <a:gd name="T96" fmla="*/ 110 w 862"/>
              <a:gd name="T97" fmla="*/ 1704 h 2998"/>
              <a:gd name="T98" fmla="*/ 124 w 862"/>
              <a:gd name="T99" fmla="*/ 1729 h 2998"/>
              <a:gd name="T100" fmla="*/ 95 w 862"/>
              <a:gd name="T101" fmla="*/ 1751 h 2998"/>
              <a:gd name="T102" fmla="*/ 2 w 862"/>
              <a:gd name="T103" fmla="*/ 1640 h 2998"/>
              <a:gd name="T104" fmla="*/ 2 w 862"/>
              <a:gd name="T105" fmla="*/ 1140 h 2998"/>
              <a:gd name="T106" fmla="*/ 11 w 862"/>
              <a:gd name="T107" fmla="*/ 933 h 2998"/>
              <a:gd name="T108" fmla="*/ 22 w 862"/>
              <a:gd name="T109" fmla="*/ 693 h 2998"/>
              <a:gd name="T110" fmla="*/ 99 w 862"/>
              <a:gd name="T111" fmla="*/ 524 h 2998"/>
              <a:gd name="T112" fmla="*/ 288 w 862"/>
              <a:gd name="T113" fmla="*/ 453 h 2998"/>
              <a:gd name="T114" fmla="*/ 339 w 862"/>
              <a:gd name="T115" fmla="*/ 311 h 2998"/>
              <a:gd name="T116" fmla="*/ 299 w 862"/>
              <a:gd name="T117" fmla="*/ 224 h 2998"/>
              <a:gd name="T118" fmla="*/ 313 w 862"/>
              <a:gd name="T119" fmla="*/ 104 h 2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62" h="2998">
                <a:moveTo>
                  <a:pt x="439" y="0"/>
                </a:moveTo>
                <a:lnTo>
                  <a:pt x="522" y="27"/>
                </a:lnTo>
                <a:lnTo>
                  <a:pt x="551" y="73"/>
                </a:lnTo>
                <a:lnTo>
                  <a:pt x="555" y="76"/>
                </a:lnTo>
                <a:lnTo>
                  <a:pt x="560" y="78"/>
                </a:lnTo>
                <a:lnTo>
                  <a:pt x="564" y="78"/>
                </a:lnTo>
                <a:lnTo>
                  <a:pt x="568" y="80"/>
                </a:lnTo>
                <a:lnTo>
                  <a:pt x="570" y="80"/>
                </a:lnTo>
                <a:lnTo>
                  <a:pt x="573" y="84"/>
                </a:lnTo>
                <a:lnTo>
                  <a:pt x="575" y="87"/>
                </a:lnTo>
                <a:lnTo>
                  <a:pt x="579" y="93"/>
                </a:lnTo>
                <a:lnTo>
                  <a:pt x="579" y="156"/>
                </a:lnTo>
                <a:lnTo>
                  <a:pt x="580" y="180"/>
                </a:lnTo>
                <a:lnTo>
                  <a:pt x="584" y="202"/>
                </a:lnTo>
                <a:lnTo>
                  <a:pt x="588" y="222"/>
                </a:lnTo>
                <a:lnTo>
                  <a:pt x="588" y="240"/>
                </a:lnTo>
                <a:lnTo>
                  <a:pt x="580" y="262"/>
                </a:lnTo>
                <a:lnTo>
                  <a:pt x="570" y="282"/>
                </a:lnTo>
                <a:lnTo>
                  <a:pt x="557" y="302"/>
                </a:lnTo>
                <a:lnTo>
                  <a:pt x="544" y="324"/>
                </a:lnTo>
                <a:lnTo>
                  <a:pt x="533" y="344"/>
                </a:lnTo>
                <a:lnTo>
                  <a:pt x="526" y="367"/>
                </a:lnTo>
                <a:lnTo>
                  <a:pt x="524" y="393"/>
                </a:lnTo>
                <a:lnTo>
                  <a:pt x="531" y="420"/>
                </a:lnTo>
                <a:lnTo>
                  <a:pt x="544" y="438"/>
                </a:lnTo>
                <a:lnTo>
                  <a:pt x="562" y="453"/>
                </a:lnTo>
                <a:lnTo>
                  <a:pt x="586" y="464"/>
                </a:lnTo>
                <a:lnTo>
                  <a:pt x="613" y="473"/>
                </a:lnTo>
                <a:lnTo>
                  <a:pt x="644" y="482"/>
                </a:lnTo>
                <a:lnTo>
                  <a:pt x="675" y="489"/>
                </a:lnTo>
                <a:lnTo>
                  <a:pt x="706" y="498"/>
                </a:lnTo>
                <a:lnTo>
                  <a:pt x="737" y="507"/>
                </a:lnTo>
                <a:lnTo>
                  <a:pt x="762" y="520"/>
                </a:lnTo>
                <a:lnTo>
                  <a:pt x="786" y="536"/>
                </a:lnTo>
                <a:lnTo>
                  <a:pt x="802" y="556"/>
                </a:lnTo>
                <a:lnTo>
                  <a:pt x="819" y="589"/>
                </a:lnTo>
                <a:lnTo>
                  <a:pt x="831" y="629"/>
                </a:lnTo>
                <a:lnTo>
                  <a:pt x="840" y="674"/>
                </a:lnTo>
                <a:lnTo>
                  <a:pt x="846" y="722"/>
                </a:lnTo>
                <a:lnTo>
                  <a:pt x="850" y="774"/>
                </a:lnTo>
                <a:lnTo>
                  <a:pt x="851" y="825"/>
                </a:lnTo>
                <a:lnTo>
                  <a:pt x="851" y="876"/>
                </a:lnTo>
                <a:lnTo>
                  <a:pt x="851" y="925"/>
                </a:lnTo>
                <a:lnTo>
                  <a:pt x="851" y="973"/>
                </a:lnTo>
                <a:lnTo>
                  <a:pt x="862" y="1127"/>
                </a:lnTo>
                <a:lnTo>
                  <a:pt x="850" y="1227"/>
                </a:lnTo>
                <a:lnTo>
                  <a:pt x="844" y="1329"/>
                </a:lnTo>
                <a:lnTo>
                  <a:pt x="846" y="1427"/>
                </a:lnTo>
                <a:lnTo>
                  <a:pt x="853" y="1524"/>
                </a:lnTo>
                <a:lnTo>
                  <a:pt x="862" y="1616"/>
                </a:lnTo>
                <a:lnTo>
                  <a:pt x="862" y="1649"/>
                </a:lnTo>
                <a:lnTo>
                  <a:pt x="853" y="1676"/>
                </a:lnTo>
                <a:lnTo>
                  <a:pt x="839" y="1702"/>
                </a:lnTo>
                <a:lnTo>
                  <a:pt x="817" y="1724"/>
                </a:lnTo>
                <a:lnTo>
                  <a:pt x="793" y="1742"/>
                </a:lnTo>
                <a:lnTo>
                  <a:pt x="768" y="1754"/>
                </a:lnTo>
                <a:lnTo>
                  <a:pt x="742" y="1764"/>
                </a:lnTo>
                <a:lnTo>
                  <a:pt x="742" y="1756"/>
                </a:lnTo>
                <a:lnTo>
                  <a:pt x="740" y="1751"/>
                </a:lnTo>
                <a:lnTo>
                  <a:pt x="739" y="1745"/>
                </a:lnTo>
                <a:lnTo>
                  <a:pt x="739" y="1742"/>
                </a:lnTo>
                <a:lnTo>
                  <a:pt x="739" y="1736"/>
                </a:lnTo>
                <a:lnTo>
                  <a:pt x="739" y="1729"/>
                </a:lnTo>
                <a:lnTo>
                  <a:pt x="744" y="1724"/>
                </a:lnTo>
                <a:lnTo>
                  <a:pt x="750" y="1720"/>
                </a:lnTo>
                <a:lnTo>
                  <a:pt x="753" y="1714"/>
                </a:lnTo>
                <a:lnTo>
                  <a:pt x="757" y="1707"/>
                </a:lnTo>
                <a:lnTo>
                  <a:pt x="759" y="1700"/>
                </a:lnTo>
                <a:lnTo>
                  <a:pt x="755" y="1698"/>
                </a:lnTo>
                <a:lnTo>
                  <a:pt x="751" y="1698"/>
                </a:lnTo>
                <a:lnTo>
                  <a:pt x="750" y="1698"/>
                </a:lnTo>
                <a:lnTo>
                  <a:pt x="750" y="1698"/>
                </a:lnTo>
                <a:lnTo>
                  <a:pt x="750" y="1696"/>
                </a:lnTo>
                <a:lnTo>
                  <a:pt x="750" y="1694"/>
                </a:lnTo>
                <a:lnTo>
                  <a:pt x="748" y="1693"/>
                </a:lnTo>
                <a:lnTo>
                  <a:pt x="748" y="1687"/>
                </a:lnTo>
                <a:lnTo>
                  <a:pt x="770" y="1674"/>
                </a:lnTo>
                <a:lnTo>
                  <a:pt x="790" y="1658"/>
                </a:lnTo>
                <a:lnTo>
                  <a:pt x="808" y="1640"/>
                </a:lnTo>
                <a:lnTo>
                  <a:pt x="806" y="1631"/>
                </a:lnTo>
                <a:lnTo>
                  <a:pt x="804" y="1624"/>
                </a:lnTo>
                <a:lnTo>
                  <a:pt x="802" y="1618"/>
                </a:lnTo>
                <a:lnTo>
                  <a:pt x="799" y="1613"/>
                </a:lnTo>
                <a:lnTo>
                  <a:pt x="788" y="1607"/>
                </a:lnTo>
                <a:lnTo>
                  <a:pt x="779" y="1613"/>
                </a:lnTo>
                <a:lnTo>
                  <a:pt x="775" y="1625"/>
                </a:lnTo>
                <a:lnTo>
                  <a:pt x="771" y="1638"/>
                </a:lnTo>
                <a:lnTo>
                  <a:pt x="766" y="1647"/>
                </a:lnTo>
                <a:lnTo>
                  <a:pt x="757" y="1656"/>
                </a:lnTo>
                <a:lnTo>
                  <a:pt x="742" y="1660"/>
                </a:lnTo>
                <a:lnTo>
                  <a:pt x="735" y="1547"/>
                </a:lnTo>
                <a:lnTo>
                  <a:pt x="768" y="1493"/>
                </a:lnTo>
                <a:lnTo>
                  <a:pt x="768" y="1469"/>
                </a:lnTo>
                <a:lnTo>
                  <a:pt x="766" y="1442"/>
                </a:lnTo>
                <a:lnTo>
                  <a:pt x="759" y="1413"/>
                </a:lnTo>
                <a:lnTo>
                  <a:pt x="751" y="1380"/>
                </a:lnTo>
                <a:lnTo>
                  <a:pt x="742" y="1349"/>
                </a:lnTo>
                <a:lnTo>
                  <a:pt x="733" y="1318"/>
                </a:lnTo>
                <a:lnTo>
                  <a:pt x="724" y="1291"/>
                </a:lnTo>
                <a:lnTo>
                  <a:pt x="719" y="1267"/>
                </a:lnTo>
                <a:lnTo>
                  <a:pt x="722" y="1056"/>
                </a:lnTo>
                <a:lnTo>
                  <a:pt x="702" y="1000"/>
                </a:lnTo>
                <a:lnTo>
                  <a:pt x="699" y="974"/>
                </a:lnTo>
                <a:lnTo>
                  <a:pt x="697" y="945"/>
                </a:lnTo>
                <a:lnTo>
                  <a:pt x="695" y="914"/>
                </a:lnTo>
                <a:lnTo>
                  <a:pt x="695" y="884"/>
                </a:lnTo>
                <a:lnTo>
                  <a:pt x="691" y="854"/>
                </a:lnTo>
                <a:lnTo>
                  <a:pt x="684" y="831"/>
                </a:lnTo>
                <a:lnTo>
                  <a:pt x="671" y="813"/>
                </a:lnTo>
                <a:lnTo>
                  <a:pt x="668" y="809"/>
                </a:lnTo>
                <a:lnTo>
                  <a:pt x="668" y="889"/>
                </a:lnTo>
                <a:lnTo>
                  <a:pt x="653" y="927"/>
                </a:lnTo>
                <a:lnTo>
                  <a:pt x="644" y="969"/>
                </a:lnTo>
                <a:lnTo>
                  <a:pt x="642" y="1014"/>
                </a:lnTo>
                <a:lnTo>
                  <a:pt x="642" y="1060"/>
                </a:lnTo>
                <a:lnTo>
                  <a:pt x="648" y="1105"/>
                </a:lnTo>
                <a:lnTo>
                  <a:pt x="655" y="1149"/>
                </a:lnTo>
                <a:lnTo>
                  <a:pt x="662" y="1187"/>
                </a:lnTo>
                <a:lnTo>
                  <a:pt x="728" y="1620"/>
                </a:lnTo>
                <a:lnTo>
                  <a:pt x="730" y="1656"/>
                </a:lnTo>
                <a:lnTo>
                  <a:pt x="728" y="1698"/>
                </a:lnTo>
                <a:lnTo>
                  <a:pt x="722" y="1744"/>
                </a:lnTo>
                <a:lnTo>
                  <a:pt x="717" y="1789"/>
                </a:lnTo>
                <a:lnTo>
                  <a:pt x="710" y="1836"/>
                </a:lnTo>
                <a:lnTo>
                  <a:pt x="708" y="1882"/>
                </a:lnTo>
                <a:lnTo>
                  <a:pt x="708" y="1924"/>
                </a:lnTo>
                <a:lnTo>
                  <a:pt x="713" y="1974"/>
                </a:lnTo>
                <a:lnTo>
                  <a:pt x="722" y="2027"/>
                </a:lnTo>
                <a:lnTo>
                  <a:pt x="733" y="2082"/>
                </a:lnTo>
                <a:lnTo>
                  <a:pt x="744" y="2140"/>
                </a:lnTo>
                <a:lnTo>
                  <a:pt x="751" y="2198"/>
                </a:lnTo>
                <a:lnTo>
                  <a:pt x="753" y="2256"/>
                </a:lnTo>
                <a:lnTo>
                  <a:pt x="748" y="2313"/>
                </a:lnTo>
                <a:lnTo>
                  <a:pt x="731" y="2387"/>
                </a:lnTo>
                <a:lnTo>
                  <a:pt x="715" y="2458"/>
                </a:lnTo>
                <a:lnTo>
                  <a:pt x="699" y="2531"/>
                </a:lnTo>
                <a:lnTo>
                  <a:pt x="684" y="2607"/>
                </a:lnTo>
                <a:lnTo>
                  <a:pt x="671" y="2687"/>
                </a:lnTo>
                <a:lnTo>
                  <a:pt x="670" y="2727"/>
                </a:lnTo>
                <a:lnTo>
                  <a:pt x="675" y="2762"/>
                </a:lnTo>
                <a:lnTo>
                  <a:pt x="684" y="2796"/>
                </a:lnTo>
                <a:lnTo>
                  <a:pt x="697" y="2829"/>
                </a:lnTo>
                <a:lnTo>
                  <a:pt x="710" y="2862"/>
                </a:lnTo>
                <a:lnTo>
                  <a:pt x="722" y="2894"/>
                </a:lnTo>
                <a:lnTo>
                  <a:pt x="731" y="2927"/>
                </a:lnTo>
                <a:lnTo>
                  <a:pt x="735" y="2964"/>
                </a:lnTo>
                <a:lnTo>
                  <a:pt x="699" y="2980"/>
                </a:lnTo>
                <a:lnTo>
                  <a:pt x="659" y="2989"/>
                </a:lnTo>
                <a:lnTo>
                  <a:pt x="615" y="2991"/>
                </a:lnTo>
                <a:lnTo>
                  <a:pt x="568" y="2989"/>
                </a:lnTo>
                <a:lnTo>
                  <a:pt x="559" y="2962"/>
                </a:lnTo>
                <a:lnTo>
                  <a:pt x="551" y="2929"/>
                </a:lnTo>
                <a:lnTo>
                  <a:pt x="548" y="2894"/>
                </a:lnTo>
                <a:lnTo>
                  <a:pt x="551" y="2856"/>
                </a:lnTo>
                <a:lnTo>
                  <a:pt x="555" y="2784"/>
                </a:lnTo>
                <a:lnTo>
                  <a:pt x="551" y="2773"/>
                </a:lnTo>
                <a:lnTo>
                  <a:pt x="546" y="2760"/>
                </a:lnTo>
                <a:lnTo>
                  <a:pt x="542" y="2745"/>
                </a:lnTo>
                <a:lnTo>
                  <a:pt x="542" y="2727"/>
                </a:lnTo>
                <a:lnTo>
                  <a:pt x="551" y="2696"/>
                </a:lnTo>
                <a:lnTo>
                  <a:pt x="560" y="2664"/>
                </a:lnTo>
                <a:lnTo>
                  <a:pt x="570" y="2627"/>
                </a:lnTo>
                <a:lnTo>
                  <a:pt x="575" y="2589"/>
                </a:lnTo>
                <a:lnTo>
                  <a:pt x="577" y="2545"/>
                </a:lnTo>
                <a:lnTo>
                  <a:pt x="571" y="2500"/>
                </a:lnTo>
                <a:lnTo>
                  <a:pt x="560" y="2453"/>
                </a:lnTo>
                <a:lnTo>
                  <a:pt x="550" y="2402"/>
                </a:lnTo>
                <a:lnTo>
                  <a:pt x="539" y="2349"/>
                </a:lnTo>
                <a:lnTo>
                  <a:pt x="535" y="2294"/>
                </a:lnTo>
                <a:lnTo>
                  <a:pt x="539" y="2240"/>
                </a:lnTo>
                <a:lnTo>
                  <a:pt x="559" y="2116"/>
                </a:lnTo>
                <a:lnTo>
                  <a:pt x="548" y="2076"/>
                </a:lnTo>
                <a:lnTo>
                  <a:pt x="531" y="2036"/>
                </a:lnTo>
                <a:lnTo>
                  <a:pt x="515" y="1994"/>
                </a:lnTo>
                <a:lnTo>
                  <a:pt x="502" y="1953"/>
                </a:lnTo>
                <a:lnTo>
                  <a:pt x="491" y="1784"/>
                </a:lnTo>
                <a:lnTo>
                  <a:pt x="439" y="1540"/>
                </a:lnTo>
                <a:lnTo>
                  <a:pt x="431" y="1540"/>
                </a:lnTo>
                <a:lnTo>
                  <a:pt x="426" y="1556"/>
                </a:lnTo>
                <a:lnTo>
                  <a:pt x="422" y="1576"/>
                </a:lnTo>
                <a:lnTo>
                  <a:pt x="422" y="1600"/>
                </a:lnTo>
                <a:lnTo>
                  <a:pt x="406" y="1642"/>
                </a:lnTo>
                <a:lnTo>
                  <a:pt x="397" y="1685"/>
                </a:lnTo>
                <a:lnTo>
                  <a:pt x="391" y="1733"/>
                </a:lnTo>
                <a:lnTo>
                  <a:pt x="390" y="1782"/>
                </a:lnTo>
                <a:lnTo>
                  <a:pt x="386" y="1833"/>
                </a:lnTo>
                <a:lnTo>
                  <a:pt x="382" y="1885"/>
                </a:lnTo>
                <a:lnTo>
                  <a:pt x="375" y="1936"/>
                </a:lnTo>
                <a:lnTo>
                  <a:pt x="362" y="1985"/>
                </a:lnTo>
                <a:lnTo>
                  <a:pt x="346" y="2031"/>
                </a:lnTo>
                <a:lnTo>
                  <a:pt x="330" y="2076"/>
                </a:lnTo>
                <a:lnTo>
                  <a:pt x="319" y="2120"/>
                </a:lnTo>
                <a:lnTo>
                  <a:pt x="339" y="2209"/>
                </a:lnTo>
                <a:lnTo>
                  <a:pt x="339" y="2364"/>
                </a:lnTo>
                <a:lnTo>
                  <a:pt x="331" y="2400"/>
                </a:lnTo>
                <a:lnTo>
                  <a:pt x="322" y="2438"/>
                </a:lnTo>
                <a:lnTo>
                  <a:pt x="315" y="2482"/>
                </a:lnTo>
                <a:lnTo>
                  <a:pt x="311" y="2525"/>
                </a:lnTo>
                <a:lnTo>
                  <a:pt x="315" y="2569"/>
                </a:lnTo>
                <a:lnTo>
                  <a:pt x="319" y="2664"/>
                </a:lnTo>
                <a:lnTo>
                  <a:pt x="348" y="2727"/>
                </a:lnTo>
                <a:lnTo>
                  <a:pt x="348" y="2744"/>
                </a:lnTo>
                <a:lnTo>
                  <a:pt x="344" y="2758"/>
                </a:lnTo>
                <a:lnTo>
                  <a:pt x="339" y="2773"/>
                </a:lnTo>
                <a:lnTo>
                  <a:pt x="335" y="2784"/>
                </a:lnTo>
                <a:lnTo>
                  <a:pt x="331" y="2822"/>
                </a:lnTo>
                <a:lnTo>
                  <a:pt x="333" y="2862"/>
                </a:lnTo>
                <a:lnTo>
                  <a:pt x="335" y="2902"/>
                </a:lnTo>
                <a:lnTo>
                  <a:pt x="337" y="2944"/>
                </a:lnTo>
                <a:lnTo>
                  <a:pt x="331" y="2984"/>
                </a:lnTo>
                <a:lnTo>
                  <a:pt x="322" y="2984"/>
                </a:lnTo>
                <a:lnTo>
                  <a:pt x="304" y="2993"/>
                </a:lnTo>
                <a:lnTo>
                  <a:pt x="280" y="2998"/>
                </a:lnTo>
                <a:lnTo>
                  <a:pt x="257" y="2998"/>
                </a:lnTo>
                <a:lnTo>
                  <a:pt x="233" y="2996"/>
                </a:lnTo>
                <a:lnTo>
                  <a:pt x="210" y="2989"/>
                </a:lnTo>
                <a:lnTo>
                  <a:pt x="190" y="2980"/>
                </a:lnTo>
                <a:lnTo>
                  <a:pt x="173" y="2965"/>
                </a:lnTo>
                <a:lnTo>
                  <a:pt x="162" y="2949"/>
                </a:lnTo>
                <a:lnTo>
                  <a:pt x="159" y="2929"/>
                </a:lnTo>
                <a:lnTo>
                  <a:pt x="179" y="2885"/>
                </a:lnTo>
                <a:lnTo>
                  <a:pt x="195" y="2838"/>
                </a:lnTo>
                <a:lnTo>
                  <a:pt x="206" y="2784"/>
                </a:lnTo>
                <a:lnTo>
                  <a:pt x="211" y="2727"/>
                </a:lnTo>
                <a:lnTo>
                  <a:pt x="213" y="2671"/>
                </a:lnTo>
                <a:lnTo>
                  <a:pt x="210" y="2613"/>
                </a:lnTo>
                <a:lnTo>
                  <a:pt x="202" y="2556"/>
                </a:lnTo>
                <a:lnTo>
                  <a:pt x="191" y="2504"/>
                </a:lnTo>
                <a:lnTo>
                  <a:pt x="179" y="2467"/>
                </a:lnTo>
                <a:lnTo>
                  <a:pt x="166" y="2431"/>
                </a:lnTo>
                <a:lnTo>
                  <a:pt x="153" y="2389"/>
                </a:lnTo>
                <a:lnTo>
                  <a:pt x="140" y="2347"/>
                </a:lnTo>
                <a:lnTo>
                  <a:pt x="133" y="2302"/>
                </a:lnTo>
                <a:lnTo>
                  <a:pt x="130" y="2254"/>
                </a:lnTo>
                <a:lnTo>
                  <a:pt x="135" y="2204"/>
                </a:lnTo>
                <a:lnTo>
                  <a:pt x="142" y="2165"/>
                </a:lnTo>
                <a:lnTo>
                  <a:pt x="151" y="2120"/>
                </a:lnTo>
                <a:lnTo>
                  <a:pt x="159" y="2071"/>
                </a:lnTo>
                <a:lnTo>
                  <a:pt x="166" y="2022"/>
                </a:lnTo>
                <a:lnTo>
                  <a:pt x="171" y="1971"/>
                </a:lnTo>
                <a:lnTo>
                  <a:pt x="171" y="1924"/>
                </a:lnTo>
                <a:lnTo>
                  <a:pt x="168" y="1880"/>
                </a:lnTo>
                <a:lnTo>
                  <a:pt x="162" y="1847"/>
                </a:lnTo>
                <a:lnTo>
                  <a:pt x="157" y="1809"/>
                </a:lnTo>
                <a:lnTo>
                  <a:pt x="151" y="1765"/>
                </a:lnTo>
                <a:lnTo>
                  <a:pt x="148" y="1718"/>
                </a:lnTo>
                <a:lnTo>
                  <a:pt x="144" y="1673"/>
                </a:lnTo>
                <a:lnTo>
                  <a:pt x="142" y="1629"/>
                </a:lnTo>
                <a:lnTo>
                  <a:pt x="144" y="1591"/>
                </a:lnTo>
                <a:lnTo>
                  <a:pt x="148" y="1560"/>
                </a:lnTo>
                <a:lnTo>
                  <a:pt x="195" y="1224"/>
                </a:lnTo>
                <a:lnTo>
                  <a:pt x="204" y="1189"/>
                </a:lnTo>
                <a:lnTo>
                  <a:pt x="213" y="1153"/>
                </a:lnTo>
                <a:lnTo>
                  <a:pt x="222" y="1113"/>
                </a:lnTo>
                <a:lnTo>
                  <a:pt x="226" y="1071"/>
                </a:lnTo>
                <a:lnTo>
                  <a:pt x="222" y="1029"/>
                </a:lnTo>
                <a:lnTo>
                  <a:pt x="199" y="904"/>
                </a:lnTo>
                <a:lnTo>
                  <a:pt x="195" y="809"/>
                </a:lnTo>
                <a:lnTo>
                  <a:pt x="191" y="813"/>
                </a:lnTo>
                <a:lnTo>
                  <a:pt x="180" y="836"/>
                </a:lnTo>
                <a:lnTo>
                  <a:pt x="175" y="865"/>
                </a:lnTo>
                <a:lnTo>
                  <a:pt x="171" y="896"/>
                </a:lnTo>
                <a:lnTo>
                  <a:pt x="171" y="929"/>
                </a:lnTo>
                <a:lnTo>
                  <a:pt x="168" y="962"/>
                </a:lnTo>
                <a:lnTo>
                  <a:pt x="162" y="993"/>
                </a:lnTo>
                <a:lnTo>
                  <a:pt x="139" y="1067"/>
                </a:lnTo>
                <a:lnTo>
                  <a:pt x="135" y="1107"/>
                </a:lnTo>
                <a:lnTo>
                  <a:pt x="135" y="1147"/>
                </a:lnTo>
                <a:lnTo>
                  <a:pt x="140" y="1189"/>
                </a:lnTo>
                <a:lnTo>
                  <a:pt x="144" y="1229"/>
                </a:lnTo>
                <a:lnTo>
                  <a:pt x="144" y="1269"/>
                </a:lnTo>
                <a:lnTo>
                  <a:pt x="139" y="1309"/>
                </a:lnTo>
                <a:lnTo>
                  <a:pt x="135" y="1325"/>
                </a:lnTo>
                <a:lnTo>
                  <a:pt x="128" y="1347"/>
                </a:lnTo>
                <a:lnTo>
                  <a:pt x="119" y="1373"/>
                </a:lnTo>
                <a:lnTo>
                  <a:pt x="110" y="1402"/>
                </a:lnTo>
                <a:lnTo>
                  <a:pt x="102" y="1429"/>
                </a:lnTo>
                <a:lnTo>
                  <a:pt x="99" y="1456"/>
                </a:lnTo>
                <a:lnTo>
                  <a:pt x="97" y="1480"/>
                </a:lnTo>
                <a:lnTo>
                  <a:pt x="99" y="1500"/>
                </a:lnTo>
                <a:lnTo>
                  <a:pt x="128" y="1544"/>
                </a:lnTo>
                <a:lnTo>
                  <a:pt x="122" y="1656"/>
                </a:lnTo>
                <a:lnTo>
                  <a:pt x="108" y="1660"/>
                </a:lnTo>
                <a:lnTo>
                  <a:pt x="99" y="1640"/>
                </a:lnTo>
                <a:lnTo>
                  <a:pt x="91" y="1616"/>
                </a:lnTo>
                <a:lnTo>
                  <a:pt x="68" y="1607"/>
                </a:lnTo>
                <a:lnTo>
                  <a:pt x="62" y="1636"/>
                </a:lnTo>
                <a:lnTo>
                  <a:pt x="82" y="1656"/>
                </a:lnTo>
                <a:lnTo>
                  <a:pt x="104" y="1678"/>
                </a:lnTo>
                <a:lnTo>
                  <a:pt x="119" y="1700"/>
                </a:lnTo>
                <a:lnTo>
                  <a:pt x="115" y="1702"/>
                </a:lnTo>
                <a:lnTo>
                  <a:pt x="111" y="1702"/>
                </a:lnTo>
                <a:lnTo>
                  <a:pt x="110" y="1702"/>
                </a:lnTo>
                <a:lnTo>
                  <a:pt x="110" y="1704"/>
                </a:lnTo>
                <a:lnTo>
                  <a:pt x="110" y="1704"/>
                </a:lnTo>
                <a:lnTo>
                  <a:pt x="110" y="1705"/>
                </a:lnTo>
                <a:lnTo>
                  <a:pt x="108" y="1707"/>
                </a:lnTo>
                <a:lnTo>
                  <a:pt x="108" y="1713"/>
                </a:lnTo>
                <a:lnTo>
                  <a:pt x="119" y="1718"/>
                </a:lnTo>
                <a:lnTo>
                  <a:pt x="124" y="1729"/>
                </a:lnTo>
                <a:lnTo>
                  <a:pt x="128" y="1744"/>
                </a:lnTo>
                <a:lnTo>
                  <a:pt x="124" y="1749"/>
                </a:lnTo>
                <a:lnTo>
                  <a:pt x="122" y="1754"/>
                </a:lnTo>
                <a:lnTo>
                  <a:pt x="119" y="1760"/>
                </a:lnTo>
                <a:lnTo>
                  <a:pt x="115" y="1764"/>
                </a:lnTo>
                <a:lnTo>
                  <a:pt x="95" y="1751"/>
                </a:lnTo>
                <a:lnTo>
                  <a:pt x="75" y="1740"/>
                </a:lnTo>
                <a:lnTo>
                  <a:pt x="57" y="1729"/>
                </a:lnTo>
                <a:lnTo>
                  <a:pt x="39" y="1714"/>
                </a:lnTo>
                <a:lnTo>
                  <a:pt x="24" y="1696"/>
                </a:lnTo>
                <a:lnTo>
                  <a:pt x="11" y="1673"/>
                </a:lnTo>
                <a:lnTo>
                  <a:pt x="2" y="1640"/>
                </a:lnTo>
                <a:lnTo>
                  <a:pt x="2" y="1607"/>
                </a:lnTo>
                <a:lnTo>
                  <a:pt x="6" y="1574"/>
                </a:lnTo>
                <a:lnTo>
                  <a:pt x="11" y="1540"/>
                </a:lnTo>
                <a:lnTo>
                  <a:pt x="17" y="1505"/>
                </a:lnTo>
                <a:lnTo>
                  <a:pt x="19" y="1473"/>
                </a:lnTo>
                <a:lnTo>
                  <a:pt x="2" y="1140"/>
                </a:lnTo>
                <a:lnTo>
                  <a:pt x="0" y="1105"/>
                </a:lnTo>
                <a:lnTo>
                  <a:pt x="2" y="1071"/>
                </a:lnTo>
                <a:lnTo>
                  <a:pt x="8" y="1038"/>
                </a:lnTo>
                <a:lnTo>
                  <a:pt x="13" y="1005"/>
                </a:lnTo>
                <a:lnTo>
                  <a:pt x="15" y="969"/>
                </a:lnTo>
                <a:lnTo>
                  <a:pt x="11" y="933"/>
                </a:lnTo>
                <a:lnTo>
                  <a:pt x="8" y="904"/>
                </a:lnTo>
                <a:lnTo>
                  <a:pt x="6" y="867"/>
                </a:lnTo>
                <a:lnTo>
                  <a:pt x="8" y="825"/>
                </a:lnTo>
                <a:lnTo>
                  <a:pt x="11" y="782"/>
                </a:lnTo>
                <a:lnTo>
                  <a:pt x="17" y="736"/>
                </a:lnTo>
                <a:lnTo>
                  <a:pt x="22" y="693"/>
                </a:lnTo>
                <a:lnTo>
                  <a:pt x="30" y="653"/>
                </a:lnTo>
                <a:lnTo>
                  <a:pt x="39" y="616"/>
                </a:lnTo>
                <a:lnTo>
                  <a:pt x="46" y="587"/>
                </a:lnTo>
                <a:lnTo>
                  <a:pt x="55" y="567"/>
                </a:lnTo>
                <a:lnTo>
                  <a:pt x="75" y="544"/>
                </a:lnTo>
                <a:lnTo>
                  <a:pt x="99" y="524"/>
                </a:lnTo>
                <a:lnTo>
                  <a:pt x="128" y="509"/>
                </a:lnTo>
                <a:lnTo>
                  <a:pt x="159" y="496"/>
                </a:lnTo>
                <a:lnTo>
                  <a:pt x="191" y="485"/>
                </a:lnTo>
                <a:lnTo>
                  <a:pt x="224" y="476"/>
                </a:lnTo>
                <a:lnTo>
                  <a:pt x="257" y="465"/>
                </a:lnTo>
                <a:lnTo>
                  <a:pt x="288" y="453"/>
                </a:lnTo>
                <a:lnTo>
                  <a:pt x="315" y="436"/>
                </a:lnTo>
                <a:lnTo>
                  <a:pt x="339" y="416"/>
                </a:lnTo>
                <a:lnTo>
                  <a:pt x="339" y="391"/>
                </a:lnTo>
                <a:lnTo>
                  <a:pt x="340" y="364"/>
                </a:lnTo>
                <a:lnTo>
                  <a:pt x="340" y="336"/>
                </a:lnTo>
                <a:lnTo>
                  <a:pt x="339" y="311"/>
                </a:lnTo>
                <a:lnTo>
                  <a:pt x="331" y="293"/>
                </a:lnTo>
                <a:lnTo>
                  <a:pt x="322" y="280"/>
                </a:lnTo>
                <a:lnTo>
                  <a:pt x="313" y="269"/>
                </a:lnTo>
                <a:lnTo>
                  <a:pt x="304" y="254"/>
                </a:lnTo>
                <a:lnTo>
                  <a:pt x="299" y="236"/>
                </a:lnTo>
                <a:lnTo>
                  <a:pt x="299" y="224"/>
                </a:lnTo>
                <a:lnTo>
                  <a:pt x="302" y="214"/>
                </a:lnTo>
                <a:lnTo>
                  <a:pt x="306" y="207"/>
                </a:lnTo>
                <a:lnTo>
                  <a:pt x="311" y="200"/>
                </a:lnTo>
                <a:lnTo>
                  <a:pt x="315" y="193"/>
                </a:lnTo>
                <a:lnTo>
                  <a:pt x="302" y="133"/>
                </a:lnTo>
                <a:lnTo>
                  <a:pt x="313" y="104"/>
                </a:lnTo>
                <a:lnTo>
                  <a:pt x="330" y="74"/>
                </a:lnTo>
                <a:lnTo>
                  <a:pt x="353" y="47"/>
                </a:lnTo>
                <a:lnTo>
                  <a:pt x="380" y="25"/>
                </a:lnTo>
                <a:lnTo>
                  <a:pt x="410" y="9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026" dirty="0">
              <a:cs typeface="B Nazanin" panose="00000400000000000000" pitchFamily="2" charset="-78"/>
            </a:endParaRPr>
          </a:p>
        </p:txBody>
      </p:sp>
      <p:sp>
        <p:nvSpPr>
          <p:cNvPr id="465" name="Freeform 9">
            <a:extLst>
              <a:ext uri="{FF2B5EF4-FFF2-40B4-BE49-F238E27FC236}">
                <a16:creationId xmlns:a16="http://schemas.microsoft.com/office/drawing/2014/main" id="{CAAB3163-D310-48C5-B252-6A09F42374D1}"/>
              </a:ext>
            </a:extLst>
          </p:cNvPr>
          <p:cNvSpPr>
            <a:spLocks/>
          </p:cNvSpPr>
          <p:nvPr/>
        </p:nvSpPr>
        <p:spPr bwMode="auto">
          <a:xfrm>
            <a:off x="7783518" y="1328680"/>
            <a:ext cx="632879" cy="2257925"/>
          </a:xfrm>
          <a:custGeom>
            <a:avLst/>
            <a:gdLst>
              <a:gd name="T0" fmla="*/ 453 w 768"/>
              <a:gd name="T1" fmla="*/ 45 h 2740"/>
              <a:gd name="T2" fmla="*/ 508 w 768"/>
              <a:gd name="T3" fmla="*/ 200 h 2740"/>
              <a:gd name="T4" fmla="*/ 464 w 768"/>
              <a:gd name="T5" fmla="*/ 287 h 2740"/>
              <a:gd name="T6" fmla="*/ 479 w 768"/>
              <a:gd name="T7" fmla="*/ 389 h 2740"/>
              <a:gd name="T8" fmla="*/ 628 w 768"/>
              <a:gd name="T9" fmla="*/ 445 h 2740"/>
              <a:gd name="T10" fmla="*/ 691 w 768"/>
              <a:gd name="T11" fmla="*/ 583 h 2740"/>
              <a:gd name="T12" fmla="*/ 719 w 768"/>
              <a:gd name="T13" fmla="*/ 858 h 2740"/>
              <a:gd name="T14" fmla="*/ 748 w 768"/>
              <a:gd name="T15" fmla="*/ 1287 h 2740"/>
              <a:gd name="T16" fmla="*/ 768 w 768"/>
              <a:gd name="T17" fmla="*/ 1416 h 2740"/>
              <a:gd name="T18" fmla="*/ 713 w 768"/>
              <a:gd name="T19" fmla="*/ 1478 h 2740"/>
              <a:gd name="T20" fmla="*/ 677 w 768"/>
              <a:gd name="T21" fmla="*/ 1427 h 2740"/>
              <a:gd name="T22" fmla="*/ 691 w 768"/>
              <a:gd name="T23" fmla="*/ 1320 h 2740"/>
              <a:gd name="T24" fmla="*/ 639 w 768"/>
              <a:gd name="T25" fmla="*/ 934 h 2740"/>
              <a:gd name="T26" fmla="*/ 595 w 768"/>
              <a:gd name="T27" fmla="*/ 745 h 2740"/>
              <a:gd name="T28" fmla="*/ 555 w 768"/>
              <a:gd name="T29" fmla="*/ 792 h 2740"/>
              <a:gd name="T30" fmla="*/ 535 w 768"/>
              <a:gd name="T31" fmla="*/ 947 h 2740"/>
              <a:gd name="T32" fmla="*/ 611 w 768"/>
              <a:gd name="T33" fmla="*/ 1125 h 2740"/>
              <a:gd name="T34" fmla="*/ 639 w 768"/>
              <a:gd name="T35" fmla="*/ 1351 h 2740"/>
              <a:gd name="T36" fmla="*/ 617 w 768"/>
              <a:gd name="T37" fmla="*/ 1912 h 2740"/>
              <a:gd name="T38" fmla="*/ 544 w 768"/>
              <a:gd name="T39" fmla="*/ 2387 h 2740"/>
              <a:gd name="T40" fmla="*/ 559 w 768"/>
              <a:gd name="T41" fmla="*/ 2711 h 2740"/>
              <a:gd name="T42" fmla="*/ 455 w 768"/>
              <a:gd name="T43" fmla="*/ 2687 h 2740"/>
              <a:gd name="T44" fmla="*/ 451 w 768"/>
              <a:gd name="T45" fmla="*/ 2523 h 2740"/>
              <a:gd name="T46" fmla="*/ 468 w 768"/>
              <a:gd name="T47" fmla="*/ 2363 h 2740"/>
              <a:gd name="T48" fmla="*/ 448 w 768"/>
              <a:gd name="T49" fmla="*/ 2136 h 2740"/>
              <a:gd name="T50" fmla="*/ 455 w 768"/>
              <a:gd name="T51" fmla="*/ 1894 h 2740"/>
              <a:gd name="T52" fmla="*/ 406 w 768"/>
              <a:gd name="T53" fmla="*/ 1598 h 2740"/>
              <a:gd name="T54" fmla="*/ 351 w 768"/>
              <a:gd name="T55" fmla="*/ 1680 h 2740"/>
              <a:gd name="T56" fmla="*/ 330 w 768"/>
              <a:gd name="T57" fmla="*/ 2018 h 2740"/>
              <a:gd name="T58" fmla="*/ 310 w 768"/>
              <a:gd name="T59" fmla="*/ 2223 h 2740"/>
              <a:gd name="T60" fmla="*/ 308 w 768"/>
              <a:gd name="T61" fmla="*/ 2411 h 2740"/>
              <a:gd name="T62" fmla="*/ 324 w 768"/>
              <a:gd name="T63" fmla="*/ 2647 h 2740"/>
              <a:gd name="T64" fmla="*/ 253 w 768"/>
              <a:gd name="T65" fmla="*/ 2729 h 2740"/>
              <a:gd name="T66" fmla="*/ 217 w 768"/>
              <a:gd name="T67" fmla="*/ 2616 h 2740"/>
              <a:gd name="T68" fmla="*/ 231 w 768"/>
              <a:gd name="T69" fmla="*/ 2376 h 2740"/>
              <a:gd name="T70" fmla="*/ 180 w 768"/>
              <a:gd name="T71" fmla="*/ 2118 h 2740"/>
              <a:gd name="T72" fmla="*/ 168 w 768"/>
              <a:gd name="T73" fmla="*/ 1867 h 2740"/>
              <a:gd name="T74" fmla="*/ 175 w 768"/>
              <a:gd name="T75" fmla="*/ 1607 h 2740"/>
              <a:gd name="T76" fmla="*/ 126 w 768"/>
              <a:gd name="T77" fmla="*/ 1363 h 2740"/>
              <a:gd name="T78" fmla="*/ 166 w 768"/>
              <a:gd name="T79" fmla="*/ 1107 h 2740"/>
              <a:gd name="T80" fmla="*/ 235 w 768"/>
              <a:gd name="T81" fmla="*/ 869 h 2740"/>
              <a:gd name="T82" fmla="*/ 182 w 768"/>
              <a:gd name="T83" fmla="*/ 711 h 2740"/>
              <a:gd name="T84" fmla="*/ 128 w 768"/>
              <a:gd name="T85" fmla="*/ 931 h 2740"/>
              <a:gd name="T86" fmla="*/ 119 w 768"/>
              <a:gd name="T87" fmla="*/ 1111 h 2740"/>
              <a:gd name="T88" fmla="*/ 64 w 768"/>
              <a:gd name="T89" fmla="*/ 1311 h 2740"/>
              <a:gd name="T90" fmla="*/ 100 w 768"/>
              <a:gd name="T91" fmla="*/ 1460 h 2740"/>
              <a:gd name="T92" fmla="*/ 79 w 768"/>
              <a:gd name="T93" fmla="*/ 1481 h 2740"/>
              <a:gd name="T94" fmla="*/ 4 w 768"/>
              <a:gd name="T95" fmla="*/ 1423 h 2740"/>
              <a:gd name="T96" fmla="*/ 22 w 768"/>
              <a:gd name="T97" fmla="*/ 1251 h 2740"/>
              <a:gd name="T98" fmla="*/ 70 w 768"/>
              <a:gd name="T99" fmla="*/ 623 h 2740"/>
              <a:gd name="T100" fmla="*/ 117 w 768"/>
              <a:gd name="T101" fmla="*/ 458 h 2740"/>
              <a:gd name="T102" fmla="*/ 251 w 768"/>
              <a:gd name="T103" fmla="*/ 412 h 2740"/>
              <a:gd name="T104" fmla="*/ 320 w 768"/>
              <a:gd name="T105" fmla="*/ 325 h 2740"/>
              <a:gd name="T106" fmla="*/ 253 w 768"/>
              <a:gd name="T107" fmla="*/ 221 h 2740"/>
              <a:gd name="T108" fmla="*/ 250 w 768"/>
              <a:gd name="T109" fmla="*/ 136 h 2740"/>
              <a:gd name="T110" fmla="*/ 322 w 768"/>
              <a:gd name="T111" fmla="*/ 3 h 2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68" h="2740">
                <a:moveTo>
                  <a:pt x="339" y="0"/>
                </a:moveTo>
                <a:lnTo>
                  <a:pt x="375" y="3"/>
                </a:lnTo>
                <a:lnTo>
                  <a:pt x="406" y="12"/>
                </a:lnTo>
                <a:lnTo>
                  <a:pt x="431" y="27"/>
                </a:lnTo>
                <a:lnTo>
                  <a:pt x="453" y="45"/>
                </a:lnTo>
                <a:lnTo>
                  <a:pt x="471" y="69"/>
                </a:lnTo>
                <a:lnTo>
                  <a:pt x="486" y="94"/>
                </a:lnTo>
                <a:lnTo>
                  <a:pt x="495" y="123"/>
                </a:lnTo>
                <a:lnTo>
                  <a:pt x="495" y="183"/>
                </a:lnTo>
                <a:lnTo>
                  <a:pt x="508" y="200"/>
                </a:lnTo>
                <a:lnTo>
                  <a:pt x="502" y="221"/>
                </a:lnTo>
                <a:lnTo>
                  <a:pt x="495" y="240"/>
                </a:lnTo>
                <a:lnTo>
                  <a:pt x="484" y="256"/>
                </a:lnTo>
                <a:lnTo>
                  <a:pt x="475" y="271"/>
                </a:lnTo>
                <a:lnTo>
                  <a:pt x="464" y="287"/>
                </a:lnTo>
                <a:lnTo>
                  <a:pt x="455" y="303"/>
                </a:lnTo>
                <a:lnTo>
                  <a:pt x="451" y="323"/>
                </a:lnTo>
                <a:lnTo>
                  <a:pt x="450" y="349"/>
                </a:lnTo>
                <a:lnTo>
                  <a:pt x="455" y="380"/>
                </a:lnTo>
                <a:lnTo>
                  <a:pt x="479" y="389"/>
                </a:lnTo>
                <a:lnTo>
                  <a:pt x="508" y="400"/>
                </a:lnTo>
                <a:lnTo>
                  <a:pt x="539" y="409"/>
                </a:lnTo>
                <a:lnTo>
                  <a:pt x="570" y="420"/>
                </a:lnTo>
                <a:lnTo>
                  <a:pt x="600" y="431"/>
                </a:lnTo>
                <a:lnTo>
                  <a:pt x="628" y="445"/>
                </a:lnTo>
                <a:lnTo>
                  <a:pt x="650" y="460"/>
                </a:lnTo>
                <a:lnTo>
                  <a:pt x="668" y="480"/>
                </a:lnTo>
                <a:lnTo>
                  <a:pt x="682" y="511"/>
                </a:lnTo>
                <a:lnTo>
                  <a:pt x="690" y="545"/>
                </a:lnTo>
                <a:lnTo>
                  <a:pt x="691" y="583"/>
                </a:lnTo>
                <a:lnTo>
                  <a:pt x="693" y="623"/>
                </a:lnTo>
                <a:lnTo>
                  <a:pt x="693" y="665"/>
                </a:lnTo>
                <a:lnTo>
                  <a:pt x="699" y="707"/>
                </a:lnTo>
                <a:lnTo>
                  <a:pt x="710" y="781"/>
                </a:lnTo>
                <a:lnTo>
                  <a:pt x="719" y="858"/>
                </a:lnTo>
                <a:lnTo>
                  <a:pt x="728" y="931"/>
                </a:lnTo>
                <a:lnTo>
                  <a:pt x="739" y="1000"/>
                </a:lnTo>
                <a:lnTo>
                  <a:pt x="742" y="1183"/>
                </a:lnTo>
                <a:lnTo>
                  <a:pt x="742" y="1267"/>
                </a:lnTo>
                <a:lnTo>
                  <a:pt x="748" y="1287"/>
                </a:lnTo>
                <a:lnTo>
                  <a:pt x="753" y="1311"/>
                </a:lnTo>
                <a:lnTo>
                  <a:pt x="759" y="1336"/>
                </a:lnTo>
                <a:lnTo>
                  <a:pt x="762" y="1363"/>
                </a:lnTo>
                <a:lnTo>
                  <a:pt x="766" y="1391"/>
                </a:lnTo>
                <a:lnTo>
                  <a:pt x="768" y="1416"/>
                </a:lnTo>
                <a:lnTo>
                  <a:pt x="764" y="1440"/>
                </a:lnTo>
                <a:lnTo>
                  <a:pt x="757" y="1458"/>
                </a:lnTo>
                <a:lnTo>
                  <a:pt x="742" y="1474"/>
                </a:lnTo>
                <a:lnTo>
                  <a:pt x="722" y="1483"/>
                </a:lnTo>
                <a:lnTo>
                  <a:pt x="713" y="1478"/>
                </a:lnTo>
                <a:lnTo>
                  <a:pt x="699" y="1478"/>
                </a:lnTo>
                <a:lnTo>
                  <a:pt x="682" y="1480"/>
                </a:lnTo>
                <a:lnTo>
                  <a:pt x="668" y="1480"/>
                </a:lnTo>
                <a:lnTo>
                  <a:pt x="659" y="1443"/>
                </a:lnTo>
                <a:lnTo>
                  <a:pt x="677" y="1427"/>
                </a:lnTo>
                <a:lnTo>
                  <a:pt x="686" y="1411"/>
                </a:lnTo>
                <a:lnTo>
                  <a:pt x="688" y="1394"/>
                </a:lnTo>
                <a:lnTo>
                  <a:pt x="688" y="1372"/>
                </a:lnTo>
                <a:lnTo>
                  <a:pt x="688" y="1349"/>
                </a:lnTo>
                <a:lnTo>
                  <a:pt x="691" y="1320"/>
                </a:lnTo>
                <a:lnTo>
                  <a:pt x="695" y="1305"/>
                </a:lnTo>
                <a:lnTo>
                  <a:pt x="700" y="1287"/>
                </a:lnTo>
                <a:lnTo>
                  <a:pt x="699" y="1267"/>
                </a:lnTo>
                <a:lnTo>
                  <a:pt x="642" y="1096"/>
                </a:lnTo>
                <a:lnTo>
                  <a:pt x="639" y="934"/>
                </a:lnTo>
                <a:lnTo>
                  <a:pt x="608" y="827"/>
                </a:lnTo>
                <a:lnTo>
                  <a:pt x="604" y="809"/>
                </a:lnTo>
                <a:lnTo>
                  <a:pt x="600" y="789"/>
                </a:lnTo>
                <a:lnTo>
                  <a:pt x="599" y="767"/>
                </a:lnTo>
                <a:lnTo>
                  <a:pt x="595" y="745"/>
                </a:lnTo>
                <a:lnTo>
                  <a:pt x="588" y="727"/>
                </a:lnTo>
                <a:lnTo>
                  <a:pt x="579" y="714"/>
                </a:lnTo>
                <a:lnTo>
                  <a:pt x="573" y="741"/>
                </a:lnTo>
                <a:lnTo>
                  <a:pt x="566" y="767"/>
                </a:lnTo>
                <a:lnTo>
                  <a:pt x="555" y="792"/>
                </a:lnTo>
                <a:lnTo>
                  <a:pt x="544" y="820"/>
                </a:lnTo>
                <a:lnTo>
                  <a:pt x="535" y="849"/>
                </a:lnTo>
                <a:lnTo>
                  <a:pt x="530" y="880"/>
                </a:lnTo>
                <a:lnTo>
                  <a:pt x="530" y="912"/>
                </a:lnTo>
                <a:lnTo>
                  <a:pt x="535" y="947"/>
                </a:lnTo>
                <a:lnTo>
                  <a:pt x="546" y="983"/>
                </a:lnTo>
                <a:lnTo>
                  <a:pt x="560" y="1018"/>
                </a:lnTo>
                <a:lnTo>
                  <a:pt x="577" y="1052"/>
                </a:lnTo>
                <a:lnTo>
                  <a:pt x="595" y="1089"/>
                </a:lnTo>
                <a:lnTo>
                  <a:pt x="611" y="1125"/>
                </a:lnTo>
                <a:lnTo>
                  <a:pt x="626" y="1165"/>
                </a:lnTo>
                <a:lnTo>
                  <a:pt x="637" y="1207"/>
                </a:lnTo>
                <a:lnTo>
                  <a:pt x="644" y="1251"/>
                </a:lnTo>
                <a:lnTo>
                  <a:pt x="646" y="1300"/>
                </a:lnTo>
                <a:lnTo>
                  <a:pt x="639" y="1351"/>
                </a:lnTo>
                <a:lnTo>
                  <a:pt x="582" y="1680"/>
                </a:lnTo>
                <a:lnTo>
                  <a:pt x="590" y="1734"/>
                </a:lnTo>
                <a:lnTo>
                  <a:pt x="599" y="1792"/>
                </a:lnTo>
                <a:lnTo>
                  <a:pt x="608" y="1851"/>
                </a:lnTo>
                <a:lnTo>
                  <a:pt x="617" y="1912"/>
                </a:lnTo>
                <a:lnTo>
                  <a:pt x="617" y="1972"/>
                </a:lnTo>
                <a:lnTo>
                  <a:pt x="611" y="2034"/>
                </a:lnTo>
                <a:lnTo>
                  <a:pt x="559" y="2320"/>
                </a:lnTo>
                <a:lnTo>
                  <a:pt x="551" y="2351"/>
                </a:lnTo>
                <a:lnTo>
                  <a:pt x="544" y="2387"/>
                </a:lnTo>
                <a:lnTo>
                  <a:pt x="537" y="2425"/>
                </a:lnTo>
                <a:lnTo>
                  <a:pt x="535" y="2463"/>
                </a:lnTo>
                <a:lnTo>
                  <a:pt x="539" y="2503"/>
                </a:lnTo>
                <a:lnTo>
                  <a:pt x="582" y="2696"/>
                </a:lnTo>
                <a:lnTo>
                  <a:pt x="559" y="2711"/>
                </a:lnTo>
                <a:lnTo>
                  <a:pt x="533" y="2723"/>
                </a:lnTo>
                <a:lnTo>
                  <a:pt x="504" y="2734"/>
                </a:lnTo>
                <a:lnTo>
                  <a:pt x="471" y="2740"/>
                </a:lnTo>
                <a:lnTo>
                  <a:pt x="460" y="2714"/>
                </a:lnTo>
                <a:lnTo>
                  <a:pt x="455" y="2687"/>
                </a:lnTo>
                <a:lnTo>
                  <a:pt x="453" y="2656"/>
                </a:lnTo>
                <a:lnTo>
                  <a:pt x="455" y="2625"/>
                </a:lnTo>
                <a:lnTo>
                  <a:pt x="457" y="2591"/>
                </a:lnTo>
                <a:lnTo>
                  <a:pt x="455" y="2556"/>
                </a:lnTo>
                <a:lnTo>
                  <a:pt x="451" y="2523"/>
                </a:lnTo>
                <a:lnTo>
                  <a:pt x="448" y="2492"/>
                </a:lnTo>
                <a:lnTo>
                  <a:pt x="450" y="2461"/>
                </a:lnTo>
                <a:lnTo>
                  <a:pt x="455" y="2431"/>
                </a:lnTo>
                <a:lnTo>
                  <a:pt x="460" y="2398"/>
                </a:lnTo>
                <a:lnTo>
                  <a:pt x="468" y="2363"/>
                </a:lnTo>
                <a:lnTo>
                  <a:pt x="471" y="2327"/>
                </a:lnTo>
                <a:lnTo>
                  <a:pt x="471" y="2287"/>
                </a:lnTo>
                <a:lnTo>
                  <a:pt x="468" y="2243"/>
                </a:lnTo>
                <a:lnTo>
                  <a:pt x="457" y="2192"/>
                </a:lnTo>
                <a:lnTo>
                  <a:pt x="448" y="2136"/>
                </a:lnTo>
                <a:lnTo>
                  <a:pt x="439" y="2074"/>
                </a:lnTo>
                <a:lnTo>
                  <a:pt x="437" y="2012"/>
                </a:lnTo>
                <a:lnTo>
                  <a:pt x="442" y="1951"/>
                </a:lnTo>
                <a:lnTo>
                  <a:pt x="448" y="1925"/>
                </a:lnTo>
                <a:lnTo>
                  <a:pt x="455" y="1894"/>
                </a:lnTo>
                <a:lnTo>
                  <a:pt x="457" y="1863"/>
                </a:lnTo>
                <a:lnTo>
                  <a:pt x="455" y="1831"/>
                </a:lnTo>
                <a:lnTo>
                  <a:pt x="439" y="1754"/>
                </a:lnTo>
                <a:lnTo>
                  <a:pt x="422" y="1678"/>
                </a:lnTo>
                <a:lnTo>
                  <a:pt x="406" y="1598"/>
                </a:lnTo>
                <a:lnTo>
                  <a:pt x="395" y="1516"/>
                </a:lnTo>
                <a:lnTo>
                  <a:pt x="388" y="1431"/>
                </a:lnTo>
                <a:lnTo>
                  <a:pt x="382" y="1431"/>
                </a:lnTo>
                <a:lnTo>
                  <a:pt x="382" y="1436"/>
                </a:lnTo>
                <a:lnTo>
                  <a:pt x="351" y="1680"/>
                </a:lnTo>
                <a:lnTo>
                  <a:pt x="319" y="1807"/>
                </a:lnTo>
                <a:lnTo>
                  <a:pt x="313" y="1861"/>
                </a:lnTo>
                <a:lnTo>
                  <a:pt x="317" y="1914"/>
                </a:lnTo>
                <a:lnTo>
                  <a:pt x="322" y="1965"/>
                </a:lnTo>
                <a:lnTo>
                  <a:pt x="330" y="2018"/>
                </a:lnTo>
                <a:lnTo>
                  <a:pt x="331" y="2072"/>
                </a:lnTo>
                <a:lnTo>
                  <a:pt x="328" y="2127"/>
                </a:lnTo>
                <a:lnTo>
                  <a:pt x="322" y="2152"/>
                </a:lnTo>
                <a:lnTo>
                  <a:pt x="317" y="2185"/>
                </a:lnTo>
                <a:lnTo>
                  <a:pt x="310" y="2223"/>
                </a:lnTo>
                <a:lnTo>
                  <a:pt x="304" y="2263"/>
                </a:lnTo>
                <a:lnTo>
                  <a:pt x="300" y="2303"/>
                </a:lnTo>
                <a:lnTo>
                  <a:pt x="299" y="2343"/>
                </a:lnTo>
                <a:lnTo>
                  <a:pt x="300" y="2380"/>
                </a:lnTo>
                <a:lnTo>
                  <a:pt x="308" y="2411"/>
                </a:lnTo>
                <a:lnTo>
                  <a:pt x="339" y="2474"/>
                </a:lnTo>
                <a:lnTo>
                  <a:pt x="328" y="2511"/>
                </a:lnTo>
                <a:lnTo>
                  <a:pt x="320" y="2556"/>
                </a:lnTo>
                <a:lnTo>
                  <a:pt x="320" y="2603"/>
                </a:lnTo>
                <a:lnTo>
                  <a:pt x="324" y="2647"/>
                </a:lnTo>
                <a:lnTo>
                  <a:pt x="324" y="2689"/>
                </a:lnTo>
                <a:lnTo>
                  <a:pt x="319" y="2727"/>
                </a:lnTo>
                <a:lnTo>
                  <a:pt x="299" y="2734"/>
                </a:lnTo>
                <a:lnTo>
                  <a:pt x="275" y="2736"/>
                </a:lnTo>
                <a:lnTo>
                  <a:pt x="253" y="2729"/>
                </a:lnTo>
                <a:lnTo>
                  <a:pt x="231" y="2718"/>
                </a:lnTo>
                <a:lnTo>
                  <a:pt x="213" y="2700"/>
                </a:lnTo>
                <a:lnTo>
                  <a:pt x="202" y="2678"/>
                </a:lnTo>
                <a:lnTo>
                  <a:pt x="199" y="2651"/>
                </a:lnTo>
                <a:lnTo>
                  <a:pt x="217" y="2616"/>
                </a:lnTo>
                <a:lnTo>
                  <a:pt x="230" y="2574"/>
                </a:lnTo>
                <a:lnTo>
                  <a:pt x="235" y="2529"/>
                </a:lnTo>
                <a:lnTo>
                  <a:pt x="239" y="2480"/>
                </a:lnTo>
                <a:lnTo>
                  <a:pt x="237" y="2429"/>
                </a:lnTo>
                <a:lnTo>
                  <a:pt x="231" y="2376"/>
                </a:lnTo>
                <a:lnTo>
                  <a:pt x="222" y="2321"/>
                </a:lnTo>
                <a:lnTo>
                  <a:pt x="213" y="2267"/>
                </a:lnTo>
                <a:lnTo>
                  <a:pt x="202" y="2216"/>
                </a:lnTo>
                <a:lnTo>
                  <a:pt x="191" y="2165"/>
                </a:lnTo>
                <a:lnTo>
                  <a:pt x="180" y="2118"/>
                </a:lnTo>
                <a:lnTo>
                  <a:pt x="171" y="2074"/>
                </a:lnTo>
                <a:lnTo>
                  <a:pt x="162" y="2034"/>
                </a:lnTo>
                <a:lnTo>
                  <a:pt x="157" y="1980"/>
                </a:lnTo>
                <a:lnTo>
                  <a:pt x="160" y="1923"/>
                </a:lnTo>
                <a:lnTo>
                  <a:pt x="168" y="1867"/>
                </a:lnTo>
                <a:lnTo>
                  <a:pt x="179" y="1812"/>
                </a:lnTo>
                <a:lnTo>
                  <a:pt x="186" y="1756"/>
                </a:lnTo>
                <a:lnTo>
                  <a:pt x="190" y="1700"/>
                </a:lnTo>
                <a:lnTo>
                  <a:pt x="182" y="1643"/>
                </a:lnTo>
                <a:lnTo>
                  <a:pt x="175" y="1607"/>
                </a:lnTo>
                <a:lnTo>
                  <a:pt x="166" y="1565"/>
                </a:lnTo>
                <a:lnTo>
                  <a:pt x="155" y="1518"/>
                </a:lnTo>
                <a:lnTo>
                  <a:pt x="144" y="1467"/>
                </a:lnTo>
                <a:lnTo>
                  <a:pt x="133" y="1414"/>
                </a:lnTo>
                <a:lnTo>
                  <a:pt x="126" y="1363"/>
                </a:lnTo>
                <a:lnTo>
                  <a:pt x="122" y="1312"/>
                </a:lnTo>
                <a:lnTo>
                  <a:pt x="122" y="1265"/>
                </a:lnTo>
                <a:lnTo>
                  <a:pt x="128" y="1223"/>
                </a:lnTo>
                <a:lnTo>
                  <a:pt x="144" y="1163"/>
                </a:lnTo>
                <a:lnTo>
                  <a:pt x="166" y="1107"/>
                </a:lnTo>
                <a:lnTo>
                  <a:pt x="190" y="1051"/>
                </a:lnTo>
                <a:lnTo>
                  <a:pt x="213" y="998"/>
                </a:lnTo>
                <a:lnTo>
                  <a:pt x="231" y="943"/>
                </a:lnTo>
                <a:lnTo>
                  <a:pt x="237" y="905"/>
                </a:lnTo>
                <a:lnTo>
                  <a:pt x="235" y="869"/>
                </a:lnTo>
                <a:lnTo>
                  <a:pt x="228" y="832"/>
                </a:lnTo>
                <a:lnTo>
                  <a:pt x="215" y="800"/>
                </a:lnTo>
                <a:lnTo>
                  <a:pt x="202" y="769"/>
                </a:lnTo>
                <a:lnTo>
                  <a:pt x="191" y="740"/>
                </a:lnTo>
                <a:lnTo>
                  <a:pt x="182" y="711"/>
                </a:lnTo>
                <a:lnTo>
                  <a:pt x="179" y="711"/>
                </a:lnTo>
                <a:lnTo>
                  <a:pt x="170" y="769"/>
                </a:lnTo>
                <a:lnTo>
                  <a:pt x="157" y="825"/>
                </a:lnTo>
                <a:lnTo>
                  <a:pt x="140" y="878"/>
                </a:lnTo>
                <a:lnTo>
                  <a:pt x="128" y="931"/>
                </a:lnTo>
                <a:lnTo>
                  <a:pt x="122" y="969"/>
                </a:lnTo>
                <a:lnTo>
                  <a:pt x="122" y="1005"/>
                </a:lnTo>
                <a:lnTo>
                  <a:pt x="124" y="1041"/>
                </a:lnTo>
                <a:lnTo>
                  <a:pt x="124" y="1078"/>
                </a:lnTo>
                <a:lnTo>
                  <a:pt x="119" y="1111"/>
                </a:lnTo>
                <a:lnTo>
                  <a:pt x="110" y="1145"/>
                </a:lnTo>
                <a:lnTo>
                  <a:pt x="95" y="1181"/>
                </a:lnTo>
                <a:lnTo>
                  <a:pt x="82" y="1223"/>
                </a:lnTo>
                <a:lnTo>
                  <a:pt x="71" y="1267"/>
                </a:lnTo>
                <a:lnTo>
                  <a:pt x="64" y="1311"/>
                </a:lnTo>
                <a:lnTo>
                  <a:pt x="62" y="1358"/>
                </a:lnTo>
                <a:lnTo>
                  <a:pt x="71" y="1403"/>
                </a:lnTo>
                <a:lnTo>
                  <a:pt x="108" y="1451"/>
                </a:lnTo>
                <a:lnTo>
                  <a:pt x="104" y="1456"/>
                </a:lnTo>
                <a:lnTo>
                  <a:pt x="100" y="1460"/>
                </a:lnTo>
                <a:lnTo>
                  <a:pt x="100" y="1463"/>
                </a:lnTo>
                <a:lnTo>
                  <a:pt x="100" y="1469"/>
                </a:lnTo>
                <a:lnTo>
                  <a:pt x="99" y="1472"/>
                </a:lnTo>
                <a:lnTo>
                  <a:pt x="99" y="1480"/>
                </a:lnTo>
                <a:lnTo>
                  <a:pt x="79" y="1481"/>
                </a:lnTo>
                <a:lnTo>
                  <a:pt x="62" y="1481"/>
                </a:lnTo>
                <a:lnTo>
                  <a:pt x="48" y="1481"/>
                </a:lnTo>
                <a:lnTo>
                  <a:pt x="31" y="1483"/>
                </a:lnTo>
                <a:lnTo>
                  <a:pt x="13" y="1452"/>
                </a:lnTo>
                <a:lnTo>
                  <a:pt x="4" y="1423"/>
                </a:lnTo>
                <a:lnTo>
                  <a:pt x="0" y="1392"/>
                </a:lnTo>
                <a:lnTo>
                  <a:pt x="2" y="1361"/>
                </a:lnTo>
                <a:lnTo>
                  <a:pt x="8" y="1327"/>
                </a:lnTo>
                <a:lnTo>
                  <a:pt x="15" y="1291"/>
                </a:lnTo>
                <a:lnTo>
                  <a:pt x="22" y="1251"/>
                </a:lnTo>
                <a:lnTo>
                  <a:pt x="22" y="1036"/>
                </a:lnTo>
                <a:lnTo>
                  <a:pt x="62" y="751"/>
                </a:lnTo>
                <a:lnTo>
                  <a:pt x="68" y="709"/>
                </a:lnTo>
                <a:lnTo>
                  <a:pt x="70" y="665"/>
                </a:lnTo>
                <a:lnTo>
                  <a:pt x="70" y="623"/>
                </a:lnTo>
                <a:lnTo>
                  <a:pt x="71" y="581"/>
                </a:lnTo>
                <a:lnTo>
                  <a:pt x="75" y="541"/>
                </a:lnTo>
                <a:lnTo>
                  <a:pt x="84" y="507"/>
                </a:lnTo>
                <a:lnTo>
                  <a:pt x="99" y="476"/>
                </a:lnTo>
                <a:lnTo>
                  <a:pt x="117" y="458"/>
                </a:lnTo>
                <a:lnTo>
                  <a:pt x="139" y="445"/>
                </a:lnTo>
                <a:lnTo>
                  <a:pt x="164" y="436"/>
                </a:lnTo>
                <a:lnTo>
                  <a:pt x="193" y="429"/>
                </a:lnTo>
                <a:lnTo>
                  <a:pt x="222" y="421"/>
                </a:lnTo>
                <a:lnTo>
                  <a:pt x="251" y="412"/>
                </a:lnTo>
                <a:lnTo>
                  <a:pt x="275" y="403"/>
                </a:lnTo>
                <a:lnTo>
                  <a:pt x="297" y="389"/>
                </a:lnTo>
                <a:lnTo>
                  <a:pt x="311" y="371"/>
                </a:lnTo>
                <a:lnTo>
                  <a:pt x="322" y="347"/>
                </a:lnTo>
                <a:lnTo>
                  <a:pt x="320" y="325"/>
                </a:lnTo>
                <a:lnTo>
                  <a:pt x="313" y="303"/>
                </a:lnTo>
                <a:lnTo>
                  <a:pt x="299" y="281"/>
                </a:lnTo>
                <a:lnTo>
                  <a:pt x="282" y="261"/>
                </a:lnTo>
                <a:lnTo>
                  <a:pt x="266" y="241"/>
                </a:lnTo>
                <a:lnTo>
                  <a:pt x="253" y="221"/>
                </a:lnTo>
                <a:lnTo>
                  <a:pt x="248" y="203"/>
                </a:lnTo>
                <a:lnTo>
                  <a:pt x="253" y="191"/>
                </a:lnTo>
                <a:lnTo>
                  <a:pt x="253" y="174"/>
                </a:lnTo>
                <a:lnTo>
                  <a:pt x="250" y="154"/>
                </a:lnTo>
                <a:lnTo>
                  <a:pt x="250" y="136"/>
                </a:lnTo>
                <a:lnTo>
                  <a:pt x="251" y="116"/>
                </a:lnTo>
                <a:lnTo>
                  <a:pt x="262" y="83"/>
                </a:lnTo>
                <a:lnTo>
                  <a:pt x="280" y="54"/>
                </a:lnTo>
                <a:lnTo>
                  <a:pt x="302" y="27"/>
                </a:lnTo>
                <a:lnTo>
                  <a:pt x="322" y="3"/>
                </a:lnTo>
                <a:lnTo>
                  <a:pt x="33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466" name="TextBox 465">
            <a:extLst>
              <a:ext uri="{FF2B5EF4-FFF2-40B4-BE49-F238E27FC236}">
                <a16:creationId xmlns:a16="http://schemas.microsoft.com/office/drawing/2014/main" id="{AF5AD44E-4D6F-43D6-9663-196425130970}"/>
              </a:ext>
            </a:extLst>
          </p:cNvPr>
          <p:cNvSpPr txBox="1"/>
          <p:nvPr/>
        </p:nvSpPr>
        <p:spPr>
          <a:xfrm>
            <a:off x="3774018" y="1327547"/>
            <a:ext cx="159597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altLang="ko-KR" sz="9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67" name="그룹 29">
            <a:extLst>
              <a:ext uri="{FF2B5EF4-FFF2-40B4-BE49-F238E27FC236}">
                <a16:creationId xmlns:a16="http://schemas.microsoft.com/office/drawing/2014/main" id="{759808B6-EAEA-4F0E-A7AA-6AA1F2BF28DF}"/>
              </a:ext>
            </a:extLst>
          </p:cNvPr>
          <p:cNvGrpSpPr/>
          <p:nvPr/>
        </p:nvGrpSpPr>
        <p:grpSpPr>
          <a:xfrm>
            <a:off x="34764" y="4164239"/>
            <a:ext cx="9074792" cy="685118"/>
            <a:chOff x="46349" y="5560865"/>
            <a:chExt cx="12099721" cy="913489"/>
          </a:xfrm>
        </p:grpSpPr>
        <p:sp>
          <p:nvSpPr>
            <p:cNvPr id="468" name="Oval 467">
              <a:extLst>
                <a:ext uri="{FF2B5EF4-FFF2-40B4-BE49-F238E27FC236}">
                  <a16:creationId xmlns:a16="http://schemas.microsoft.com/office/drawing/2014/main" id="{56E27B44-C18D-421C-BE3E-CC5812A2F436}"/>
                </a:ext>
              </a:extLst>
            </p:cNvPr>
            <p:cNvSpPr/>
            <p:nvPr/>
          </p:nvSpPr>
          <p:spPr>
            <a:xfrm>
              <a:off x="2895795" y="5904497"/>
              <a:ext cx="217547" cy="2175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6">
                <a:cs typeface="B Nazanin" panose="00000400000000000000" pitchFamily="2" charset="-78"/>
              </a:endParaRPr>
            </a:p>
          </p:txBody>
        </p:sp>
        <p:sp>
          <p:nvSpPr>
            <p:cNvPr id="469" name="Oval 468">
              <a:extLst>
                <a:ext uri="{FF2B5EF4-FFF2-40B4-BE49-F238E27FC236}">
                  <a16:creationId xmlns:a16="http://schemas.microsoft.com/office/drawing/2014/main" id="{2B57D313-CAC5-4A76-A625-B0AABBD6F8AB}"/>
                </a:ext>
              </a:extLst>
            </p:cNvPr>
            <p:cNvSpPr/>
            <p:nvPr/>
          </p:nvSpPr>
          <p:spPr>
            <a:xfrm rot="10800000">
              <a:off x="3926645" y="5904497"/>
              <a:ext cx="217547" cy="2175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6">
                <a:cs typeface="B Nazanin" panose="00000400000000000000" pitchFamily="2" charset="-78"/>
              </a:endParaRPr>
            </a:p>
          </p:txBody>
        </p:sp>
        <p:grpSp>
          <p:nvGrpSpPr>
            <p:cNvPr id="470" name="그룹 247">
              <a:extLst>
                <a:ext uri="{FF2B5EF4-FFF2-40B4-BE49-F238E27FC236}">
                  <a16:creationId xmlns:a16="http://schemas.microsoft.com/office/drawing/2014/main" id="{E7EE3A6B-FE35-4462-A1DE-9EC698ED7803}"/>
                </a:ext>
              </a:extLst>
            </p:cNvPr>
            <p:cNvGrpSpPr/>
            <p:nvPr/>
          </p:nvGrpSpPr>
          <p:grpSpPr>
            <a:xfrm>
              <a:off x="3174386" y="6012364"/>
              <a:ext cx="724883" cy="453308"/>
              <a:chOff x="1650385" y="6129099"/>
              <a:chExt cx="724883" cy="453308"/>
            </a:xfrm>
            <a:solidFill>
              <a:schemeClr val="accent2"/>
            </a:solidFill>
          </p:grpSpPr>
          <p:sp>
            <p:nvSpPr>
              <p:cNvPr id="698" name="Oval 697">
                <a:extLst>
                  <a:ext uri="{FF2B5EF4-FFF2-40B4-BE49-F238E27FC236}">
                    <a16:creationId xmlns:a16="http://schemas.microsoft.com/office/drawing/2014/main" id="{CBFDBEA3-2BC1-4AC1-B981-1E5BD88086C5}"/>
                  </a:ext>
                </a:extLst>
              </p:cNvPr>
              <p:cNvSpPr/>
              <p:nvPr/>
            </p:nvSpPr>
            <p:spPr>
              <a:xfrm rot="10800000">
                <a:off x="2197275" y="6293467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99" name="Rectangle 698">
                <a:extLst>
                  <a:ext uri="{FF2B5EF4-FFF2-40B4-BE49-F238E27FC236}">
                    <a16:creationId xmlns:a16="http://schemas.microsoft.com/office/drawing/2014/main" id="{C177E858-0AA1-4493-8BDB-19F5DAAB6F7E}"/>
                  </a:ext>
                </a:extLst>
              </p:cNvPr>
              <p:cNvSpPr/>
              <p:nvPr/>
            </p:nvSpPr>
            <p:spPr>
              <a:xfrm>
                <a:off x="2256605" y="6129099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700" name="Oval 699">
                <a:extLst>
                  <a:ext uri="{FF2B5EF4-FFF2-40B4-BE49-F238E27FC236}">
                    <a16:creationId xmlns:a16="http://schemas.microsoft.com/office/drawing/2014/main" id="{CF565838-2B05-4446-884D-E3A005520278}"/>
                  </a:ext>
                </a:extLst>
              </p:cNvPr>
              <p:cNvSpPr/>
              <p:nvPr/>
            </p:nvSpPr>
            <p:spPr>
              <a:xfrm rot="10800000">
                <a:off x="2011682" y="6417006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701" name="Rectangle 700">
                <a:extLst>
                  <a:ext uri="{FF2B5EF4-FFF2-40B4-BE49-F238E27FC236}">
                    <a16:creationId xmlns:a16="http://schemas.microsoft.com/office/drawing/2014/main" id="{EDDD6E4C-6734-4A2F-A6C8-A1302B534F7E}"/>
                  </a:ext>
                </a:extLst>
              </p:cNvPr>
              <p:cNvSpPr/>
              <p:nvPr/>
            </p:nvSpPr>
            <p:spPr>
              <a:xfrm>
                <a:off x="2061124" y="6129099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702" name="Oval 701">
                <a:extLst>
                  <a:ext uri="{FF2B5EF4-FFF2-40B4-BE49-F238E27FC236}">
                    <a16:creationId xmlns:a16="http://schemas.microsoft.com/office/drawing/2014/main" id="{F8087601-7989-4166-BBC2-DC792A6BFB6E}"/>
                  </a:ext>
                </a:extLst>
              </p:cNvPr>
              <p:cNvSpPr/>
              <p:nvPr/>
            </p:nvSpPr>
            <p:spPr>
              <a:xfrm rot="10800000">
                <a:off x="1835978" y="6443968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703" name="Rectangle 702">
                <a:extLst>
                  <a:ext uri="{FF2B5EF4-FFF2-40B4-BE49-F238E27FC236}">
                    <a16:creationId xmlns:a16="http://schemas.microsoft.com/office/drawing/2014/main" id="{D3BEDEAA-CE68-47A8-B77F-399DD3F28215}"/>
                  </a:ext>
                </a:extLst>
              </p:cNvPr>
              <p:cNvSpPr/>
              <p:nvPr/>
            </p:nvSpPr>
            <p:spPr>
              <a:xfrm>
                <a:off x="1875531" y="6134265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704" name="Oval 703">
                <a:extLst>
                  <a:ext uri="{FF2B5EF4-FFF2-40B4-BE49-F238E27FC236}">
                    <a16:creationId xmlns:a16="http://schemas.microsoft.com/office/drawing/2014/main" id="{4D84FE50-6864-46D0-A543-BECAEC79B63B}"/>
                  </a:ext>
                </a:extLst>
              </p:cNvPr>
              <p:cNvSpPr/>
              <p:nvPr/>
            </p:nvSpPr>
            <p:spPr>
              <a:xfrm rot="10800000">
                <a:off x="1650385" y="6354893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705" name="Rectangle 704">
                <a:extLst>
                  <a:ext uri="{FF2B5EF4-FFF2-40B4-BE49-F238E27FC236}">
                    <a16:creationId xmlns:a16="http://schemas.microsoft.com/office/drawing/2014/main" id="{DE011A3C-66AC-4D64-B7CD-5D66E201E489}"/>
                  </a:ext>
                </a:extLst>
              </p:cNvPr>
              <p:cNvSpPr/>
              <p:nvPr/>
            </p:nvSpPr>
            <p:spPr>
              <a:xfrm>
                <a:off x="1680050" y="6130006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1" name="그룹 246">
              <a:extLst>
                <a:ext uri="{FF2B5EF4-FFF2-40B4-BE49-F238E27FC236}">
                  <a16:creationId xmlns:a16="http://schemas.microsoft.com/office/drawing/2014/main" id="{94627BC5-524C-4325-8513-9FC3223FBF75}"/>
                </a:ext>
              </a:extLst>
            </p:cNvPr>
            <p:cNvGrpSpPr/>
            <p:nvPr/>
          </p:nvGrpSpPr>
          <p:grpSpPr>
            <a:xfrm>
              <a:off x="3930648" y="5560869"/>
              <a:ext cx="969807" cy="561175"/>
              <a:chOff x="2406647" y="5677604"/>
              <a:chExt cx="969807" cy="561175"/>
            </a:xfrm>
            <a:solidFill>
              <a:schemeClr val="accent2"/>
            </a:solidFill>
          </p:grpSpPr>
          <p:sp>
            <p:nvSpPr>
              <p:cNvPr id="689" name="Oval 688">
                <a:extLst>
                  <a:ext uri="{FF2B5EF4-FFF2-40B4-BE49-F238E27FC236}">
                    <a16:creationId xmlns:a16="http://schemas.microsoft.com/office/drawing/2014/main" id="{DBA2AD87-C2B5-4BCC-BDEA-18279AAE9838}"/>
                  </a:ext>
                </a:extLst>
              </p:cNvPr>
              <p:cNvSpPr/>
              <p:nvPr/>
            </p:nvSpPr>
            <p:spPr>
              <a:xfrm>
                <a:off x="2406647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90" name="Oval 689">
                <a:extLst>
                  <a:ext uri="{FF2B5EF4-FFF2-40B4-BE49-F238E27FC236}">
                    <a16:creationId xmlns:a16="http://schemas.microsoft.com/office/drawing/2014/main" id="{F93B23AC-888C-4CE3-9B14-37D0145D2C5F}"/>
                  </a:ext>
                </a:extLst>
              </p:cNvPr>
              <p:cNvSpPr/>
              <p:nvPr/>
            </p:nvSpPr>
            <p:spPr>
              <a:xfrm>
                <a:off x="2651571" y="5788551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91" name="Rectangle 690">
                <a:extLst>
                  <a:ext uri="{FF2B5EF4-FFF2-40B4-BE49-F238E27FC236}">
                    <a16:creationId xmlns:a16="http://schemas.microsoft.com/office/drawing/2014/main" id="{B9BE6B4F-B57F-48B8-A47D-D404411A6B60}"/>
                  </a:ext>
                </a:extLst>
              </p:cNvPr>
              <p:cNvSpPr/>
              <p:nvPr/>
            </p:nvSpPr>
            <p:spPr>
              <a:xfrm rot="10800000">
                <a:off x="2710903" y="5931271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92" name="Oval 691">
                <a:extLst>
                  <a:ext uri="{FF2B5EF4-FFF2-40B4-BE49-F238E27FC236}">
                    <a16:creationId xmlns:a16="http://schemas.microsoft.com/office/drawing/2014/main" id="{FB50F115-9902-4253-946E-809F38D9FB89}"/>
                  </a:ext>
                </a:extLst>
              </p:cNvPr>
              <p:cNvSpPr/>
              <p:nvPr/>
            </p:nvSpPr>
            <p:spPr>
              <a:xfrm>
                <a:off x="2856940" y="5684789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93" name="Rectangle 692">
                <a:extLst>
                  <a:ext uri="{FF2B5EF4-FFF2-40B4-BE49-F238E27FC236}">
                    <a16:creationId xmlns:a16="http://schemas.microsoft.com/office/drawing/2014/main" id="{10E59717-CA09-4A84-B2A5-C7963871E8B7}"/>
                  </a:ext>
                </a:extLst>
              </p:cNvPr>
              <p:cNvSpPr/>
              <p:nvPr/>
            </p:nvSpPr>
            <p:spPr>
              <a:xfrm rot="10800000">
                <a:off x="2906384" y="5832302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94" name="Oval 693">
                <a:extLst>
                  <a:ext uri="{FF2B5EF4-FFF2-40B4-BE49-F238E27FC236}">
                    <a16:creationId xmlns:a16="http://schemas.microsoft.com/office/drawing/2014/main" id="{CF18AE63-16BD-4DE4-AD2F-EFFB0469A203}"/>
                  </a:ext>
                </a:extLst>
              </p:cNvPr>
              <p:cNvSpPr/>
              <p:nvPr/>
            </p:nvSpPr>
            <p:spPr>
              <a:xfrm>
                <a:off x="3052422" y="5677604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95" name="Rectangle 694">
                <a:extLst>
                  <a:ext uri="{FF2B5EF4-FFF2-40B4-BE49-F238E27FC236}">
                    <a16:creationId xmlns:a16="http://schemas.microsoft.com/office/drawing/2014/main" id="{B082037B-4C4A-457F-81D5-9E0C25E614A3}"/>
                  </a:ext>
                </a:extLst>
              </p:cNvPr>
              <p:cNvSpPr/>
              <p:nvPr/>
            </p:nvSpPr>
            <p:spPr>
              <a:xfrm rot="10800000">
                <a:off x="3091977" y="580931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96" name="Oval 695">
                <a:extLst>
                  <a:ext uri="{FF2B5EF4-FFF2-40B4-BE49-F238E27FC236}">
                    <a16:creationId xmlns:a16="http://schemas.microsoft.com/office/drawing/2014/main" id="{786A8BF1-058B-4A96-A2D6-C59918A39A48}"/>
                  </a:ext>
                </a:extLst>
              </p:cNvPr>
              <p:cNvSpPr/>
              <p:nvPr/>
            </p:nvSpPr>
            <p:spPr>
              <a:xfrm>
                <a:off x="3257792" y="5786456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97" name="Rectangle 696">
                <a:extLst>
                  <a:ext uri="{FF2B5EF4-FFF2-40B4-BE49-F238E27FC236}">
                    <a16:creationId xmlns:a16="http://schemas.microsoft.com/office/drawing/2014/main" id="{6E301279-8B8F-40BF-AE7C-0D4343F824CB}"/>
                  </a:ext>
                </a:extLst>
              </p:cNvPr>
              <p:cNvSpPr/>
              <p:nvPr/>
            </p:nvSpPr>
            <p:spPr>
              <a:xfrm rot="10800000">
                <a:off x="3287458" y="5898389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2" name="그룹 243">
              <a:extLst>
                <a:ext uri="{FF2B5EF4-FFF2-40B4-BE49-F238E27FC236}">
                  <a16:creationId xmlns:a16="http://schemas.microsoft.com/office/drawing/2014/main" id="{FB73CA2A-50FA-43AF-A640-6E2C2319AE3F}"/>
                </a:ext>
              </a:extLst>
            </p:cNvPr>
            <p:cNvGrpSpPr/>
            <p:nvPr/>
          </p:nvGrpSpPr>
          <p:grpSpPr>
            <a:xfrm>
              <a:off x="5236086" y="6012363"/>
              <a:ext cx="724883" cy="453308"/>
              <a:chOff x="3712085" y="6129098"/>
              <a:chExt cx="724883" cy="453308"/>
            </a:xfrm>
            <a:solidFill>
              <a:schemeClr val="accent2"/>
            </a:solidFill>
          </p:grpSpPr>
          <p:sp>
            <p:nvSpPr>
              <p:cNvPr id="681" name="Oval 680">
                <a:extLst>
                  <a:ext uri="{FF2B5EF4-FFF2-40B4-BE49-F238E27FC236}">
                    <a16:creationId xmlns:a16="http://schemas.microsoft.com/office/drawing/2014/main" id="{D407129F-E773-4789-AAF4-24A4C49B4ACB}"/>
                  </a:ext>
                </a:extLst>
              </p:cNvPr>
              <p:cNvSpPr/>
              <p:nvPr/>
            </p:nvSpPr>
            <p:spPr>
              <a:xfrm rot="10800000">
                <a:off x="4258975" y="6293466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82" name="Rectangle 681">
                <a:extLst>
                  <a:ext uri="{FF2B5EF4-FFF2-40B4-BE49-F238E27FC236}">
                    <a16:creationId xmlns:a16="http://schemas.microsoft.com/office/drawing/2014/main" id="{C8A2C197-1993-4271-8474-A89916A93A9E}"/>
                  </a:ext>
                </a:extLst>
              </p:cNvPr>
              <p:cNvSpPr/>
              <p:nvPr/>
            </p:nvSpPr>
            <p:spPr>
              <a:xfrm>
                <a:off x="4318305" y="6129098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83" name="Oval 682">
                <a:extLst>
                  <a:ext uri="{FF2B5EF4-FFF2-40B4-BE49-F238E27FC236}">
                    <a16:creationId xmlns:a16="http://schemas.microsoft.com/office/drawing/2014/main" id="{C03CDD3F-1531-4916-8F7D-C5533CA2A423}"/>
                  </a:ext>
                </a:extLst>
              </p:cNvPr>
              <p:cNvSpPr/>
              <p:nvPr/>
            </p:nvSpPr>
            <p:spPr>
              <a:xfrm rot="10800000">
                <a:off x="4073382" y="6417005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84" name="Rectangle 683">
                <a:extLst>
                  <a:ext uri="{FF2B5EF4-FFF2-40B4-BE49-F238E27FC236}">
                    <a16:creationId xmlns:a16="http://schemas.microsoft.com/office/drawing/2014/main" id="{6E5DAB99-8879-4CEC-AD1D-5D87199BB3DF}"/>
                  </a:ext>
                </a:extLst>
              </p:cNvPr>
              <p:cNvSpPr/>
              <p:nvPr/>
            </p:nvSpPr>
            <p:spPr>
              <a:xfrm>
                <a:off x="4122824" y="6129098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85" name="Oval 684">
                <a:extLst>
                  <a:ext uri="{FF2B5EF4-FFF2-40B4-BE49-F238E27FC236}">
                    <a16:creationId xmlns:a16="http://schemas.microsoft.com/office/drawing/2014/main" id="{003BF6C9-E34E-4D31-848F-30EBA1C00E22}"/>
                  </a:ext>
                </a:extLst>
              </p:cNvPr>
              <p:cNvSpPr/>
              <p:nvPr/>
            </p:nvSpPr>
            <p:spPr>
              <a:xfrm rot="10800000">
                <a:off x="3897678" y="6443967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86" name="Rectangle 685">
                <a:extLst>
                  <a:ext uri="{FF2B5EF4-FFF2-40B4-BE49-F238E27FC236}">
                    <a16:creationId xmlns:a16="http://schemas.microsoft.com/office/drawing/2014/main" id="{DE7AD72C-192C-41B8-8376-036021093F40}"/>
                  </a:ext>
                </a:extLst>
              </p:cNvPr>
              <p:cNvSpPr/>
              <p:nvPr/>
            </p:nvSpPr>
            <p:spPr>
              <a:xfrm>
                <a:off x="3937231" y="613426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87" name="Oval 686">
                <a:extLst>
                  <a:ext uri="{FF2B5EF4-FFF2-40B4-BE49-F238E27FC236}">
                    <a16:creationId xmlns:a16="http://schemas.microsoft.com/office/drawing/2014/main" id="{3409B8C7-60BD-4FB2-81FC-74112D76E8E3}"/>
                  </a:ext>
                </a:extLst>
              </p:cNvPr>
              <p:cNvSpPr/>
              <p:nvPr/>
            </p:nvSpPr>
            <p:spPr>
              <a:xfrm rot="10800000">
                <a:off x="3712085" y="6354892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88" name="Rectangle 687">
                <a:extLst>
                  <a:ext uri="{FF2B5EF4-FFF2-40B4-BE49-F238E27FC236}">
                    <a16:creationId xmlns:a16="http://schemas.microsoft.com/office/drawing/2014/main" id="{F69DB395-9795-43B0-8DB3-06E2888B3842}"/>
                  </a:ext>
                </a:extLst>
              </p:cNvPr>
              <p:cNvSpPr/>
              <p:nvPr/>
            </p:nvSpPr>
            <p:spPr>
              <a:xfrm>
                <a:off x="3741750" y="6130005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3" name="그룹 242">
              <a:extLst>
                <a:ext uri="{FF2B5EF4-FFF2-40B4-BE49-F238E27FC236}">
                  <a16:creationId xmlns:a16="http://schemas.microsoft.com/office/drawing/2014/main" id="{05DD9E8A-9C74-47CC-9DB9-13856B960F72}"/>
                </a:ext>
              </a:extLst>
            </p:cNvPr>
            <p:cNvGrpSpPr/>
            <p:nvPr/>
          </p:nvGrpSpPr>
          <p:grpSpPr>
            <a:xfrm>
              <a:off x="5988345" y="5560869"/>
              <a:ext cx="973810" cy="561175"/>
              <a:chOff x="4464344" y="5677604"/>
              <a:chExt cx="973810" cy="561175"/>
            </a:xfrm>
            <a:solidFill>
              <a:schemeClr val="accent2"/>
            </a:solidFill>
          </p:grpSpPr>
          <p:sp>
            <p:nvSpPr>
              <p:cNvPr id="671" name="Oval 670">
                <a:extLst>
                  <a:ext uri="{FF2B5EF4-FFF2-40B4-BE49-F238E27FC236}">
                    <a16:creationId xmlns:a16="http://schemas.microsoft.com/office/drawing/2014/main" id="{C0F3701E-200B-4D03-ADC8-0B406309944C}"/>
                  </a:ext>
                </a:extLst>
              </p:cNvPr>
              <p:cNvSpPr/>
              <p:nvPr/>
            </p:nvSpPr>
            <p:spPr>
              <a:xfrm rot="10800000">
                <a:off x="4464344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72" name="Oval 671">
                <a:extLst>
                  <a:ext uri="{FF2B5EF4-FFF2-40B4-BE49-F238E27FC236}">
                    <a16:creationId xmlns:a16="http://schemas.microsoft.com/office/drawing/2014/main" id="{33FBD6D6-0AE9-42EF-883A-FB444A0FAE4C}"/>
                  </a:ext>
                </a:extLst>
              </p:cNvPr>
              <p:cNvSpPr/>
              <p:nvPr/>
            </p:nvSpPr>
            <p:spPr>
              <a:xfrm>
                <a:off x="4468347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73" name="Oval 672">
                <a:extLst>
                  <a:ext uri="{FF2B5EF4-FFF2-40B4-BE49-F238E27FC236}">
                    <a16:creationId xmlns:a16="http://schemas.microsoft.com/office/drawing/2014/main" id="{A02DF049-ADBF-4B65-BA3E-6D834771DA42}"/>
                  </a:ext>
                </a:extLst>
              </p:cNvPr>
              <p:cNvSpPr/>
              <p:nvPr/>
            </p:nvSpPr>
            <p:spPr>
              <a:xfrm>
                <a:off x="4713271" y="5788551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74" name="Rectangle 673">
                <a:extLst>
                  <a:ext uri="{FF2B5EF4-FFF2-40B4-BE49-F238E27FC236}">
                    <a16:creationId xmlns:a16="http://schemas.microsoft.com/office/drawing/2014/main" id="{B0A6AD7A-85A1-4A5E-A464-2A7012F03509}"/>
                  </a:ext>
                </a:extLst>
              </p:cNvPr>
              <p:cNvSpPr/>
              <p:nvPr/>
            </p:nvSpPr>
            <p:spPr>
              <a:xfrm rot="10800000">
                <a:off x="4772603" y="5931271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75" name="Oval 674">
                <a:extLst>
                  <a:ext uri="{FF2B5EF4-FFF2-40B4-BE49-F238E27FC236}">
                    <a16:creationId xmlns:a16="http://schemas.microsoft.com/office/drawing/2014/main" id="{F5C145D7-A0FF-4013-9E3F-B37D0AFD89AF}"/>
                  </a:ext>
                </a:extLst>
              </p:cNvPr>
              <p:cNvSpPr/>
              <p:nvPr/>
            </p:nvSpPr>
            <p:spPr>
              <a:xfrm>
                <a:off x="4918640" y="5684789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76" name="Rectangle 675">
                <a:extLst>
                  <a:ext uri="{FF2B5EF4-FFF2-40B4-BE49-F238E27FC236}">
                    <a16:creationId xmlns:a16="http://schemas.microsoft.com/office/drawing/2014/main" id="{6A3DDA99-92A1-4A46-859B-E55F4E123F10}"/>
                  </a:ext>
                </a:extLst>
              </p:cNvPr>
              <p:cNvSpPr/>
              <p:nvPr/>
            </p:nvSpPr>
            <p:spPr>
              <a:xfrm rot="10800000">
                <a:off x="4968084" y="5832302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77" name="Oval 676">
                <a:extLst>
                  <a:ext uri="{FF2B5EF4-FFF2-40B4-BE49-F238E27FC236}">
                    <a16:creationId xmlns:a16="http://schemas.microsoft.com/office/drawing/2014/main" id="{AB3C8521-40FB-4413-B633-04A4AA93A249}"/>
                  </a:ext>
                </a:extLst>
              </p:cNvPr>
              <p:cNvSpPr/>
              <p:nvPr/>
            </p:nvSpPr>
            <p:spPr>
              <a:xfrm>
                <a:off x="5114122" y="5677604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78" name="Rectangle 677">
                <a:extLst>
                  <a:ext uri="{FF2B5EF4-FFF2-40B4-BE49-F238E27FC236}">
                    <a16:creationId xmlns:a16="http://schemas.microsoft.com/office/drawing/2014/main" id="{B20C9D90-35C5-475A-B96F-B6286A4209D5}"/>
                  </a:ext>
                </a:extLst>
              </p:cNvPr>
              <p:cNvSpPr/>
              <p:nvPr/>
            </p:nvSpPr>
            <p:spPr>
              <a:xfrm rot="10800000">
                <a:off x="5153677" y="580931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79" name="Oval 678">
                <a:extLst>
                  <a:ext uri="{FF2B5EF4-FFF2-40B4-BE49-F238E27FC236}">
                    <a16:creationId xmlns:a16="http://schemas.microsoft.com/office/drawing/2014/main" id="{EC0CF3C9-28C3-46C8-B1A8-DA0A38333399}"/>
                  </a:ext>
                </a:extLst>
              </p:cNvPr>
              <p:cNvSpPr/>
              <p:nvPr/>
            </p:nvSpPr>
            <p:spPr>
              <a:xfrm>
                <a:off x="5319492" y="5786456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80" name="Rectangle 679">
                <a:extLst>
                  <a:ext uri="{FF2B5EF4-FFF2-40B4-BE49-F238E27FC236}">
                    <a16:creationId xmlns:a16="http://schemas.microsoft.com/office/drawing/2014/main" id="{5BA3C354-0A3D-4CBA-AB29-A49611262E6D}"/>
                  </a:ext>
                </a:extLst>
              </p:cNvPr>
              <p:cNvSpPr/>
              <p:nvPr/>
            </p:nvSpPr>
            <p:spPr>
              <a:xfrm rot="10800000">
                <a:off x="5349158" y="5898389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4" name="그룹 239">
              <a:extLst>
                <a:ext uri="{FF2B5EF4-FFF2-40B4-BE49-F238E27FC236}">
                  <a16:creationId xmlns:a16="http://schemas.microsoft.com/office/drawing/2014/main" id="{E6784F8B-29C3-4230-9B10-AA6C0A395D16}"/>
                </a:ext>
              </a:extLst>
            </p:cNvPr>
            <p:cNvGrpSpPr/>
            <p:nvPr/>
          </p:nvGrpSpPr>
          <p:grpSpPr>
            <a:xfrm>
              <a:off x="7297787" y="6012363"/>
              <a:ext cx="724882" cy="453308"/>
              <a:chOff x="5773786" y="6129098"/>
              <a:chExt cx="724882" cy="453308"/>
            </a:xfrm>
            <a:solidFill>
              <a:schemeClr val="accent2"/>
            </a:solidFill>
          </p:grpSpPr>
          <p:sp>
            <p:nvSpPr>
              <p:cNvPr id="663" name="Oval 662">
                <a:extLst>
                  <a:ext uri="{FF2B5EF4-FFF2-40B4-BE49-F238E27FC236}">
                    <a16:creationId xmlns:a16="http://schemas.microsoft.com/office/drawing/2014/main" id="{E86B1FC9-9546-4C43-B9E8-F9C35813A203}"/>
                  </a:ext>
                </a:extLst>
              </p:cNvPr>
              <p:cNvSpPr/>
              <p:nvPr/>
            </p:nvSpPr>
            <p:spPr>
              <a:xfrm rot="10800000">
                <a:off x="6320675" y="6293466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64" name="Rectangle 663">
                <a:extLst>
                  <a:ext uri="{FF2B5EF4-FFF2-40B4-BE49-F238E27FC236}">
                    <a16:creationId xmlns:a16="http://schemas.microsoft.com/office/drawing/2014/main" id="{45389E8D-5C94-4D81-AFA7-F5BCC710B258}"/>
                  </a:ext>
                </a:extLst>
              </p:cNvPr>
              <p:cNvSpPr/>
              <p:nvPr/>
            </p:nvSpPr>
            <p:spPr>
              <a:xfrm>
                <a:off x="6380005" y="6129098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65" name="Oval 664">
                <a:extLst>
                  <a:ext uri="{FF2B5EF4-FFF2-40B4-BE49-F238E27FC236}">
                    <a16:creationId xmlns:a16="http://schemas.microsoft.com/office/drawing/2014/main" id="{9BFAF7AD-B27E-4BFC-AD39-F9E837523DF0}"/>
                  </a:ext>
                </a:extLst>
              </p:cNvPr>
              <p:cNvSpPr/>
              <p:nvPr/>
            </p:nvSpPr>
            <p:spPr>
              <a:xfrm rot="10800000">
                <a:off x="6135082" y="6417005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66" name="Rectangle 665">
                <a:extLst>
                  <a:ext uri="{FF2B5EF4-FFF2-40B4-BE49-F238E27FC236}">
                    <a16:creationId xmlns:a16="http://schemas.microsoft.com/office/drawing/2014/main" id="{FC8A16CA-E8D5-47E8-AEF5-C397D9E3FBB5}"/>
                  </a:ext>
                </a:extLst>
              </p:cNvPr>
              <p:cNvSpPr/>
              <p:nvPr/>
            </p:nvSpPr>
            <p:spPr>
              <a:xfrm>
                <a:off x="6184524" y="6129098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67" name="Oval 666">
                <a:extLst>
                  <a:ext uri="{FF2B5EF4-FFF2-40B4-BE49-F238E27FC236}">
                    <a16:creationId xmlns:a16="http://schemas.microsoft.com/office/drawing/2014/main" id="{05B0B5BA-02BD-4C68-99BB-F044691A7DA5}"/>
                  </a:ext>
                </a:extLst>
              </p:cNvPr>
              <p:cNvSpPr/>
              <p:nvPr/>
            </p:nvSpPr>
            <p:spPr>
              <a:xfrm rot="10800000">
                <a:off x="5959378" y="6443967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68" name="Rectangle 667">
                <a:extLst>
                  <a:ext uri="{FF2B5EF4-FFF2-40B4-BE49-F238E27FC236}">
                    <a16:creationId xmlns:a16="http://schemas.microsoft.com/office/drawing/2014/main" id="{951E22EE-B75F-48A5-A4FD-990EBAF3D0FC}"/>
                  </a:ext>
                </a:extLst>
              </p:cNvPr>
              <p:cNvSpPr/>
              <p:nvPr/>
            </p:nvSpPr>
            <p:spPr>
              <a:xfrm>
                <a:off x="5998931" y="613426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69" name="Oval 668">
                <a:extLst>
                  <a:ext uri="{FF2B5EF4-FFF2-40B4-BE49-F238E27FC236}">
                    <a16:creationId xmlns:a16="http://schemas.microsoft.com/office/drawing/2014/main" id="{C1AA574C-EC28-4D1C-92E8-0C1BDE6FD129}"/>
                  </a:ext>
                </a:extLst>
              </p:cNvPr>
              <p:cNvSpPr/>
              <p:nvPr/>
            </p:nvSpPr>
            <p:spPr>
              <a:xfrm rot="10800000">
                <a:off x="5773786" y="6354892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70" name="Rectangle 669">
                <a:extLst>
                  <a:ext uri="{FF2B5EF4-FFF2-40B4-BE49-F238E27FC236}">
                    <a16:creationId xmlns:a16="http://schemas.microsoft.com/office/drawing/2014/main" id="{6A462CC5-07F8-432C-B1BB-FD5DBAE02328}"/>
                  </a:ext>
                </a:extLst>
              </p:cNvPr>
              <p:cNvSpPr/>
              <p:nvPr/>
            </p:nvSpPr>
            <p:spPr>
              <a:xfrm>
                <a:off x="5803450" y="6130005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5" name="그룹 238">
              <a:extLst>
                <a:ext uri="{FF2B5EF4-FFF2-40B4-BE49-F238E27FC236}">
                  <a16:creationId xmlns:a16="http://schemas.microsoft.com/office/drawing/2014/main" id="{8B47CD05-4322-48CA-AA9B-932E265D387F}"/>
                </a:ext>
              </a:extLst>
            </p:cNvPr>
            <p:cNvGrpSpPr/>
            <p:nvPr/>
          </p:nvGrpSpPr>
          <p:grpSpPr>
            <a:xfrm>
              <a:off x="8050045" y="5560869"/>
              <a:ext cx="973810" cy="561175"/>
              <a:chOff x="6526044" y="5677604"/>
              <a:chExt cx="973810" cy="561175"/>
            </a:xfrm>
            <a:solidFill>
              <a:schemeClr val="accent2"/>
            </a:solidFill>
          </p:grpSpPr>
          <p:sp>
            <p:nvSpPr>
              <p:cNvPr id="653" name="Oval 652">
                <a:extLst>
                  <a:ext uri="{FF2B5EF4-FFF2-40B4-BE49-F238E27FC236}">
                    <a16:creationId xmlns:a16="http://schemas.microsoft.com/office/drawing/2014/main" id="{1056314B-EDC7-450E-9050-35DA2F58B429}"/>
                  </a:ext>
                </a:extLst>
              </p:cNvPr>
              <p:cNvSpPr/>
              <p:nvPr/>
            </p:nvSpPr>
            <p:spPr>
              <a:xfrm rot="10800000">
                <a:off x="6526044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54" name="Oval 653">
                <a:extLst>
                  <a:ext uri="{FF2B5EF4-FFF2-40B4-BE49-F238E27FC236}">
                    <a16:creationId xmlns:a16="http://schemas.microsoft.com/office/drawing/2014/main" id="{8C3657DC-BD82-486F-9511-3C806602BF17}"/>
                  </a:ext>
                </a:extLst>
              </p:cNvPr>
              <p:cNvSpPr/>
              <p:nvPr/>
            </p:nvSpPr>
            <p:spPr>
              <a:xfrm>
                <a:off x="6530047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55" name="Oval 654">
                <a:extLst>
                  <a:ext uri="{FF2B5EF4-FFF2-40B4-BE49-F238E27FC236}">
                    <a16:creationId xmlns:a16="http://schemas.microsoft.com/office/drawing/2014/main" id="{8DCCFB0A-2E91-4216-86AF-057E4212D0DF}"/>
                  </a:ext>
                </a:extLst>
              </p:cNvPr>
              <p:cNvSpPr/>
              <p:nvPr/>
            </p:nvSpPr>
            <p:spPr>
              <a:xfrm>
                <a:off x="6774971" y="5788551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56" name="Rectangle 655">
                <a:extLst>
                  <a:ext uri="{FF2B5EF4-FFF2-40B4-BE49-F238E27FC236}">
                    <a16:creationId xmlns:a16="http://schemas.microsoft.com/office/drawing/2014/main" id="{79690738-5FD6-4663-8440-0FE0A6657AF2}"/>
                  </a:ext>
                </a:extLst>
              </p:cNvPr>
              <p:cNvSpPr/>
              <p:nvPr/>
            </p:nvSpPr>
            <p:spPr>
              <a:xfrm rot="10800000">
                <a:off x="6834303" y="5931271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57" name="Oval 656">
                <a:extLst>
                  <a:ext uri="{FF2B5EF4-FFF2-40B4-BE49-F238E27FC236}">
                    <a16:creationId xmlns:a16="http://schemas.microsoft.com/office/drawing/2014/main" id="{7B9F2CD7-58F6-4C31-87E1-8C88C55D62A6}"/>
                  </a:ext>
                </a:extLst>
              </p:cNvPr>
              <p:cNvSpPr/>
              <p:nvPr/>
            </p:nvSpPr>
            <p:spPr>
              <a:xfrm>
                <a:off x="6980340" y="5684789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58" name="Rectangle 657">
                <a:extLst>
                  <a:ext uri="{FF2B5EF4-FFF2-40B4-BE49-F238E27FC236}">
                    <a16:creationId xmlns:a16="http://schemas.microsoft.com/office/drawing/2014/main" id="{D72C1B63-D3D6-4AB4-8AB7-DCB478FFFBCD}"/>
                  </a:ext>
                </a:extLst>
              </p:cNvPr>
              <p:cNvSpPr/>
              <p:nvPr/>
            </p:nvSpPr>
            <p:spPr>
              <a:xfrm rot="10800000">
                <a:off x="7029784" y="5832302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59" name="Oval 658">
                <a:extLst>
                  <a:ext uri="{FF2B5EF4-FFF2-40B4-BE49-F238E27FC236}">
                    <a16:creationId xmlns:a16="http://schemas.microsoft.com/office/drawing/2014/main" id="{36251162-86E8-4BDD-BD84-553308AB7E6D}"/>
                  </a:ext>
                </a:extLst>
              </p:cNvPr>
              <p:cNvSpPr/>
              <p:nvPr/>
            </p:nvSpPr>
            <p:spPr>
              <a:xfrm>
                <a:off x="7175822" y="5677604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60" name="Rectangle 659">
                <a:extLst>
                  <a:ext uri="{FF2B5EF4-FFF2-40B4-BE49-F238E27FC236}">
                    <a16:creationId xmlns:a16="http://schemas.microsoft.com/office/drawing/2014/main" id="{84C00E6A-4F5D-4D38-A672-0DE78A4F276A}"/>
                  </a:ext>
                </a:extLst>
              </p:cNvPr>
              <p:cNvSpPr/>
              <p:nvPr/>
            </p:nvSpPr>
            <p:spPr>
              <a:xfrm rot="10800000">
                <a:off x="7215377" y="580931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61" name="Oval 660">
                <a:extLst>
                  <a:ext uri="{FF2B5EF4-FFF2-40B4-BE49-F238E27FC236}">
                    <a16:creationId xmlns:a16="http://schemas.microsoft.com/office/drawing/2014/main" id="{B4355069-EDCF-4647-8E1A-8A8912DE5C90}"/>
                  </a:ext>
                </a:extLst>
              </p:cNvPr>
              <p:cNvSpPr/>
              <p:nvPr/>
            </p:nvSpPr>
            <p:spPr>
              <a:xfrm>
                <a:off x="7381192" y="5786456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62" name="Rectangle 661">
                <a:extLst>
                  <a:ext uri="{FF2B5EF4-FFF2-40B4-BE49-F238E27FC236}">
                    <a16:creationId xmlns:a16="http://schemas.microsoft.com/office/drawing/2014/main" id="{337F2BD9-D06A-44FF-AB47-7F66CA9E0937}"/>
                  </a:ext>
                </a:extLst>
              </p:cNvPr>
              <p:cNvSpPr/>
              <p:nvPr/>
            </p:nvSpPr>
            <p:spPr>
              <a:xfrm rot="10800000">
                <a:off x="7410858" y="5898389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6" name="그룹 232">
              <a:extLst>
                <a:ext uri="{FF2B5EF4-FFF2-40B4-BE49-F238E27FC236}">
                  <a16:creationId xmlns:a16="http://schemas.microsoft.com/office/drawing/2014/main" id="{117A1B1C-BAA6-4E1E-BF72-B298BD71C1AF}"/>
                </a:ext>
              </a:extLst>
            </p:cNvPr>
            <p:cNvGrpSpPr/>
            <p:nvPr/>
          </p:nvGrpSpPr>
          <p:grpSpPr>
            <a:xfrm>
              <a:off x="9359487" y="6012363"/>
              <a:ext cx="724882" cy="453308"/>
              <a:chOff x="7835486" y="6129098"/>
              <a:chExt cx="724882" cy="453308"/>
            </a:xfrm>
            <a:solidFill>
              <a:schemeClr val="accent2"/>
            </a:solidFill>
          </p:grpSpPr>
          <p:sp>
            <p:nvSpPr>
              <p:cNvPr id="645" name="Oval 644">
                <a:extLst>
                  <a:ext uri="{FF2B5EF4-FFF2-40B4-BE49-F238E27FC236}">
                    <a16:creationId xmlns:a16="http://schemas.microsoft.com/office/drawing/2014/main" id="{864FD226-596E-46B2-A9F6-A5648942AB09}"/>
                  </a:ext>
                </a:extLst>
              </p:cNvPr>
              <p:cNvSpPr/>
              <p:nvPr/>
            </p:nvSpPr>
            <p:spPr>
              <a:xfrm rot="10800000">
                <a:off x="8382375" y="6293466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46" name="Rectangle 645">
                <a:extLst>
                  <a:ext uri="{FF2B5EF4-FFF2-40B4-BE49-F238E27FC236}">
                    <a16:creationId xmlns:a16="http://schemas.microsoft.com/office/drawing/2014/main" id="{8D17195D-EE95-4331-9E6F-252A9681E407}"/>
                  </a:ext>
                </a:extLst>
              </p:cNvPr>
              <p:cNvSpPr/>
              <p:nvPr/>
            </p:nvSpPr>
            <p:spPr>
              <a:xfrm>
                <a:off x="8441705" y="6129098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47" name="Oval 646">
                <a:extLst>
                  <a:ext uri="{FF2B5EF4-FFF2-40B4-BE49-F238E27FC236}">
                    <a16:creationId xmlns:a16="http://schemas.microsoft.com/office/drawing/2014/main" id="{EAAE22F7-6CF1-4792-A26E-EC7860EDC84C}"/>
                  </a:ext>
                </a:extLst>
              </p:cNvPr>
              <p:cNvSpPr/>
              <p:nvPr/>
            </p:nvSpPr>
            <p:spPr>
              <a:xfrm rot="10800000">
                <a:off x="8196782" y="6417005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48" name="Rectangle 647">
                <a:extLst>
                  <a:ext uri="{FF2B5EF4-FFF2-40B4-BE49-F238E27FC236}">
                    <a16:creationId xmlns:a16="http://schemas.microsoft.com/office/drawing/2014/main" id="{8767E683-EA9D-437E-8D5F-72DBDDCE5C8F}"/>
                  </a:ext>
                </a:extLst>
              </p:cNvPr>
              <p:cNvSpPr/>
              <p:nvPr/>
            </p:nvSpPr>
            <p:spPr>
              <a:xfrm>
                <a:off x="8246224" y="6129098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49" name="Oval 648">
                <a:extLst>
                  <a:ext uri="{FF2B5EF4-FFF2-40B4-BE49-F238E27FC236}">
                    <a16:creationId xmlns:a16="http://schemas.microsoft.com/office/drawing/2014/main" id="{2FEA2BB7-7CE3-4067-8A06-DBEF28840B6F}"/>
                  </a:ext>
                </a:extLst>
              </p:cNvPr>
              <p:cNvSpPr/>
              <p:nvPr/>
            </p:nvSpPr>
            <p:spPr>
              <a:xfrm rot="10800000">
                <a:off x="8021078" y="6443967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50" name="Rectangle 649">
                <a:extLst>
                  <a:ext uri="{FF2B5EF4-FFF2-40B4-BE49-F238E27FC236}">
                    <a16:creationId xmlns:a16="http://schemas.microsoft.com/office/drawing/2014/main" id="{D9CA9679-8ED4-4E16-90DF-545091F5FE39}"/>
                  </a:ext>
                </a:extLst>
              </p:cNvPr>
              <p:cNvSpPr/>
              <p:nvPr/>
            </p:nvSpPr>
            <p:spPr>
              <a:xfrm>
                <a:off x="8060631" y="613426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51" name="Oval 650">
                <a:extLst>
                  <a:ext uri="{FF2B5EF4-FFF2-40B4-BE49-F238E27FC236}">
                    <a16:creationId xmlns:a16="http://schemas.microsoft.com/office/drawing/2014/main" id="{C2603818-5048-48EC-9828-0F7CF6884B64}"/>
                  </a:ext>
                </a:extLst>
              </p:cNvPr>
              <p:cNvSpPr/>
              <p:nvPr/>
            </p:nvSpPr>
            <p:spPr>
              <a:xfrm rot="10800000">
                <a:off x="7835486" y="6354892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52" name="Rectangle 651">
                <a:extLst>
                  <a:ext uri="{FF2B5EF4-FFF2-40B4-BE49-F238E27FC236}">
                    <a16:creationId xmlns:a16="http://schemas.microsoft.com/office/drawing/2014/main" id="{CC9E7C37-2EF1-4649-9D31-03DE1995AC43}"/>
                  </a:ext>
                </a:extLst>
              </p:cNvPr>
              <p:cNvSpPr/>
              <p:nvPr/>
            </p:nvSpPr>
            <p:spPr>
              <a:xfrm>
                <a:off x="7865150" y="6130005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7" name="그룹 261">
              <a:extLst>
                <a:ext uri="{FF2B5EF4-FFF2-40B4-BE49-F238E27FC236}">
                  <a16:creationId xmlns:a16="http://schemas.microsoft.com/office/drawing/2014/main" id="{DEDE8ED6-600E-43B7-AC14-94E6081D281C}"/>
                </a:ext>
              </a:extLst>
            </p:cNvPr>
            <p:cNvGrpSpPr/>
            <p:nvPr/>
          </p:nvGrpSpPr>
          <p:grpSpPr>
            <a:xfrm>
              <a:off x="1864945" y="5560869"/>
              <a:ext cx="973810" cy="561175"/>
              <a:chOff x="340944" y="5677604"/>
              <a:chExt cx="973810" cy="561175"/>
            </a:xfrm>
            <a:solidFill>
              <a:schemeClr val="accent2"/>
            </a:solidFill>
          </p:grpSpPr>
          <p:sp>
            <p:nvSpPr>
              <p:cNvPr id="635" name="Oval 634">
                <a:extLst>
                  <a:ext uri="{FF2B5EF4-FFF2-40B4-BE49-F238E27FC236}">
                    <a16:creationId xmlns:a16="http://schemas.microsoft.com/office/drawing/2014/main" id="{85527FA8-FC97-4A77-8D2F-83F9F0569C75}"/>
                  </a:ext>
                </a:extLst>
              </p:cNvPr>
              <p:cNvSpPr/>
              <p:nvPr/>
            </p:nvSpPr>
            <p:spPr>
              <a:xfrm>
                <a:off x="344947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36" name="Oval 635">
                <a:extLst>
                  <a:ext uri="{FF2B5EF4-FFF2-40B4-BE49-F238E27FC236}">
                    <a16:creationId xmlns:a16="http://schemas.microsoft.com/office/drawing/2014/main" id="{86E846B5-1776-4D10-9CBF-4C0FA28A966E}"/>
                  </a:ext>
                </a:extLst>
              </p:cNvPr>
              <p:cNvSpPr/>
              <p:nvPr/>
            </p:nvSpPr>
            <p:spPr>
              <a:xfrm>
                <a:off x="589871" y="5788551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37" name="Rectangle 636">
                <a:extLst>
                  <a:ext uri="{FF2B5EF4-FFF2-40B4-BE49-F238E27FC236}">
                    <a16:creationId xmlns:a16="http://schemas.microsoft.com/office/drawing/2014/main" id="{83ECC243-4CCE-4988-99F8-3F2634BDEF4A}"/>
                  </a:ext>
                </a:extLst>
              </p:cNvPr>
              <p:cNvSpPr/>
              <p:nvPr/>
            </p:nvSpPr>
            <p:spPr>
              <a:xfrm rot="10800000">
                <a:off x="649203" y="5931271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38" name="Oval 637">
                <a:extLst>
                  <a:ext uri="{FF2B5EF4-FFF2-40B4-BE49-F238E27FC236}">
                    <a16:creationId xmlns:a16="http://schemas.microsoft.com/office/drawing/2014/main" id="{FDD6EC73-A76E-4D59-A585-5141D4E9FDBF}"/>
                  </a:ext>
                </a:extLst>
              </p:cNvPr>
              <p:cNvSpPr/>
              <p:nvPr/>
            </p:nvSpPr>
            <p:spPr>
              <a:xfrm>
                <a:off x="795240" y="5684789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39" name="Rectangle 638">
                <a:extLst>
                  <a:ext uri="{FF2B5EF4-FFF2-40B4-BE49-F238E27FC236}">
                    <a16:creationId xmlns:a16="http://schemas.microsoft.com/office/drawing/2014/main" id="{70BC96D5-A169-44B7-BC6C-0CF90A8ECFC9}"/>
                  </a:ext>
                </a:extLst>
              </p:cNvPr>
              <p:cNvSpPr/>
              <p:nvPr/>
            </p:nvSpPr>
            <p:spPr>
              <a:xfrm rot="10800000">
                <a:off x="844684" y="5832302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40" name="Oval 639">
                <a:extLst>
                  <a:ext uri="{FF2B5EF4-FFF2-40B4-BE49-F238E27FC236}">
                    <a16:creationId xmlns:a16="http://schemas.microsoft.com/office/drawing/2014/main" id="{F3B1419E-B982-4F97-BE5E-D0A593C63132}"/>
                  </a:ext>
                </a:extLst>
              </p:cNvPr>
              <p:cNvSpPr/>
              <p:nvPr/>
            </p:nvSpPr>
            <p:spPr>
              <a:xfrm>
                <a:off x="990722" y="5677604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41" name="Rectangle 640">
                <a:extLst>
                  <a:ext uri="{FF2B5EF4-FFF2-40B4-BE49-F238E27FC236}">
                    <a16:creationId xmlns:a16="http://schemas.microsoft.com/office/drawing/2014/main" id="{D6A0A144-0B83-4231-ACDB-46B03261DF91}"/>
                  </a:ext>
                </a:extLst>
              </p:cNvPr>
              <p:cNvSpPr/>
              <p:nvPr/>
            </p:nvSpPr>
            <p:spPr>
              <a:xfrm rot="10800000">
                <a:off x="1030277" y="580931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42" name="Oval 641">
                <a:extLst>
                  <a:ext uri="{FF2B5EF4-FFF2-40B4-BE49-F238E27FC236}">
                    <a16:creationId xmlns:a16="http://schemas.microsoft.com/office/drawing/2014/main" id="{C6FACA68-291D-48A1-A0E4-45019BB1B2AB}"/>
                  </a:ext>
                </a:extLst>
              </p:cNvPr>
              <p:cNvSpPr/>
              <p:nvPr/>
            </p:nvSpPr>
            <p:spPr>
              <a:xfrm>
                <a:off x="1196092" y="5786456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43" name="Rectangle 642">
                <a:extLst>
                  <a:ext uri="{FF2B5EF4-FFF2-40B4-BE49-F238E27FC236}">
                    <a16:creationId xmlns:a16="http://schemas.microsoft.com/office/drawing/2014/main" id="{4E3C3EF8-A86C-457F-9728-2A77628E92DB}"/>
                  </a:ext>
                </a:extLst>
              </p:cNvPr>
              <p:cNvSpPr/>
              <p:nvPr/>
            </p:nvSpPr>
            <p:spPr>
              <a:xfrm rot="10800000">
                <a:off x="1225758" y="5898389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44" name="Oval 643">
                <a:extLst>
                  <a:ext uri="{FF2B5EF4-FFF2-40B4-BE49-F238E27FC236}">
                    <a16:creationId xmlns:a16="http://schemas.microsoft.com/office/drawing/2014/main" id="{3ABABF96-1C2D-48E9-AA97-E30F52795D40}"/>
                  </a:ext>
                </a:extLst>
              </p:cNvPr>
              <p:cNvSpPr/>
              <p:nvPr/>
            </p:nvSpPr>
            <p:spPr>
              <a:xfrm rot="10800000">
                <a:off x="340944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8" name="그룹 248">
              <a:extLst>
                <a:ext uri="{FF2B5EF4-FFF2-40B4-BE49-F238E27FC236}">
                  <a16:creationId xmlns:a16="http://schemas.microsoft.com/office/drawing/2014/main" id="{733AFB4B-550C-4518-AE2A-58D80B5B3D35}"/>
                </a:ext>
              </a:extLst>
            </p:cNvPr>
            <p:cNvGrpSpPr/>
            <p:nvPr/>
          </p:nvGrpSpPr>
          <p:grpSpPr>
            <a:xfrm>
              <a:off x="2143538" y="6009009"/>
              <a:ext cx="724882" cy="456662"/>
              <a:chOff x="619537" y="6125745"/>
              <a:chExt cx="724882" cy="456662"/>
            </a:xfrm>
            <a:solidFill>
              <a:schemeClr val="accent5"/>
            </a:solidFill>
          </p:grpSpPr>
          <p:sp>
            <p:nvSpPr>
              <p:cNvPr id="627" name="Rectangle 626">
                <a:extLst>
                  <a:ext uri="{FF2B5EF4-FFF2-40B4-BE49-F238E27FC236}">
                    <a16:creationId xmlns:a16="http://schemas.microsoft.com/office/drawing/2014/main" id="{9F6826BF-913B-4F41-87CC-45BC20069BD2}"/>
                  </a:ext>
                </a:extLst>
              </p:cNvPr>
              <p:cNvSpPr/>
              <p:nvPr/>
            </p:nvSpPr>
            <p:spPr>
              <a:xfrm>
                <a:off x="649202" y="6125746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28" name="Oval 627">
                <a:extLst>
                  <a:ext uri="{FF2B5EF4-FFF2-40B4-BE49-F238E27FC236}">
                    <a16:creationId xmlns:a16="http://schemas.microsoft.com/office/drawing/2014/main" id="{2CCF33A7-33C8-41DC-9CD3-6AB02F2B3C37}"/>
                  </a:ext>
                </a:extLst>
              </p:cNvPr>
              <p:cNvSpPr/>
              <p:nvPr/>
            </p:nvSpPr>
            <p:spPr>
              <a:xfrm>
                <a:off x="619537" y="6352798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29" name="Oval 628">
                <a:extLst>
                  <a:ext uri="{FF2B5EF4-FFF2-40B4-BE49-F238E27FC236}">
                    <a16:creationId xmlns:a16="http://schemas.microsoft.com/office/drawing/2014/main" id="{593D9E92-3C32-4A58-BA0E-9455D1372DC6}"/>
                  </a:ext>
                </a:extLst>
              </p:cNvPr>
              <p:cNvSpPr/>
              <p:nvPr/>
            </p:nvSpPr>
            <p:spPr>
              <a:xfrm>
                <a:off x="805129" y="6436782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30" name="Rectangle 629">
                <a:extLst>
                  <a:ext uri="{FF2B5EF4-FFF2-40B4-BE49-F238E27FC236}">
                    <a16:creationId xmlns:a16="http://schemas.microsoft.com/office/drawing/2014/main" id="{53868FF3-E43F-46D5-A577-73BEEA9F52F5}"/>
                  </a:ext>
                </a:extLst>
              </p:cNvPr>
              <p:cNvSpPr/>
              <p:nvPr/>
            </p:nvSpPr>
            <p:spPr>
              <a:xfrm>
                <a:off x="844683" y="6130912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31" name="Oval 630">
                <a:extLst>
                  <a:ext uri="{FF2B5EF4-FFF2-40B4-BE49-F238E27FC236}">
                    <a16:creationId xmlns:a16="http://schemas.microsoft.com/office/drawing/2014/main" id="{251788ED-7E1C-436E-AB5D-749CB9896243}"/>
                  </a:ext>
                </a:extLst>
              </p:cNvPr>
              <p:cNvSpPr/>
              <p:nvPr/>
            </p:nvSpPr>
            <p:spPr>
              <a:xfrm>
                <a:off x="980833" y="6424191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32" name="Rectangle 631">
                <a:extLst>
                  <a:ext uri="{FF2B5EF4-FFF2-40B4-BE49-F238E27FC236}">
                    <a16:creationId xmlns:a16="http://schemas.microsoft.com/office/drawing/2014/main" id="{73A8EF6F-943A-4A0A-A0BB-CA5131BDE12C}"/>
                  </a:ext>
                </a:extLst>
              </p:cNvPr>
              <p:cNvSpPr/>
              <p:nvPr/>
            </p:nvSpPr>
            <p:spPr>
              <a:xfrm>
                <a:off x="1030276" y="6125746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33" name="Oval 632">
                <a:extLst>
                  <a:ext uri="{FF2B5EF4-FFF2-40B4-BE49-F238E27FC236}">
                    <a16:creationId xmlns:a16="http://schemas.microsoft.com/office/drawing/2014/main" id="{3EB87859-29E5-46EC-85D8-B7625AF047D1}"/>
                  </a:ext>
                </a:extLst>
              </p:cNvPr>
              <p:cNvSpPr/>
              <p:nvPr/>
            </p:nvSpPr>
            <p:spPr>
              <a:xfrm>
                <a:off x="1166426" y="6295562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34" name="Rectangle 633">
                <a:extLst>
                  <a:ext uri="{FF2B5EF4-FFF2-40B4-BE49-F238E27FC236}">
                    <a16:creationId xmlns:a16="http://schemas.microsoft.com/office/drawing/2014/main" id="{B65B6024-2291-4891-91C3-CFC5989503EB}"/>
                  </a:ext>
                </a:extLst>
              </p:cNvPr>
              <p:cNvSpPr/>
              <p:nvPr/>
            </p:nvSpPr>
            <p:spPr>
              <a:xfrm>
                <a:off x="1225757" y="6125745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9" name="그룹 259">
              <a:extLst>
                <a:ext uri="{FF2B5EF4-FFF2-40B4-BE49-F238E27FC236}">
                  <a16:creationId xmlns:a16="http://schemas.microsoft.com/office/drawing/2014/main" id="{462D301C-F946-47B6-8512-401DA1A59769}"/>
                </a:ext>
              </a:extLst>
            </p:cNvPr>
            <p:cNvGrpSpPr/>
            <p:nvPr/>
          </p:nvGrpSpPr>
          <p:grpSpPr>
            <a:xfrm>
              <a:off x="2899798" y="5560868"/>
              <a:ext cx="969806" cy="561175"/>
              <a:chOff x="1375797" y="5677604"/>
              <a:chExt cx="969806" cy="561175"/>
            </a:xfrm>
            <a:solidFill>
              <a:schemeClr val="accent5"/>
            </a:solidFill>
          </p:grpSpPr>
          <p:sp>
            <p:nvSpPr>
              <p:cNvPr id="618" name="Rectangle 617">
                <a:extLst>
                  <a:ext uri="{FF2B5EF4-FFF2-40B4-BE49-F238E27FC236}">
                    <a16:creationId xmlns:a16="http://schemas.microsoft.com/office/drawing/2014/main" id="{51117A9F-06DF-4BA0-A998-C1EC852F14EA}"/>
                  </a:ext>
                </a:extLst>
              </p:cNvPr>
              <p:cNvSpPr/>
              <p:nvPr/>
            </p:nvSpPr>
            <p:spPr>
              <a:xfrm rot="10800000">
                <a:off x="2256606" y="5899323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19" name="Oval 618">
                <a:extLst>
                  <a:ext uri="{FF2B5EF4-FFF2-40B4-BE49-F238E27FC236}">
                    <a16:creationId xmlns:a16="http://schemas.microsoft.com/office/drawing/2014/main" id="{388B196D-BE0E-402E-93DF-C3E6E9238645}"/>
                  </a:ext>
                </a:extLst>
              </p:cNvPr>
              <p:cNvSpPr/>
              <p:nvPr/>
            </p:nvSpPr>
            <p:spPr>
              <a:xfrm rot="10800000">
                <a:off x="2226941" y="5788551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20" name="Oval 619">
                <a:extLst>
                  <a:ext uri="{FF2B5EF4-FFF2-40B4-BE49-F238E27FC236}">
                    <a16:creationId xmlns:a16="http://schemas.microsoft.com/office/drawing/2014/main" id="{B04504AF-69DE-4669-8C4F-6ECE44969BDB}"/>
                  </a:ext>
                </a:extLst>
              </p:cNvPr>
              <p:cNvSpPr/>
              <p:nvPr/>
            </p:nvSpPr>
            <p:spPr>
              <a:xfrm rot="10800000">
                <a:off x="1375797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21" name="Oval 620">
                <a:extLst>
                  <a:ext uri="{FF2B5EF4-FFF2-40B4-BE49-F238E27FC236}">
                    <a16:creationId xmlns:a16="http://schemas.microsoft.com/office/drawing/2014/main" id="{62F2E1C2-0EFF-4B5C-9366-1F1D5172D223}"/>
                  </a:ext>
                </a:extLst>
              </p:cNvPr>
              <p:cNvSpPr/>
              <p:nvPr/>
            </p:nvSpPr>
            <p:spPr>
              <a:xfrm rot="10800000">
                <a:off x="2021571" y="5684790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22" name="Rectangle 621">
                <a:extLst>
                  <a:ext uri="{FF2B5EF4-FFF2-40B4-BE49-F238E27FC236}">
                    <a16:creationId xmlns:a16="http://schemas.microsoft.com/office/drawing/2014/main" id="{199763A6-EC03-438C-ACEC-EDA6A5AFDC73}"/>
                  </a:ext>
                </a:extLst>
              </p:cNvPr>
              <p:cNvSpPr/>
              <p:nvPr/>
            </p:nvSpPr>
            <p:spPr>
              <a:xfrm rot="10800000">
                <a:off x="2061125" y="5794846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23" name="Oval 622">
                <a:extLst>
                  <a:ext uri="{FF2B5EF4-FFF2-40B4-BE49-F238E27FC236}">
                    <a16:creationId xmlns:a16="http://schemas.microsoft.com/office/drawing/2014/main" id="{8DAF3117-1397-48EE-94D1-16524079BE78}"/>
                  </a:ext>
                </a:extLst>
              </p:cNvPr>
              <p:cNvSpPr/>
              <p:nvPr/>
            </p:nvSpPr>
            <p:spPr>
              <a:xfrm rot="10800000">
                <a:off x="1826089" y="5677604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24" name="Rectangle 623">
                <a:extLst>
                  <a:ext uri="{FF2B5EF4-FFF2-40B4-BE49-F238E27FC236}">
                    <a16:creationId xmlns:a16="http://schemas.microsoft.com/office/drawing/2014/main" id="{9EF8359B-8383-41BA-9F82-936DDB66BA8A}"/>
                  </a:ext>
                </a:extLst>
              </p:cNvPr>
              <p:cNvSpPr/>
              <p:nvPr/>
            </p:nvSpPr>
            <p:spPr>
              <a:xfrm rot="10800000">
                <a:off x="1875532" y="5817833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25" name="Oval 624">
                <a:extLst>
                  <a:ext uri="{FF2B5EF4-FFF2-40B4-BE49-F238E27FC236}">
                    <a16:creationId xmlns:a16="http://schemas.microsoft.com/office/drawing/2014/main" id="{D99E02EE-BC99-486B-882B-CAB8465E0F2D}"/>
                  </a:ext>
                </a:extLst>
              </p:cNvPr>
              <p:cNvSpPr/>
              <p:nvPr/>
            </p:nvSpPr>
            <p:spPr>
              <a:xfrm rot="10800000">
                <a:off x="1620720" y="5786456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26" name="Rectangle 625">
                <a:extLst>
                  <a:ext uri="{FF2B5EF4-FFF2-40B4-BE49-F238E27FC236}">
                    <a16:creationId xmlns:a16="http://schemas.microsoft.com/office/drawing/2014/main" id="{4C33A750-971C-46E2-9230-A05792EDC381}"/>
                  </a:ext>
                </a:extLst>
              </p:cNvPr>
              <p:cNvSpPr/>
              <p:nvPr/>
            </p:nvSpPr>
            <p:spPr>
              <a:xfrm rot="10800000">
                <a:off x="1680051" y="5953062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0" name="그룹 245">
              <a:extLst>
                <a:ext uri="{FF2B5EF4-FFF2-40B4-BE49-F238E27FC236}">
                  <a16:creationId xmlns:a16="http://schemas.microsoft.com/office/drawing/2014/main" id="{9823E9A7-6724-4925-8C6D-6BBFCC769B89}"/>
                </a:ext>
              </a:extLst>
            </p:cNvPr>
            <p:cNvGrpSpPr/>
            <p:nvPr/>
          </p:nvGrpSpPr>
          <p:grpSpPr>
            <a:xfrm>
              <a:off x="4205238" y="6009009"/>
              <a:ext cx="724882" cy="456662"/>
              <a:chOff x="2681237" y="6125745"/>
              <a:chExt cx="724882" cy="456662"/>
            </a:xfrm>
            <a:solidFill>
              <a:schemeClr val="accent5"/>
            </a:solidFill>
          </p:grpSpPr>
          <p:sp>
            <p:nvSpPr>
              <p:cNvPr id="610" name="Rectangle 609">
                <a:extLst>
                  <a:ext uri="{FF2B5EF4-FFF2-40B4-BE49-F238E27FC236}">
                    <a16:creationId xmlns:a16="http://schemas.microsoft.com/office/drawing/2014/main" id="{173643FD-2D2D-4713-B32D-96F695152E88}"/>
                  </a:ext>
                </a:extLst>
              </p:cNvPr>
              <p:cNvSpPr/>
              <p:nvPr/>
            </p:nvSpPr>
            <p:spPr>
              <a:xfrm>
                <a:off x="2710902" y="6125746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11" name="Oval 610">
                <a:extLst>
                  <a:ext uri="{FF2B5EF4-FFF2-40B4-BE49-F238E27FC236}">
                    <a16:creationId xmlns:a16="http://schemas.microsoft.com/office/drawing/2014/main" id="{110C65D6-AB67-457A-99A0-9F86D2590BA7}"/>
                  </a:ext>
                </a:extLst>
              </p:cNvPr>
              <p:cNvSpPr/>
              <p:nvPr/>
            </p:nvSpPr>
            <p:spPr>
              <a:xfrm>
                <a:off x="2681237" y="6352798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12" name="Oval 611">
                <a:extLst>
                  <a:ext uri="{FF2B5EF4-FFF2-40B4-BE49-F238E27FC236}">
                    <a16:creationId xmlns:a16="http://schemas.microsoft.com/office/drawing/2014/main" id="{0D00224F-DE9F-4CAE-9112-F93A9BDC0180}"/>
                  </a:ext>
                </a:extLst>
              </p:cNvPr>
              <p:cNvSpPr/>
              <p:nvPr/>
            </p:nvSpPr>
            <p:spPr>
              <a:xfrm>
                <a:off x="2866829" y="6436782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13" name="Rectangle 612">
                <a:extLst>
                  <a:ext uri="{FF2B5EF4-FFF2-40B4-BE49-F238E27FC236}">
                    <a16:creationId xmlns:a16="http://schemas.microsoft.com/office/drawing/2014/main" id="{F9E2AE8A-088F-477F-94C4-D2E5BC100813}"/>
                  </a:ext>
                </a:extLst>
              </p:cNvPr>
              <p:cNvSpPr/>
              <p:nvPr/>
            </p:nvSpPr>
            <p:spPr>
              <a:xfrm>
                <a:off x="2906383" y="6130912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14" name="Oval 613">
                <a:extLst>
                  <a:ext uri="{FF2B5EF4-FFF2-40B4-BE49-F238E27FC236}">
                    <a16:creationId xmlns:a16="http://schemas.microsoft.com/office/drawing/2014/main" id="{6C75EB55-C882-4E0D-9A5A-E220489FA7F1}"/>
                  </a:ext>
                </a:extLst>
              </p:cNvPr>
              <p:cNvSpPr/>
              <p:nvPr/>
            </p:nvSpPr>
            <p:spPr>
              <a:xfrm>
                <a:off x="3042533" y="6424191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15" name="Rectangle 614">
                <a:extLst>
                  <a:ext uri="{FF2B5EF4-FFF2-40B4-BE49-F238E27FC236}">
                    <a16:creationId xmlns:a16="http://schemas.microsoft.com/office/drawing/2014/main" id="{C4CD244E-41E0-4E27-8ED7-F0DB884D8C5A}"/>
                  </a:ext>
                </a:extLst>
              </p:cNvPr>
              <p:cNvSpPr/>
              <p:nvPr/>
            </p:nvSpPr>
            <p:spPr>
              <a:xfrm>
                <a:off x="3091976" y="6125746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16" name="Oval 615">
                <a:extLst>
                  <a:ext uri="{FF2B5EF4-FFF2-40B4-BE49-F238E27FC236}">
                    <a16:creationId xmlns:a16="http://schemas.microsoft.com/office/drawing/2014/main" id="{E773239A-E607-4465-833A-8B6640DDD259}"/>
                  </a:ext>
                </a:extLst>
              </p:cNvPr>
              <p:cNvSpPr/>
              <p:nvPr/>
            </p:nvSpPr>
            <p:spPr>
              <a:xfrm>
                <a:off x="3228126" y="6295562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17" name="Rectangle 616">
                <a:extLst>
                  <a:ext uri="{FF2B5EF4-FFF2-40B4-BE49-F238E27FC236}">
                    <a16:creationId xmlns:a16="http://schemas.microsoft.com/office/drawing/2014/main" id="{FED57789-BD7B-419C-9EF1-79B4F50F4AA9}"/>
                  </a:ext>
                </a:extLst>
              </p:cNvPr>
              <p:cNvSpPr/>
              <p:nvPr/>
            </p:nvSpPr>
            <p:spPr>
              <a:xfrm>
                <a:off x="3287457" y="6125745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1" name="그룹 244">
              <a:extLst>
                <a:ext uri="{FF2B5EF4-FFF2-40B4-BE49-F238E27FC236}">
                  <a16:creationId xmlns:a16="http://schemas.microsoft.com/office/drawing/2014/main" id="{AE4DAA0C-C996-4A16-BF6E-09A9EDE3303D}"/>
                </a:ext>
              </a:extLst>
            </p:cNvPr>
            <p:cNvGrpSpPr/>
            <p:nvPr/>
          </p:nvGrpSpPr>
          <p:grpSpPr>
            <a:xfrm>
              <a:off x="4957495" y="5560867"/>
              <a:ext cx="973809" cy="561176"/>
              <a:chOff x="3433494" y="5677603"/>
              <a:chExt cx="973809" cy="561176"/>
            </a:xfrm>
            <a:solidFill>
              <a:schemeClr val="accent5"/>
            </a:solidFill>
          </p:grpSpPr>
          <p:sp>
            <p:nvSpPr>
              <p:cNvPr id="600" name="Oval 599">
                <a:extLst>
                  <a:ext uri="{FF2B5EF4-FFF2-40B4-BE49-F238E27FC236}">
                    <a16:creationId xmlns:a16="http://schemas.microsoft.com/office/drawing/2014/main" id="{D5C83A6F-F068-48DA-9B96-07CBE5126DDF}"/>
                  </a:ext>
                </a:extLst>
              </p:cNvPr>
              <p:cNvSpPr/>
              <p:nvPr/>
            </p:nvSpPr>
            <p:spPr>
              <a:xfrm>
                <a:off x="3433494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01" name="Rectangle 600">
                <a:extLst>
                  <a:ext uri="{FF2B5EF4-FFF2-40B4-BE49-F238E27FC236}">
                    <a16:creationId xmlns:a16="http://schemas.microsoft.com/office/drawing/2014/main" id="{A97E8F1B-90B2-4043-973A-ADE0BDAED943}"/>
                  </a:ext>
                </a:extLst>
              </p:cNvPr>
              <p:cNvSpPr/>
              <p:nvPr/>
            </p:nvSpPr>
            <p:spPr>
              <a:xfrm rot="10800000">
                <a:off x="4318306" y="5899322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02" name="Oval 601">
                <a:extLst>
                  <a:ext uri="{FF2B5EF4-FFF2-40B4-BE49-F238E27FC236}">
                    <a16:creationId xmlns:a16="http://schemas.microsoft.com/office/drawing/2014/main" id="{CC219D05-6F16-4893-9938-E09ABE9FED33}"/>
                  </a:ext>
                </a:extLst>
              </p:cNvPr>
              <p:cNvSpPr/>
              <p:nvPr/>
            </p:nvSpPr>
            <p:spPr>
              <a:xfrm rot="10800000">
                <a:off x="4288641" y="5788550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03" name="Oval 602">
                <a:extLst>
                  <a:ext uri="{FF2B5EF4-FFF2-40B4-BE49-F238E27FC236}">
                    <a16:creationId xmlns:a16="http://schemas.microsoft.com/office/drawing/2014/main" id="{107283F9-068F-4DD9-8CE1-E3A52E4C0DFE}"/>
                  </a:ext>
                </a:extLst>
              </p:cNvPr>
              <p:cNvSpPr/>
              <p:nvPr/>
            </p:nvSpPr>
            <p:spPr>
              <a:xfrm rot="10800000">
                <a:off x="3437497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04" name="Oval 603">
                <a:extLst>
                  <a:ext uri="{FF2B5EF4-FFF2-40B4-BE49-F238E27FC236}">
                    <a16:creationId xmlns:a16="http://schemas.microsoft.com/office/drawing/2014/main" id="{E38124A6-866F-43FE-81DF-AF1943AB9BFA}"/>
                  </a:ext>
                </a:extLst>
              </p:cNvPr>
              <p:cNvSpPr/>
              <p:nvPr/>
            </p:nvSpPr>
            <p:spPr>
              <a:xfrm rot="10800000">
                <a:off x="4083271" y="5684789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05" name="Rectangle 604">
                <a:extLst>
                  <a:ext uri="{FF2B5EF4-FFF2-40B4-BE49-F238E27FC236}">
                    <a16:creationId xmlns:a16="http://schemas.microsoft.com/office/drawing/2014/main" id="{E20E1079-DECB-4FB2-AF9A-3BFB4DC7D981}"/>
                  </a:ext>
                </a:extLst>
              </p:cNvPr>
              <p:cNvSpPr/>
              <p:nvPr/>
            </p:nvSpPr>
            <p:spPr>
              <a:xfrm rot="10800000">
                <a:off x="4122825" y="5794845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06" name="Oval 605">
                <a:extLst>
                  <a:ext uri="{FF2B5EF4-FFF2-40B4-BE49-F238E27FC236}">
                    <a16:creationId xmlns:a16="http://schemas.microsoft.com/office/drawing/2014/main" id="{1E1A6929-2ADC-47F7-94E1-81F58AA35686}"/>
                  </a:ext>
                </a:extLst>
              </p:cNvPr>
              <p:cNvSpPr/>
              <p:nvPr/>
            </p:nvSpPr>
            <p:spPr>
              <a:xfrm rot="10800000">
                <a:off x="3887789" y="5677603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07" name="Rectangle 606">
                <a:extLst>
                  <a:ext uri="{FF2B5EF4-FFF2-40B4-BE49-F238E27FC236}">
                    <a16:creationId xmlns:a16="http://schemas.microsoft.com/office/drawing/2014/main" id="{AC16FB4A-A099-41EF-9138-CDAC5B256BF3}"/>
                  </a:ext>
                </a:extLst>
              </p:cNvPr>
              <p:cNvSpPr/>
              <p:nvPr/>
            </p:nvSpPr>
            <p:spPr>
              <a:xfrm rot="10800000">
                <a:off x="3937232" y="5817832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08" name="Oval 607">
                <a:extLst>
                  <a:ext uri="{FF2B5EF4-FFF2-40B4-BE49-F238E27FC236}">
                    <a16:creationId xmlns:a16="http://schemas.microsoft.com/office/drawing/2014/main" id="{CC9E7835-A60D-46C8-A904-13C71E029DB3}"/>
                  </a:ext>
                </a:extLst>
              </p:cNvPr>
              <p:cNvSpPr/>
              <p:nvPr/>
            </p:nvSpPr>
            <p:spPr>
              <a:xfrm rot="10800000">
                <a:off x="3682420" y="5786455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609" name="Rectangle 608">
                <a:extLst>
                  <a:ext uri="{FF2B5EF4-FFF2-40B4-BE49-F238E27FC236}">
                    <a16:creationId xmlns:a16="http://schemas.microsoft.com/office/drawing/2014/main" id="{D3C7A251-96C2-4E39-9066-3724705ED2F7}"/>
                  </a:ext>
                </a:extLst>
              </p:cNvPr>
              <p:cNvSpPr/>
              <p:nvPr/>
            </p:nvSpPr>
            <p:spPr>
              <a:xfrm rot="10800000">
                <a:off x="3741751" y="5953061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2" name="그룹 241">
              <a:extLst>
                <a:ext uri="{FF2B5EF4-FFF2-40B4-BE49-F238E27FC236}">
                  <a16:creationId xmlns:a16="http://schemas.microsoft.com/office/drawing/2014/main" id="{6AB2BF1B-0EC0-41D1-8D67-9FF327FB8BFD}"/>
                </a:ext>
              </a:extLst>
            </p:cNvPr>
            <p:cNvGrpSpPr/>
            <p:nvPr/>
          </p:nvGrpSpPr>
          <p:grpSpPr>
            <a:xfrm>
              <a:off x="6266938" y="6009009"/>
              <a:ext cx="724882" cy="456662"/>
              <a:chOff x="4742937" y="6125745"/>
              <a:chExt cx="724882" cy="456662"/>
            </a:xfrm>
            <a:solidFill>
              <a:schemeClr val="accent5"/>
            </a:solidFill>
          </p:grpSpPr>
          <p:sp>
            <p:nvSpPr>
              <p:cNvPr id="592" name="Rectangle 591">
                <a:extLst>
                  <a:ext uri="{FF2B5EF4-FFF2-40B4-BE49-F238E27FC236}">
                    <a16:creationId xmlns:a16="http://schemas.microsoft.com/office/drawing/2014/main" id="{790EB6F7-B120-4C82-9090-BE452AB16E27}"/>
                  </a:ext>
                </a:extLst>
              </p:cNvPr>
              <p:cNvSpPr/>
              <p:nvPr/>
            </p:nvSpPr>
            <p:spPr>
              <a:xfrm>
                <a:off x="4772602" y="6125746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93" name="Oval 592">
                <a:extLst>
                  <a:ext uri="{FF2B5EF4-FFF2-40B4-BE49-F238E27FC236}">
                    <a16:creationId xmlns:a16="http://schemas.microsoft.com/office/drawing/2014/main" id="{82AF95EB-63C3-4054-9648-2F7330EC5DED}"/>
                  </a:ext>
                </a:extLst>
              </p:cNvPr>
              <p:cNvSpPr/>
              <p:nvPr/>
            </p:nvSpPr>
            <p:spPr>
              <a:xfrm>
                <a:off x="4742937" y="6352798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94" name="Oval 593">
                <a:extLst>
                  <a:ext uri="{FF2B5EF4-FFF2-40B4-BE49-F238E27FC236}">
                    <a16:creationId xmlns:a16="http://schemas.microsoft.com/office/drawing/2014/main" id="{24EA10A6-44FA-4D78-AC5C-0F84BBB9246B}"/>
                  </a:ext>
                </a:extLst>
              </p:cNvPr>
              <p:cNvSpPr/>
              <p:nvPr/>
            </p:nvSpPr>
            <p:spPr>
              <a:xfrm>
                <a:off x="4928529" y="6436782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95" name="Rectangle 594">
                <a:extLst>
                  <a:ext uri="{FF2B5EF4-FFF2-40B4-BE49-F238E27FC236}">
                    <a16:creationId xmlns:a16="http://schemas.microsoft.com/office/drawing/2014/main" id="{8C733D95-A33F-4529-9F75-8BA1CE26B906}"/>
                  </a:ext>
                </a:extLst>
              </p:cNvPr>
              <p:cNvSpPr/>
              <p:nvPr/>
            </p:nvSpPr>
            <p:spPr>
              <a:xfrm>
                <a:off x="4968083" y="6130912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96" name="Oval 595">
                <a:extLst>
                  <a:ext uri="{FF2B5EF4-FFF2-40B4-BE49-F238E27FC236}">
                    <a16:creationId xmlns:a16="http://schemas.microsoft.com/office/drawing/2014/main" id="{FA3958A9-8F05-4BEF-82CA-6E1C51ED9C1F}"/>
                  </a:ext>
                </a:extLst>
              </p:cNvPr>
              <p:cNvSpPr/>
              <p:nvPr/>
            </p:nvSpPr>
            <p:spPr>
              <a:xfrm>
                <a:off x="5104233" y="6424191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97" name="Rectangle 596">
                <a:extLst>
                  <a:ext uri="{FF2B5EF4-FFF2-40B4-BE49-F238E27FC236}">
                    <a16:creationId xmlns:a16="http://schemas.microsoft.com/office/drawing/2014/main" id="{82A56B05-478C-4E54-A344-004E9CE1993C}"/>
                  </a:ext>
                </a:extLst>
              </p:cNvPr>
              <p:cNvSpPr/>
              <p:nvPr/>
            </p:nvSpPr>
            <p:spPr>
              <a:xfrm>
                <a:off x="5153676" y="6125746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98" name="Oval 597">
                <a:extLst>
                  <a:ext uri="{FF2B5EF4-FFF2-40B4-BE49-F238E27FC236}">
                    <a16:creationId xmlns:a16="http://schemas.microsoft.com/office/drawing/2014/main" id="{5BC632CB-E28C-448B-9CB9-8A8F7666E838}"/>
                  </a:ext>
                </a:extLst>
              </p:cNvPr>
              <p:cNvSpPr/>
              <p:nvPr/>
            </p:nvSpPr>
            <p:spPr>
              <a:xfrm>
                <a:off x="5289826" y="6295562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99" name="Rectangle 598">
                <a:extLst>
                  <a:ext uri="{FF2B5EF4-FFF2-40B4-BE49-F238E27FC236}">
                    <a16:creationId xmlns:a16="http://schemas.microsoft.com/office/drawing/2014/main" id="{6F065B4B-4ECF-47C1-AA98-D7C2169352E0}"/>
                  </a:ext>
                </a:extLst>
              </p:cNvPr>
              <p:cNvSpPr/>
              <p:nvPr/>
            </p:nvSpPr>
            <p:spPr>
              <a:xfrm>
                <a:off x="5349157" y="6125745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3" name="그룹 240">
              <a:extLst>
                <a:ext uri="{FF2B5EF4-FFF2-40B4-BE49-F238E27FC236}">
                  <a16:creationId xmlns:a16="http://schemas.microsoft.com/office/drawing/2014/main" id="{7F462CBD-D227-4528-9656-C87756E95347}"/>
                </a:ext>
              </a:extLst>
            </p:cNvPr>
            <p:cNvGrpSpPr/>
            <p:nvPr/>
          </p:nvGrpSpPr>
          <p:grpSpPr>
            <a:xfrm>
              <a:off x="7019195" y="5560867"/>
              <a:ext cx="973809" cy="561176"/>
              <a:chOff x="5495194" y="5677603"/>
              <a:chExt cx="973809" cy="561176"/>
            </a:xfrm>
            <a:solidFill>
              <a:schemeClr val="accent5"/>
            </a:solidFill>
          </p:grpSpPr>
          <p:sp>
            <p:nvSpPr>
              <p:cNvPr id="582" name="Oval 581">
                <a:extLst>
                  <a:ext uri="{FF2B5EF4-FFF2-40B4-BE49-F238E27FC236}">
                    <a16:creationId xmlns:a16="http://schemas.microsoft.com/office/drawing/2014/main" id="{3AD5AA74-ED96-4652-AB94-4F23D6BE1D07}"/>
                  </a:ext>
                </a:extLst>
              </p:cNvPr>
              <p:cNvSpPr/>
              <p:nvPr/>
            </p:nvSpPr>
            <p:spPr>
              <a:xfrm>
                <a:off x="5495194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83" name="Rectangle 582">
                <a:extLst>
                  <a:ext uri="{FF2B5EF4-FFF2-40B4-BE49-F238E27FC236}">
                    <a16:creationId xmlns:a16="http://schemas.microsoft.com/office/drawing/2014/main" id="{A7190157-93EE-40F6-ACB7-341D64CB3A26}"/>
                  </a:ext>
                </a:extLst>
              </p:cNvPr>
              <p:cNvSpPr/>
              <p:nvPr/>
            </p:nvSpPr>
            <p:spPr>
              <a:xfrm rot="10800000">
                <a:off x="6380006" y="5899322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84" name="Oval 583">
                <a:extLst>
                  <a:ext uri="{FF2B5EF4-FFF2-40B4-BE49-F238E27FC236}">
                    <a16:creationId xmlns:a16="http://schemas.microsoft.com/office/drawing/2014/main" id="{B922D5DC-4C2A-44D7-8EEF-306DC4983892}"/>
                  </a:ext>
                </a:extLst>
              </p:cNvPr>
              <p:cNvSpPr/>
              <p:nvPr/>
            </p:nvSpPr>
            <p:spPr>
              <a:xfrm rot="10800000">
                <a:off x="6350341" y="5788550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85" name="Oval 584">
                <a:extLst>
                  <a:ext uri="{FF2B5EF4-FFF2-40B4-BE49-F238E27FC236}">
                    <a16:creationId xmlns:a16="http://schemas.microsoft.com/office/drawing/2014/main" id="{A9179094-1F41-4B8E-8338-4A5752F75140}"/>
                  </a:ext>
                </a:extLst>
              </p:cNvPr>
              <p:cNvSpPr/>
              <p:nvPr/>
            </p:nvSpPr>
            <p:spPr>
              <a:xfrm rot="10800000">
                <a:off x="5499197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86" name="Oval 585">
                <a:extLst>
                  <a:ext uri="{FF2B5EF4-FFF2-40B4-BE49-F238E27FC236}">
                    <a16:creationId xmlns:a16="http://schemas.microsoft.com/office/drawing/2014/main" id="{CDAD9E6C-0A7E-4012-9333-99DAFA742D40}"/>
                  </a:ext>
                </a:extLst>
              </p:cNvPr>
              <p:cNvSpPr/>
              <p:nvPr/>
            </p:nvSpPr>
            <p:spPr>
              <a:xfrm rot="10800000">
                <a:off x="6144971" y="5684789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87" name="Rectangle 586">
                <a:extLst>
                  <a:ext uri="{FF2B5EF4-FFF2-40B4-BE49-F238E27FC236}">
                    <a16:creationId xmlns:a16="http://schemas.microsoft.com/office/drawing/2014/main" id="{FDFBC958-D08E-4092-84C7-95C14F2EACA7}"/>
                  </a:ext>
                </a:extLst>
              </p:cNvPr>
              <p:cNvSpPr/>
              <p:nvPr/>
            </p:nvSpPr>
            <p:spPr>
              <a:xfrm rot="10800000">
                <a:off x="6184525" y="5794845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88" name="Oval 587">
                <a:extLst>
                  <a:ext uri="{FF2B5EF4-FFF2-40B4-BE49-F238E27FC236}">
                    <a16:creationId xmlns:a16="http://schemas.microsoft.com/office/drawing/2014/main" id="{EF84CE14-37C3-4BFE-B432-2A3C796F9A84}"/>
                  </a:ext>
                </a:extLst>
              </p:cNvPr>
              <p:cNvSpPr/>
              <p:nvPr/>
            </p:nvSpPr>
            <p:spPr>
              <a:xfrm rot="10800000">
                <a:off x="5949489" y="5677603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89" name="Rectangle 588">
                <a:extLst>
                  <a:ext uri="{FF2B5EF4-FFF2-40B4-BE49-F238E27FC236}">
                    <a16:creationId xmlns:a16="http://schemas.microsoft.com/office/drawing/2014/main" id="{33B2AABB-A3E5-4508-BF29-EDBD235175F5}"/>
                  </a:ext>
                </a:extLst>
              </p:cNvPr>
              <p:cNvSpPr/>
              <p:nvPr/>
            </p:nvSpPr>
            <p:spPr>
              <a:xfrm rot="10800000">
                <a:off x="5998932" y="5817832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90" name="Oval 589">
                <a:extLst>
                  <a:ext uri="{FF2B5EF4-FFF2-40B4-BE49-F238E27FC236}">
                    <a16:creationId xmlns:a16="http://schemas.microsoft.com/office/drawing/2014/main" id="{08F55F3B-28CB-4129-97EF-5D48C486E920}"/>
                  </a:ext>
                </a:extLst>
              </p:cNvPr>
              <p:cNvSpPr/>
              <p:nvPr/>
            </p:nvSpPr>
            <p:spPr>
              <a:xfrm rot="10800000">
                <a:off x="5744120" y="5786455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91" name="Rectangle 590">
                <a:extLst>
                  <a:ext uri="{FF2B5EF4-FFF2-40B4-BE49-F238E27FC236}">
                    <a16:creationId xmlns:a16="http://schemas.microsoft.com/office/drawing/2014/main" id="{00736A5F-23FE-4870-B4B7-E30874A2204A}"/>
                  </a:ext>
                </a:extLst>
              </p:cNvPr>
              <p:cNvSpPr/>
              <p:nvPr/>
            </p:nvSpPr>
            <p:spPr>
              <a:xfrm rot="10800000">
                <a:off x="5803451" y="5953061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4" name="그룹 237">
              <a:extLst>
                <a:ext uri="{FF2B5EF4-FFF2-40B4-BE49-F238E27FC236}">
                  <a16:creationId xmlns:a16="http://schemas.microsoft.com/office/drawing/2014/main" id="{AA35B308-B1E1-4E19-8B06-AE858DD83768}"/>
                </a:ext>
              </a:extLst>
            </p:cNvPr>
            <p:cNvGrpSpPr/>
            <p:nvPr/>
          </p:nvGrpSpPr>
          <p:grpSpPr>
            <a:xfrm>
              <a:off x="8328638" y="6009009"/>
              <a:ext cx="724882" cy="456662"/>
              <a:chOff x="6804637" y="6125745"/>
              <a:chExt cx="724882" cy="456662"/>
            </a:xfrm>
            <a:solidFill>
              <a:schemeClr val="accent5"/>
            </a:solidFill>
          </p:grpSpPr>
          <p:sp>
            <p:nvSpPr>
              <p:cNvPr id="574" name="Rectangle 573">
                <a:extLst>
                  <a:ext uri="{FF2B5EF4-FFF2-40B4-BE49-F238E27FC236}">
                    <a16:creationId xmlns:a16="http://schemas.microsoft.com/office/drawing/2014/main" id="{D4BDE993-06C0-428B-80C3-EA13BCA74062}"/>
                  </a:ext>
                </a:extLst>
              </p:cNvPr>
              <p:cNvSpPr/>
              <p:nvPr/>
            </p:nvSpPr>
            <p:spPr>
              <a:xfrm>
                <a:off x="6834302" y="6125746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75" name="Oval 574">
                <a:extLst>
                  <a:ext uri="{FF2B5EF4-FFF2-40B4-BE49-F238E27FC236}">
                    <a16:creationId xmlns:a16="http://schemas.microsoft.com/office/drawing/2014/main" id="{BB127992-3EE3-4561-8DA9-3B937C774835}"/>
                  </a:ext>
                </a:extLst>
              </p:cNvPr>
              <p:cNvSpPr/>
              <p:nvPr/>
            </p:nvSpPr>
            <p:spPr>
              <a:xfrm>
                <a:off x="6804637" y="6352798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76" name="Oval 575">
                <a:extLst>
                  <a:ext uri="{FF2B5EF4-FFF2-40B4-BE49-F238E27FC236}">
                    <a16:creationId xmlns:a16="http://schemas.microsoft.com/office/drawing/2014/main" id="{95AFFAC4-CE91-4144-A16C-AD9A5EF44263}"/>
                  </a:ext>
                </a:extLst>
              </p:cNvPr>
              <p:cNvSpPr/>
              <p:nvPr/>
            </p:nvSpPr>
            <p:spPr>
              <a:xfrm>
                <a:off x="6990229" y="6436782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77" name="Rectangle 576">
                <a:extLst>
                  <a:ext uri="{FF2B5EF4-FFF2-40B4-BE49-F238E27FC236}">
                    <a16:creationId xmlns:a16="http://schemas.microsoft.com/office/drawing/2014/main" id="{184B9F65-2F7C-4121-A9E3-84B3CCDED638}"/>
                  </a:ext>
                </a:extLst>
              </p:cNvPr>
              <p:cNvSpPr/>
              <p:nvPr/>
            </p:nvSpPr>
            <p:spPr>
              <a:xfrm>
                <a:off x="7029783" y="6130912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78" name="Oval 577">
                <a:extLst>
                  <a:ext uri="{FF2B5EF4-FFF2-40B4-BE49-F238E27FC236}">
                    <a16:creationId xmlns:a16="http://schemas.microsoft.com/office/drawing/2014/main" id="{68AE2B91-76FE-4CE0-BF65-31097C58A723}"/>
                  </a:ext>
                </a:extLst>
              </p:cNvPr>
              <p:cNvSpPr/>
              <p:nvPr/>
            </p:nvSpPr>
            <p:spPr>
              <a:xfrm>
                <a:off x="7165933" y="6424191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79" name="Rectangle 578">
                <a:extLst>
                  <a:ext uri="{FF2B5EF4-FFF2-40B4-BE49-F238E27FC236}">
                    <a16:creationId xmlns:a16="http://schemas.microsoft.com/office/drawing/2014/main" id="{FFFFE4A6-7EBD-44E0-B333-3A03B6BC0A86}"/>
                  </a:ext>
                </a:extLst>
              </p:cNvPr>
              <p:cNvSpPr/>
              <p:nvPr/>
            </p:nvSpPr>
            <p:spPr>
              <a:xfrm>
                <a:off x="7215376" y="6125746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80" name="Oval 579">
                <a:extLst>
                  <a:ext uri="{FF2B5EF4-FFF2-40B4-BE49-F238E27FC236}">
                    <a16:creationId xmlns:a16="http://schemas.microsoft.com/office/drawing/2014/main" id="{3A9D385B-32AA-4B30-A1A8-5549C8C04FED}"/>
                  </a:ext>
                </a:extLst>
              </p:cNvPr>
              <p:cNvSpPr/>
              <p:nvPr/>
            </p:nvSpPr>
            <p:spPr>
              <a:xfrm>
                <a:off x="7351526" y="6295562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81" name="Rectangle 580">
                <a:extLst>
                  <a:ext uri="{FF2B5EF4-FFF2-40B4-BE49-F238E27FC236}">
                    <a16:creationId xmlns:a16="http://schemas.microsoft.com/office/drawing/2014/main" id="{9BE0DF8B-097B-4AD4-B973-C5BC68322F0F}"/>
                  </a:ext>
                </a:extLst>
              </p:cNvPr>
              <p:cNvSpPr/>
              <p:nvPr/>
            </p:nvSpPr>
            <p:spPr>
              <a:xfrm>
                <a:off x="7410857" y="6125745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5" name="그룹 235">
              <a:extLst>
                <a:ext uri="{FF2B5EF4-FFF2-40B4-BE49-F238E27FC236}">
                  <a16:creationId xmlns:a16="http://schemas.microsoft.com/office/drawing/2014/main" id="{9418D018-DD81-4A0E-B7F7-E43A58E4753F}"/>
                </a:ext>
              </a:extLst>
            </p:cNvPr>
            <p:cNvGrpSpPr/>
            <p:nvPr/>
          </p:nvGrpSpPr>
          <p:grpSpPr>
            <a:xfrm>
              <a:off x="9080895" y="5560867"/>
              <a:ext cx="973809" cy="561176"/>
              <a:chOff x="7556894" y="5677603"/>
              <a:chExt cx="973809" cy="561176"/>
            </a:xfrm>
            <a:solidFill>
              <a:schemeClr val="accent5"/>
            </a:solidFill>
          </p:grpSpPr>
          <p:sp>
            <p:nvSpPr>
              <p:cNvPr id="564" name="Oval 563">
                <a:extLst>
                  <a:ext uri="{FF2B5EF4-FFF2-40B4-BE49-F238E27FC236}">
                    <a16:creationId xmlns:a16="http://schemas.microsoft.com/office/drawing/2014/main" id="{DE4FDACD-FAFF-4AFE-B359-AA3D35CE669C}"/>
                  </a:ext>
                </a:extLst>
              </p:cNvPr>
              <p:cNvSpPr/>
              <p:nvPr/>
            </p:nvSpPr>
            <p:spPr>
              <a:xfrm>
                <a:off x="7556894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65" name="Rectangle 564">
                <a:extLst>
                  <a:ext uri="{FF2B5EF4-FFF2-40B4-BE49-F238E27FC236}">
                    <a16:creationId xmlns:a16="http://schemas.microsoft.com/office/drawing/2014/main" id="{B5978436-E320-4B9A-81E4-735B216D751C}"/>
                  </a:ext>
                </a:extLst>
              </p:cNvPr>
              <p:cNvSpPr/>
              <p:nvPr/>
            </p:nvSpPr>
            <p:spPr>
              <a:xfrm rot="10800000">
                <a:off x="8441706" y="5899322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66" name="Oval 565">
                <a:extLst>
                  <a:ext uri="{FF2B5EF4-FFF2-40B4-BE49-F238E27FC236}">
                    <a16:creationId xmlns:a16="http://schemas.microsoft.com/office/drawing/2014/main" id="{E77927B7-ED6C-446A-8CE4-515A25F65DAC}"/>
                  </a:ext>
                </a:extLst>
              </p:cNvPr>
              <p:cNvSpPr/>
              <p:nvPr/>
            </p:nvSpPr>
            <p:spPr>
              <a:xfrm rot="10800000">
                <a:off x="8412041" y="5788550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67" name="Oval 566">
                <a:extLst>
                  <a:ext uri="{FF2B5EF4-FFF2-40B4-BE49-F238E27FC236}">
                    <a16:creationId xmlns:a16="http://schemas.microsoft.com/office/drawing/2014/main" id="{254B2140-4646-46BB-9D0D-DF33C28AB7E7}"/>
                  </a:ext>
                </a:extLst>
              </p:cNvPr>
              <p:cNvSpPr/>
              <p:nvPr/>
            </p:nvSpPr>
            <p:spPr>
              <a:xfrm rot="10800000">
                <a:off x="7560897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68" name="Oval 567">
                <a:extLst>
                  <a:ext uri="{FF2B5EF4-FFF2-40B4-BE49-F238E27FC236}">
                    <a16:creationId xmlns:a16="http://schemas.microsoft.com/office/drawing/2014/main" id="{4EE97BA4-3FEF-42D0-B73B-B9D345199105}"/>
                  </a:ext>
                </a:extLst>
              </p:cNvPr>
              <p:cNvSpPr/>
              <p:nvPr/>
            </p:nvSpPr>
            <p:spPr>
              <a:xfrm rot="10800000">
                <a:off x="8206671" y="5684789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69" name="Rectangle 568">
                <a:extLst>
                  <a:ext uri="{FF2B5EF4-FFF2-40B4-BE49-F238E27FC236}">
                    <a16:creationId xmlns:a16="http://schemas.microsoft.com/office/drawing/2014/main" id="{D20DCA70-D056-48BB-B86D-69816F4A2C27}"/>
                  </a:ext>
                </a:extLst>
              </p:cNvPr>
              <p:cNvSpPr/>
              <p:nvPr/>
            </p:nvSpPr>
            <p:spPr>
              <a:xfrm rot="10800000">
                <a:off x="8246225" y="5794845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70" name="Oval 569">
                <a:extLst>
                  <a:ext uri="{FF2B5EF4-FFF2-40B4-BE49-F238E27FC236}">
                    <a16:creationId xmlns:a16="http://schemas.microsoft.com/office/drawing/2014/main" id="{4134A08C-5400-4467-A2E2-066C94923FD2}"/>
                  </a:ext>
                </a:extLst>
              </p:cNvPr>
              <p:cNvSpPr/>
              <p:nvPr/>
            </p:nvSpPr>
            <p:spPr>
              <a:xfrm rot="10800000">
                <a:off x="8011189" y="5677603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71" name="Rectangle 570">
                <a:extLst>
                  <a:ext uri="{FF2B5EF4-FFF2-40B4-BE49-F238E27FC236}">
                    <a16:creationId xmlns:a16="http://schemas.microsoft.com/office/drawing/2014/main" id="{A75A4A48-A5E7-4D2D-9B5F-3E7CF49CBB8A}"/>
                  </a:ext>
                </a:extLst>
              </p:cNvPr>
              <p:cNvSpPr/>
              <p:nvPr/>
            </p:nvSpPr>
            <p:spPr>
              <a:xfrm rot="10800000">
                <a:off x="8060632" y="5817832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72" name="Oval 571">
                <a:extLst>
                  <a:ext uri="{FF2B5EF4-FFF2-40B4-BE49-F238E27FC236}">
                    <a16:creationId xmlns:a16="http://schemas.microsoft.com/office/drawing/2014/main" id="{A87A19CA-2161-4657-A1EF-AC5865323B61}"/>
                  </a:ext>
                </a:extLst>
              </p:cNvPr>
              <p:cNvSpPr/>
              <p:nvPr/>
            </p:nvSpPr>
            <p:spPr>
              <a:xfrm rot="10800000">
                <a:off x="7805820" y="5786455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73" name="Rectangle 572">
                <a:extLst>
                  <a:ext uri="{FF2B5EF4-FFF2-40B4-BE49-F238E27FC236}">
                    <a16:creationId xmlns:a16="http://schemas.microsoft.com/office/drawing/2014/main" id="{9F8BD86D-3FFA-437F-A0CC-7CC2520E95F9}"/>
                  </a:ext>
                </a:extLst>
              </p:cNvPr>
              <p:cNvSpPr/>
              <p:nvPr/>
            </p:nvSpPr>
            <p:spPr>
              <a:xfrm rot="10800000">
                <a:off x="7865151" y="5953061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6" name="그룹 214">
              <a:extLst>
                <a:ext uri="{FF2B5EF4-FFF2-40B4-BE49-F238E27FC236}">
                  <a16:creationId xmlns:a16="http://schemas.microsoft.com/office/drawing/2014/main" id="{90E73CF6-43CD-4115-A6E7-49BE453178BA}"/>
                </a:ext>
              </a:extLst>
            </p:cNvPr>
            <p:cNvGrpSpPr/>
            <p:nvPr/>
          </p:nvGrpSpPr>
          <p:grpSpPr>
            <a:xfrm>
              <a:off x="10111746" y="5569552"/>
              <a:ext cx="973810" cy="561175"/>
              <a:chOff x="6526044" y="5677604"/>
              <a:chExt cx="973810" cy="561175"/>
            </a:xfrm>
            <a:solidFill>
              <a:schemeClr val="accent2"/>
            </a:solidFill>
          </p:grpSpPr>
          <p:sp>
            <p:nvSpPr>
              <p:cNvPr id="554" name="Oval 152">
                <a:extLst>
                  <a:ext uri="{FF2B5EF4-FFF2-40B4-BE49-F238E27FC236}">
                    <a16:creationId xmlns:a16="http://schemas.microsoft.com/office/drawing/2014/main" id="{96208A8B-4BA8-4244-8F89-F95C192BD6B0}"/>
                  </a:ext>
                </a:extLst>
              </p:cNvPr>
              <p:cNvSpPr/>
              <p:nvPr/>
            </p:nvSpPr>
            <p:spPr>
              <a:xfrm rot="10800000">
                <a:off x="6526044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55" name="Oval 179">
                <a:extLst>
                  <a:ext uri="{FF2B5EF4-FFF2-40B4-BE49-F238E27FC236}">
                    <a16:creationId xmlns:a16="http://schemas.microsoft.com/office/drawing/2014/main" id="{087AE53F-82BC-42D8-BACC-B58BDF139479}"/>
                  </a:ext>
                </a:extLst>
              </p:cNvPr>
              <p:cNvSpPr/>
              <p:nvPr/>
            </p:nvSpPr>
            <p:spPr>
              <a:xfrm>
                <a:off x="6530047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56" name="Oval 200">
                <a:extLst>
                  <a:ext uri="{FF2B5EF4-FFF2-40B4-BE49-F238E27FC236}">
                    <a16:creationId xmlns:a16="http://schemas.microsoft.com/office/drawing/2014/main" id="{DFA7173C-D804-47C4-9349-8E75AB37FDFB}"/>
                  </a:ext>
                </a:extLst>
              </p:cNvPr>
              <p:cNvSpPr/>
              <p:nvPr/>
            </p:nvSpPr>
            <p:spPr>
              <a:xfrm>
                <a:off x="6774971" y="5788551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57" name="Rectangle 203">
                <a:extLst>
                  <a:ext uri="{FF2B5EF4-FFF2-40B4-BE49-F238E27FC236}">
                    <a16:creationId xmlns:a16="http://schemas.microsoft.com/office/drawing/2014/main" id="{2590578F-F58F-4930-857F-7CB151893F41}"/>
                  </a:ext>
                </a:extLst>
              </p:cNvPr>
              <p:cNvSpPr/>
              <p:nvPr/>
            </p:nvSpPr>
            <p:spPr>
              <a:xfrm rot="10800000">
                <a:off x="6834303" y="5931271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58" name="Oval 195">
                <a:extLst>
                  <a:ext uri="{FF2B5EF4-FFF2-40B4-BE49-F238E27FC236}">
                    <a16:creationId xmlns:a16="http://schemas.microsoft.com/office/drawing/2014/main" id="{09C793CD-5EEA-446C-A4A1-0E7B926B115A}"/>
                  </a:ext>
                </a:extLst>
              </p:cNvPr>
              <p:cNvSpPr/>
              <p:nvPr/>
            </p:nvSpPr>
            <p:spPr>
              <a:xfrm>
                <a:off x="6980340" y="5684789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59" name="Rectangle 198">
                <a:extLst>
                  <a:ext uri="{FF2B5EF4-FFF2-40B4-BE49-F238E27FC236}">
                    <a16:creationId xmlns:a16="http://schemas.microsoft.com/office/drawing/2014/main" id="{F9E4146C-DC45-45C7-88BA-582976810350}"/>
                  </a:ext>
                </a:extLst>
              </p:cNvPr>
              <p:cNvSpPr/>
              <p:nvPr/>
            </p:nvSpPr>
            <p:spPr>
              <a:xfrm rot="10800000">
                <a:off x="7029784" y="5832302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60" name="Oval 190">
                <a:extLst>
                  <a:ext uri="{FF2B5EF4-FFF2-40B4-BE49-F238E27FC236}">
                    <a16:creationId xmlns:a16="http://schemas.microsoft.com/office/drawing/2014/main" id="{9DF73E5A-270F-469D-964A-C80698640FCB}"/>
                  </a:ext>
                </a:extLst>
              </p:cNvPr>
              <p:cNvSpPr/>
              <p:nvPr/>
            </p:nvSpPr>
            <p:spPr>
              <a:xfrm>
                <a:off x="7175822" y="5677604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61" name="Rectangle 193">
                <a:extLst>
                  <a:ext uri="{FF2B5EF4-FFF2-40B4-BE49-F238E27FC236}">
                    <a16:creationId xmlns:a16="http://schemas.microsoft.com/office/drawing/2014/main" id="{4F779B27-02FA-499F-97AA-B38324495555}"/>
                  </a:ext>
                </a:extLst>
              </p:cNvPr>
              <p:cNvSpPr/>
              <p:nvPr/>
            </p:nvSpPr>
            <p:spPr>
              <a:xfrm rot="10800000">
                <a:off x="7215377" y="580931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62" name="Oval 185">
                <a:extLst>
                  <a:ext uri="{FF2B5EF4-FFF2-40B4-BE49-F238E27FC236}">
                    <a16:creationId xmlns:a16="http://schemas.microsoft.com/office/drawing/2014/main" id="{9FDAFE11-56A1-4A3D-A509-2B3D750129B6}"/>
                  </a:ext>
                </a:extLst>
              </p:cNvPr>
              <p:cNvSpPr/>
              <p:nvPr/>
            </p:nvSpPr>
            <p:spPr>
              <a:xfrm>
                <a:off x="7381192" y="5786456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63" name="Rectangle 188">
                <a:extLst>
                  <a:ext uri="{FF2B5EF4-FFF2-40B4-BE49-F238E27FC236}">
                    <a16:creationId xmlns:a16="http://schemas.microsoft.com/office/drawing/2014/main" id="{FFB08EF4-CE31-4B42-82E0-7863F0DC9C5A}"/>
                  </a:ext>
                </a:extLst>
              </p:cNvPr>
              <p:cNvSpPr/>
              <p:nvPr/>
            </p:nvSpPr>
            <p:spPr>
              <a:xfrm rot="10800000">
                <a:off x="7410858" y="5898389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7" name="그룹 269">
              <a:extLst>
                <a:ext uri="{FF2B5EF4-FFF2-40B4-BE49-F238E27FC236}">
                  <a16:creationId xmlns:a16="http://schemas.microsoft.com/office/drawing/2014/main" id="{8EE76455-A60E-403B-AD91-EA9CDE385670}"/>
                </a:ext>
              </a:extLst>
            </p:cNvPr>
            <p:cNvGrpSpPr/>
            <p:nvPr/>
          </p:nvGrpSpPr>
          <p:grpSpPr>
            <a:xfrm>
              <a:off x="11421188" y="6021046"/>
              <a:ext cx="724882" cy="453308"/>
              <a:chOff x="7835486" y="6129098"/>
              <a:chExt cx="724882" cy="453308"/>
            </a:xfrm>
            <a:solidFill>
              <a:schemeClr val="accent2"/>
            </a:solidFill>
          </p:grpSpPr>
          <p:sp>
            <p:nvSpPr>
              <p:cNvPr id="546" name="Oval 227">
                <a:extLst>
                  <a:ext uri="{FF2B5EF4-FFF2-40B4-BE49-F238E27FC236}">
                    <a16:creationId xmlns:a16="http://schemas.microsoft.com/office/drawing/2014/main" id="{416322CE-E372-4A90-AC4D-A66447C79723}"/>
                  </a:ext>
                </a:extLst>
              </p:cNvPr>
              <p:cNvSpPr/>
              <p:nvPr/>
            </p:nvSpPr>
            <p:spPr>
              <a:xfrm rot="10800000">
                <a:off x="8382375" y="6293466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47" name="Rectangle 230">
                <a:extLst>
                  <a:ext uri="{FF2B5EF4-FFF2-40B4-BE49-F238E27FC236}">
                    <a16:creationId xmlns:a16="http://schemas.microsoft.com/office/drawing/2014/main" id="{344BD521-5E4E-467A-AD0B-50679193E348}"/>
                  </a:ext>
                </a:extLst>
              </p:cNvPr>
              <p:cNvSpPr/>
              <p:nvPr/>
            </p:nvSpPr>
            <p:spPr>
              <a:xfrm>
                <a:off x="8441705" y="6129098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48" name="Oval 222">
                <a:extLst>
                  <a:ext uri="{FF2B5EF4-FFF2-40B4-BE49-F238E27FC236}">
                    <a16:creationId xmlns:a16="http://schemas.microsoft.com/office/drawing/2014/main" id="{2B2280D1-63BF-4280-86C7-6292DCDA3F17}"/>
                  </a:ext>
                </a:extLst>
              </p:cNvPr>
              <p:cNvSpPr/>
              <p:nvPr/>
            </p:nvSpPr>
            <p:spPr>
              <a:xfrm rot="10800000">
                <a:off x="8196782" y="6417005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49" name="Rectangle 225">
                <a:extLst>
                  <a:ext uri="{FF2B5EF4-FFF2-40B4-BE49-F238E27FC236}">
                    <a16:creationId xmlns:a16="http://schemas.microsoft.com/office/drawing/2014/main" id="{5BF90BB9-479F-4E07-9BA1-D1F6A65B105D}"/>
                  </a:ext>
                </a:extLst>
              </p:cNvPr>
              <p:cNvSpPr/>
              <p:nvPr/>
            </p:nvSpPr>
            <p:spPr>
              <a:xfrm>
                <a:off x="8246224" y="6129098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50" name="Oval 217">
                <a:extLst>
                  <a:ext uri="{FF2B5EF4-FFF2-40B4-BE49-F238E27FC236}">
                    <a16:creationId xmlns:a16="http://schemas.microsoft.com/office/drawing/2014/main" id="{CB5C4D98-D82E-48D5-A741-B56113D75671}"/>
                  </a:ext>
                </a:extLst>
              </p:cNvPr>
              <p:cNvSpPr/>
              <p:nvPr/>
            </p:nvSpPr>
            <p:spPr>
              <a:xfrm rot="10800000">
                <a:off x="8021078" y="6443967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51" name="Rectangle 220">
                <a:extLst>
                  <a:ext uri="{FF2B5EF4-FFF2-40B4-BE49-F238E27FC236}">
                    <a16:creationId xmlns:a16="http://schemas.microsoft.com/office/drawing/2014/main" id="{C1A113FC-C9E0-4B43-96A6-CD9602019FDE}"/>
                  </a:ext>
                </a:extLst>
              </p:cNvPr>
              <p:cNvSpPr/>
              <p:nvPr/>
            </p:nvSpPr>
            <p:spPr>
              <a:xfrm>
                <a:off x="8060631" y="613426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52" name="Oval 212">
                <a:extLst>
                  <a:ext uri="{FF2B5EF4-FFF2-40B4-BE49-F238E27FC236}">
                    <a16:creationId xmlns:a16="http://schemas.microsoft.com/office/drawing/2014/main" id="{A8527276-00CC-4FB0-A459-D957731567F9}"/>
                  </a:ext>
                </a:extLst>
              </p:cNvPr>
              <p:cNvSpPr/>
              <p:nvPr/>
            </p:nvSpPr>
            <p:spPr>
              <a:xfrm rot="10800000">
                <a:off x="7835486" y="6354892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53" name="Rectangle 215">
                <a:extLst>
                  <a:ext uri="{FF2B5EF4-FFF2-40B4-BE49-F238E27FC236}">
                    <a16:creationId xmlns:a16="http://schemas.microsoft.com/office/drawing/2014/main" id="{71293C37-6CEB-4C2E-9146-FBB25B44DB52}"/>
                  </a:ext>
                </a:extLst>
              </p:cNvPr>
              <p:cNvSpPr/>
              <p:nvPr/>
            </p:nvSpPr>
            <p:spPr>
              <a:xfrm>
                <a:off x="7865150" y="6130005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8" name="그룹 280">
              <a:extLst>
                <a:ext uri="{FF2B5EF4-FFF2-40B4-BE49-F238E27FC236}">
                  <a16:creationId xmlns:a16="http://schemas.microsoft.com/office/drawing/2014/main" id="{1615F501-9980-49BC-9C4E-E487B680EF06}"/>
                </a:ext>
              </a:extLst>
            </p:cNvPr>
            <p:cNvGrpSpPr/>
            <p:nvPr/>
          </p:nvGrpSpPr>
          <p:grpSpPr>
            <a:xfrm>
              <a:off x="10390339" y="6017692"/>
              <a:ext cx="724882" cy="456662"/>
              <a:chOff x="6804637" y="6125745"/>
              <a:chExt cx="724882" cy="456662"/>
            </a:xfrm>
            <a:solidFill>
              <a:schemeClr val="accent5"/>
            </a:solidFill>
          </p:grpSpPr>
          <p:sp>
            <p:nvSpPr>
              <p:cNvPr id="538" name="Rectangle 204">
                <a:extLst>
                  <a:ext uri="{FF2B5EF4-FFF2-40B4-BE49-F238E27FC236}">
                    <a16:creationId xmlns:a16="http://schemas.microsoft.com/office/drawing/2014/main" id="{128194F2-E5DE-4894-8DD9-DEAA687954D0}"/>
                  </a:ext>
                </a:extLst>
              </p:cNvPr>
              <p:cNvSpPr/>
              <p:nvPr/>
            </p:nvSpPr>
            <p:spPr>
              <a:xfrm>
                <a:off x="6834302" y="6125746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39" name="Oval 202">
                <a:extLst>
                  <a:ext uri="{FF2B5EF4-FFF2-40B4-BE49-F238E27FC236}">
                    <a16:creationId xmlns:a16="http://schemas.microsoft.com/office/drawing/2014/main" id="{1557E0E2-231E-4F1C-9686-CEB9E4DD938D}"/>
                  </a:ext>
                </a:extLst>
              </p:cNvPr>
              <p:cNvSpPr/>
              <p:nvPr/>
            </p:nvSpPr>
            <p:spPr>
              <a:xfrm>
                <a:off x="6804637" y="6352798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40" name="Oval 196">
                <a:extLst>
                  <a:ext uri="{FF2B5EF4-FFF2-40B4-BE49-F238E27FC236}">
                    <a16:creationId xmlns:a16="http://schemas.microsoft.com/office/drawing/2014/main" id="{4537F4A5-4BE1-4CCF-A4B1-E7C0734DFEA4}"/>
                  </a:ext>
                </a:extLst>
              </p:cNvPr>
              <p:cNvSpPr/>
              <p:nvPr/>
            </p:nvSpPr>
            <p:spPr>
              <a:xfrm>
                <a:off x="6990229" y="6436782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41" name="Rectangle 199">
                <a:extLst>
                  <a:ext uri="{FF2B5EF4-FFF2-40B4-BE49-F238E27FC236}">
                    <a16:creationId xmlns:a16="http://schemas.microsoft.com/office/drawing/2014/main" id="{7BB3F82E-6BAE-4A3B-85A3-1BE28DBD950D}"/>
                  </a:ext>
                </a:extLst>
              </p:cNvPr>
              <p:cNvSpPr/>
              <p:nvPr/>
            </p:nvSpPr>
            <p:spPr>
              <a:xfrm>
                <a:off x="7029783" y="6130912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42" name="Oval 191">
                <a:extLst>
                  <a:ext uri="{FF2B5EF4-FFF2-40B4-BE49-F238E27FC236}">
                    <a16:creationId xmlns:a16="http://schemas.microsoft.com/office/drawing/2014/main" id="{E110D7D7-B649-42C8-8961-FFA5F63527FF}"/>
                  </a:ext>
                </a:extLst>
              </p:cNvPr>
              <p:cNvSpPr/>
              <p:nvPr/>
            </p:nvSpPr>
            <p:spPr>
              <a:xfrm>
                <a:off x="7165933" y="6424191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43" name="Rectangle 194">
                <a:extLst>
                  <a:ext uri="{FF2B5EF4-FFF2-40B4-BE49-F238E27FC236}">
                    <a16:creationId xmlns:a16="http://schemas.microsoft.com/office/drawing/2014/main" id="{6156ED95-17FF-48EC-9C35-851F077D5BE2}"/>
                  </a:ext>
                </a:extLst>
              </p:cNvPr>
              <p:cNvSpPr/>
              <p:nvPr/>
            </p:nvSpPr>
            <p:spPr>
              <a:xfrm>
                <a:off x="7215376" y="6125746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44" name="Oval 186">
                <a:extLst>
                  <a:ext uri="{FF2B5EF4-FFF2-40B4-BE49-F238E27FC236}">
                    <a16:creationId xmlns:a16="http://schemas.microsoft.com/office/drawing/2014/main" id="{1031817A-33E8-495F-A4D3-BFF5B9768720}"/>
                  </a:ext>
                </a:extLst>
              </p:cNvPr>
              <p:cNvSpPr/>
              <p:nvPr/>
            </p:nvSpPr>
            <p:spPr>
              <a:xfrm>
                <a:off x="7351526" y="6295562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45" name="Rectangle 189">
                <a:extLst>
                  <a:ext uri="{FF2B5EF4-FFF2-40B4-BE49-F238E27FC236}">
                    <a16:creationId xmlns:a16="http://schemas.microsoft.com/office/drawing/2014/main" id="{749A7CCE-3F72-4FB3-B96B-390C140B003E}"/>
                  </a:ext>
                </a:extLst>
              </p:cNvPr>
              <p:cNvSpPr/>
              <p:nvPr/>
            </p:nvSpPr>
            <p:spPr>
              <a:xfrm>
                <a:off x="7410857" y="6125745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9" name="그룹 296">
              <a:extLst>
                <a:ext uri="{FF2B5EF4-FFF2-40B4-BE49-F238E27FC236}">
                  <a16:creationId xmlns:a16="http://schemas.microsoft.com/office/drawing/2014/main" id="{5C1085F0-755F-462A-B826-6388D821A539}"/>
                </a:ext>
              </a:extLst>
            </p:cNvPr>
            <p:cNvGrpSpPr/>
            <p:nvPr/>
          </p:nvGrpSpPr>
          <p:grpSpPr>
            <a:xfrm>
              <a:off x="11142596" y="5569550"/>
              <a:ext cx="973809" cy="561176"/>
              <a:chOff x="7556894" y="5677603"/>
              <a:chExt cx="973809" cy="561176"/>
            </a:xfrm>
            <a:solidFill>
              <a:schemeClr val="accent5"/>
            </a:solidFill>
          </p:grpSpPr>
          <p:sp>
            <p:nvSpPr>
              <p:cNvPr id="528" name="Oval 181">
                <a:extLst>
                  <a:ext uri="{FF2B5EF4-FFF2-40B4-BE49-F238E27FC236}">
                    <a16:creationId xmlns:a16="http://schemas.microsoft.com/office/drawing/2014/main" id="{73755244-3CA4-4BFC-AACB-94A1C8722BE8}"/>
                  </a:ext>
                </a:extLst>
              </p:cNvPr>
              <p:cNvSpPr/>
              <p:nvPr/>
            </p:nvSpPr>
            <p:spPr>
              <a:xfrm>
                <a:off x="7556894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29" name="Rectangle 231">
                <a:extLst>
                  <a:ext uri="{FF2B5EF4-FFF2-40B4-BE49-F238E27FC236}">
                    <a16:creationId xmlns:a16="http://schemas.microsoft.com/office/drawing/2014/main" id="{26075C1B-CCBF-4C3B-AD92-CE309D4EDB1F}"/>
                  </a:ext>
                </a:extLst>
              </p:cNvPr>
              <p:cNvSpPr/>
              <p:nvPr/>
            </p:nvSpPr>
            <p:spPr>
              <a:xfrm rot="10800000">
                <a:off x="8441706" y="5899322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30" name="Oval 229">
                <a:extLst>
                  <a:ext uri="{FF2B5EF4-FFF2-40B4-BE49-F238E27FC236}">
                    <a16:creationId xmlns:a16="http://schemas.microsoft.com/office/drawing/2014/main" id="{384DA4C6-717B-480C-9A41-32ED0A9A180B}"/>
                  </a:ext>
                </a:extLst>
              </p:cNvPr>
              <p:cNvSpPr/>
              <p:nvPr/>
            </p:nvSpPr>
            <p:spPr>
              <a:xfrm rot="10800000">
                <a:off x="8412041" y="5788550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31" name="Oval 208">
                <a:extLst>
                  <a:ext uri="{FF2B5EF4-FFF2-40B4-BE49-F238E27FC236}">
                    <a16:creationId xmlns:a16="http://schemas.microsoft.com/office/drawing/2014/main" id="{572C9503-1AD7-481D-9A31-B33E03F4582D}"/>
                  </a:ext>
                </a:extLst>
              </p:cNvPr>
              <p:cNvSpPr/>
              <p:nvPr/>
            </p:nvSpPr>
            <p:spPr>
              <a:xfrm rot="10800000">
                <a:off x="7560897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32" name="Oval 223">
                <a:extLst>
                  <a:ext uri="{FF2B5EF4-FFF2-40B4-BE49-F238E27FC236}">
                    <a16:creationId xmlns:a16="http://schemas.microsoft.com/office/drawing/2014/main" id="{F0E53256-A1DD-41C9-BD65-459DFD1E9741}"/>
                  </a:ext>
                </a:extLst>
              </p:cNvPr>
              <p:cNvSpPr/>
              <p:nvPr/>
            </p:nvSpPr>
            <p:spPr>
              <a:xfrm rot="10800000">
                <a:off x="8206671" y="5684789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33" name="Rectangle 226">
                <a:extLst>
                  <a:ext uri="{FF2B5EF4-FFF2-40B4-BE49-F238E27FC236}">
                    <a16:creationId xmlns:a16="http://schemas.microsoft.com/office/drawing/2014/main" id="{8C30C35E-90E3-40F3-906B-129454D55E6E}"/>
                  </a:ext>
                </a:extLst>
              </p:cNvPr>
              <p:cNvSpPr/>
              <p:nvPr/>
            </p:nvSpPr>
            <p:spPr>
              <a:xfrm rot="10800000">
                <a:off x="8246225" y="5794845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34" name="Oval 218">
                <a:extLst>
                  <a:ext uri="{FF2B5EF4-FFF2-40B4-BE49-F238E27FC236}">
                    <a16:creationId xmlns:a16="http://schemas.microsoft.com/office/drawing/2014/main" id="{4D3DC498-50B2-4316-9952-507EF93CDC8F}"/>
                  </a:ext>
                </a:extLst>
              </p:cNvPr>
              <p:cNvSpPr/>
              <p:nvPr/>
            </p:nvSpPr>
            <p:spPr>
              <a:xfrm rot="10800000">
                <a:off x="8011189" y="5677603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35" name="Rectangle 221">
                <a:extLst>
                  <a:ext uri="{FF2B5EF4-FFF2-40B4-BE49-F238E27FC236}">
                    <a16:creationId xmlns:a16="http://schemas.microsoft.com/office/drawing/2014/main" id="{F427A5EA-3A03-4CB1-9743-4D52C27DCEEB}"/>
                  </a:ext>
                </a:extLst>
              </p:cNvPr>
              <p:cNvSpPr/>
              <p:nvPr/>
            </p:nvSpPr>
            <p:spPr>
              <a:xfrm rot="10800000">
                <a:off x="8060632" y="5817832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36" name="Oval 213">
                <a:extLst>
                  <a:ext uri="{FF2B5EF4-FFF2-40B4-BE49-F238E27FC236}">
                    <a16:creationId xmlns:a16="http://schemas.microsoft.com/office/drawing/2014/main" id="{C604407B-0A13-4B0E-98CD-EB4CF3073CEB}"/>
                  </a:ext>
                </a:extLst>
              </p:cNvPr>
              <p:cNvSpPr/>
              <p:nvPr/>
            </p:nvSpPr>
            <p:spPr>
              <a:xfrm rot="10800000">
                <a:off x="7805820" y="5786455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37" name="Rectangle 216">
                <a:extLst>
                  <a:ext uri="{FF2B5EF4-FFF2-40B4-BE49-F238E27FC236}">
                    <a16:creationId xmlns:a16="http://schemas.microsoft.com/office/drawing/2014/main" id="{AC04E53A-5671-40EC-BDC9-A1ECCD9BC069}"/>
                  </a:ext>
                </a:extLst>
              </p:cNvPr>
              <p:cNvSpPr/>
              <p:nvPr/>
            </p:nvSpPr>
            <p:spPr>
              <a:xfrm rot="10800000">
                <a:off x="7865151" y="5953061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90" name="그룹 307">
              <a:extLst>
                <a:ext uri="{FF2B5EF4-FFF2-40B4-BE49-F238E27FC236}">
                  <a16:creationId xmlns:a16="http://schemas.microsoft.com/office/drawing/2014/main" id="{6575A4F9-F26B-464D-8C5A-1C8E38BF3DF7}"/>
                </a:ext>
              </a:extLst>
            </p:cNvPr>
            <p:cNvGrpSpPr/>
            <p:nvPr/>
          </p:nvGrpSpPr>
          <p:grpSpPr>
            <a:xfrm>
              <a:off x="46349" y="5560867"/>
              <a:ext cx="724883" cy="453308"/>
              <a:chOff x="2651571" y="5677604"/>
              <a:chExt cx="724883" cy="453308"/>
            </a:xfrm>
            <a:solidFill>
              <a:schemeClr val="accent2"/>
            </a:solidFill>
          </p:grpSpPr>
          <p:sp>
            <p:nvSpPr>
              <p:cNvPr id="520" name="Oval 92">
                <a:extLst>
                  <a:ext uri="{FF2B5EF4-FFF2-40B4-BE49-F238E27FC236}">
                    <a16:creationId xmlns:a16="http://schemas.microsoft.com/office/drawing/2014/main" id="{59F62986-3352-469E-9386-2D4A0CCF2F6B}"/>
                  </a:ext>
                </a:extLst>
              </p:cNvPr>
              <p:cNvSpPr/>
              <p:nvPr/>
            </p:nvSpPr>
            <p:spPr>
              <a:xfrm>
                <a:off x="2651571" y="5788551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21" name="Rectangle 95">
                <a:extLst>
                  <a:ext uri="{FF2B5EF4-FFF2-40B4-BE49-F238E27FC236}">
                    <a16:creationId xmlns:a16="http://schemas.microsoft.com/office/drawing/2014/main" id="{2872E32C-C7BD-4488-AD13-F9ED646FF180}"/>
                  </a:ext>
                </a:extLst>
              </p:cNvPr>
              <p:cNvSpPr/>
              <p:nvPr/>
            </p:nvSpPr>
            <p:spPr>
              <a:xfrm rot="10800000">
                <a:off x="2710903" y="5931271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22" name="Oval 87">
                <a:extLst>
                  <a:ext uri="{FF2B5EF4-FFF2-40B4-BE49-F238E27FC236}">
                    <a16:creationId xmlns:a16="http://schemas.microsoft.com/office/drawing/2014/main" id="{3BCDED0B-35CA-4197-A74F-76AB69BBA320}"/>
                  </a:ext>
                </a:extLst>
              </p:cNvPr>
              <p:cNvSpPr/>
              <p:nvPr/>
            </p:nvSpPr>
            <p:spPr>
              <a:xfrm>
                <a:off x="2856940" y="5684789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23" name="Rectangle 90">
                <a:extLst>
                  <a:ext uri="{FF2B5EF4-FFF2-40B4-BE49-F238E27FC236}">
                    <a16:creationId xmlns:a16="http://schemas.microsoft.com/office/drawing/2014/main" id="{6045CD01-C981-4FA2-AF78-0D80D990CA38}"/>
                  </a:ext>
                </a:extLst>
              </p:cNvPr>
              <p:cNvSpPr/>
              <p:nvPr/>
            </p:nvSpPr>
            <p:spPr>
              <a:xfrm rot="10800000">
                <a:off x="2906384" y="5832302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24" name="Oval 82">
                <a:extLst>
                  <a:ext uri="{FF2B5EF4-FFF2-40B4-BE49-F238E27FC236}">
                    <a16:creationId xmlns:a16="http://schemas.microsoft.com/office/drawing/2014/main" id="{F8A919F1-D07A-4D27-B629-2CE5CE8E5E5B}"/>
                  </a:ext>
                </a:extLst>
              </p:cNvPr>
              <p:cNvSpPr/>
              <p:nvPr/>
            </p:nvSpPr>
            <p:spPr>
              <a:xfrm>
                <a:off x="3052422" y="5677604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25" name="Rectangle 85">
                <a:extLst>
                  <a:ext uri="{FF2B5EF4-FFF2-40B4-BE49-F238E27FC236}">
                    <a16:creationId xmlns:a16="http://schemas.microsoft.com/office/drawing/2014/main" id="{C21CDB21-44F3-4691-B7F4-494926F33FB9}"/>
                  </a:ext>
                </a:extLst>
              </p:cNvPr>
              <p:cNvSpPr/>
              <p:nvPr/>
            </p:nvSpPr>
            <p:spPr>
              <a:xfrm rot="10800000">
                <a:off x="3091977" y="580931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26" name="Oval 77">
                <a:extLst>
                  <a:ext uri="{FF2B5EF4-FFF2-40B4-BE49-F238E27FC236}">
                    <a16:creationId xmlns:a16="http://schemas.microsoft.com/office/drawing/2014/main" id="{4A0310A2-D3FC-4E77-B839-7EAA70D684FA}"/>
                  </a:ext>
                </a:extLst>
              </p:cNvPr>
              <p:cNvSpPr/>
              <p:nvPr/>
            </p:nvSpPr>
            <p:spPr>
              <a:xfrm>
                <a:off x="3257792" y="5786456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27" name="Rectangle 80">
                <a:extLst>
                  <a:ext uri="{FF2B5EF4-FFF2-40B4-BE49-F238E27FC236}">
                    <a16:creationId xmlns:a16="http://schemas.microsoft.com/office/drawing/2014/main" id="{6E708120-B3EE-498D-A989-DD106B571386}"/>
                  </a:ext>
                </a:extLst>
              </p:cNvPr>
              <p:cNvSpPr/>
              <p:nvPr/>
            </p:nvSpPr>
            <p:spPr>
              <a:xfrm rot="10800000">
                <a:off x="3287458" y="5898389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91" name="그룹 317">
              <a:extLst>
                <a:ext uri="{FF2B5EF4-FFF2-40B4-BE49-F238E27FC236}">
                  <a16:creationId xmlns:a16="http://schemas.microsoft.com/office/drawing/2014/main" id="{18E9C5E0-C3A2-4D0C-AAF1-852F26D3F32C}"/>
                </a:ext>
              </a:extLst>
            </p:cNvPr>
            <p:cNvGrpSpPr/>
            <p:nvPr/>
          </p:nvGrpSpPr>
          <p:grpSpPr>
            <a:xfrm>
              <a:off x="1106863" y="6012361"/>
              <a:ext cx="724883" cy="453308"/>
              <a:chOff x="3712085" y="6129098"/>
              <a:chExt cx="724883" cy="453308"/>
            </a:xfrm>
            <a:solidFill>
              <a:schemeClr val="accent2"/>
            </a:solidFill>
          </p:grpSpPr>
          <p:sp>
            <p:nvSpPr>
              <p:cNvPr id="512" name="Oval 119">
                <a:extLst>
                  <a:ext uri="{FF2B5EF4-FFF2-40B4-BE49-F238E27FC236}">
                    <a16:creationId xmlns:a16="http://schemas.microsoft.com/office/drawing/2014/main" id="{E0B8B021-FEB1-411C-9DAD-CD773314EEB4}"/>
                  </a:ext>
                </a:extLst>
              </p:cNvPr>
              <p:cNvSpPr/>
              <p:nvPr/>
            </p:nvSpPr>
            <p:spPr>
              <a:xfrm rot="10800000">
                <a:off x="4258975" y="6293466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13" name="Rectangle 122">
                <a:extLst>
                  <a:ext uri="{FF2B5EF4-FFF2-40B4-BE49-F238E27FC236}">
                    <a16:creationId xmlns:a16="http://schemas.microsoft.com/office/drawing/2014/main" id="{DBDA60CC-F427-4665-9BDE-9F91371BFE7F}"/>
                  </a:ext>
                </a:extLst>
              </p:cNvPr>
              <p:cNvSpPr/>
              <p:nvPr/>
            </p:nvSpPr>
            <p:spPr>
              <a:xfrm>
                <a:off x="4318305" y="6129098"/>
                <a:ext cx="59331" cy="199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14" name="Oval 114">
                <a:extLst>
                  <a:ext uri="{FF2B5EF4-FFF2-40B4-BE49-F238E27FC236}">
                    <a16:creationId xmlns:a16="http://schemas.microsoft.com/office/drawing/2014/main" id="{A61BBC47-EC4B-4978-AE89-8BEADB9DF143}"/>
                  </a:ext>
                </a:extLst>
              </p:cNvPr>
              <p:cNvSpPr/>
              <p:nvPr/>
            </p:nvSpPr>
            <p:spPr>
              <a:xfrm rot="10800000">
                <a:off x="4073382" y="6417005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15" name="Rectangle 117">
                <a:extLst>
                  <a:ext uri="{FF2B5EF4-FFF2-40B4-BE49-F238E27FC236}">
                    <a16:creationId xmlns:a16="http://schemas.microsoft.com/office/drawing/2014/main" id="{3DAB3965-DBCD-40E2-979A-6863F80111F0}"/>
                  </a:ext>
                </a:extLst>
              </p:cNvPr>
              <p:cNvSpPr/>
              <p:nvPr/>
            </p:nvSpPr>
            <p:spPr>
              <a:xfrm>
                <a:off x="4122824" y="6129098"/>
                <a:ext cx="59331" cy="2986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16" name="Oval 109">
                <a:extLst>
                  <a:ext uri="{FF2B5EF4-FFF2-40B4-BE49-F238E27FC236}">
                    <a16:creationId xmlns:a16="http://schemas.microsoft.com/office/drawing/2014/main" id="{B0D10ACE-1949-47D2-8009-4950E7B9D6A8}"/>
                  </a:ext>
                </a:extLst>
              </p:cNvPr>
              <p:cNvSpPr/>
              <p:nvPr/>
            </p:nvSpPr>
            <p:spPr>
              <a:xfrm rot="10800000">
                <a:off x="3897678" y="6443967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17" name="Rectangle 112">
                <a:extLst>
                  <a:ext uri="{FF2B5EF4-FFF2-40B4-BE49-F238E27FC236}">
                    <a16:creationId xmlns:a16="http://schemas.microsoft.com/office/drawing/2014/main" id="{4983E3CF-2BE9-40ED-B202-35B74947569E}"/>
                  </a:ext>
                </a:extLst>
              </p:cNvPr>
              <p:cNvSpPr/>
              <p:nvPr/>
            </p:nvSpPr>
            <p:spPr>
              <a:xfrm>
                <a:off x="3937231" y="6134264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18" name="Oval 104">
                <a:extLst>
                  <a:ext uri="{FF2B5EF4-FFF2-40B4-BE49-F238E27FC236}">
                    <a16:creationId xmlns:a16="http://schemas.microsoft.com/office/drawing/2014/main" id="{B06D9F13-452C-4DB4-9072-7DC30AA4C18D}"/>
                  </a:ext>
                </a:extLst>
              </p:cNvPr>
              <p:cNvSpPr/>
              <p:nvPr/>
            </p:nvSpPr>
            <p:spPr>
              <a:xfrm rot="10800000">
                <a:off x="3712085" y="6354892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19" name="Rectangle 107">
                <a:extLst>
                  <a:ext uri="{FF2B5EF4-FFF2-40B4-BE49-F238E27FC236}">
                    <a16:creationId xmlns:a16="http://schemas.microsoft.com/office/drawing/2014/main" id="{23F0BA97-0CF0-4594-A67C-B0E2FBBC59AC}"/>
                  </a:ext>
                </a:extLst>
              </p:cNvPr>
              <p:cNvSpPr/>
              <p:nvPr/>
            </p:nvSpPr>
            <p:spPr>
              <a:xfrm>
                <a:off x="3741750" y="6130005"/>
                <a:ext cx="59331" cy="2316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92" name="그룹 326">
              <a:extLst>
                <a:ext uri="{FF2B5EF4-FFF2-40B4-BE49-F238E27FC236}">
                  <a16:creationId xmlns:a16="http://schemas.microsoft.com/office/drawing/2014/main" id="{396E31A8-0C58-4685-896F-A439F6B12E36}"/>
                </a:ext>
              </a:extLst>
            </p:cNvPr>
            <p:cNvGrpSpPr/>
            <p:nvPr/>
          </p:nvGrpSpPr>
          <p:grpSpPr>
            <a:xfrm>
              <a:off x="76015" y="6009007"/>
              <a:ext cx="724882" cy="456662"/>
              <a:chOff x="2681237" y="6125745"/>
              <a:chExt cx="724882" cy="456662"/>
            </a:xfrm>
            <a:solidFill>
              <a:schemeClr val="accent5"/>
            </a:solidFill>
          </p:grpSpPr>
          <p:sp>
            <p:nvSpPr>
              <p:cNvPr id="504" name="Rectangle 96">
                <a:extLst>
                  <a:ext uri="{FF2B5EF4-FFF2-40B4-BE49-F238E27FC236}">
                    <a16:creationId xmlns:a16="http://schemas.microsoft.com/office/drawing/2014/main" id="{29CEE3A3-EA7A-4FC4-8ABC-F8ADC19AFBE3}"/>
                  </a:ext>
                </a:extLst>
              </p:cNvPr>
              <p:cNvSpPr/>
              <p:nvPr/>
            </p:nvSpPr>
            <p:spPr>
              <a:xfrm>
                <a:off x="2710902" y="6125746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05" name="Oval 94">
                <a:extLst>
                  <a:ext uri="{FF2B5EF4-FFF2-40B4-BE49-F238E27FC236}">
                    <a16:creationId xmlns:a16="http://schemas.microsoft.com/office/drawing/2014/main" id="{E32D9DD3-4F1A-4622-99AA-DAC20A552114}"/>
                  </a:ext>
                </a:extLst>
              </p:cNvPr>
              <p:cNvSpPr/>
              <p:nvPr/>
            </p:nvSpPr>
            <p:spPr>
              <a:xfrm>
                <a:off x="2681237" y="6352798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06" name="Oval 88">
                <a:extLst>
                  <a:ext uri="{FF2B5EF4-FFF2-40B4-BE49-F238E27FC236}">
                    <a16:creationId xmlns:a16="http://schemas.microsoft.com/office/drawing/2014/main" id="{6C0890BA-3B51-4197-B42F-1160EE4977EB}"/>
                  </a:ext>
                </a:extLst>
              </p:cNvPr>
              <p:cNvSpPr/>
              <p:nvPr/>
            </p:nvSpPr>
            <p:spPr>
              <a:xfrm>
                <a:off x="2866829" y="6436782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07" name="Rectangle 91">
                <a:extLst>
                  <a:ext uri="{FF2B5EF4-FFF2-40B4-BE49-F238E27FC236}">
                    <a16:creationId xmlns:a16="http://schemas.microsoft.com/office/drawing/2014/main" id="{1029AC7D-62D8-4B7A-BEFC-F2F31F162831}"/>
                  </a:ext>
                </a:extLst>
              </p:cNvPr>
              <p:cNvSpPr/>
              <p:nvPr/>
            </p:nvSpPr>
            <p:spPr>
              <a:xfrm>
                <a:off x="2906383" y="6130912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08" name="Oval 83">
                <a:extLst>
                  <a:ext uri="{FF2B5EF4-FFF2-40B4-BE49-F238E27FC236}">
                    <a16:creationId xmlns:a16="http://schemas.microsoft.com/office/drawing/2014/main" id="{074D38A0-4048-41F5-B838-48729B1F86A1}"/>
                  </a:ext>
                </a:extLst>
              </p:cNvPr>
              <p:cNvSpPr/>
              <p:nvPr/>
            </p:nvSpPr>
            <p:spPr>
              <a:xfrm>
                <a:off x="3042533" y="6424191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09" name="Rectangle 86">
                <a:extLst>
                  <a:ext uri="{FF2B5EF4-FFF2-40B4-BE49-F238E27FC236}">
                    <a16:creationId xmlns:a16="http://schemas.microsoft.com/office/drawing/2014/main" id="{0B5C293A-BDE4-4CE7-89E6-F345BEDDA13E}"/>
                  </a:ext>
                </a:extLst>
              </p:cNvPr>
              <p:cNvSpPr/>
              <p:nvPr/>
            </p:nvSpPr>
            <p:spPr>
              <a:xfrm>
                <a:off x="3091976" y="6125746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10" name="Oval 78">
                <a:extLst>
                  <a:ext uri="{FF2B5EF4-FFF2-40B4-BE49-F238E27FC236}">
                    <a16:creationId xmlns:a16="http://schemas.microsoft.com/office/drawing/2014/main" id="{905A174B-A8C0-46F5-A04F-8078E65C0BB4}"/>
                  </a:ext>
                </a:extLst>
              </p:cNvPr>
              <p:cNvSpPr/>
              <p:nvPr/>
            </p:nvSpPr>
            <p:spPr>
              <a:xfrm>
                <a:off x="3228126" y="6295562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11" name="Rectangle 81">
                <a:extLst>
                  <a:ext uri="{FF2B5EF4-FFF2-40B4-BE49-F238E27FC236}">
                    <a16:creationId xmlns:a16="http://schemas.microsoft.com/office/drawing/2014/main" id="{0222B637-4B27-4C39-9C96-AA831AC1A7BD}"/>
                  </a:ext>
                </a:extLst>
              </p:cNvPr>
              <p:cNvSpPr/>
              <p:nvPr/>
            </p:nvSpPr>
            <p:spPr>
              <a:xfrm>
                <a:off x="3287457" y="6125745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93" name="그룹 335">
              <a:extLst>
                <a:ext uri="{FF2B5EF4-FFF2-40B4-BE49-F238E27FC236}">
                  <a16:creationId xmlns:a16="http://schemas.microsoft.com/office/drawing/2014/main" id="{D27981B1-AF91-4A7A-A0F5-95AA0FB01BE8}"/>
                </a:ext>
              </a:extLst>
            </p:cNvPr>
            <p:cNvGrpSpPr/>
            <p:nvPr/>
          </p:nvGrpSpPr>
          <p:grpSpPr>
            <a:xfrm>
              <a:off x="828272" y="5560865"/>
              <a:ext cx="973809" cy="561176"/>
              <a:chOff x="3433494" y="5677603"/>
              <a:chExt cx="973809" cy="561176"/>
            </a:xfrm>
            <a:solidFill>
              <a:schemeClr val="accent5"/>
            </a:solidFill>
          </p:grpSpPr>
          <p:sp>
            <p:nvSpPr>
              <p:cNvPr id="494" name="Oval 73">
                <a:extLst>
                  <a:ext uri="{FF2B5EF4-FFF2-40B4-BE49-F238E27FC236}">
                    <a16:creationId xmlns:a16="http://schemas.microsoft.com/office/drawing/2014/main" id="{4155B3A1-289C-45B3-8FED-D58CC47AA228}"/>
                  </a:ext>
                </a:extLst>
              </p:cNvPr>
              <p:cNvSpPr/>
              <p:nvPr/>
            </p:nvSpPr>
            <p:spPr>
              <a:xfrm>
                <a:off x="3433494" y="6021232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495" name="Rectangle 123">
                <a:extLst>
                  <a:ext uri="{FF2B5EF4-FFF2-40B4-BE49-F238E27FC236}">
                    <a16:creationId xmlns:a16="http://schemas.microsoft.com/office/drawing/2014/main" id="{05C2D718-A141-4105-BD99-EA645CEFBD5A}"/>
                  </a:ext>
                </a:extLst>
              </p:cNvPr>
              <p:cNvSpPr/>
              <p:nvPr/>
            </p:nvSpPr>
            <p:spPr>
              <a:xfrm rot="10800000">
                <a:off x="4318306" y="5899322"/>
                <a:ext cx="59331" cy="2349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496" name="Oval 121">
                <a:extLst>
                  <a:ext uri="{FF2B5EF4-FFF2-40B4-BE49-F238E27FC236}">
                    <a16:creationId xmlns:a16="http://schemas.microsoft.com/office/drawing/2014/main" id="{6626BF0F-D2B6-434C-851D-DD66DD646139}"/>
                  </a:ext>
                </a:extLst>
              </p:cNvPr>
              <p:cNvSpPr/>
              <p:nvPr/>
            </p:nvSpPr>
            <p:spPr>
              <a:xfrm rot="10800000">
                <a:off x="4288641" y="5788550"/>
                <a:ext cx="118662" cy="1186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497" name="Oval 100">
                <a:extLst>
                  <a:ext uri="{FF2B5EF4-FFF2-40B4-BE49-F238E27FC236}">
                    <a16:creationId xmlns:a16="http://schemas.microsoft.com/office/drawing/2014/main" id="{74BF27AE-6D6F-4A35-89AC-4B47D8A3296C}"/>
                  </a:ext>
                </a:extLst>
              </p:cNvPr>
              <p:cNvSpPr/>
              <p:nvPr/>
            </p:nvSpPr>
            <p:spPr>
              <a:xfrm rot="10800000">
                <a:off x="3437497" y="6021231"/>
                <a:ext cx="217547" cy="2175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498" name="Oval 115">
                <a:extLst>
                  <a:ext uri="{FF2B5EF4-FFF2-40B4-BE49-F238E27FC236}">
                    <a16:creationId xmlns:a16="http://schemas.microsoft.com/office/drawing/2014/main" id="{7CE45093-F552-4947-A787-2C015EA04F07}"/>
                  </a:ext>
                </a:extLst>
              </p:cNvPr>
              <p:cNvSpPr/>
              <p:nvPr/>
            </p:nvSpPr>
            <p:spPr>
              <a:xfrm rot="10800000">
                <a:off x="4083271" y="5684789"/>
                <a:ext cx="138439" cy="13843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499" name="Rectangle 118">
                <a:extLst>
                  <a:ext uri="{FF2B5EF4-FFF2-40B4-BE49-F238E27FC236}">
                    <a16:creationId xmlns:a16="http://schemas.microsoft.com/office/drawing/2014/main" id="{D6F8184D-B782-4CD3-B4E4-8DB9A2FAFF8C}"/>
                  </a:ext>
                </a:extLst>
              </p:cNvPr>
              <p:cNvSpPr/>
              <p:nvPr/>
            </p:nvSpPr>
            <p:spPr>
              <a:xfrm rot="10800000">
                <a:off x="4122825" y="5794845"/>
                <a:ext cx="59331" cy="33425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00" name="Oval 110">
                <a:extLst>
                  <a:ext uri="{FF2B5EF4-FFF2-40B4-BE49-F238E27FC236}">
                    <a16:creationId xmlns:a16="http://schemas.microsoft.com/office/drawing/2014/main" id="{D0FDC59B-748C-48A6-B56B-EA3A8308299B}"/>
                  </a:ext>
                </a:extLst>
              </p:cNvPr>
              <p:cNvSpPr/>
              <p:nvPr/>
            </p:nvSpPr>
            <p:spPr>
              <a:xfrm rot="10800000">
                <a:off x="3887789" y="5677603"/>
                <a:ext cx="158216" cy="1582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01" name="Rectangle 113">
                <a:extLst>
                  <a:ext uri="{FF2B5EF4-FFF2-40B4-BE49-F238E27FC236}">
                    <a16:creationId xmlns:a16="http://schemas.microsoft.com/office/drawing/2014/main" id="{036A77BE-BD45-44E8-8E7A-2AE72A117866}"/>
                  </a:ext>
                </a:extLst>
              </p:cNvPr>
              <p:cNvSpPr/>
              <p:nvPr/>
            </p:nvSpPr>
            <p:spPr>
              <a:xfrm rot="10800000">
                <a:off x="3937232" y="5817832"/>
                <a:ext cx="59331" cy="3164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02" name="Oval 105">
                <a:extLst>
                  <a:ext uri="{FF2B5EF4-FFF2-40B4-BE49-F238E27FC236}">
                    <a16:creationId xmlns:a16="http://schemas.microsoft.com/office/drawing/2014/main" id="{58A34E55-BF83-4118-93C4-4CB4D2B19FB8}"/>
                  </a:ext>
                </a:extLst>
              </p:cNvPr>
              <p:cNvSpPr/>
              <p:nvPr/>
            </p:nvSpPr>
            <p:spPr>
              <a:xfrm rot="10800000">
                <a:off x="3682420" y="5786455"/>
                <a:ext cx="177993" cy="1779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  <p:sp>
            <p:nvSpPr>
              <p:cNvPr id="503" name="Rectangle 108">
                <a:extLst>
                  <a:ext uri="{FF2B5EF4-FFF2-40B4-BE49-F238E27FC236}">
                    <a16:creationId xmlns:a16="http://schemas.microsoft.com/office/drawing/2014/main" id="{FB774282-BB97-4EC9-9214-E9C2AC8E37DB}"/>
                  </a:ext>
                </a:extLst>
              </p:cNvPr>
              <p:cNvSpPr/>
              <p:nvPr/>
            </p:nvSpPr>
            <p:spPr>
              <a:xfrm rot="10800000">
                <a:off x="3741751" y="5953061"/>
                <a:ext cx="59331" cy="1812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6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09442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الگوها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را به صورت رایگان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86476EE-9FD2-4CEA-A6D9-0AD39ADF3D03}"/>
              </a:ext>
            </a:extLst>
          </p:cNvPr>
          <p:cNvSpPr txBox="1"/>
          <p:nvPr/>
        </p:nvSpPr>
        <p:spPr>
          <a:xfrm>
            <a:off x="0" y="4949820"/>
            <a:ext cx="9144000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50" dirty="0">
                <a:solidFill>
                  <a:schemeClr val="bg1"/>
                </a:solidFill>
                <a:cs typeface="B Nazanin" panose="00000400000000000000" pitchFamily="2" charset="-78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www.free-powerpoint-templates-design.com</a:t>
            </a:r>
            <a:endParaRPr lang="ko-KR" altLang="en-US" sz="75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58F2BBBE-2403-4FBF-BCE2-6A9A098F0CC2}"/>
              </a:ext>
            </a:extLst>
          </p:cNvPr>
          <p:cNvGrpSpPr/>
          <p:nvPr/>
        </p:nvGrpSpPr>
        <p:grpSpPr>
          <a:xfrm rot="20618438">
            <a:off x="3293301" y="1802346"/>
            <a:ext cx="2557402" cy="2423507"/>
            <a:chOff x="-116760" y="950876"/>
            <a:chExt cx="6261875" cy="5934029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1EF4E287-767C-4184-A47F-B510165B8D0B}"/>
                </a:ext>
              </a:extLst>
            </p:cNvPr>
            <p:cNvGrpSpPr/>
            <p:nvPr/>
          </p:nvGrpSpPr>
          <p:grpSpPr>
            <a:xfrm rot="532827">
              <a:off x="-116760" y="3488410"/>
              <a:ext cx="3619070" cy="3396495"/>
              <a:chOff x="509678" y="1797347"/>
              <a:chExt cx="2339381" cy="2195507"/>
            </a:xfrm>
          </p:grpSpPr>
          <p:sp>
            <p:nvSpPr>
              <p:cNvPr id="79" name="Rounded Rectangle 41">
                <a:extLst>
                  <a:ext uri="{FF2B5EF4-FFF2-40B4-BE49-F238E27FC236}">
                    <a16:creationId xmlns:a16="http://schemas.microsoft.com/office/drawing/2014/main" id="{8BBAE136-9120-4942-9B7A-9EBC69128934}"/>
                  </a:ext>
                </a:extLst>
              </p:cNvPr>
              <p:cNvSpPr/>
              <p:nvPr/>
            </p:nvSpPr>
            <p:spPr>
              <a:xfrm rot="18063644">
                <a:off x="1724663" y="2419627"/>
                <a:ext cx="73094" cy="82300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Rounded Rectangle 62">
                <a:extLst>
                  <a:ext uri="{FF2B5EF4-FFF2-40B4-BE49-F238E27FC236}">
                    <a16:creationId xmlns:a16="http://schemas.microsoft.com/office/drawing/2014/main" id="{DB9B8461-66A5-4098-872B-EA26A4CB0F51}"/>
                  </a:ext>
                </a:extLst>
              </p:cNvPr>
              <p:cNvSpPr/>
              <p:nvPr/>
            </p:nvSpPr>
            <p:spPr>
              <a:xfrm rot="18060000">
                <a:off x="1820802" y="2253850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Rounded Rectangle 63">
                <a:extLst>
                  <a:ext uri="{FF2B5EF4-FFF2-40B4-BE49-F238E27FC236}">
                    <a16:creationId xmlns:a16="http://schemas.microsoft.com/office/drawing/2014/main" id="{F9823542-C3DF-488D-96CD-4F820B6359A6}"/>
                  </a:ext>
                </a:extLst>
              </p:cNvPr>
              <p:cNvSpPr/>
              <p:nvPr/>
            </p:nvSpPr>
            <p:spPr>
              <a:xfrm rot="18063644">
                <a:off x="1939567" y="2260617"/>
                <a:ext cx="73094" cy="40274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Rounded Rectangle 64">
                <a:extLst>
                  <a:ext uri="{FF2B5EF4-FFF2-40B4-BE49-F238E27FC236}">
                    <a16:creationId xmlns:a16="http://schemas.microsoft.com/office/drawing/2014/main" id="{79640224-2834-44CF-B1AC-218741DD78D4}"/>
                  </a:ext>
                </a:extLst>
              </p:cNvPr>
              <p:cNvSpPr/>
              <p:nvPr/>
            </p:nvSpPr>
            <p:spPr>
              <a:xfrm rot="18063644">
                <a:off x="1574952" y="2602544"/>
                <a:ext cx="73094" cy="80549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Rounded Rectangle 65">
                <a:extLst>
                  <a:ext uri="{FF2B5EF4-FFF2-40B4-BE49-F238E27FC236}">
                    <a16:creationId xmlns:a16="http://schemas.microsoft.com/office/drawing/2014/main" id="{0BC594FA-1AB5-47D4-910F-B599A83E92DF}"/>
                  </a:ext>
                </a:extLst>
              </p:cNvPr>
              <p:cNvSpPr/>
              <p:nvPr/>
            </p:nvSpPr>
            <p:spPr>
              <a:xfrm rot="18063644">
                <a:off x="1516856" y="2958046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Rounded Rectangle 66">
                <a:extLst>
                  <a:ext uri="{FF2B5EF4-FFF2-40B4-BE49-F238E27FC236}">
                    <a16:creationId xmlns:a16="http://schemas.microsoft.com/office/drawing/2014/main" id="{6B7D971C-5A67-405A-923B-C9C24F9EEBEA}"/>
                  </a:ext>
                </a:extLst>
              </p:cNvPr>
              <p:cNvSpPr/>
              <p:nvPr/>
            </p:nvSpPr>
            <p:spPr>
              <a:xfrm rot="18063644">
                <a:off x="1091076" y="3196078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Rounded Rectangle 67">
                <a:extLst>
                  <a:ext uri="{FF2B5EF4-FFF2-40B4-BE49-F238E27FC236}">
                    <a16:creationId xmlns:a16="http://schemas.microsoft.com/office/drawing/2014/main" id="{145974D7-B660-4B55-B2E0-A99762385A23}"/>
                  </a:ext>
                </a:extLst>
              </p:cNvPr>
              <p:cNvSpPr/>
              <p:nvPr/>
            </p:nvSpPr>
            <p:spPr>
              <a:xfrm rot="18063644">
                <a:off x="1223216" y="318059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Rounded Rectangle 68">
                <a:extLst>
                  <a:ext uri="{FF2B5EF4-FFF2-40B4-BE49-F238E27FC236}">
                    <a16:creationId xmlns:a16="http://schemas.microsoft.com/office/drawing/2014/main" id="{ACD0B3A6-009C-432B-8BBD-572362EEA509}"/>
                  </a:ext>
                </a:extLst>
              </p:cNvPr>
              <p:cNvSpPr/>
              <p:nvPr/>
            </p:nvSpPr>
            <p:spPr>
              <a:xfrm rot="18063644">
                <a:off x="2339839" y="1665982"/>
                <a:ext cx="49373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Rounded Rectangle 69">
                <a:extLst>
                  <a:ext uri="{FF2B5EF4-FFF2-40B4-BE49-F238E27FC236}">
                    <a16:creationId xmlns:a16="http://schemas.microsoft.com/office/drawing/2014/main" id="{E6FAC1FA-F307-4297-BD49-62E21F28F3CA}"/>
                  </a:ext>
                </a:extLst>
              </p:cNvPr>
              <p:cNvSpPr/>
              <p:nvPr/>
            </p:nvSpPr>
            <p:spPr>
              <a:xfrm rot="18063644">
                <a:off x="2213789" y="195382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Oval 39">
                <a:extLst>
                  <a:ext uri="{FF2B5EF4-FFF2-40B4-BE49-F238E27FC236}">
                    <a16:creationId xmlns:a16="http://schemas.microsoft.com/office/drawing/2014/main" id="{2241DAF5-56DC-4B21-AE40-4E1305CFFD9E}"/>
                  </a:ext>
                </a:extLst>
              </p:cNvPr>
              <p:cNvSpPr/>
              <p:nvPr/>
            </p:nvSpPr>
            <p:spPr>
              <a:xfrm rot="15291151" flipH="1">
                <a:off x="640729" y="1666296"/>
                <a:ext cx="1650865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1777921" h="2274057">
                    <a:moveTo>
                      <a:pt x="1535931" y="0"/>
                    </a:moveTo>
                    <a:cubicBezTo>
                      <a:pt x="1583748" y="0"/>
                      <a:pt x="1622512" y="36012"/>
                      <a:pt x="1622512" y="80435"/>
                    </a:cubicBezTo>
                    <a:cubicBezTo>
                      <a:pt x="1622512" y="91693"/>
                      <a:pt x="1620023" y="102411"/>
                      <a:pt x="1615448" y="112103"/>
                    </a:cubicBezTo>
                    <a:lnTo>
                      <a:pt x="1616074" y="113399"/>
                    </a:lnTo>
                    <a:lnTo>
                      <a:pt x="1584270" y="165850"/>
                    </a:lnTo>
                    <a:lnTo>
                      <a:pt x="1565188" y="222968"/>
                    </a:lnTo>
                    <a:cubicBezTo>
                      <a:pt x="1559887" y="244082"/>
                      <a:pt x="1554587" y="265418"/>
                      <a:pt x="1549286" y="286532"/>
                    </a:cubicBezTo>
                    <a:cubicBezTo>
                      <a:pt x="1548756" y="309868"/>
                      <a:pt x="1548226" y="332982"/>
                      <a:pt x="1547696" y="356318"/>
                    </a:cubicBezTo>
                    <a:cubicBezTo>
                      <a:pt x="1548226" y="378988"/>
                      <a:pt x="1548756" y="401880"/>
                      <a:pt x="1549286" y="424549"/>
                    </a:cubicBezTo>
                    <a:cubicBezTo>
                      <a:pt x="1552466" y="447885"/>
                      <a:pt x="1555647" y="470999"/>
                      <a:pt x="1558827" y="494336"/>
                    </a:cubicBezTo>
                    <a:lnTo>
                      <a:pt x="1573139" y="561011"/>
                    </a:lnTo>
                    <a:lnTo>
                      <a:pt x="1587451" y="627686"/>
                    </a:lnTo>
                    <a:cubicBezTo>
                      <a:pt x="1593281" y="646799"/>
                      <a:pt x="1599112" y="665691"/>
                      <a:pt x="1604943" y="684804"/>
                    </a:cubicBezTo>
                    <a:cubicBezTo>
                      <a:pt x="1610774" y="702362"/>
                      <a:pt x="1616428" y="719697"/>
                      <a:pt x="1622258" y="737255"/>
                    </a:cubicBezTo>
                    <a:cubicBezTo>
                      <a:pt x="1627029" y="751479"/>
                      <a:pt x="1631800" y="765925"/>
                      <a:pt x="1636570" y="780149"/>
                    </a:cubicBezTo>
                    <a:cubicBezTo>
                      <a:pt x="1641341" y="791706"/>
                      <a:pt x="1646111" y="803486"/>
                      <a:pt x="1650882" y="815043"/>
                    </a:cubicBezTo>
                    <a:lnTo>
                      <a:pt x="1660423" y="835712"/>
                    </a:lnTo>
                    <a:lnTo>
                      <a:pt x="1662013" y="840379"/>
                    </a:lnTo>
                    <a:lnTo>
                      <a:pt x="1708129" y="949948"/>
                    </a:lnTo>
                    <a:cubicBezTo>
                      <a:pt x="1719791" y="983730"/>
                      <a:pt x="1731275" y="1017735"/>
                      <a:pt x="1742937" y="1051517"/>
                    </a:cubicBezTo>
                    <a:lnTo>
                      <a:pt x="1766790" y="1146862"/>
                    </a:lnTo>
                    <a:cubicBezTo>
                      <a:pt x="1769440" y="1176421"/>
                      <a:pt x="1772090" y="1206203"/>
                      <a:pt x="1774741" y="1235762"/>
                    </a:cubicBezTo>
                    <a:cubicBezTo>
                      <a:pt x="1775801" y="1263765"/>
                      <a:pt x="1776861" y="1291991"/>
                      <a:pt x="1777921" y="1319995"/>
                    </a:cubicBezTo>
                    <a:cubicBezTo>
                      <a:pt x="1775801" y="1344887"/>
                      <a:pt x="1773681" y="1369556"/>
                      <a:pt x="1771560" y="1394448"/>
                    </a:cubicBezTo>
                    <a:cubicBezTo>
                      <a:pt x="1767850" y="1418896"/>
                      <a:pt x="1764139" y="1443121"/>
                      <a:pt x="1760429" y="1467569"/>
                    </a:cubicBezTo>
                    <a:cubicBezTo>
                      <a:pt x="1754598" y="1488682"/>
                      <a:pt x="1748768" y="1510018"/>
                      <a:pt x="1742937" y="1531132"/>
                    </a:cubicBezTo>
                    <a:cubicBezTo>
                      <a:pt x="1737106" y="1549135"/>
                      <a:pt x="1731452" y="1566915"/>
                      <a:pt x="1725621" y="1584917"/>
                    </a:cubicBezTo>
                    <a:lnTo>
                      <a:pt x="1706539" y="1631145"/>
                    </a:lnTo>
                    <a:lnTo>
                      <a:pt x="1685866" y="1672261"/>
                    </a:lnTo>
                    <a:lnTo>
                      <a:pt x="1665194" y="1704043"/>
                    </a:lnTo>
                    <a:cubicBezTo>
                      <a:pt x="1660423" y="1711377"/>
                      <a:pt x="1655653" y="1718934"/>
                      <a:pt x="1650882" y="1726268"/>
                    </a:cubicBezTo>
                    <a:lnTo>
                      <a:pt x="1639751" y="1738936"/>
                    </a:lnTo>
                    <a:cubicBezTo>
                      <a:pt x="1638690" y="1740492"/>
                      <a:pt x="1637630" y="1742270"/>
                      <a:pt x="1636570" y="1743826"/>
                    </a:cubicBezTo>
                    <a:lnTo>
                      <a:pt x="1576319" y="1810501"/>
                    </a:lnTo>
                    <a:lnTo>
                      <a:pt x="1509708" y="1866063"/>
                    </a:lnTo>
                    <a:lnTo>
                      <a:pt x="1431788" y="1912069"/>
                    </a:lnTo>
                    <a:lnTo>
                      <a:pt x="1354045" y="1946962"/>
                    </a:lnTo>
                    <a:lnTo>
                      <a:pt x="1273121" y="1978744"/>
                    </a:lnTo>
                    <a:lnTo>
                      <a:pt x="1192198" y="1997857"/>
                    </a:lnTo>
                    <a:lnTo>
                      <a:pt x="1114278" y="2015193"/>
                    </a:lnTo>
                    <a:lnTo>
                      <a:pt x="1041306" y="2026305"/>
                    </a:lnTo>
                    <a:lnTo>
                      <a:pt x="976284" y="2035862"/>
                    </a:lnTo>
                    <a:lnTo>
                      <a:pt x="920627" y="2038974"/>
                    </a:lnTo>
                    <a:lnTo>
                      <a:pt x="881049" y="2042307"/>
                    </a:lnTo>
                    <a:lnTo>
                      <a:pt x="850835" y="2042307"/>
                    </a:lnTo>
                    <a:lnTo>
                      <a:pt x="842884" y="2042307"/>
                    </a:lnTo>
                    <a:lnTo>
                      <a:pt x="726976" y="2035862"/>
                    </a:lnTo>
                    <a:lnTo>
                      <a:pt x="626970" y="2038974"/>
                    </a:lnTo>
                    <a:lnTo>
                      <a:pt x="536506" y="2050086"/>
                    </a:lnTo>
                    <a:lnTo>
                      <a:pt x="455582" y="2064532"/>
                    </a:lnTo>
                    <a:lnTo>
                      <a:pt x="390384" y="2081868"/>
                    </a:lnTo>
                    <a:lnTo>
                      <a:pt x="331723" y="2105649"/>
                    </a:lnTo>
                    <a:lnTo>
                      <a:pt x="282427" y="2127874"/>
                    </a:lnTo>
                    <a:lnTo>
                      <a:pt x="246029" y="2151654"/>
                    </a:lnTo>
                    <a:lnTo>
                      <a:pt x="214225" y="2173879"/>
                    </a:lnTo>
                    <a:lnTo>
                      <a:pt x="187192" y="2197882"/>
                    </a:lnTo>
                    <a:cubicBezTo>
                      <a:pt x="181361" y="2204105"/>
                      <a:pt x="175530" y="2210551"/>
                      <a:pt x="169700" y="2216774"/>
                    </a:cubicBezTo>
                    <a:cubicBezTo>
                      <a:pt x="165989" y="2222108"/>
                      <a:pt x="162455" y="2227442"/>
                      <a:pt x="158745" y="2232776"/>
                    </a:cubicBezTo>
                    <a:cubicBezTo>
                      <a:pt x="156625" y="2235443"/>
                      <a:pt x="154504" y="2237887"/>
                      <a:pt x="152384" y="2240554"/>
                    </a:cubicBezTo>
                    <a:cubicBezTo>
                      <a:pt x="139802" y="2247207"/>
                      <a:pt x="108649" y="2281215"/>
                      <a:pt x="83252" y="2272697"/>
                    </a:cubicBezTo>
                    <a:cubicBezTo>
                      <a:pt x="57855" y="2264179"/>
                      <a:pt x="0" y="2235424"/>
                      <a:pt x="0" y="2189445"/>
                    </a:cubicBezTo>
                    <a:cubicBezTo>
                      <a:pt x="0" y="2174502"/>
                      <a:pt x="3937" y="2160478"/>
                      <a:pt x="11964" y="2148998"/>
                    </a:cubicBezTo>
                    <a:cubicBezTo>
                      <a:pt x="22019" y="2131068"/>
                      <a:pt x="42226" y="2101798"/>
                      <a:pt x="60329" y="2081868"/>
                    </a:cubicBezTo>
                    <a:lnTo>
                      <a:pt x="120580" y="2029417"/>
                    </a:lnTo>
                    <a:lnTo>
                      <a:pt x="190372" y="1986745"/>
                    </a:lnTo>
                    <a:lnTo>
                      <a:pt x="263521" y="1951629"/>
                    </a:lnTo>
                    <a:lnTo>
                      <a:pt x="338084" y="1923181"/>
                    </a:lnTo>
                    <a:lnTo>
                      <a:pt x="412647" y="1902512"/>
                    </a:lnTo>
                    <a:lnTo>
                      <a:pt x="487209" y="1888288"/>
                    </a:lnTo>
                    <a:lnTo>
                      <a:pt x="560359" y="1877176"/>
                    </a:lnTo>
                    <a:lnTo>
                      <a:pt x="626970" y="1870730"/>
                    </a:lnTo>
                    <a:lnTo>
                      <a:pt x="684218" y="1867619"/>
                    </a:lnTo>
                    <a:lnTo>
                      <a:pt x="733337" y="1867619"/>
                    </a:lnTo>
                    <a:lnTo>
                      <a:pt x="771502" y="1867619"/>
                    </a:lnTo>
                    <a:lnTo>
                      <a:pt x="796768" y="1870730"/>
                    </a:lnTo>
                    <a:lnTo>
                      <a:pt x="804719" y="1870730"/>
                    </a:lnTo>
                    <a:lnTo>
                      <a:pt x="917447" y="1873842"/>
                    </a:lnTo>
                    <a:lnTo>
                      <a:pt x="1022223" y="1867619"/>
                    </a:lnTo>
                    <a:lnTo>
                      <a:pt x="1114278" y="1853395"/>
                    </a:lnTo>
                    <a:lnTo>
                      <a:pt x="1195378" y="1834281"/>
                    </a:lnTo>
                    <a:lnTo>
                      <a:pt x="1263580" y="1807167"/>
                    </a:lnTo>
                    <a:lnTo>
                      <a:pt x="1325421" y="1781830"/>
                    </a:lnTo>
                    <a:lnTo>
                      <a:pt x="1376308" y="1753382"/>
                    </a:lnTo>
                    <a:lnTo>
                      <a:pt x="1420656" y="1724712"/>
                    </a:lnTo>
                    <a:lnTo>
                      <a:pt x="1452460" y="1694486"/>
                    </a:lnTo>
                    <a:lnTo>
                      <a:pt x="1477904" y="1672261"/>
                    </a:lnTo>
                    <a:lnTo>
                      <a:pt x="1495396" y="1651592"/>
                    </a:lnTo>
                    <a:cubicBezTo>
                      <a:pt x="1499106" y="1647814"/>
                      <a:pt x="1502817" y="1644258"/>
                      <a:pt x="1506527" y="1640479"/>
                    </a:cubicBezTo>
                    <a:cubicBezTo>
                      <a:pt x="1507587" y="1639368"/>
                      <a:pt x="1508647" y="1638479"/>
                      <a:pt x="1509708" y="1637368"/>
                    </a:cubicBezTo>
                    <a:lnTo>
                      <a:pt x="1549286" y="1567581"/>
                    </a:lnTo>
                    <a:lnTo>
                      <a:pt x="1579500" y="1496017"/>
                    </a:lnTo>
                    <a:cubicBezTo>
                      <a:pt x="1585330" y="1471125"/>
                      <a:pt x="1591161" y="1446455"/>
                      <a:pt x="1596992" y="1421563"/>
                    </a:cubicBezTo>
                    <a:cubicBezTo>
                      <a:pt x="1599642" y="1396226"/>
                      <a:pt x="1602292" y="1370668"/>
                      <a:pt x="1604943" y="1345331"/>
                    </a:cubicBezTo>
                    <a:lnTo>
                      <a:pt x="1604943" y="1270655"/>
                    </a:lnTo>
                    <a:lnTo>
                      <a:pt x="1596992" y="1199313"/>
                    </a:lnTo>
                    <a:cubicBezTo>
                      <a:pt x="1592751" y="1174865"/>
                      <a:pt x="1588511" y="1150640"/>
                      <a:pt x="1584270" y="1126193"/>
                    </a:cubicBezTo>
                    <a:cubicBezTo>
                      <a:pt x="1579500" y="1105079"/>
                      <a:pt x="1574729" y="1083743"/>
                      <a:pt x="1569958" y="1062629"/>
                    </a:cubicBezTo>
                    <a:cubicBezTo>
                      <a:pt x="1564128" y="1042627"/>
                      <a:pt x="1558297" y="1022402"/>
                      <a:pt x="1552466" y="1002399"/>
                    </a:cubicBezTo>
                    <a:lnTo>
                      <a:pt x="1533384" y="949948"/>
                    </a:lnTo>
                    <a:cubicBezTo>
                      <a:pt x="1528083" y="935724"/>
                      <a:pt x="1522959" y="921278"/>
                      <a:pt x="1517659" y="907054"/>
                    </a:cubicBezTo>
                    <a:cubicBezTo>
                      <a:pt x="1512888" y="896608"/>
                      <a:pt x="1508117" y="885940"/>
                      <a:pt x="1503347" y="875495"/>
                    </a:cubicBezTo>
                    <a:lnTo>
                      <a:pt x="1495396" y="854825"/>
                    </a:lnTo>
                    <a:cubicBezTo>
                      <a:pt x="1493276" y="853270"/>
                      <a:pt x="1491155" y="851492"/>
                      <a:pt x="1489035" y="849936"/>
                    </a:cubicBezTo>
                    <a:lnTo>
                      <a:pt x="1446100" y="734144"/>
                    </a:lnTo>
                    <a:lnTo>
                      <a:pt x="1414296" y="629242"/>
                    </a:lnTo>
                    <a:cubicBezTo>
                      <a:pt x="1407405" y="597015"/>
                      <a:pt x="1400691" y="564789"/>
                      <a:pt x="1393800" y="532563"/>
                    </a:cubicBezTo>
                    <a:lnTo>
                      <a:pt x="1382668" y="445218"/>
                    </a:lnTo>
                    <a:cubicBezTo>
                      <a:pt x="1381608" y="418326"/>
                      <a:pt x="1380548" y="391212"/>
                      <a:pt x="1379488" y="364319"/>
                    </a:cubicBezTo>
                    <a:cubicBezTo>
                      <a:pt x="1380548" y="340539"/>
                      <a:pt x="1381608" y="316536"/>
                      <a:pt x="1382668" y="292755"/>
                    </a:cubicBezTo>
                    <a:cubicBezTo>
                      <a:pt x="1385319" y="271641"/>
                      <a:pt x="1387969" y="250305"/>
                      <a:pt x="1390619" y="229191"/>
                    </a:cubicBezTo>
                    <a:cubicBezTo>
                      <a:pt x="1394860" y="210745"/>
                      <a:pt x="1399100" y="192076"/>
                      <a:pt x="1403341" y="173629"/>
                    </a:cubicBezTo>
                    <a:cubicBezTo>
                      <a:pt x="1408112" y="158294"/>
                      <a:pt x="1412705" y="142958"/>
                      <a:pt x="1417476" y="127623"/>
                    </a:cubicBezTo>
                    <a:lnTo>
                      <a:pt x="1434968" y="89618"/>
                    </a:lnTo>
                    <a:lnTo>
                      <a:pt x="1449280" y="60948"/>
                    </a:lnTo>
                    <a:lnTo>
                      <a:pt x="1456101" y="49373"/>
                    </a:lnTo>
                    <a:cubicBezTo>
                      <a:pt x="1456198" y="49028"/>
                      <a:pt x="1456346" y="48707"/>
                      <a:pt x="1456642" y="48454"/>
                    </a:cubicBezTo>
                    <a:cubicBezTo>
                      <a:pt x="1457894" y="46305"/>
                      <a:pt x="1459153" y="44168"/>
                      <a:pt x="1460411" y="42057"/>
                    </a:cubicBezTo>
                    <a:lnTo>
                      <a:pt x="1469953" y="26055"/>
                    </a:lnTo>
                    <a:cubicBezTo>
                      <a:pt x="1470483" y="25610"/>
                      <a:pt x="1471013" y="24944"/>
                      <a:pt x="1471543" y="24499"/>
                    </a:cubicBezTo>
                    <a:lnTo>
                      <a:pt x="1474027" y="24499"/>
                    </a:lnTo>
                    <a:cubicBezTo>
                      <a:pt x="1489607" y="9327"/>
                      <a:pt x="1511597" y="0"/>
                      <a:pt x="15359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Oval 39">
                <a:extLst>
                  <a:ext uri="{FF2B5EF4-FFF2-40B4-BE49-F238E27FC236}">
                    <a16:creationId xmlns:a16="http://schemas.microsoft.com/office/drawing/2014/main" id="{664A74E5-964A-454A-B9A8-8D4F84628D4B}"/>
                  </a:ext>
                </a:extLst>
              </p:cNvPr>
              <p:cNvSpPr/>
              <p:nvPr/>
            </p:nvSpPr>
            <p:spPr>
              <a:xfrm flipH="1" flipV="1">
                <a:off x="1198193" y="2079887"/>
                <a:ext cx="1650866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3393967" h="3932814">
                    <a:moveTo>
                      <a:pt x="1745685" y="3527152"/>
                    </a:moveTo>
                    <a:lnTo>
                      <a:pt x="1657171" y="3238316"/>
                    </a:lnTo>
                    <a:lnTo>
                      <a:pt x="1751363" y="3240672"/>
                    </a:lnTo>
                    <a:lnTo>
                      <a:pt x="1951375" y="3229909"/>
                    </a:lnTo>
                    <a:lnTo>
                      <a:pt x="2127104" y="3205310"/>
                    </a:lnTo>
                    <a:lnTo>
                      <a:pt x="2281920" y="3172254"/>
                    </a:lnTo>
                    <a:lnTo>
                      <a:pt x="2412114" y="3125362"/>
                    </a:lnTo>
                    <a:lnTo>
                      <a:pt x="2530166" y="3081544"/>
                    </a:lnTo>
                    <a:lnTo>
                      <a:pt x="2627307" y="3032345"/>
                    </a:lnTo>
                    <a:lnTo>
                      <a:pt x="2711965" y="2982762"/>
                    </a:lnTo>
                    <a:lnTo>
                      <a:pt x="2772677" y="2930489"/>
                    </a:lnTo>
                    <a:lnTo>
                      <a:pt x="2821249" y="2892052"/>
                    </a:lnTo>
                    <a:lnTo>
                      <a:pt x="2854640" y="2856307"/>
                    </a:lnTo>
                    <a:cubicBezTo>
                      <a:pt x="2861722" y="2849773"/>
                      <a:pt x="2868807" y="2843623"/>
                      <a:pt x="2875889" y="2837088"/>
                    </a:cubicBezTo>
                    <a:cubicBezTo>
                      <a:pt x="2877912" y="2835166"/>
                      <a:pt x="2879936" y="2833629"/>
                      <a:pt x="2881961" y="2831707"/>
                    </a:cubicBezTo>
                    <a:lnTo>
                      <a:pt x="2957514" y="2711016"/>
                    </a:lnTo>
                    <a:lnTo>
                      <a:pt x="3015191" y="2587251"/>
                    </a:lnTo>
                    <a:cubicBezTo>
                      <a:pt x="3026320" y="2544202"/>
                      <a:pt x="3037451" y="2501537"/>
                      <a:pt x="3048582" y="2458489"/>
                    </a:cubicBezTo>
                    <a:cubicBezTo>
                      <a:pt x="3053641" y="2414670"/>
                      <a:pt x="3058700" y="2370469"/>
                      <a:pt x="3063760" y="2326651"/>
                    </a:cubicBezTo>
                    <a:lnTo>
                      <a:pt x="3063760" y="2197504"/>
                    </a:lnTo>
                    <a:lnTo>
                      <a:pt x="3048582" y="2074124"/>
                    </a:lnTo>
                    <a:cubicBezTo>
                      <a:pt x="3040486" y="2031843"/>
                      <a:pt x="3032392" y="1989947"/>
                      <a:pt x="3024296" y="1947668"/>
                    </a:cubicBezTo>
                    <a:cubicBezTo>
                      <a:pt x="3015191" y="1911153"/>
                      <a:pt x="3006083" y="1874254"/>
                      <a:pt x="2996976" y="1837739"/>
                    </a:cubicBezTo>
                    <a:cubicBezTo>
                      <a:pt x="2985846" y="1803147"/>
                      <a:pt x="2974715" y="1768169"/>
                      <a:pt x="2963584" y="1733575"/>
                    </a:cubicBezTo>
                    <a:lnTo>
                      <a:pt x="2927157" y="1642865"/>
                    </a:lnTo>
                    <a:cubicBezTo>
                      <a:pt x="2917038" y="1618266"/>
                      <a:pt x="2907257" y="1593283"/>
                      <a:pt x="2897139" y="1568683"/>
                    </a:cubicBezTo>
                    <a:cubicBezTo>
                      <a:pt x="2888032" y="1550618"/>
                      <a:pt x="2878924" y="1532168"/>
                      <a:pt x="2869818" y="1514104"/>
                    </a:cubicBezTo>
                    <a:lnTo>
                      <a:pt x="2854640" y="1478357"/>
                    </a:lnTo>
                    <a:cubicBezTo>
                      <a:pt x="2850593" y="1475668"/>
                      <a:pt x="2846544" y="1472593"/>
                      <a:pt x="2842497" y="1469902"/>
                    </a:cubicBezTo>
                    <a:lnTo>
                      <a:pt x="2760536" y="1269648"/>
                    </a:lnTo>
                    <a:lnTo>
                      <a:pt x="2699824" y="1088228"/>
                    </a:lnTo>
                    <a:cubicBezTo>
                      <a:pt x="2686670" y="1032494"/>
                      <a:pt x="2673853" y="976761"/>
                      <a:pt x="2660698" y="921029"/>
                    </a:cubicBezTo>
                    <a:lnTo>
                      <a:pt x="2639448" y="769972"/>
                    </a:lnTo>
                    <a:cubicBezTo>
                      <a:pt x="2637424" y="723464"/>
                      <a:pt x="2635401" y="676573"/>
                      <a:pt x="2633377" y="630063"/>
                    </a:cubicBezTo>
                    <a:cubicBezTo>
                      <a:pt x="2635401" y="588937"/>
                      <a:pt x="2637424" y="547426"/>
                      <a:pt x="2639448" y="506298"/>
                    </a:cubicBezTo>
                    <a:cubicBezTo>
                      <a:pt x="2644508" y="469783"/>
                      <a:pt x="2649567" y="432884"/>
                      <a:pt x="2654626" y="396369"/>
                    </a:cubicBezTo>
                    <a:cubicBezTo>
                      <a:pt x="2662722" y="364468"/>
                      <a:pt x="2670816" y="332182"/>
                      <a:pt x="2678912" y="300279"/>
                    </a:cubicBezTo>
                    <a:cubicBezTo>
                      <a:pt x="2688019" y="273758"/>
                      <a:pt x="2696787" y="247236"/>
                      <a:pt x="2705895" y="220715"/>
                    </a:cubicBezTo>
                    <a:lnTo>
                      <a:pt x="2739286" y="154988"/>
                    </a:lnTo>
                    <a:lnTo>
                      <a:pt x="2766607" y="105405"/>
                    </a:lnTo>
                    <a:lnTo>
                      <a:pt x="2779628" y="85387"/>
                    </a:lnTo>
                    <a:cubicBezTo>
                      <a:pt x="2779813" y="84791"/>
                      <a:pt x="2780096" y="84235"/>
                      <a:pt x="2780661" y="83798"/>
                    </a:cubicBezTo>
                    <a:cubicBezTo>
                      <a:pt x="2783051" y="80081"/>
                      <a:pt x="2785454" y="76386"/>
                      <a:pt x="2787855" y="72735"/>
                    </a:cubicBezTo>
                    <a:lnTo>
                      <a:pt x="2806071" y="45060"/>
                    </a:lnTo>
                    <a:cubicBezTo>
                      <a:pt x="2807082" y="44291"/>
                      <a:pt x="2808094" y="43139"/>
                      <a:pt x="2809106" y="42369"/>
                    </a:cubicBezTo>
                    <a:lnTo>
                      <a:pt x="2813848" y="42369"/>
                    </a:lnTo>
                    <a:cubicBezTo>
                      <a:pt x="2843589" y="16131"/>
                      <a:pt x="2885567" y="0"/>
                      <a:pt x="2932020" y="0"/>
                    </a:cubicBezTo>
                    <a:cubicBezTo>
                      <a:pt x="3023300" y="0"/>
                      <a:pt x="3097299" y="62280"/>
                      <a:pt x="3097299" y="139107"/>
                    </a:cubicBezTo>
                    <a:cubicBezTo>
                      <a:pt x="3097299" y="158577"/>
                      <a:pt x="3092547" y="177113"/>
                      <a:pt x="3083814" y="193874"/>
                    </a:cubicBezTo>
                    <a:lnTo>
                      <a:pt x="3085009" y="196115"/>
                    </a:lnTo>
                    <a:lnTo>
                      <a:pt x="3024296" y="286826"/>
                    </a:lnTo>
                    <a:lnTo>
                      <a:pt x="2987870" y="385607"/>
                    </a:lnTo>
                    <a:cubicBezTo>
                      <a:pt x="2977750" y="422122"/>
                      <a:pt x="2967633" y="459021"/>
                      <a:pt x="2957514" y="495536"/>
                    </a:cubicBezTo>
                    <a:cubicBezTo>
                      <a:pt x="2956502" y="535894"/>
                      <a:pt x="2955490" y="575868"/>
                      <a:pt x="2954478" y="616226"/>
                    </a:cubicBezTo>
                    <a:cubicBezTo>
                      <a:pt x="2955490" y="655432"/>
                      <a:pt x="2956502" y="695022"/>
                      <a:pt x="2957514" y="734226"/>
                    </a:cubicBezTo>
                    <a:cubicBezTo>
                      <a:pt x="2963584" y="774584"/>
                      <a:pt x="2969657" y="814558"/>
                      <a:pt x="2975727" y="854918"/>
                    </a:cubicBezTo>
                    <a:lnTo>
                      <a:pt x="3003048" y="970227"/>
                    </a:lnTo>
                    <a:lnTo>
                      <a:pt x="3030369" y="1085537"/>
                    </a:lnTo>
                    <a:cubicBezTo>
                      <a:pt x="3041498" y="1118591"/>
                      <a:pt x="3052629" y="1151264"/>
                      <a:pt x="3063760" y="1184318"/>
                    </a:cubicBezTo>
                    <a:cubicBezTo>
                      <a:pt x="3074891" y="1214683"/>
                      <a:pt x="3085685" y="1244663"/>
                      <a:pt x="3096814" y="1275028"/>
                    </a:cubicBezTo>
                    <a:cubicBezTo>
                      <a:pt x="3105921" y="1299628"/>
                      <a:pt x="3115029" y="1324611"/>
                      <a:pt x="3124135" y="1349210"/>
                    </a:cubicBezTo>
                    <a:cubicBezTo>
                      <a:pt x="3133242" y="1369197"/>
                      <a:pt x="3142348" y="1389570"/>
                      <a:pt x="3151456" y="1409557"/>
                    </a:cubicBezTo>
                    <a:lnTo>
                      <a:pt x="3169669" y="1445302"/>
                    </a:lnTo>
                    <a:lnTo>
                      <a:pt x="3172704" y="1453374"/>
                    </a:lnTo>
                    <a:lnTo>
                      <a:pt x="3260737" y="1642865"/>
                    </a:lnTo>
                    <a:cubicBezTo>
                      <a:pt x="3283000" y="1701289"/>
                      <a:pt x="3304922" y="1760098"/>
                      <a:pt x="3327184" y="1818521"/>
                    </a:cubicBezTo>
                    <a:lnTo>
                      <a:pt x="3372718" y="1983413"/>
                    </a:lnTo>
                    <a:cubicBezTo>
                      <a:pt x="3377777" y="2034534"/>
                      <a:pt x="3382836" y="2086039"/>
                      <a:pt x="3387897" y="2137159"/>
                    </a:cubicBezTo>
                    <a:cubicBezTo>
                      <a:pt x="3389920" y="2185589"/>
                      <a:pt x="3391944" y="2234403"/>
                      <a:pt x="3393967" y="2282834"/>
                    </a:cubicBezTo>
                    <a:cubicBezTo>
                      <a:pt x="3389920" y="2325883"/>
                      <a:pt x="3385873" y="2368546"/>
                      <a:pt x="3381824" y="2411595"/>
                    </a:cubicBezTo>
                    <a:cubicBezTo>
                      <a:pt x="3374742" y="2453876"/>
                      <a:pt x="3367658" y="2495771"/>
                      <a:pt x="3360576" y="2538052"/>
                    </a:cubicBezTo>
                    <a:cubicBezTo>
                      <a:pt x="3349445" y="2574566"/>
                      <a:pt x="3338315" y="2611465"/>
                      <a:pt x="3327184" y="2647980"/>
                    </a:cubicBezTo>
                    <a:cubicBezTo>
                      <a:pt x="3316053" y="2679115"/>
                      <a:pt x="3305260" y="2709864"/>
                      <a:pt x="3294129" y="2740997"/>
                    </a:cubicBezTo>
                    <a:lnTo>
                      <a:pt x="3257702" y="2820945"/>
                    </a:lnTo>
                    <a:lnTo>
                      <a:pt x="3218238" y="2892052"/>
                    </a:lnTo>
                    <a:lnTo>
                      <a:pt x="3178777" y="2947017"/>
                    </a:lnTo>
                    <a:cubicBezTo>
                      <a:pt x="3169669" y="2959700"/>
                      <a:pt x="3160563" y="2972770"/>
                      <a:pt x="3151456" y="2985453"/>
                    </a:cubicBezTo>
                    <a:lnTo>
                      <a:pt x="3130207" y="3007362"/>
                    </a:lnTo>
                    <a:cubicBezTo>
                      <a:pt x="3128182" y="3010053"/>
                      <a:pt x="3126158" y="3013128"/>
                      <a:pt x="3124135" y="3015819"/>
                    </a:cubicBezTo>
                    <a:lnTo>
                      <a:pt x="3009118" y="3131128"/>
                    </a:lnTo>
                    <a:lnTo>
                      <a:pt x="2881961" y="3227218"/>
                    </a:lnTo>
                    <a:lnTo>
                      <a:pt x="2733216" y="3306782"/>
                    </a:lnTo>
                    <a:lnTo>
                      <a:pt x="2584808" y="3367127"/>
                    </a:lnTo>
                    <a:lnTo>
                      <a:pt x="2430328" y="3422092"/>
                    </a:lnTo>
                    <a:lnTo>
                      <a:pt x="2275850" y="3455146"/>
                    </a:lnTo>
                    <a:lnTo>
                      <a:pt x="2127104" y="3485128"/>
                    </a:lnTo>
                    <a:lnTo>
                      <a:pt x="1987804" y="3504345"/>
                    </a:lnTo>
                    <a:lnTo>
                      <a:pt x="1863680" y="3520873"/>
                    </a:lnTo>
                    <a:lnTo>
                      <a:pt x="1757433" y="3526255"/>
                    </a:lnTo>
                    <a:close/>
                    <a:moveTo>
                      <a:pt x="158924" y="3930462"/>
                    </a:moveTo>
                    <a:cubicBezTo>
                      <a:pt x="110443" y="3915731"/>
                      <a:pt x="0" y="3866001"/>
                      <a:pt x="0" y="3786484"/>
                    </a:cubicBezTo>
                    <a:cubicBezTo>
                      <a:pt x="0" y="3760641"/>
                      <a:pt x="7516" y="3736388"/>
                      <a:pt x="22839" y="3716534"/>
                    </a:cubicBezTo>
                    <a:cubicBezTo>
                      <a:pt x="42033" y="3685525"/>
                      <a:pt x="80608" y="3634905"/>
                      <a:pt x="115165" y="3600437"/>
                    </a:cubicBezTo>
                    <a:lnTo>
                      <a:pt x="230182" y="3509727"/>
                    </a:lnTo>
                    <a:lnTo>
                      <a:pt x="363411" y="3435929"/>
                    </a:lnTo>
                    <a:lnTo>
                      <a:pt x="503049" y="3375199"/>
                    </a:lnTo>
                    <a:lnTo>
                      <a:pt x="645387" y="3326000"/>
                    </a:lnTo>
                    <a:lnTo>
                      <a:pt x="787724" y="3290254"/>
                    </a:lnTo>
                    <a:lnTo>
                      <a:pt x="930059" y="3265655"/>
                    </a:lnTo>
                    <a:lnTo>
                      <a:pt x="1069699" y="3246438"/>
                    </a:lnTo>
                    <a:lnTo>
                      <a:pt x="1196856" y="3235290"/>
                    </a:lnTo>
                    <a:lnTo>
                      <a:pt x="1306140" y="3229909"/>
                    </a:lnTo>
                    <a:lnTo>
                      <a:pt x="1322155" y="3229909"/>
                    </a:lnTo>
                    <a:lnTo>
                      <a:pt x="1387858" y="3520878"/>
                    </a:lnTo>
                    <a:lnTo>
                      <a:pt x="1387763" y="3520873"/>
                    </a:lnTo>
                    <a:lnTo>
                      <a:pt x="1196856" y="3526255"/>
                    </a:lnTo>
                    <a:lnTo>
                      <a:pt x="1024165" y="3545473"/>
                    </a:lnTo>
                    <a:lnTo>
                      <a:pt x="869685" y="3570456"/>
                    </a:lnTo>
                    <a:lnTo>
                      <a:pt x="745225" y="3600437"/>
                    </a:lnTo>
                    <a:lnTo>
                      <a:pt x="633244" y="3641565"/>
                    </a:lnTo>
                    <a:lnTo>
                      <a:pt x="539140" y="3680001"/>
                    </a:lnTo>
                    <a:lnTo>
                      <a:pt x="469658" y="3721127"/>
                    </a:lnTo>
                    <a:lnTo>
                      <a:pt x="408946" y="3759564"/>
                    </a:lnTo>
                    <a:lnTo>
                      <a:pt x="357341" y="3801075"/>
                    </a:lnTo>
                    <a:cubicBezTo>
                      <a:pt x="346210" y="3811837"/>
                      <a:pt x="335079" y="3822985"/>
                      <a:pt x="323949" y="3833747"/>
                    </a:cubicBezTo>
                    <a:cubicBezTo>
                      <a:pt x="316865" y="3842972"/>
                      <a:pt x="310119" y="3852197"/>
                      <a:pt x="303037" y="3861422"/>
                    </a:cubicBezTo>
                    <a:cubicBezTo>
                      <a:pt x="298990" y="3866034"/>
                      <a:pt x="294941" y="3870261"/>
                      <a:pt x="290894" y="3874873"/>
                    </a:cubicBezTo>
                    <a:cubicBezTo>
                      <a:pt x="266876" y="3886379"/>
                      <a:pt x="207406" y="3945193"/>
                      <a:pt x="158924" y="393046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6D56088F-EF56-49CB-9B5E-F8229BD31EB7}"/>
                </a:ext>
              </a:extLst>
            </p:cNvPr>
            <p:cNvGrpSpPr/>
            <p:nvPr/>
          </p:nvGrpSpPr>
          <p:grpSpPr>
            <a:xfrm rot="532827">
              <a:off x="2526045" y="950876"/>
              <a:ext cx="3619070" cy="3396495"/>
              <a:chOff x="509678" y="1797347"/>
              <a:chExt cx="2339381" cy="2195507"/>
            </a:xfrm>
          </p:grpSpPr>
          <p:sp>
            <p:nvSpPr>
              <p:cNvPr id="67" name="Rounded Rectangle 16">
                <a:extLst>
                  <a:ext uri="{FF2B5EF4-FFF2-40B4-BE49-F238E27FC236}">
                    <a16:creationId xmlns:a16="http://schemas.microsoft.com/office/drawing/2014/main" id="{07289CFC-B747-49A6-BCA2-78AF534ABC1A}"/>
                  </a:ext>
                </a:extLst>
              </p:cNvPr>
              <p:cNvSpPr/>
              <p:nvPr/>
            </p:nvSpPr>
            <p:spPr>
              <a:xfrm rot="18063644">
                <a:off x="1724663" y="2419627"/>
                <a:ext cx="73094" cy="82300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Rounded Rectangle 17">
                <a:extLst>
                  <a:ext uri="{FF2B5EF4-FFF2-40B4-BE49-F238E27FC236}">
                    <a16:creationId xmlns:a16="http://schemas.microsoft.com/office/drawing/2014/main" id="{3BE261BC-B9C0-4F6C-AAC4-308CCF361092}"/>
                  </a:ext>
                </a:extLst>
              </p:cNvPr>
              <p:cNvSpPr/>
              <p:nvPr/>
            </p:nvSpPr>
            <p:spPr>
              <a:xfrm rot="18060000">
                <a:off x="1820802" y="2253850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Rounded Rectangle 18">
                <a:extLst>
                  <a:ext uri="{FF2B5EF4-FFF2-40B4-BE49-F238E27FC236}">
                    <a16:creationId xmlns:a16="http://schemas.microsoft.com/office/drawing/2014/main" id="{983A6319-AB32-4D06-B569-B60EA3B3FB90}"/>
                  </a:ext>
                </a:extLst>
              </p:cNvPr>
              <p:cNvSpPr/>
              <p:nvPr/>
            </p:nvSpPr>
            <p:spPr>
              <a:xfrm rot="18063644">
                <a:off x="1939567" y="2260617"/>
                <a:ext cx="73094" cy="40274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Rounded Rectangle 19">
                <a:extLst>
                  <a:ext uri="{FF2B5EF4-FFF2-40B4-BE49-F238E27FC236}">
                    <a16:creationId xmlns:a16="http://schemas.microsoft.com/office/drawing/2014/main" id="{38EBD10F-B91C-40C6-B6C1-D72603D132DD}"/>
                  </a:ext>
                </a:extLst>
              </p:cNvPr>
              <p:cNvSpPr/>
              <p:nvPr/>
            </p:nvSpPr>
            <p:spPr>
              <a:xfrm rot="18063644">
                <a:off x="1574952" y="2602544"/>
                <a:ext cx="73094" cy="80549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Rounded Rectangle 20">
                <a:extLst>
                  <a:ext uri="{FF2B5EF4-FFF2-40B4-BE49-F238E27FC236}">
                    <a16:creationId xmlns:a16="http://schemas.microsoft.com/office/drawing/2014/main" id="{4138ED84-5DA5-45AB-B75A-940E0F3BDAB9}"/>
                  </a:ext>
                </a:extLst>
              </p:cNvPr>
              <p:cNvSpPr/>
              <p:nvPr/>
            </p:nvSpPr>
            <p:spPr>
              <a:xfrm rot="18063644">
                <a:off x="1516856" y="2958046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Rounded Rectangle 21">
                <a:extLst>
                  <a:ext uri="{FF2B5EF4-FFF2-40B4-BE49-F238E27FC236}">
                    <a16:creationId xmlns:a16="http://schemas.microsoft.com/office/drawing/2014/main" id="{6A95E4B6-DDB7-46CD-978E-EBC0F79C1103}"/>
                  </a:ext>
                </a:extLst>
              </p:cNvPr>
              <p:cNvSpPr/>
              <p:nvPr/>
            </p:nvSpPr>
            <p:spPr>
              <a:xfrm rot="18063644">
                <a:off x="1091076" y="3196078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Rounded Rectangle 22">
                <a:extLst>
                  <a:ext uri="{FF2B5EF4-FFF2-40B4-BE49-F238E27FC236}">
                    <a16:creationId xmlns:a16="http://schemas.microsoft.com/office/drawing/2014/main" id="{5DBF9B60-4334-481F-97A3-F3AB3D2F04C8}"/>
                  </a:ext>
                </a:extLst>
              </p:cNvPr>
              <p:cNvSpPr/>
              <p:nvPr/>
            </p:nvSpPr>
            <p:spPr>
              <a:xfrm rot="18063644">
                <a:off x="1223216" y="318059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Rounded Rectangle 23">
                <a:extLst>
                  <a:ext uri="{FF2B5EF4-FFF2-40B4-BE49-F238E27FC236}">
                    <a16:creationId xmlns:a16="http://schemas.microsoft.com/office/drawing/2014/main" id="{3B2DD6D7-E535-48FC-AD56-1F9206C6426E}"/>
                  </a:ext>
                </a:extLst>
              </p:cNvPr>
              <p:cNvSpPr/>
              <p:nvPr/>
            </p:nvSpPr>
            <p:spPr>
              <a:xfrm rot="18063644">
                <a:off x="2321860" y="1676143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Rounded Rectangle 24">
                <a:extLst>
                  <a:ext uri="{FF2B5EF4-FFF2-40B4-BE49-F238E27FC236}">
                    <a16:creationId xmlns:a16="http://schemas.microsoft.com/office/drawing/2014/main" id="{F5DBB7E7-169A-448C-BA9E-CAF4A8CD7F24}"/>
                  </a:ext>
                </a:extLst>
              </p:cNvPr>
              <p:cNvSpPr/>
              <p:nvPr/>
            </p:nvSpPr>
            <p:spPr>
              <a:xfrm rot="18063644">
                <a:off x="2213789" y="195382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Oval 39">
                <a:extLst>
                  <a:ext uri="{FF2B5EF4-FFF2-40B4-BE49-F238E27FC236}">
                    <a16:creationId xmlns:a16="http://schemas.microsoft.com/office/drawing/2014/main" id="{1BBE9F31-9D79-4E08-BCEF-ADB6E4AA5C26}"/>
                  </a:ext>
                </a:extLst>
              </p:cNvPr>
              <p:cNvSpPr/>
              <p:nvPr/>
            </p:nvSpPr>
            <p:spPr>
              <a:xfrm rot="15291151" flipH="1">
                <a:off x="640729" y="1666296"/>
                <a:ext cx="1650865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1777921" h="2274057">
                    <a:moveTo>
                      <a:pt x="1535931" y="0"/>
                    </a:moveTo>
                    <a:cubicBezTo>
                      <a:pt x="1583748" y="0"/>
                      <a:pt x="1622512" y="36012"/>
                      <a:pt x="1622512" y="80435"/>
                    </a:cubicBezTo>
                    <a:cubicBezTo>
                      <a:pt x="1622512" y="91693"/>
                      <a:pt x="1620023" y="102411"/>
                      <a:pt x="1615448" y="112103"/>
                    </a:cubicBezTo>
                    <a:lnTo>
                      <a:pt x="1616074" y="113399"/>
                    </a:lnTo>
                    <a:lnTo>
                      <a:pt x="1584270" y="165850"/>
                    </a:lnTo>
                    <a:lnTo>
                      <a:pt x="1565188" y="222968"/>
                    </a:lnTo>
                    <a:cubicBezTo>
                      <a:pt x="1559887" y="244082"/>
                      <a:pt x="1554587" y="265418"/>
                      <a:pt x="1549286" y="286532"/>
                    </a:cubicBezTo>
                    <a:cubicBezTo>
                      <a:pt x="1548756" y="309868"/>
                      <a:pt x="1548226" y="332982"/>
                      <a:pt x="1547696" y="356318"/>
                    </a:cubicBezTo>
                    <a:cubicBezTo>
                      <a:pt x="1548226" y="378988"/>
                      <a:pt x="1548756" y="401880"/>
                      <a:pt x="1549286" y="424549"/>
                    </a:cubicBezTo>
                    <a:cubicBezTo>
                      <a:pt x="1552466" y="447885"/>
                      <a:pt x="1555647" y="470999"/>
                      <a:pt x="1558827" y="494336"/>
                    </a:cubicBezTo>
                    <a:lnTo>
                      <a:pt x="1573139" y="561011"/>
                    </a:lnTo>
                    <a:lnTo>
                      <a:pt x="1587451" y="627686"/>
                    </a:lnTo>
                    <a:cubicBezTo>
                      <a:pt x="1593281" y="646799"/>
                      <a:pt x="1599112" y="665691"/>
                      <a:pt x="1604943" y="684804"/>
                    </a:cubicBezTo>
                    <a:cubicBezTo>
                      <a:pt x="1610774" y="702362"/>
                      <a:pt x="1616428" y="719697"/>
                      <a:pt x="1622258" y="737255"/>
                    </a:cubicBezTo>
                    <a:cubicBezTo>
                      <a:pt x="1627029" y="751479"/>
                      <a:pt x="1631800" y="765925"/>
                      <a:pt x="1636570" y="780149"/>
                    </a:cubicBezTo>
                    <a:cubicBezTo>
                      <a:pt x="1641341" y="791706"/>
                      <a:pt x="1646111" y="803486"/>
                      <a:pt x="1650882" y="815043"/>
                    </a:cubicBezTo>
                    <a:lnTo>
                      <a:pt x="1660423" y="835712"/>
                    </a:lnTo>
                    <a:lnTo>
                      <a:pt x="1662013" y="840379"/>
                    </a:lnTo>
                    <a:lnTo>
                      <a:pt x="1708129" y="949948"/>
                    </a:lnTo>
                    <a:cubicBezTo>
                      <a:pt x="1719791" y="983730"/>
                      <a:pt x="1731275" y="1017735"/>
                      <a:pt x="1742937" y="1051517"/>
                    </a:cubicBezTo>
                    <a:lnTo>
                      <a:pt x="1766790" y="1146862"/>
                    </a:lnTo>
                    <a:cubicBezTo>
                      <a:pt x="1769440" y="1176421"/>
                      <a:pt x="1772090" y="1206203"/>
                      <a:pt x="1774741" y="1235762"/>
                    </a:cubicBezTo>
                    <a:cubicBezTo>
                      <a:pt x="1775801" y="1263765"/>
                      <a:pt x="1776861" y="1291991"/>
                      <a:pt x="1777921" y="1319995"/>
                    </a:cubicBezTo>
                    <a:cubicBezTo>
                      <a:pt x="1775801" y="1344887"/>
                      <a:pt x="1773681" y="1369556"/>
                      <a:pt x="1771560" y="1394448"/>
                    </a:cubicBezTo>
                    <a:cubicBezTo>
                      <a:pt x="1767850" y="1418896"/>
                      <a:pt x="1764139" y="1443121"/>
                      <a:pt x="1760429" y="1467569"/>
                    </a:cubicBezTo>
                    <a:cubicBezTo>
                      <a:pt x="1754598" y="1488682"/>
                      <a:pt x="1748768" y="1510018"/>
                      <a:pt x="1742937" y="1531132"/>
                    </a:cubicBezTo>
                    <a:cubicBezTo>
                      <a:pt x="1737106" y="1549135"/>
                      <a:pt x="1731452" y="1566915"/>
                      <a:pt x="1725621" y="1584917"/>
                    </a:cubicBezTo>
                    <a:lnTo>
                      <a:pt x="1706539" y="1631145"/>
                    </a:lnTo>
                    <a:lnTo>
                      <a:pt x="1685866" y="1672261"/>
                    </a:lnTo>
                    <a:lnTo>
                      <a:pt x="1665194" y="1704043"/>
                    </a:lnTo>
                    <a:cubicBezTo>
                      <a:pt x="1660423" y="1711377"/>
                      <a:pt x="1655653" y="1718934"/>
                      <a:pt x="1650882" y="1726268"/>
                    </a:cubicBezTo>
                    <a:lnTo>
                      <a:pt x="1639751" y="1738936"/>
                    </a:lnTo>
                    <a:cubicBezTo>
                      <a:pt x="1638690" y="1740492"/>
                      <a:pt x="1637630" y="1742270"/>
                      <a:pt x="1636570" y="1743826"/>
                    </a:cubicBezTo>
                    <a:lnTo>
                      <a:pt x="1576319" y="1810501"/>
                    </a:lnTo>
                    <a:lnTo>
                      <a:pt x="1509708" y="1866063"/>
                    </a:lnTo>
                    <a:lnTo>
                      <a:pt x="1431788" y="1912069"/>
                    </a:lnTo>
                    <a:lnTo>
                      <a:pt x="1354045" y="1946962"/>
                    </a:lnTo>
                    <a:lnTo>
                      <a:pt x="1273121" y="1978744"/>
                    </a:lnTo>
                    <a:lnTo>
                      <a:pt x="1192198" y="1997857"/>
                    </a:lnTo>
                    <a:lnTo>
                      <a:pt x="1114278" y="2015193"/>
                    </a:lnTo>
                    <a:lnTo>
                      <a:pt x="1041306" y="2026305"/>
                    </a:lnTo>
                    <a:lnTo>
                      <a:pt x="976284" y="2035862"/>
                    </a:lnTo>
                    <a:lnTo>
                      <a:pt x="920627" y="2038974"/>
                    </a:lnTo>
                    <a:lnTo>
                      <a:pt x="881049" y="2042307"/>
                    </a:lnTo>
                    <a:lnTo>
                      <a:pt x="850835" y="2042307"/>
                    </a:lnTo>
                    <a:lnTo>
                      <a:pt x="842884" y="2042307"/>
                    </a:lnTo>
                    <a:lnTo>
                      <a:pt x="726976" y="2035862"/>
                    </a:lnTo>
                    <a:lnTo>
                      <a:pt x="626970" y="2038974"/>
                    </a:lnTo>
                    <a:lnTo>
                      <a:pt x="536506" y="2050086"/>
                    </a:lnTo>
                    <a:lnTo>
                      <a:pt x="455582" y="2064532"/>
                    </a:lnTo>
                    <a:lnTo>
                      <a:pt x="390384" y="2081868"/>
                    </a:lnTo>
                    <a:lnTo>
                      <a:pt x="331723" y="2105649"/>
                    </a:lnTo>
                    <a:lnTo>
                      <a:pt x="282427" y="2127874"/>
                    </a:lnTo>
                    <a:lnTo>
                      <a:pt x="246029" y="2151654"/>
                    </a:lnTo>
                    <a:lnTo>
                      <a:pt x="214225" y="2173879"/>
                    </a:lnTo>
                    <a:lnTo>
                      <a:pt x="187192" y="2197882"/>
                    </a:lnTo>
                    <a:cubicBezTo>
                      <a:pt x="181361" y="2204105"/>
                      <a:pt x="175530" y="2210551"/>
                      <a:pt x="169700" y="2216774"/>
                    </a:cubicBezTo>
                    <a:cubicBezTo>
                      <a:pt x="165989" y="2222108"/>
                      <a:pt x="162455" y="2227442"/>
                      <a:pt x="158745" y="2232776"/>
                    </a:cubicBezTo>
                    <a:cubicBezTo>
                      <a:pt x="156625" y="2235443"/>
                      <a:pt x="154504" y="2237887"/>
                      <a:pt x="152384" y="2240554"/>
                    </a:cubicBezTo>
                    <a:cubicBezTo>
                      <a:pt x="139802" y="2247207"/>
                      <a:pt x="108649" y="2281215"/>
                      <a:pt x="83252" y="2272697"/>
                    </a:cubicBezTo>
                    <a:cubicBezTo>
                      <a:pt x="57855" y="2264179"/>
                      <a:pt x="0" y="2235424"/>
                      <a:pt x="0" y="2189445"/>
                    </a:cubicBezTo>
                    <a:cubicBezTo>
                      <a:pt x="0" y="2174502"/>
                      <a:pt x="3937" y="2160478"/>
                      <a:pt x="11964" y="2148998"/>
                    </a:cubicBezTo>
                    <a:cubicBezTo>
                      <a:pt x="22019" y="2131068"/>
                      <a:pt x="42226" y="2101798"/>
                      <a:pt x="60329" y="2081868"/>
                    </a:cubicBezTo>
                    <a:lnTo>
                      <a:pt x="120580" y="2029417"/>
                    </a:lnTo>
                    <a:lnTo>
                      <a:pt x="190372" y="1986745"/>
                    </a:lnTo>
                    <a:lnTo>
                      <a:pt x="263521" y="1951629"/>
                    </a:lnTo>
                    <a:lnTo>
                      <a:pt x="338084" y="1923181"/>
                    </a:lnTo>
                    <a:lnTo>
                      <a:pt x="412647" y="1902512"/>
                    </a:lnTo>
                    <a:lnTo>
                      <a:pt x="487209" y="1888288"/>
                    </a:lnTo>
                    <a:lnTo>
                      <a:pt x="560359" y="1877176"/>
                    </a:lnTo>
                    <a:lnTo>
                      <a:pt x="626970" y="1870730"/>
                    </a:lnTo>
                    <a:lnTo>
                      <a:pt x="684218" y="1867619"/>
                    </a:lnTo>
                    <a:lnTo>
                      <a:pt x="733337" y="1867619"/>
                    </a:lnTo>
                    <a:lnTo>
                      <a:pt x="771502" y="1867619"/>
                    </a:lnTo>
                    <a:lnTo>
                      <a:pt x="796768" y="1870730"/>
                    </a:lnTo>
                    <a:lnTo>
                      <a:pt x="804719" y="1870730"/>
                    </a:lnTo>
                    <a:lnTo>
                      <a:pt x="917447" y="1873842"/>
                    </a:lnTo>
                    <a:lnTo>
                      <a:pt x="1022223" y="1867619"/>
                    </a:lnTo>
                    <a:lnTo>
                      <a:pt x="1114278" y="1853395"/>
                    </a:lnTo>
                    <a:lnTo>
                      <a:pt x="1195378" y="1834281"/>
                    </a:lnTo>
                    <a:lnTo>
                      <a:pt x="1263580" y="1807167"/>
                    </a:lnTo>
                    <a:lnTo>
                      <a:pt x="1325421" y="1781830"/>
                    </a:lnTo>
                    <a:lnTo>
                      <a:pt x="1376308" y="1753382"/>
                    </a:lnTo>
                    <a:lnTo>
                      <a:pt x="1420656" y="1724712"/>
                    </a:lnTo>
                    <a:lnTo>
                      <a:pt x="1452460" y="1694486"/>
                    </a:lnTo>
                    <a:lnTo>
                      <a:pt x="1477904" y="1672261"/>
                    </a:lnTo>
                    <a:lnTo>
                      <a:pt x="1495396" y="1651592"/>
                    </a:lnTo>
                    <a:cubicBezTo>
                      <a:pt x="1499106" y="1647814"/>
                      <a:pt x="1502817" y="1644258"/>
                      <a:pt x="1506527" y="1640479"/>
                    </a:cubicBezTo>
                    <a:cubicBezTo>
                      <a:pt x="1507587" y="1639368"/>
                      <a:pt x="1508647" y="1638479"/>
                      <a:pt x="1509708" y="1637368"/>
                    </a:cubicBezTo>
                    <a:lnTo>
                      <a:pt x="1549286" y="1567581"/>
                    </a:lnTo>
                    <a:lnTo>
                      <a:pt x="1579500" y="1496017"/>
                    </a:lnTo>
                    <a:cubicBezTo>
                      <a:pt x="1585330" y="1471125"/>
                      <a:pt x="1591161" y="1446455"/>
                      <a:pt x="1596992" y="1421563"/>
                    </a:cubicBezTo>
                    <a:cubicBezTo>
                      <a:pt x="1599642" y="1396226"/>
                      <a:pt x="1602292" y="1370668"/>
                      <a:pt x="1604943" y="1345331"/>
                    </a:cubicBezTo>
                    <a:lnTo>
                      <a:pt x="1604943" y="1270655"/>
                    </a:lnTo>
                    <a:lnTo>
                      <a:pt x="1596992" y="1199313"/>
                    </a:lnTo>
                    <a:cubicBezTo>
                      <a:pt x="1592751" y="1174865"/>
                      <a:pt x="1588511" y="1150640"/>
                      <a:pt x="1584270" y="1126193"/>
                    </a:cubicBezTo>
                    <a:cubicBezTo>
                      <a:pt x="1579500" y="1105079"/>
                      <a:pt x="1574729" y="1083743"/>
                      <a:pt x="1569958" y="1062629"/>
                    </a:cubicBezTo>
                    <a:cubicBezTo>
                      <a:pt x="1564128" y="1042627"/>
                      <a:pt x="1558297" y="1022402"/>
                      <a:pt x="1552466" y="1002399"/>
                    </a:cubicBezTo>
                    <a:lnTo>
                      <a:pt x="1533384" y="949948"/>
                    </a:lnTo>
                    <a:cubicBezTo>
                      <a:pt x="1528083" y="935724"/>
                      <a:pt x="1522959" y="921278"/>
                      <a:pt x="1517659" y="907054"/>
                    </a:cubicBezTo>
                    <a:cubicBezTo>
                      <a:pt x="1512888" y="896608"/>
                      <a:pt x="1508117" y="885940"/>
                      <a:pt x="1503347" y="875495"/>
                    </a:cubicBezTo>
                    <a:lnTo>
                      <a:pt x="1495396" y="854825"/>
                    </a:lnTo>
                    <a:cubicBezTo>
                      <a:pt x="1493276" y="853270"/>
                      <a:pt x="1491155" y="851492"/>
                      <a:pt x="1489035" y="849936"/>
                    </a:cubicBezTo>
                    <a:lnTo>
                      <a:pt x="1446100" y="734144"/>
                    </a:lnTo>
                    <a:lnTo>
                      <a:pt x="1414296" y="629242"/>
                    </a:lnTo>
                    <a:cubicBezTo>
                      <a:pt x="1407405" y="597015"/>
                      <a:pt x="1400691" y="564789"/>
                      <a:pt x="1393800" y="532563"/>
                    </a:cubicBezTo>
                    <a:lnTo>
                      <a:pt x="1382668" y="445218"/>
                    </a:lnTo>
                    <a:cubicBezTo>
                      <a:pt x="1381608" y="418326"/>
                      <a:pt x="1380548" y="391212"/>
                      <a:pt x="1379488" y="364319"/>
                    </a:cubicBezTo>
                    <a:cubicBezTo>
                      <a:pt x="1380548" y="340539"/>
                      <a:pt x="1381608" y="316536"/>
                      <a:pt x="1382668" y="292755"/>
                    </a:cubicBezTo>
                    <a:cubicBezTo>
                      <a:pt x="1385319" y="271641"/>
                      <a:pt x="1387969" y="250305"/>
                      <a:pt x="1390619" y="229191"/>
                    </a:cubicBezTo>
                    <a:cubicBezTo>
                      <a:pt x="1394860" y="210745"/>
                      <a:pt x="1399100" y="192076"/>
                      <a:pt x="1403341" y="173629"/>
                    </a:cubicBezTo>
                    <a:cubicBezTo>
                      <a:pt x="1408112" y="158294"/>
                      <a:pt x="1412705" y="142958"/>
                      <a:pt x="1417476" y="127623"/>
                    </a:cubicBezTo>
                    <a:lnTo>
                      <a:pt x="1434968" y="89618"/>
                    </a:lnTo>
                    <a:lnTo>
                      <a:pt x="1449280" y="60948"/>
                    </a:lnTo>
                    <a:lnTo>
                      <a:pt x="1456101" y="49373"/>
                    </a:lnTo>
                    <a:cubicBezTo>
                      <a:pt x="1456198" y="49028"/>
                      <a:pt x="1456346" y="48707"/>
                      <a:pt x="1456642" y="48454"/>
                    </a:cubicBezTo>
                    <a:cubicBezTo>
                      <a:pt x="1457894" y="46305"/>
                      <a:pt x="1459153" y="44168"/>
                      <a:pt x="1460411" y="42057"/>
                    </a:cubicBezTo>
                    <a:lnTo>
                      <a:pt x="1469953" y="26055"/>
                    </a:lnTo>
                    <a:cubicBezTo>
                      <a:pt x="1470483" y="25610"/>
                      <a:pt x="1471013" y="24944"/>
                      <a:pt x="1471543" y="24499"/>
                    </a:cubicBezTo>
                    <a:lnTo>
                      <a:pt x="1474027" y="24499"/>
                    </a:lnTo>
                    <a:cubicBezTo>
                      <a:pt x="1489607" y="9327"/>
                      <a:pt x="1511597" y="0"/>
                      <a:pt x="15359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Oval 39">
                <a:extLst>
                  <a:ext uri="{FF2B5EF4-FFF2-40B4-BE49-F238E27FC236}">
                    <a16:creationId xmlns:a16="http://schemas.microsoft.com/office/drawing/2014/main" id="{BB7A1424-D8F1-4F3A-98E0-CB00E3A25958}"/>
                  </a:ext>
                </a:extLst>
              </p:cNvPr>
              <p:cNvSpPr/>
              <p:nvPr/>
            </p:nvSpPr>
            <p:spPr>
              <a:xfrm flipH="1" flipV="1">
                <a:off x="1198193" y="2079887"/>
                <a:ext cx="1650866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3393967" h="3932814">
                    <a:moveTo>
                      <a:pt x="1745685" y="3527152"/>
                    </a:moveTo>
                    <a:lnTo>
                      <a:pt x="1657171" y="3238316"/>
                    </a:lnTo>
                    <a:lnTo>
                      <a:pt x="1751363" y="3240672"/>
                    </a:lnTo>
                    <a:lnTo>
                      <a:pt x="1951375" y="3229909"/>
                    </a:lnTo>
                    <a:lnTo>
                      <a:pt x="2127104" y="3205310"/>
                    </a:lnTo>
                    <a:lnTo>
                      <a:pt x="2281920" y="3172254"/>
                    </a:lnTo>
                    <a:lnTo>
                      <a:pt x="2412114" y="3125362"/>
                    </a:lnTo>
                    <a:lnTo>
                      <a:pt x="2530166" y="3081544"/>
                    </a:lnTo>
                    <a:lnTo>
                      <a:pt x="2627307" y="3032345"/>
                    </a:lnTo>
                    <a:lnTo>
                      <a:pt x="2711965" y="2982762"/>
                    </a:lnTo>
                    <a:lnTo>
                      <a:pt x="2772677" y="2930489"/>
                    </a:lnTo>
                    <a:lnTo>
                      <a:pt x="2821249" y="2892052"/>
                    </a:lnTo>
                    <a:lnTo>
                      <a:pt x="2854640" y="2856307"/>
                    </a:lnTo>
                    <a:cubicBezTo>
                      <a:pt x="2861722" y="2849773"/>
                      <a:pt x="2868807" y="2843623"/>
                      <a:pt x="2875889" y="2837088"/>
                    </a:cubicBezTo>
                    <a:cubicBezTo>
                      <a:pt x="2877912" y="2835166"/>
                      <a:pt x="2879936" y="2833629"/>
                      <a:pt x="2881961" y="2831707"/>
                    </a:cubicBezTo>
                    <a:lnTo>
                      <a:pt x="2957514" y="2711016"/>
                    </a:lnTo>
                    <a:lnTo>
                      <a:pt x="3015191" y="2587251"/>
                    </a:lnTo>
                    <a:cubicBezTo>
                      <a:pt x="3026320" y="2544202"/>
                      <a:pt x="3037451" y="2501537"/>
                      <a:pt x="3048582" y="2458489"/>
                    </a:cubicBezTo>
                    <a:cubicBezTo>
                      <a:pt x="3053641" y="2414670"/>
                      <a:pt x="3058700" y="2370469"/>
                      <a:pt x="3063760" y="2326651"/>
                    </a:cubicBezTo>
                    <a:lnTo>
                      <a:pt x="3063760" y="2197504"/>
                    </a:lnTo>
                    <a:lnTo>
                      <a:pt x="3048582" y="2074124"/>
                    </a:lnTo>
                    <a:cubicBezTo>
                      <a:pt x="3040486" y="2031843"/>
                      <a:pt x="3032392" y="1989947"/>
                      <a:pt x="3024296" y="1947668"/>
                    </a:cubicBezTo>
                    <a:cubicBezTo>
                      <a:pt x="3015191" y="1911153"/>
                      <a:pt x="3006083" y="1874254"/>
                      <a:pt x="2996976" y="1837739"/>
                    </a:cubicBezTo>
                    <a:cubicBezTo>
                      <a:pt x="2985846" y="1803147"/>
                      <a:pt x="2974715" y="1768169"/>
                      <a:pt x="2963584" y="1733575"/>
                    </a:cubicBezTo>
                    <a:lnTo>
                      <a:pt x="2927157" y="1642865"/>
                    </a:lnTo>
                    <a:cubicBezTo>
                      <a:pt x="2917038" y="1618266"/>
                      <a:pt x="2907257" y="1593283"/>
                      <a:pt x="2897139" y="1568683"/>
                    </a:cubicBezTo>
                    <a:cubicBezTo>
                      <a:pt x="2888032" y="1550618"/>
                      <a:pt x="2878924" y="1532168"/>
                      <a:pt x="2869818" y="1514104"/>
                    </a:cubicBezTo>
                    <a:lnTo>
                      <a:pt x="2854640" y="1478357"/>
                    </a:lnTo>
                    <a:cubicBezTo>
                      <a:pt x="2850593" y="1475668"/>
                      <a:pt x="2846544" y="1472593"/>
                      <a:pt x="2842497" y="1469902"/>
                    </a:cubicBezTo>
                    <a:lnTo>
                      <a:pt x="2760536" y="1269648"/>
                    </a:lnTo>
                    <a:lnTo>
                      <a:pt x="2699824" y="1088228"/>
                    </a:lnTo>
                    <a:cubicBezTo>
                      <a:pt x="2686670" y="1032494"/>
                      <a:pt x="2673853" y="976761"/>
                      <a:pt x="2660698" y="921029"/>
                    </a:cubicBezTo>
                    <a:lnTo>
                      <a:pt x="2639448" y="769972"/>
                    </a:lnTo>
                    <a:cubicBezTo>
                      <a:pt x="2637424" y="723464"/>
                      <a:pt x="2635401" y="676573"/>
                      <a:pt x="2633377" y="630063"/>
                    </a:cubicBezTo>
                    <a:cubicBezTo>
                      <a:pt x="2635401" y="588937"/>
                      <a:pt x="2637424" y="547426"/>
                      <a:pt x="2639448" y="506298"/>
                    </a:cubicBezTo>
                    <a:cubicBezTo>
                      <a:pt x="2644508" y="469783"/>
                      <a:pt x="2649567" y="432884"/>
                      <a:pt x="2654626" y="396369"/>
                    </a:cubicBezTo>
                    <a:cubicBezTo>
                      <a:pt x="2662722" y="364468"/>
                      <a:pt x="2670816" y="332182"/>
                      <a:pt x="2678912" y="300279"/>
                    </a:cubicBezTo>
                    <a:cubicBezTo>
                      <a:pt x="2688019" y="273758"/>
                      <a:pt x="2696787" y="247236"/>
                      <a:pt x="2705895" y="220715"/>
                    </a:cubicBezTo>
                    <a:lnTo>
                      <a:pt x="2739286" y="154988"/>
                    </a:lnTo>
                    <a:lnTo>
                      <a:pt x="2766607" y="105405"/>
                    </a:lnTo>
                    <a:lnTo>
                      <a:pt x="2779628" y="85387"/>
                    </a:lnTo>
                    <a:cubicBezTo>
                      <a:pt x="2779813" y="84791"/>
                      <a:pt x="2780096" y="84235"/>
                      <a:pt x="2780661" y="83798"/>
                    </a:cubicBezTo>
                    <a:cubicBezTo>
                      <a:pt x="2783051" y="80081"/>
                      <a:pt x="2785454" y="76386"/>
                      <a:pt x="2787855" y="72735"/>
                    </a:cubicBezTo>
                    <a:lnTo>
                      <a:pt x="2806071" y="45060"/>
                    </a:lnTo>
                    <a:cubicBezTo>
                      <a:pt x="2807082" y="44291"/>
                      <a:pt x="2808094" y="43139"/>
                      <a:pt x="2809106" y="42369"/>
                    </a:cubicBezTo>
                    <a:lnTo>
                      <a:pt x="2813848" y="42369"/>
                    </a:lnTo>
                    <a:cubicBezTo>
                      <a:pt x="2843589" y="16131"/>
                      <a:pt x="2885567" y="0"/>
                      <a:pt x="2932020" y="0"/>
                    </a:cubicBezTo>
                    <a:cubicBezTo>
                      <a:pt x="3023300" y="0"/>
                      <a:pt x="3097299" y="62280"/>
                      <a:pt x="3097299" y="139107"/>
                    </a:cubicBezTo>
                    <a:cubicBezTo>
                      <a:pt x="3097299" y="158577"/>
                      <a:pt x="3092547" y="177113"/>
                      <a:pt x="3083814" y="193874"/>
                    </a:cubicBezTo>
                    <a:lnTo>
                      <a:pt x="3085009" y="196115"/>
                    </a:lnTo>
                    <a:lnTo>
                      <a:pt x="3024296" y="286826"/>
                    </a:lnTo>
                    <a:lnTo>
                      <a:pt x="2987870" y="385607"/>
                    </a:lnTo>
                    <a:cubicBezTo>
                      <a:pt x="2977750" y="422122"/>
                      <a:pt x="2967633" y="459021"/>
                      <a:pt x="2957514" y="495536"/>
                    </a:cubicBezTo>
                    <a:cubicBezTo>
                      <a:pt x="2956502" y="535894"/>
                      <a:pt x="2955490" y="575868"/>
                      <a:pt x="2954478" y="616226"/>
                    </a:cubicBezTo>
                    <a:cubicBezTo>
                      <a:pt x="2955490" y="655432"/>
                      <a:pt x="2956502" y="695022"/>
                      <a:pt x="2957514" y="734226"/>
                    </a:cubicBezTo>
                    <a:cubicBezTo>
                      <a:pt x="2963584" y="774584"/>
                      <a:pt x="2969657" y="814558"/>
                      <a:pt x="2975727" y="854918"/>
                    </a:cubicBezTo>
                    <a:lnTo>
                      <a:pt x="3003048" y="970227"/>
                    </a:lnTo>
                    <a:lnTo>
                      <a:pt x="3030369" y="1085537"/>
                    </a:lnTo>
                    <a:cubicBezTo>
                      <a:pt x="3041498" y="1118591"/>
                      <a:pt x="3052629" y="1151264"/>
                      <a:pt x="3063760" y="1184318"/>
                    </a:cubicBezTo>
                    <a:cubicBezTo>
                      <a:pt x="3074891" y="1214683"/>
                      <a:pt x="3085685" y="1244663"/>
                      <a:pt x="3096814" y="1275028"/>
                    </a:cubicBezTo>
                    <a:cubicBezTo>
                      <a:pt x="3105921" y="1299628"/>
                      <a:pt x="3115029" y="1324611"/>
                      <a:pt x="3124135" y="1349210"/>
                    </a:cubicBezTo>
                    <a:cubicBezTo>
                      <a:pt x="3133242" y="1369197"/>
                      <a:pt x="3142348" y="1389570"/>
                      <a:pt x="3151456" y="1409557"/>
                    </a:cubicBezTo>
                    <a:lnTo>
                      <a:pt x="3169669" y="1445302"/>
                    </a:lnTo>
                    <a:lnTo>
                      <a:pt x="3172704" y="1453374"/>
                    </a:lnTo>
                    <a:lnTo>
                      <a:pt x="3260737" y="1642865"/>
                    </a:lnTo>
                    <a:cubicBezTo>
                      <a:pt x="3283000" y="1701289"/>
                      <a:pt x="3304922" y="1760098"/>
                      <a:pt x="3327184" y="1818521"/>
                    </a:cubicBezTo>
                    <a:lnTo>
                      <a:pt x="3372718" y="1983413"/>
                    </a:lnTo>
                    <a:cubicBezTo>
                      <a:pt x="3377777" y="2034534"/>
                      <a:pt x="3382836" y="2086039"/>
                      <a:pt x="3387897" y="2137159"/>
                    </a:cubicBezTo>
                    <a:cubicBezTo>
                      <a:pt x="3389920" y="2185589"/>
                      <a:pt x="3391944" y="2234403"/>
                      <a:pt x="3393967" y="2282834"/>
                    </a:cubicBezTo>
                    <a:cubicBezTo>
                      <a:pt x="3389920" y="2325883"/>
                      <a:pt x="3385873" y="2368546"/>
                      <a:pt x="3381824" y="2411595"/>
                    </a:cubicBezTo>
                    <a:cubicBezTo>
                      <a:pt x="3374742" y="2453876"/>
                      <a:pt x="3367658" y="2495771"/>
                      <a:pt x="3360576" y="2538052"/>
                    </a:cubicBezTo>
                    <a:cubicBezTo>
                      <a:pt x="3349445" y="2574566"/>
                      <a:pt x="3338315" y="2611465"/>
                      <a:pt x="3327184" y="2647980"/>
                    </a:cubicBezTo>
                    <a:cubicBezTo>
                      <a:pt x="3316053" y="2679115"/>
                      <a:pt x="3305260" y="2709864"/>
                      <a:pt x="3294129" y="2740997"/>
                    </a:cubicBezTo>
                    <a:lnTo>
                      <a:pt x="3257702" y="2820945"/>
                    </a:lnTo>
                    <a:lnTo>
                      <a:pt x="3218238" y="2892052"/>
                    </a:lnTo>
                    <a:lnTo>
                      <a:pt x="3178777" y="2947017"/>
                    </a:lnTo>
                    <a:cubicBezTo>
                      <a:pt x="3169669" y="2959700"/>
                      <a:pt x="3160563" y="2972770"/>
                      <a:pt x="3151456" y="2985453"/>
                    </a:cubicBezTo>
                    <a:lnTo>
                      <a:pt x="3130207" y="3007362"/>
                    </a:lnTo>
                    <a:cubicBezTo>
                      <a:pt x="3128182" y="3010053"/>
                      <a:pt x="3126158" y="3013128"/>
                      <a:pt x="3124135" y="3015819"/>
                    </a:cubicBezTo>
                    <a:lnTo>
                      <a:pt x="3009118" y="3131128"/>
                    </a:lnTo>
                    <a:lnTo>
                      <a:pt x="2881961" y="3227218"/>
                    </a:lnTo>
                    <a:lnTo>
                      <a:pt x="2733216" y="3306782"/>
                    </a:lnTo>
                    <a:lnTo>
                      <a:pt x="2584808" y="3367127"/>
                    </a:lnTo>
                    <a:lnTo>
                      <a:pt x="2430328" y="3422092"/>
                    </a:lnTo>
                    <a:lnTo>
                      <a:pt x="2275850" y="3455146"/>
                    </a:lnTo>
                    <a:lnTo>
                      <a:pt x="2127104" y="3485128"/>
                    </a:lnTo>
                    <a:lnTo>
                      <a:pt x="1987804" y="3504345"/>
                    </a:lnTo>
                    <a:lnTo>
                      <a:pt x="1863680" y="3520873"/>
                    </a:lnTo>
                    <a:lnTo>
                      <a:pt x="1757433" y="3526255"/>
                    </a:lnTo>
                    <a:close/>
                    <a:moveTo>
                      <a:pt x="158924" y="3930462"/>
                    </a:moveTo>
                    <a:cubicBezTo>
                      <a:pt x="110443" y="3915731"/>
                      <a:pt x="0" y="3866001"/>
                      <a:pt x="0" y="3786484"/>
                    </a:cubicBezTo>
                    <a:cubicBezTo>
                      <a:pt x="0" y="3760641"/>
                      <a:pt x="7516" y="3736388"/>
                      <a:pt x="22839" y="3716534"/>
                    </a:cubicBezTo>
                    <a:cubicBezTo>
                      <a:pt x="42033" y="3685525"/>
                      <a:pt x="80608" y="3634905"/>
                      <a:pt x="115165" y="3600437"/>
                    </a:cubicBezTo>
                    <a:lnTo>
                      <a:pt x="230182" y="3509727"/>
                    </a:lnTo>
                    <a:lnTo>
                      <a:pt x="363411" y="3435929"/>
                    </a:lnTo>
                    <a:lnTo>
                      <a:pt x="503049" y="3375199"/>
                    </a:lnTo>
                    <a:lnTo>
                      <a:pt x="645387" y="3326000"/>
                    </a:lnTo>
                    <a:lnTo>
                      <a:pt x="787724" y="3290254"/>
                    </a:lnTo>
                    <a:lnTo>
                      <a:pt x="930059" y="3265655"/>
                    </a:lnTo>
                    <a:lnTo>
                      <a:pt x="1069699" y="3246438"/>
                    </a:lnTo>
                    <a:lnTo>
                      <a:pt x="1196856" y="3235290"/>
                    </a:lnTo>
                    <a:lnTo>
                      <a:pt x="1306140" y="3229909"/>
                    </a:lnTo>
                    <a:lnTo>
                      <a:pt x="1322155" y="3229909"/>
                    </a:lnTo>
                    <a:lnTo>
                      <a:pt x="1387858" y="3520878"/>
                    </a:lnTo>
                    <a:lnTo>
                      <a:pt x="1387763" y="3520873"/>
                    </a:lnTo>
                    <a:lnTo>
                      <a:pt x="1196856" y="3526255"/>
                    </a:lnTo>
                    <a:lnTo>
                      <a:pt x="1024165" y="3545473"/>
                    </a:lnTo>
                    <a:lnTo>
                      <a:pt x="869685" y="3570456"/>
                    </a:lnTo>
                    <a:lnTo>
                      <a:pt x="745225" y="3600437"/>
                    </a:lnTo>
                    <a:lnTo>
                      <a:pt x="633244" y="3641565"/>
                    </a:lnTo>
                    <a:lnTo>
                      <a:pt x="539140" y="3680001"/>
                    </a:lnTo>
                    <a:lnTo>
                      <a:pt x="469658" y="3721127"/>
                    </a:lnTo>
                    <a:lnTo>
                      <a:pt x="408946" y="3759564"/>
                    </a:lnTo>
                    <a:lnTo>
                      <a:pt x="357341" y="3801075"/>
                    </a:lnTo>
                    <a:cubicBezTo>
                      <a:pt x="346210" y="3811837"/>
                      <a:pt x="335079" y="3822985"/>
                      <a:pt x="323949" y="3833747"/>
                    </a:cubicBezTo>
                    <a:cubicBezTo>
                      <a:pt x="316865" y="3842972"/>
                      <a:pt x="310119" y="3852197"/>
                      <a:pt x="303037" y="3861422"/>
                    </a:cubicBezTo>
                    <a:cubicBezTo>
                      <a:pt x="298990" y="3866034"/>
                      <a:pt x="294941" y="3870261"/>
                      <a:pt x="290894" y="3874873"/>
                    </a:cubicBezTo>
                    <a:cubicBezTo>
                      <a:pt x="266876" y="3886379"/>
                      <a:pt x="207406" y="3945193"/>
                      <a:pt x="158924" y="393046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Rounded Rectangle 21">
                <a:extLst>
                  <a:ext uri="{FF2B5EF4-FFF2-40B4-BE49-F238E27FC236}">
                    <a16:creationId xmlns:a16="http://schemas.microsoft.com/office/drawing/2014/main" id="{1642C52C-EFA5-460F-8D93-C89EF282DDA1}"/>
                  </a:ext>
                </a:extLst>
              </p:cNvPr>
              <p:cNvSpPr/>
              <p:nvPr/>
            </p:nvSpPr>
            <p:spPr>
              <a:xfrm rot="18063644">
                <a:off x="1029053" y="3391349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025" dirty="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2DC5ED6A-7EB6-43D0-8742-0903038B086C}"/>
              </a:ext>
            </a:extLst>
          </p:cNvPr>
          <p:cNvGrpSpPr/>
          <p:nvPr/>
        </p:nvGrpSpPr>
        <p:grpSpPr>
          <a:xfrm>
            <a:off x="6405090" y="1503490"/>
            <a:ext cx="2051080" cy="529425"/>
            <a:chOff x="1418442" y="3789040"/>
            <a:chExt cx="1512168" cy="876572"/>
          </a:xfrm>
        </p:grpSpPr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1A6A9836-5000-40F8-A835-089A645E5D1C}"/>
                </a:ext>
              </a:extLst>
            </p:cNvPr>
            <p:cNvSpPr txBox="1"/>
            <p:nvPr/>
          </p:nvSpPr>
          <p:spPr>
            <a:xfrm>
              <a:off x="1418442" y="3789040"/>
              <a:ext cx="1506974" cy="42041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05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FB158C3D-8665-4A6C-99F6-11EE6B42CF8E}"/>
                </a:ext>
              </a:extLst>
            </p:cNvPr>
            <p:cNvSpPr txBox="1"/>
            <p:nvPr/>
          </p:nvSpPr>
          <p:spPr>
            <a:xfrm>
              <a:off x="1419255" y="4054107"/>
              <a:ext cx="1511355" cy="61150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613F8A06-D05F-437D-85C6-DEFE3B34DE8C}"/>
              </a:ext>
            </a:extLst>
          </p:cNvPr>
          <p:cNvGrpSpPr/>
          <p:nvPr/>
        </p:nvGrpSpPr>
        <p:grpSpPr>
          <a:xfrm>
            <a:off x="5768658" y="1577988"/>
            <a:ext cx="513000" cy="513000"/>
            <a:chOff x="6078081" y="1847059"/>
            <a:chExt cx="684000" cy="684000"/>
          </a:xfrm>
        </p:grpSpPr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9D9B2147-8104-4FDE-A04F-B9C6E8F26992}"/>
                </a:ext>
              </a:extLst>
            </p:cNvPr>
            <p:cNvSpPr/>
            <p:nvPr/>
          </p:nvSpPr>
          <p:spPr>
            <a:xfrm>
              <a:off x="6078081" y="1847059"/>
              <a:ext cx="684000" cy="684000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25">
                <a:cs typeface="B Nazanin" panose="00000400000000000000" pitchFamily="2" charset="-78"/>
              </a:endParaRP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CFC512BF-422B-460C-ADFD-73F9B0F9BBBB}"/>
                </a:ext>
              </a:extLst>
            </p:cNvPr>
            <p:cNvSpPr/>
            <p:nvPr/>
          </p:nvSpPr>
          <p:spPr>
            <a:xfrm>
              <a:off x="6150081" y="1919059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25">
                <a:cs typeface="B Nazanin" panose="00000400000000000000" pitchFamily="2" charset="-78"/>
              </a:endParaRPr>
            </a:p>
          </p:txBody>
        </p:sp>
      </p:grpSp>
      <p:sp>
        <p:nvSpPr>
          <p:cNvPr id="96" name="Text Placeholder 14">
            <a:extLst>
              <a:ext uri="{FF2B5EF4-FFF2-40B4-BE49-F238E27FC236}">
                <a16:creationId xmlns:a16="http://schemas.microsoft.com/office/drawing/2014/main" id="{0C63B64B-E4E3-4E04-9E4A-AFAB03CA80A5}"/>
              </a:ext>
            </a:extLst>
          </p:cNvPr>
          <p:cNvSpPr txBox="1">
            <a:spLocks/>
          </p:cNvSpPr>
          <p:nvPr/>
        </p:nvSpPr>
        <p:spPr>
          <a:xfrm>
            <a:off x="5839309" y="1665385"/>
            <a:ext cx="371701" cy="338209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05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B91B3DF3-EA0A-46E9-806C-31350939A356}"/>
              </a:ext>
            </a:extLst>
          </p:cNvPr>
          <p:cNvGrpSpPr/>
          <p:nvPr/>
        </p:nvGrpSpPr>
        <p:grpSpPr>
          <a:xfrm>
            <a:off x="5879723" y="2633559"/>
            <a:ext cx="2064464" cy="552145"/>
            <a:chOff x="1408574" y="3751424"/>
            <a:chExt cx="1522036" cy="914187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70BCF122-4589-4427-B018-06B1C7FB9FBC}"/>
                </a:ext>
              </a:extLst>
            </p:cNvPr>
            <p:cNvSpPr txBox="1"/>
            <p:nvPr/>
          </p:nvSpPr>
          <p:spPr>
            <a:xfrm>
              <a:off x="1408574" y="3751424"/>
              <a:ext cx="1516843" cy="42040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05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07F91C2B-EE4A-4BCB-82B5-7E36CCCD4F6F}"/>
                </a:ext>
              </a:extLst>
            </p:cNvPr>
            <p:cNvSpPr txBox="1"/>
            <p:nvPr/>
          </p:nvSpPr>
          <p:spPr>
            <a:xfrm>
              <a:off x="1419255" y="4054108"/>
              <a:ext cx="1511355" cy="61150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90A873CC-D9F7-4FF7-8784-45D026629651}"/>
              </a:ext>
            </a:extLst>
          </p:cNvPr>
          <p:cNvGrpSpPr/>
          <p:nvPr/>
        </p:nvGrpSpPr>
        <p:grpSpPr>
          <a:xfrm>
            <a:off x="5253042" y="2730770"/>
            <a:ext cx="513000" cy="513000"/>
            <a:chOff x="6078081" y="1847059"/>
            <a:chExt cx="684000" cy="684000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82D92119-CFAB-4A15-B5E5-A1090CD41575}"/>
                </a:ext>
              </a:extLst>
            </p:cNvPr>
            <p:cNvSpPr/>
            <p:nvPr/>
          </p:nvSpPr>
          <p:spPr>
            <a:xfrm>
              <a:off x="6078081" y="1847059"/>
              <a:ext cx="684000" cy="684000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25">
                <a:cs typeface="B Nazanin" panose="00000400000000000000" pitchFamily="2" charset="-78"/>
              </a:endParaRPr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20E06FDB-399C-40D0-B4AD-A4DF6D0C9317}"/>
                </a:ext>
              </a:extLst>
            </p:cNvPr>
            <p:cNvSpPr/>
            <p:nvPr/>
          </p:nvSpPr>
          <p:spPr>
            <a:xfrm>
              <a:off x="6150081" y="1919059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25">
                <a:cs typeface="B Nazanin" panose="00000400000000000000" pitchFamily="2" charset="-78"/>
              </a:endParaRPr>
            </a:p>
          </p:txBody>
        </p:sp>
      </p:grpSp>
      <p:sp>
        <p:nvSpPr>
          <p:cNvPr id="103" name="Text Placeholder 14">
            <a:extLst>
              <a:ext uri="{FF2B5EF4-FFF2-40B4-BE49-F238E27FC236}">
                <a16:creationId xmlns:a16="http://schemas.microsoft.com/office/drawing/2014/main" id="{03145CA9-2132-41A3-AAEE-DEA4EA32A468}"/>
              </a:ext>
            </a:extLst>
          </p:cNvPr>
          <p:cNvSpPr txBox="1">
            <a:spLocks/>
          </p:cNvSpPr>
          <p:nvPr/>
        </p:nvSpPr>
        <p:spPr>
          <a:xfrm>
            <a:off x="5323693" y="2818167"/>
            <a:ext cx="371701" cy="338209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050" b="1" dirty="0">
                <a:solidFill>
                  <a:schemeClr val="bg1"/>
                </a:solidFill>
                <a:cs typeface="B Nazanin" panose="00000400000000000000" pitchFamily="2" charset="-78"/>
              </a:rPr>
              <a:t>05</a:t>
            </a: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E03F6E56-CA0F-4A9E-9150-DB556B8870C1}"/>
              </a:ext>
            </a:extLst>
          </p:cNvPr>
          <p:cNvGrpSpPr/>
          <p:nvPr/>
        </p:nvGrpSpPr>
        <p:grpSpPr>
          <a:xfrm>
            <a:off x="5341053" y="3809053"/>
            <a:ext cx="2051080" cy="529425"/>
            <a:chOff x="1418442" y="3789040"/>
            <a:chExt cx="1512168" cy="876572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41D68160-B54B-40A9-9FDB-2F257197595D}"/>
                </a:ext>
              </a:extLst>
            </p:cNvPr>
            <p:cNvSpPr txBox="1"/>
            <p:nvPr/>
          </p:nvSpPr>
          <p:spPr>
            <a:xfrm>
              <a:off x="1418442" y="3789040"/>
              <a:ext cx="1506974" cy="42041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05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B82F5C6B-E271-4B44-846F-D606836386B0}"/>
                </a:ext>
              </a:extLst>
            </p:cNvPr>
            <p:cNvSpPr txBox="1"/>
            <p:nvPr/>
          </p:nvSpPr>
          <p:spPr>
            <a:xfrm>
              <a:off x="1419255" y="4054107"/>
              <a:ext cx="1511355" cy="61150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5EE4104D-AA40-4B1D-B88B-866E592EDBEE}"/>
              </a:ext>
            </a:extLst>
          </p:cNvPr>
          <p:cNvGrpSpPr/>
          <p:nvPr/>
        </p:nvGrpSpPr>
        <p:grpSpPr>
          <a:xfrm>
            <a:off x="4704622" y="3883550"/>
            <a:ext cx="513000" cy="513000"/>
            <a:chOff x="6078081" y="1847059"/>
            <a:chExt cx="684000" cy="684000"/>
          </a:xfrm>
        </p:grpSpPr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2C77022E-5D15-432D-A80D-A408733F044C}"/>
                </a:ext>
              </a:extLst>
            </p:cNvPr>
            <p:cNvSpPr/>
            <p:nvPr/>
          </p:nvSpPr>
          <p:spPr>
            <a:xfrm>
              <a:off x="6078081" y="1847059"/>
              <a:ext cx="684000" cy="684000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25">
                <a:cs typeface="B Nazanin" panose="00000400000000000000" pitchFamily="2" charset="-78"/>
              </a:endParaRPr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64734E0A-F394-44DB-B677-4AC37A400BE7}"/>
                </a:ext>
              </a:extLst>
            </p:cNvPr>
            <p:cNvSpPr/>
            <p:nvPr/>
          </p:nvSpPr>
          <p:spPr>
            <a:xfrm>
              <a:off x="6150081" y="1919059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25">
                <a:cs typeface="B Nazanin" panose="00000400000000000000" pitchFamily="2" charset="-78"/>
              </a:endParaRPr>
            </a:p>
          </p:txBody>
        </p:sp>
      </p:grpSp>
      <p:sp>
        <p:nvSpPr>
          <p:cNvPr id="110" name="Text Placeholder 14">
            <a:extLst>
              <a:ext uri="{FF2B5EF4-FFF2-40B4-BE49-F238E27FC236}">
                <a16:creationId xmlns:a16="http://schemas.microsoft.com/office/drawing/2014/main" id="{6F287571-A013-4A0A-B838-1D90B34B4D9D}"/>
              </a:ext>
            </a:extLst>
          </p:cNvPr>
          <p:cNvSpPr txBox="1">
            <a:spLocks/>
          </p:cNvSpPr>
          <p:nvPr/>
        </p:nvSpPr>
        <p:spPr>
          <a:xfrm>
            <a:off x="4775273" y="3970947"/>
            <a:ext cx="371701" cy="338209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050" b="1" dirty="0">
                <a:solidFill>
                  <a:schemeClr val="bg1"/>
                </a:solidFill>
                <a:cs typeface="B Nazanin" panose="00000400000000000000" pitchFamily="2" charset="-78"/>
              </a:rPr>
              <a:t>06</a:t>
            </a:r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88B8895D-24D9-4C27-A996-33B0E130805B}"/>
              </a:ext>
            </a:extLst>
          </p:cNvPr>
          <p:cNvGrpSpPr/>
          <p:nvPr/>
        </p:nvGrpSpPr>
        <p:grpSpPr>
          <a:xfrm>
            <a:off x="2021510" y="1503494"/>
            <a:ext cx="2027961" cy="529426"/>
            <a:chOff x="1586278" y="1610533"/>
            <a:chExt cx="1992330" cy="705900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1665A3DA-A683-48D4-953E-81744BB9214E}"/>
                </a:ext>
              </a:extLst>
            </p:cNvPr>
            <p:cNvSpPr txBox="1"/>
            <p:nvPr/>
          </p:nvSpPr>
          <p:spPr>
            <a:xfrm>
              <a:off x="1586278" y="1610533"/>
              <a:ext cx="1985487" cy="3385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fa-IR" altLang="ko-KR" sz="105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05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31387CB9-FCCE-4CB2-90D5-E2D419B0C438}"/>
                </a:ext>
              </a:extLst>
            </p:cNvPr>
            <p:cNvSpPr txBox="1"/>
            <p:nvPr/>
          </p:nvSpPr>
          <p:spPr>
            <a:xfrm>
              <a:off x="1587349" y="1823991"/>
              <a:ext cx="1991259" cy="49244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A61CDF03-82C1-499F-8807-1D2D941C8AD4}"/>
              </a:ext>
            </a:extLst>
          </p:cNvPr>
          <p:cNvGrpSpPr/>
          <p:nvPr/>
        </p:nvGrpSpPr>
        <p:grpSpPr>
          <a:xfrm>
            <a:off x="4181455" y="1577987"/>
            <a:ext cx="513000" cy="513000"/>
            <a:chOff x="3754587" y="1709861"/>
            <a:chExt cx="684000" cy="684000"/>
          </a:xfrm>
        </p:grpSpPr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73D2031C-C00B-45F4-9D44-78CB7B14FB79}"/>
                </a:ext>
              </a:extLst>
            </p:cNvPr>
            <p:cNvSpPr/>
            <p:nvPr/>
          </p:nvSpPr>
          <p:spPr>
            <a:xfrm>
              <a:off x="3754587" y="1709861"/>
              <a:ext cx="684000" cy="6840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F65C1E2E-354C-47A0-B189-CDB5A0EA4829}"/>
                </a:ext>
              </a:extLst>
            </p:cNvPr>
            <p:cNvSpPr/>
            <p:nvPr/>
          </p:nvSpPr>
          <p:spPr>
            <a:xfrm>
              <a:off x="3826587" y="1781861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25">
                <a:cs typeface="B Nazanin" panose="00000400000000000000" pitchFamily="2" charset="-78"/>
              </a:endParaRPr>
            </a:p>
          </p:txBody>
        </p:sp>
        <p:sp>
          <p:nvSpPr>
            <p:cNvPr id="117" name="Text Placeholder 14">
              <a:extLst>
                <a:ext uri="{FF2B5EF4-FFF2-40B4-BE49-F238E27FC236}">
                  <a16:creationId xmlns:a16="http://schemas.microsoft.com/office/drawing/2014/main" id="{5A32E862-EF60-4065-B4A6-1ADAF1846E8B}"/>
                </a:ext>
              </a:extLst>
            </p:cNvPr>
            <p:cNvSpPr txBox="1">
              <a:spLocks/>
            </p:cNvSpPr>
            <p:nvPr/>
          </p:nvSpPr>
          <p:spPr>
            <a:xfrm>
              <a:off x="3840276" y="1826389"/>
              <a:ext cx="495601" cy="450945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05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01</a:t>
              </a: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B4A9F2EE-75FB-4478-A158-44D78BB083F4}"/>
              </a:ext>
            </a:extLst>
          </p:cNvPr>
          <p:cNvGrpSpPr/>
          <p:nvPr/>
        </p:nvGrpSpPr>
        <p:grpSpPr>
          <a:xfrm>
            <a:off x="1319432" y="2656276"/>
            <a:ext cx="2027961" cy="529426"/>
            <a:chOff x="1586278" y="1610533"/>
            <a:chExt cx="1992330" cy="705900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5C8F422A-7ABF-4019-9736-5ADCBC2ABC90}"/>
                </a:ext>
              </a:extLst>
            </p:cNvPr>
            <p:cNvSpPr txBox="1"/>
            <p:nvPr/>
          </p:nvSpPr>
          <p:spPr>
            <a:xfrm>
              <a:off x="1586278" y="1610533"/>
              <a:ext cx="1985487" cy="3385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fa-IR" altLang="ko-KR" sz="105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05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D18CAA47-6BBC-47EC-BB23-A7E7E30BDFDB}"/>
                </a:ext>
              </a:extLst>
            </p:cNvPr>
            <p:cNvSpPr txBox="1"/>
            <p:nvPr/>
          </p:nvSpPr>
          <p:spPr>
            <a:xfrm>
              <a:off x="1587349" y="1823991"/>
              <a:ext cx="1991259" cy="49244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9FB5D358-D46B-43B6-8E4C-7956FC6A9139}"/>
              </a:ext>
            </a:extLst>
          </p:cNvPr>
          <p:cNvGrpSpPr/>
          <p:nvPr/>
        </p:nvGrpSpPr>
        <p:grpSpPr>
          <a:xfrm>
            <a:off x="3479377" y="2730768"/>
            <a:ext cx="513000" cy="513000"/>
            <a:chOff x="3754587" y="1709861"/>
            <a:chExt cx="684000" cy="684000"/>
          </a:xfrm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92FC485A-EB5E-4B41-BAD3-AECA922F6E39}"/>
                </a:ext>
              </a:extLst>
            </p:cNvPr>
            <p:cNvSpPr/>
            <p:nvPr/>
          </p:nvSpPr>
          <p:spPr>
            <a:xfrm>
              <a:off x="3754587" y="1709861"/>
              <a:ext cx="684000" cy="6840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7D256867-D5ED-4076-BFFE-33218B0A5CE1}"/>
                </a:ext>
              </a:extLst>
            </p:cNvPr>
            <p:cNvSpPr/>
            <p:nvPr/>
          </p:nvSpPr>
          <p:spPr>
            <a:xfrm>
              <a:off x="3826587" y="1781861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24" name="Text Placeholder 14">
              <a:extLst>
                <a:ext uri="{FF2B5EF4-FFF2-40B4-BE49-F238E27FC236}">
                  <a16:creationId xmlns:a16="http://schemas.microsoft.com/office/drawing/2014/main" id="{C3A07A06-3A12-425D-A38F-43A8C201AE93}"/>
                </a:ext>
              </a:extLst>
            </p:cNvPr>
            <p:cNvSpPr txBox="1">
              <a:spLocks/>
            </p:cNvSpPr>
            <p:nvPr/>
          </p:nvSpPr>
          <p:spPr>
            <a:xfrm>
              <a:off x="3840276" y="1826389"/>
              <a:ext cx="495601" cy="450945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05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02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DE95B0D4-2F00-40FF-804B-1FAC07203CCF}"/>
              </a:ext>
            </a:extLst>
          </p:cNvPr>
          <p:cNvGrpSpPr/>
          <p:nvPr/>
        </p:nvGrpSpPr>
        <p:grpSpPr>
          <a:xfrm>
            <a:off x="725366" y="3809058"/>
            <a:ext cx="2027961" cy="529426"/>
            <a:chOff x="1586278" y="1610533"/>
            <a:chExt cx="1992330" cy="705900"/>
          </a:xfrm>
        </p:grpSpPr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C5EC46D8-6B29-484E-AB10-30A55B571DC5}"/>
                </a:ext>
              </a:extLst>
            </p:cNvPr>
            <p:cNvSpPr txBox="1"/>
            <p:nvPr/>
          </p:nvSpPr>
          <p:spPr>
            <a:xfrm>
              <a:off x="1586278" y="1610533"/>
              <a:ext cx="1985487" cy="3385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fa-IR" altLang="ko-KR" sz="105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05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C5C81FD9-B41A-4542-8ABB-0D2BA4B0F4E0}"/>
                </a:ext>
              </a:extLst>
            </p:cNvPr>
            <p:cNvSpPr txBox="1"/>
            <p:nvPr/>
          </p:nvSpPr>
          <p:spPr>
            <a:xfrm>
              <a:off x="1587349" y="1823991"/>
              <a:ext cx="1991259" cy="49244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CA754D9D-329A-401F-8A0D-D4AC31945BCF}"/>
              </a:ext>
            </a:extLst>
          </p:cNvPr>
          <p:cNvGrpSpPr/>
          <p:nvPr/>
        </p:nvGrpSpPr>
        <p:grpSpPr>
          <a:xfrm>
            <a:off x="2885311" y="3883550"/>
            <a:ext cx="513000" cy="513000"/>
            <a:chOff x="3754587" y="1709861"/>
            <a:chExt cx="684000" cy="684000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EF33F3BE-E109-4F14-9EA4-BD5C4DBB3CDE}"/>
                </a:ext>
              </a:extLst>
            </p:cNvPr>
            <p:cNvSpPr/>
            <p:nvPr/>
          </p:nvSpPr>
          <p:spPr>
            <a:xfrm>
              <a:off x="3754587" y="1709861"/>
              <a:ext cx="684000" cy="6840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25">
                <a:cs typeface="B Nazanin" panose="00000400000000000000" pitchFamily="2" charset="-78"/>
              </a:endParaRPr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AE18A415-EB97-4986-9188-5B0D4BCC4B3E}"/>
                </a:ext>
              </a:extLst>
            </p:cNvPr>
            <p:cNvSpPr/>
            <p:nvPr/>
          </p:nvSpPr>
          <p:spPr>
            <a:xfrm>
              <a:off x="3826587" y="1781861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25">
                <a:cs typeface="B Nazanin" panose="00000400000000000000" pitchFamily="2" charset="-78"/>
              </a:endParaRPr>
            </a:p>
          </p:txBody>
        </p:sp>
        <p:sp>
          <p:nvSpPr>
            <p:cNvPr id="131" name="Text Placeholder 14">
              <a:extLst>
                <a:ext uri="{FF2B5EF4-FFF2-40B4-BE49-F238E27FC236}">
                  <a16:creationId xmlns:a16="http://schemas.microsoft.com/office/drawing/2014/main" id="{01E07587-25B8-48D0-859E-10D91F362C47}"/>
                </a:ext>
              </a:extLst>
            </p:cNvPr>
            <p:cNvSpPr txBox="1">
              <a:spLocks/>
            </p:cNvSpPr>
            <p:nvPr/>
          </p:nvSpPr>
          <p:spPr>
            <a:xfrm>
              <a:off x="3840276" y="1826389"/>
              <a:ext cx="495601" cy="450945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05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13127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Rectangle 6">
            <a:extLst>
              <a:ext uri="{FF2B5EF4-FFF2-40B4-BE49-F238E27FC236}">
                <a16:creationId xmlns:a16="http://schemas.microsoft.com/office/drawing/2014/main" id="{ADBDE621-A139-4F7D-94CD-6CA4277D9B7B}"/>
              </a:ext>
            </a:extLst>
          </p:cNvPr>
          <p:cNvSpPr/>
          <p:nvPr/>
        </p:nvSpPr>
        <p:spPr>
          <a:xfrm>
            <a:off x="0" y="4948014"/>
            <a:ext cx="9144000" cy="1954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350">
              <a:cs typeface="B Nazanin" panose="00000400000000000000" pitchFamily="2" charset="-78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" y="150133"/>
            <a:ext cx="9143999" cy="581834"/>
          </a:xfrm>
        </p:spPr>
        <p:txBody>
          <a:bodyPr>
            <a:normAutofit fontScale="9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الگوها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>
          <a:xfrm>
            <a:off x="1" y="754036"/>
            <a:ext cx="9143999" cy="314534"/>
          </a:xfr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را به صورت رایگان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904" name="Freeform: Shape 2903">
            <a:extLst>
              <a:ext uri="{FF2B5EF4-FFF2-40B4-BE49-F238E27FC236}">
                <a16:creationId xmlns:a16="http://schemas.microsoft.com/office/drawing/2014/main" id="{2EC27890-49D0-465A-97DE-FB757F0C8CA1}"/>
              </a:ext>
            </a:extLst>
          </p:cNvPr>
          <p:cNvSpPr/>
          <p:nvPr/>
        </p:nvSpPr>
        <p:spPr>
          <a:xfrm rot="355510">
            <a:off x="112508" y="2388251"/>
            <a:ext cx="1433876" cy="1459357"/>
          </a:xfrm>
          <a:custGeom>
            <a:avLst/>
            <a:gdLst>
              <a:gd name="connsiteX0" fmla="*/ 859940 w 1882134"/>
              <a:gd name="connsiteY0" fmla="*/ 932267 h 1915580"/>
              <a:gd name="connsiteX1" fmla="*/ 747989 w 1882134"/>
              <a:gd name="connsiteY1" fmla="*/ 997319 h 1915580"/>
              <a:gd name="connsiteX2" fmla="*/ 636844 w 1882134"/>
              <a:gd name="connsiteY2" fmla="*/ 1061903 h 1915580"/>
              <a:gd name="connsiteX3" fmla="*/ 638527 w 1882134"/>
              <a:gd name="connsiteY3" fmla="*/ 1070293 h 1915580"/>
              <a:gd name="connsiteX4" fmla="*/ 565410 w 1882134"/>
              <a:gd name="connsiteY4" fmla="*/ 1179755 h 1915580"/>
              <a:gd name="connsiteX5" fmla="*/ 562511 w 1882134"/>
              <a:gd name="connsiteY5" fmla="*/ 1180336 h 1915580"/>
              <a:gd name="connsiteX6" fmla="*/ 562511 w 1882134"/>
              <a:gd name="connsiteY6" fmla="*/ 1439244 h 1915580"/>
              <a:gd name="connsiteX7" fmla="*/ 572773 w 1882134"/>
              <a:gd name="connsiteY7" fmla="*/ 1441246 h 1915580"/>
              <a:gd name="connsiteX8" fmla="*/ 644608 w 1882134"/>
              <a:gd name="connsiteY8" fmla="*/ 1550707 h 1915580"/>
              <a:gd name="connsiteX9" fmla="*/ 640375 w 1882134"/>
              <a:gd name="connsiteY9" fmla="*/ 1571429 h 1915580"/>
              <a:gd name="connsiteX10" fmla="*/ 865510 w 1882134"/>
              <a:gd name="connsiteY10" fmla="*/ 1701672 h 1915580"/>
              <a:gd name="connsiteX11" fmla="*/ 886716 w 1882134"/>
              <a:gd name="connsiteY11" fmla="*/ 1687534 h 1915580"/>
              <a:gd name="connsiteX12" fmla="*/ 933465 w 1882134"/>
              <a:gd name="connsiteY12" fmla="*/ 1678413 h 1915580"/>
              <a:gd name="connsiteX13" fmla="*/ 980215 w 1882134"/>
              <a:gd name="connsiteY13" fmla="*/ 1687962 h 1915580"/>
              <a:gd name="connsiteX14" fmla="*/ 997982 w 1882134"/>
              <a:gd name="connsiteY14" fmla="*/ 1700143 h 1915580"/>
              <a:gd name="connsiteX15" fmla="*/ 1212258 w 1882134"/>
              <a:gd name="connsiteY15" fmla="*/ 1576182 h 1915580"/>
              <a:gd name="connsiteX16" fmla="*/ 1210160 w 1882134"/>
              <a:gd name="connsiteY16" fmla="*/ 1565911 h 1915580"/>
              <a:gd name="connsiteX17" fmla="*/ 1283277 w 1882134"/>
              <a:gd name="connsiteY17" fmla="*/ 1456450 h 1915580"/>
              <a:gd name="connsiteX18" fmla="*/ 1298338 w 1882134"/>
              <a:gd name="connsiteY18" fmla="*/ 1453428 h 1915580"/>
              <a:gd name="connsiteX19" fmla="*/ 1298338 w 1882134"/>
              <a:gd name="connsiteY19" fmla="*/ 1189696 h 1915580"/>
              <a:gd name="connsiteX20" fmla="*/ 1292399 w 1882134"/>
              <a:gd name="connsiteY20" fmla="*/ 1188448 h 1915580"/>
              <a:gd name="connsiteX21" fmla="*/ 1219282 w 1882134"/>
              <a:gd name="connsiteY21" fmla="*/ 1079414 h 1915580"/>
              <a:gd name="connsiteX22" fmla="*/ 1223749 w 1882134"/>
              <a:gd name="connsiteY22" fmla="*/ 1057548 h 1915580"/>
              <a:gd name="connsiteX23" fmla="*/ 997965 w 1882134"/>
              <a:gd name="connsiteY23" fmla="*/ 926929 h 1915580"/>
              <a:gd name="connsiteX24" fmla="*/ 994296 w 1882134"/>
              <a:gd name="connsiteY24" fmla="*/ 929366 h 1915580"/>
              <a:gd name="connsiteX25" fmla="*/ 988000 w 1882134"/>
              <a:gd name="connsiteY25" fmla="*/ 935188 h 1915580"/>
              <a:gd name="connsiteX26" fmla="*/ 978749 w 1882134"/>
              <a:gd name="connsiteY26" fmla="*/ 939691 h 1915580"/>
              <a:gd name="connsiteX27" fmla="*/ 969810 w 1882134"/>
              <a:gd name="connsiteY27" fmla="*/ 945628 h 1915580"/>
              <a:gd name="connsiteX28" fmla="*/ 964268 w 1882134"/>
              <a:gd name="connsiteY28" fmla="*/ 946740 h 1915580"/>
              <a:gd name="connsiteX29" fmla="*/ 958437 w 1882134"/>
              <a:gd name="connsiteY29" fmla="*/ 949579 h 1915580"/>
              <a:gd name="connsiteX30" fmla="*/ 924343 w 1882134"/>
              <a:gd name="connsiteY30" fmla="*/ 954750 h 1915580"/>
              <a:gd name="connsiteX31" fmla="*/ 924343 w 1882134"/>
              <a:gd name="connsiteY31" fmla="*/ 954750 h 1915580"/>
              <a:gd name="connsiteX32" fmla="*/ 923835 w 1882134"/>
              <a:gd name="connsiteY32" fmla="*/ 954643 h 1915580"/>
              <a:gd name="connsiteX33" fmla="*/ 881110 w 1882134"/>
              <a:gd name="connsiteY33" fmla="*/ 945723 h 1915580"/>
              <a:gd name="connsiteX34" fmla="*/ 880997 w 1882134"/>
              <a:gd name="connsiteY34" fmla="*/ 945646 h 1915580"/>
              <a:gd name="connsiteX35" fmla="*/ 878876 w 1882134"/>
              <a:gd name="connsiteY35" fmla="*/ 945200 h 1915580"/>
              <a:gd name="connsiteX36" fmla="*/ 1285908 w 1882134"/>
              <a:gd name="connsiteY36" fmla="*/ 209454 h 1915580"/>
              <a:gd name="connsiteX37" fmla="*/ 1039711 w 1882134"/>
              <a:gd name="connsiteY37" fmla="*/ 351883 h 1915580"/>
              <a:gd name="connsiteX38" fmla="*/ 1042927 w 1882134"/>
              <a:gd name="connsiteY38" fmla="*/ 367913 h 1915580"/>
              <a:gd name="connsiteX39" fmla="*/ 1007580 w 1882134"/>
              <a:gd name="connsiteY39" fmla="*/ 452291 h 1915580"/>
              <a:gd name="connsiteX40" fmla="*/ 972994 w 1882134"/>
              <a:gd name="connsiteY40" fmla="*/ 475261 h 1915580"/>
              <a:gd name="connsiteX41" fmla="*/ 972994 w 1882134"/>
              <a:gd name="connsiteY41" fmla="*/ 608121 h 1915580"/>
              <a:gd name="connsiteX42" fmla="*/ 972994 w 1882134"/>
              <a:gd name="connsiteY42" fmla="*/ 728436 h 1915580"/>
              <a:gd name="connsiteX43" fmla="*/ 1008720 w 1882134"/>
              <a:gd name="connsiteY43" fmla="*/ 752929 h 1915580"/>
              <a:gd name="connsiteX44" fmla="*/ 1042927 w 1882134"/>
              <a:gd name="connsiteY44" fmla="*/ 836166 h 1915580"/>
              <a:gd name="connsiteX45" fmla="*/ 1038547 w 1882134"/>
              <a:gd name="connsiteY45" fmla="*/ 857606 h 1915580"/>
              <a:gd name="connsiteX46" fmla="*/ 1264627 w 1882134"/>
              <a:gd name="connsiteY46" fmla="*/ 988396 h 1915580"/>
              <a:gd name="connsiteX47" fmla="*/ 1292399 w 1882134"/>
              <a:gd name="connsiteY47" fmla="*/ 969952 h 1915580"/>
              <a:gd name="connsiteX48" fmla="*/ 1337865 w 1882134"/>
              <a:gd name="connsiteY48" fmla="*/ 960830 h 1915580"/>
              <a:gd name="connsiteX49" fmla="*/ 1384615 w 1882134"/>
              <a:gd name="connsiteY49" fmla="*/ 970380 h 1915580"/>
              <a:gd name="connsiteX50" fmla="*/ 1410990 w 1882134"/>
              <a:gd name="connsiteY50" fmla="*/ 988463 h 1915580"/>
              <a:gd name="connsiteX51" fmla="*/ 1650068 w 1882134"/>
              <a:gd name="connsiteY51" fmla="*/ 850153 h 1915580"/>
              <a:gd name="connsiteX52" fmla="*/ 1644966 w 1882134"/>
              <a:gd name="connsiteY52" fmla="*/ 824004 h 1915580"/>
              <a:gd name="connsiteX53" fmla="*/ 1680313 w 1882134"/>
              <a:gd name="connsiteY53" fmla="*/ 739627 h 1915580"/>
              <a:gd name="connsiteX54" fmla="*/ 1705780 w 1882134"/>
              <a:gd name="connsiteY54" fmla="*/ 722714 h 1915580"/>
              <a:gd name="connsiteX55" fmla="*/ 1705779 w 1882134"/>
              <a:gd name="connsiteY55" fmla="*/ 484271 h 1915580"/>
              <a:gd name="connsiteX56" fmla="*/ 1701598 w 1882134"/>
              <a:gd name="connsiteY56" fmla="*/ 483455 h 1915580"/>
              <a:gd name="connsiteX57" fmla="*/ 1629764 w 1882134"/>
              <a:gd name="connsiteY57" fmla="*/ 373993 h 1915580"/>
              <a:gd name="connsiteX58" fmla="*/ 1634464 w 1882134"/>
              <a:gd name="connsiteY58" fmla="*/ 350982 h 1915580"/>
              <a:gd name="connsiteX59" fmla="*/ 1412691 w 1882134"/>
              <a:gd name="connsiteY59" fmla="*/ 222683 h 1915580"/>
              <a:gd name="connsiteX60" fmla="*/ 1404617 w 1882134"/>
              <a:gd name="connsiteY60" fmla="*/ 228046 h 1915580"/>
              <a:gd name="connsiteX61" fmla="*/ 1359150 w 1882134"/>
              <a:gd name="connsiteY61" fmla="*/ 237167 h 1915580"/>
              <a:gd name="connsiteX62" fmla="*/ 1312401 w 1882134"/>
              <a:gd name="connsiteY62" fmla="*/ 227618 h 1915580"/>
              <a:gd name="connsiteX63" fmla="*/ 441920 w 1882134"/>
              <a:gd name="connsiteY63" fmla="*/ 226293 h 1915580"/>
              <a:gd name="connsiteX64" fmla="*/ 231909 w 1882134"/>
              <a:gd name="connsiteY64" fmla="*/ 347787 h 1915580"/>
              <a:gd name="connsiteX65" fmla="*/ 237167 w 1882134"/>
              <a:gd name="connsiteY65" fmla="*/ 373994 h 1915580"/>
              <a:gd name="connsiteX66" fmla="*/ 164050 w 1882134"/>
              <a:gd name="connsiteY66" fmla="*/ 483456 h 1915580"/>
              <a:gd name="connsiteX67" fmla="*/ 155071 w 1882134"/>
              <a:gd name="connsiteY67" fmla="*/ 485258 h 1915580"/>
              <a:gd name="connsiteX68" fmla="*/ 155071 w 1882134"/>
              <a:gd name="connsiteY68" fmla="*/ 740239 h 1915580"/>
              <a:gd name="connsiteX69" fmla="*/ 165333 w 1882134"/>
              <a:gd name="connsiteY69" fmla="*/ 742335 h 1915580"/>
              <a:gd name="connsiteX70" fmla="*/ 237167 w 1882134"/>
              <a:gd name="connsiteY70" fmla="*/ 851369 h 1915580"/>
              <a:gd name="connsiteX71" fmla="*/ 234601 w 1882134"/>
              <a:gd name="connsiteY71" fmla="*/ 863932 h 1915580"/>
              <a:gd name="connsiteX72" fmla="*/ 440781 w 1882134"/>
              <a:gd name="connsiteY72" fmla="*/ 983210 h 1915580"/>
              <a:gd name="connsiteX73" fmla="*/ 474477 w 1882134"/>
              <a:gd name="connsiteY73" fmla="*/ 960831 h 1915580"/>
              <a:gd name="connsiteX74" fmla="*/ 519943 w 1882134"/>
              <a:gd name="connsiteY74" fmla="*/ 951709 h 1915580"/>
              <a:gd name="connsiteX75" fmla="*/ 566693 w 1882134"/>
              <a:gd name="connsiteY75" fmla="*/ 961258 h 1915580"/>
              <a:gd name="connsiteX76" fmla="*/ 601190 w 1882134"/>
              <a:gd name="connsiteY76" fmla="*/ 984910 h 1915580"/>
              <a:gd name="connsiteX77" fmla="*/ 705420 w 1882134"/>
              <a:gd name="connsiteY77" fmla="*/ 924344 h 1915580"/>
              <a:gd name="connsiteX78" fmla="*/ 785942 w 1882134"/>
              <a:gd name="connsiteY78" fmla="*/ 878642 h 1915580"/>
              <a:gd name="connsiteX79" fmla="*/ 811567 w 1882134"/>
              <a:gd name="connsiteY79" fmla="*/ 863817 h 1915580"/>
              <a:gd name="connsiteX80" fmla="*/ 805759 w 1882134"/>
              <a:gd name="connsiteY80" fmla="*/ 836166 h 1915580"/>
              <a:gd name="connsiteX81" fmla="*/ 878876 w 1882134"/>
              <a:gd name="connsiteY81" fmla="*/ 726704 h 1915580"/>
              <a:gd name="connsiteX82" fmla="*/ 887857 w 1882134"/>
              <a:gd name="connsiteY82" fmla="*/ 724902 h 1915580"/>
              <a:gd name="connsiteX83" fmla="*/ 887857 w 1882134"/>
              <a:gd name="connsiteY83" fmla="*/ 602041 h 1915580"/>
              <a:gd name="connsiteX84" fmla="*/ 887857 w 1882134"/>
              <a:gd name="connsiteY84" fmla="*/ 479177 h 1915580"/>
              <a:gd name="connsiteX85" fmla="*/ 878877 w 1882134"/>
              <a:gd name="connsiteY85" fmla="*/ 477375 h 1915580"/>
              <a:gd name="connsiteX86" fmla="*/ 805760 w 1882134"/>
              <a:gd name="connsiteY86" fmla="*/ 367913 h 1915580"/>
              <a:gd name="connsiteX87" fmla="*/ 810313 w 1882134"/>
              <a:gd name="connsiteY87" fmla="*/ 345620 h 1915580"/>
              <a:gd name="connsiteX88" fmla="*/ 607514 w 1882134"/>
              <a:gd name="connsiteY88" fmla="*/ 228297 h 1915580"/>
              <a:gd name="connsiteX89" fmla="*/ 572440 w 1882134"/>
              <a:gd name="connsiteY89" fmla="*/ 252065 h 1915580"/>
              <a:gd name="connsiteX90" fmla="*/ 526305 w 1882134"/>
              <a:gd name="connsiteY90" fmla="*/ 261493 h 1915580"/>
              <a:gd name="connsiteX91" fmla="*/ 442371 w 1882134"/>
              <a:gd name="connsiteY91" fmla="*/ 226958 h 1915580"/>
              <a:gd name="connsiteX92" fmla="*/ 525745 w 1882134"/>
              <a:gd name="connsiteY92" fmla="*/ 24326 h 1915580"/>
              <a:gd name="connsiteX93" fmla="*/ 644609 w 1882134"/>
              <a:gd name="connsiteY93" fmla="*/ 142629 h 1915580"/>
              <a:gd name="connsiteX94" fmla="*/ 641709 w 1882134"/>
              <a:gd name="connsiteY94" fmla="*/ 157167 h 1915580"/>
              <a:gd name="connsiteX95" fmla="*/ 747989 w 1882134"/>
              <a:gd name="connsiteY95" fmla="*/ 218924 h 1915580"/>
              <a:gd name="connsiteX96" fmla="*/ 849541 w 1882134"/>
              <a:gd name="connsiteY96" fmla="*/ 277934 h 1915580"/>
              <a:gd name="connsiteX97" fmla="*/ 878877 w 1882134"/>
              <a:gd name="connsiteY97" fmla="*/ 258452 h 1915580"/>
              <a:gd name="connsiteX98" fmla="*/ 924343 w 1882134"/>
              <a:gd name="connsiteY98" fmla="*/ 249330 h 1915580"/>
              <a:gd name="connsiteX99" fmla="*/ 971093 w 1882134"/>
              <a:gd name="connsiteY99" fmla="*/ 258879 h 1915580"/>
              <a:gd name="connsiteX100" fmla="*/ 999784 w 1882134"/>
              <a:gd name="connsiteY100" fmla="*/ 278550 h 1915580"/>
              <a:gd name="connsiteX101" fmla="*/ 1112862 w 1882134"/>
              <a:gd name="connsiteY101" fmla="*/ 212843 h 1915580"/>
              <a:gd name="connsiteX102" fmla="*/ 1244810 w 1882134"/>
              <a:gd name="connsiteY102" fmla="*/ 139736 h 1915580"/>
              <a:gd name="connsiteX103" fmla="*/ 1240567 w 1882134"/>
              <a:gd name="connsiteY103" fmla="*/ 118583 h 1915580"/>
              <a:gd name="connsiteX104" fmla="*/ 1359150 w 1882134"/>
              <a:gd name="connsiteY104" fmla="*/ 0 h 1915580"/>
              <a:gd name="connsiteX105" fmla="*/ 1477734 w 1882134"/>
              <a:gd name="connsiteY105" fmla="*/ 118583 h 1915580"/>
              <a:gd name="connsiteX106" fmla="*/ 1468446 w 1882134"/>
              <a:gd name="connsiteY106" fmla="*/ 164056 h 1915580"/>
              <a:gd name="connsiteX107" fmla="*/ 1562871 w 1882134"/>
              <a:gd name="connsiteY107" fmla="*/ 218924 h 1915580"/>
              <a:gd name="connsiteX108" fmla="*/ 1674171 w 1882134"/>
              <a:gd name="connsiteY108" fmla="*/ 283599 h 1915580"/>
              <a:gd name="connsiteX109" fmla="*/ 1702880 w 1882134"/>
              <a:gd name="connsiteY109" fmla="*/ 264532 h 1915580"/>
              <a:gd name="connsiteX110" fmla="*/ 1748347 w 1882134"/>
              <a:gd name="connsiteY110" fmla="*/ 255410 h 1915580"/>
              <a:gd name="connsiteX111" fmla="*/ 1866931 w 1882134"/>
              <a:gd name="connsiteY111" fmla="*/ 373993 h 1915580"/>
              <a:gd name="connsiteX112" fmla="*/ 1793814 w 1882134"/>
              <a:gd name="connsiteY112" fmla="*/ 483456 h 1915580"/>
              <a:gd name="connsiteX113" fmla="*/ 1787876 w 1882134"/>
              <a:gd name="connsiteY113" fmla="*/ 484647 h 1915580"/>
              <a:gd name="connsiteX114" fmla="*/ 1787876 w 1882134"/>
              <a:gd name="connsiteY114" fmla="*/ 608121 h 1915580"/>
              <a:gd name="connsiteX115" fmla="*/ 1787876 w 1882134"/>
              <a:gd name="connsiteY115" fmla="*/ 710390 h 1915580"/>
              <a:gd name="connsiteX116" fmla="*/ 1810299 w 1882134"/>
              <a:gd name="connsiteY116" fmla="*/ 714970 h 1915580"/>
              <a:gd name="connsiteX117" fmla="*/ 1882134 w 1882134"/>
              <a:gd name="connsiteY117" fmla="*/ 824004 h 1915580"/>
              <a:gd name="connsiteX118" fmla="*/ 1763550 w 1882134"/>
              <a:gd name="connsiteY118" fmla="*/ 942588 h 1915580"/>
              <a:gd name="connsiteX119" fmla="*/ 1716800 w 1882134"/>
              <a:gd name="connsiteY119" fmla="*/ 933466 h 1915580"/>
              <a:gd name="connsiteX120" fmla="*/ 1696290 w 1882134"/>
              <a:gd name="connsiteY120" fmla="*/ 919792 h 1915580"/>
              <a:gd name="connsiteX121" fmla="*/ 1562871 w 1882134"/>
              <a:gd name="connsiteY121" fmla="*/ 997319 h 1915580"/>
              <a:gd name="connsiteX122" fmla="*/ 1452273 w 1882134"/>
              <a:gd name="connsiteY122" fmla="*/ 1058596 h 1915580"/>
              <a:gd name="connsiteX123" fmla="*/ 1456449 w 1882134"/>
              <a:gd name="connsiteY123" fmla="*/ 1079414 h 1915580"/>
              <a:gd name="connsiteX124" fmla="*/ 1383332 w 1882134"/>
              <a:gd name="connsiteY124" fmla="*/ 1188876 h 1915580"/>
              <a:gd name="connsiteX125" fmla="*/ 1380434 w 1882134"/>
              <a:gd name="connsiteY125" fmla="*/ 1189457 h 1915580"/>
              <a:gd name="connsiteX126" fmla="*/ 1380434 w 1882134"/>
              <a:gd name="connsiteY126" fmla="*/ 1316581 h 1915580"/>
              <a:gd name="connsiteX127" fmla="*/ 1380434 w 1882134"/>
              <a:gd name="connsiteY127" fmla="*/ 1459744 h 1915580"/>
              <a:gd name="connsiteX128" fmla="*/ 1413121 w 1882134"/>
              <a:gd name="connsiteY128" fmla="*/ 1481535 h 1915580"/>
              <a:gd name="connsiteX129" fmla="*/ 1447328 w 1882134"/>
              <a:gd name="connsiteY129" fmla="*/ 1565911 h 1915580"/>
              <a:gd name="connsiteX130" fmla="*/ 1328743 w 1882134"/>
              <a:gd name="connsiteY130" fmla="*/ 1684495 h 1915580"/>
              <a:gd name="connsiteX131" fmla="*/ 1283277 w 1882134"/>
              <a:gd name="connsiteY131" fmla="*/ 1675374 h 1915580"/>
              <a:gd name="connsiteX132" fmla="*/ 1245755 w 1882134"/>
              <a:gd name="connsiteY132" fmla="*/ 1650453 h 1915580"/>
              <a:gd name="connsiteX133" fmla="*/ 1152389 w 1882134"/>
              <a:gd name="connsiteY133" fmla="*/ 1702738 h 1915580"/>
              <a:gd name="connsiteX134" fmla="*/ 1045590 w 1882134"/>
              <a:gd name="connsiteY134" fmla="*/ 1764797 h 1915580"/>
              <a:gd name="connsiteX135" fmla="*/ 1052050 w 1882134"/>
              <a:gd name="connsiteY135" fmla="*/ 1796996 h 1915580"/>
              <a:gd name="connsiteX136" fmla="*/ 933465 w 1882134"/>
              <a:gd name="connsiteY136" fmla="*/ 1915580 h 1915580"/>
              <a:gd name="connsiteX137" fmla="*/ 814882 w 1882134"/>
              <a:gd name="connsiteY137" fmla="*/ 1796996 h 1915580"/>
              <a:gd name="connsiteX138" fmla="*/ 820094 w 1882134"/>
              <a:gd name="connsiteY138" fmla="*/ 1770286 h 1915580"/>
              <a:gd name="connsiteX139" fmla="*/ 705420 w 1882134"/>
              <a:gd name="connsiteY139" fmla="*/ 1702738 h 1915580"/>
              <a:gd name="connsiteX140" fmla="*/ 599803 w 1882134"/>
              <a:gd name="connsiteY140" fmla="*/ 1641366 h 1915580"/>
              <a:gd name="connsiteX141" fmla="*/ 571490 w 1882134"/>
              <a:gd name="connsiteY141" fmla="*/ 1660170 h 1915580"/>
              <a:gd name="connsiteX142" fmla="*/ 526023 w 1882134"/>
              <a:gd name="connsiteY142" fmla="*/ 1669292 h 1915580"/>
              <a:gd name="connsiteX143" fmla="*/ 407440 w 1882134"/>
              <a:gd name="connsiteY143" fmla="*/ 1550707 h 1915580"/>
              <a:gd name="connsiteX144" fmla="*/ 442787 w 1882134"/>
              <a:gd name="connsiteY144" fmla="*/ 1466331 h 1915580"/>
              <a:gd name="connsiteX145" fmla="*/ 480415 w 1882134"/>
              <a:gd name="connsiteY145" fmla="*/ 1441340 h 1915580"/>
              <a:gd name="connsiteX146" fmla="*/ 480415 w 1882134"/>
              <a:gd name="connsiteY146" fmla="*/ 1313541 h 1915580"/>
              <a:gd name="connsiteX147" fmla="*/ 480415 w 1882134"/>
              <a:gd name="connsiteY147" fmla="*/ 1180946 h 1915580"/>
              <a:gd name="connsiteX148" fmla="*/ 474477 w 1882134"/>
              <a:gd name="connsiteY148" fmla="*/ 1179755 h 1915580"/>
              <a:gd name="connsiteX149" fmla="*/ 401359 w 1882134"/>
              <a:gd name="connsiteY149" fmla="*/ 1070292 h 1915580"/>
              <a:gd name="connsiteX150" fmla="*/ 403715 w 1882134"/>
              <a:gd name="connsiteY150" fmla="*/ 1058760 h 1915580"/>
              <a:gd name="connsiteX151" fmla="*/ 297980 w 1882134"/>
              <a:gd name="connsiteY151" fmla="*/ 997319 h 1915580"/>
              <a:gd name="connsiteX152" fmla="*/ 197246 w 1882134"/>
              <a:gd name="connsiteY152" fmla="*/ 938785 h 1915580"/>
              <a:gd name="connsiteX153" fmla="*/ 164050 w 1882134"/>
              <a:gd name="connsiteY153" fmla="*/ 960831 h 1915580"/>
              <a:gd name="connsiteX154" fmla="*/ 118583 w 1882134"/>
              <a:gd name="connsiteY154" fmla="*/ 969953 h 1915580"/>
              <a:gd name="connsiteX155" fmla="*/ 0 w 1882134"/>
              <a:gd name="connsiteY155" fmla="*/ 851369 h 1915580"/>
              <a:gd name="connsiteX156" fmla="*/ 71834 w 1882134"/>
              <a:gd name="connsiteY156" fmla="*/ 741907 h 1915580"/>
              <a:gd name="connsiteX157" fmla="*/ 72975 w 1882134"/>
              <a:gd name="connsiteY157" fmla="*/ 741685 h 1915580"/>
              <a:gd name="connsiteX158" fmla="*/ 72975 w 1882134"/>
              <a:gd name="connsiteY158" fmla="*/ 608121 h 1915580"/>
              <a:gd name="connsiteX159" fmla="*/ 72975 w 1882134"/>
              <a:gd name="connsiteY159" fmla="*/ 483679 h 1915580"/>
              <a:gd name="connsiteX160" fmla="*/ 71834 w 1882134"/>
              <a:gd name="connsiteY160" fmla="*/ 483456 h 1915580"/>
              <a:gd name="connsiteX161" fmla="*/ 0 w 1882134"/>
              <a:gd name="connsiteY161" fmla="*/ 373994 h 1915580"/>
              <a:gd name="connsiteX162" fmla="*/ 118583 w 1882134"/>
              <a:gd name="connsiteY162" fmla="*/ 255410 h 1915580"/>
              <a:gd name="connsiteX163" fmla="*/ 165333 w 1882134"/>
              <a:gd name="connsiteY163" fmla="*/ 264960 h 1915580"/>
              <a:gd name="connsiteX164" fmla="*/ 189840 w 1882134"/>
              <a:gd name="connsiteY164" fmla="*/ 281762 h 1915580"/>
              <a:gd name="connsiteX165" fmla="*/ 297980 w 1882134"/>
              <a:gd name="connsiteY165" fmla="*/ 218924 h 1915580"/>
              <a:gd name="connsiteX166" fmla="*/ 409656 w 1882134"/>
              <a:gd name="connsiteY166" fmla="*/ 154031 h 1915580"/>
              <a:gd name="connsiteX167" fmla="*/ 407441 w 1882134"/>
              <a:gd name="connsiteY167" fmla="*/ 143189 h 1915580"/>
              <a:gd name="connsiteX168" fmla="*/ 525745 w 1882134"/>
              <a:gd name="connsiteY168" fmla="*/ 24326 h 191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1882134" h="1915580">
                <a:moveTo>
                  <a:pt x="859940" y="932267"/>
                </a:moveTo>
                <a:lnTo>
                  <a:pt x="747989" y="997319"/>
                </a:lnTo>
                <a:lnTo>
                  <a:pt x="636844" y="1061903"/>
                </a:lnTo>
                <a:lnTo>
                  <a:pt x="638527" y="1070293"/>
                </a:lnTo>
                <a:cubicBezTo>
                  <a:pt x="638527" y="1120463"/>
                  <a:pt x="607741" y="1162081"/>
                  <a:pt x="565410" y="1179755"/>
                </a:cubicBezTo>
                <a:lnTo>
                  <a:pt x="562511" y="1180336"/>
                </a:lnTo>
                <a:lnTo>
                  <a:pt x="562511" y="1439244"/>
                </a:lnTo>
                <a:lnTo>
                  <a:pt x="572773" y="1441246"/>
                </a:lnTo>
                <a:cubicBezTo>
                  <a:pt x="615532" y="1458919"/>
                  <a:pt x="644608" y="1500537"/>
                  <a:pt x="644608" y="1550707"/>
                </a:cubicBezTo>
                <a:lnTo>
                  <a:pt x="640375" y="1571429"/>
                </a:lnTo>
                <a:lnTo>
                  <a:pt x="865510" y="1701672"/>
                </a:lnTo>
                <a:lnTo>
                  <a:pt x="886716" y="1687534"/>
                </a:lnTo>
                <a:cubicBezTo>
                  <a:pt x="900969" y="1681643"/>
                  <a:pt x="916742" y="1678413"/>
                  <a:pt x="933465" y="1678413"/>
                </a:cubicBezTo>
                <a:cubicBezTo>
                  <a:pt x="950189" y="1678413"/>
                  <a:pt x="965962" y="1681833"/>
                  <a:pt x="980215" y="1687962"/>
                </a:cubicBezTo>
                <a:lnTo>
                  <a:pt x="997982" y="1700143"/>
                </a:lnTo>
                <a:lnTo>
                  <a:pt x="1212258" y="1576182"/>
                </a:lnTo>
                <a:lnTo>
                  <a:pt x="1210160" y="1565911"/>
                </a:lnTo>
                <a:cubicBezTo>
                  <a:pt x="1210160" y="1515742"/>
                  <a:pt x="1240946" y="1474123"/>
                  <a:pt x="1283277" y="1456450"/>
                </a:cubicBezTo>
                <a:lnTo>
                  <a:pt x="1298338" y="1453428"/>
                </a:lnTo>
                <a:lnTo>
                  <a:pt x="1298338" y="1189696"/>
                </a:lnTo>
                <a:lnTo>
                  <a:pt x="1292399" y="1188448"/>
                </a:lnTo>
                <a:cubicBezTo>
                  <a:pt x="1250068" y="1170062"/>
                  <a:pt x="1219282" y="1127303"/>
                  <a:pt x="1219282" y="1079414"/>
                </a:cubicBezTo>
                <a:lnTo>
                  <a:pt x="1223749" y="1057548"/>
                </a:lnTo>
                <a:lnTo>
                  <a:pt x="997965" y="926929"/>
                </a:lnTo>
                <a:lnTo>
                  <a:pt x="994296" y="929366"/>
                </a:lnTo>
                <a:lnTo>
                  <a:pt x="988000" y="935188"/>
                </a:lnTo>
                <a:lnTo>
                  <a:pt x="978749" y="939691"/>
                </a:lnTo>
                <a:lnTo>
                  <a:pt x="969810" y="945628"/>
                </a:lnTo>
                <a:lnTo>
                  <a:pt x="964268" y="946740"/>
                </a:lnTo>
                <a:lnTo>
                  <a:pt x="958437" y="949579"/>
                </a:lnTo>
                <a:cubicBezTo>
                  <a:pt x="947754" y="952933"/>
                  <a:pt x="936316" y="954750"/>
                  <a:pt x="924343" y="954750"/>
                </a:cubicBezTo>
                <a:lnTo>
                  <a:pt x="924343" y="954750"/>
                </a:lnTo>
                <a:lnTo>
                  <a:pt x="923835" y="954643"/>
                </a:lnTo>
                <a:lnTo>
                  <a:pt x="881110" y="945723"/>
                </a:lnTo>
                <a:lnTo>
                  <a:pt x="880997" y="945646"/>
                </a:lnTo>
                <a:lnTo>
                  <a:pt x="878876" y="945200"/>
                </a:lnTo>
                <a:close/>
                <a:moveTo>
                  <a:pt x="1285908" y="209454"/>
                </a:moveTo>
                <a:lnTo>
                  <a:pt x="1039711" y="351883"/>
                </a:lnTo>
                <a:lnTo>
                  <a:pt x="1042927" y="367913"/>
                </a:lnTo>
                <a:cubicBezTo>
                  <a:pt x="1042927" y="401360"/>
                  <a:pt x="1029244" y="431006"/>
                  <a:pt x="1007580" y="452291"/>
                </a:cubicBezTo>
                <a:lnTo>
                  <a:pt x="972994" y="475261"/>
                </a:lnTo>
                <a:lnTo>
                  <a:pt x="972994" y="608121"/>
                </a:lnTo>
                <a:lnTo>
                  <a:pt x="972994" y="728436"/>
                </a:lnTo>
                <a:lnTo>
                  <a:pt x="1008720" y="752929"/>
                </a:lnTo>
                <a:cubicBezTo>
                  <a:pt x="1030004" y="774594"/>
                  <a:pt x="1042927" y="804239"/>
                  <a:pt x="1042927" y="836166"/>
                </a:cubicBezTo>
                <a:lnTo>
                  <a:pt x="1038547" y="857606"/>
                </a:lnTo>
                <a:lnTo>
                  <a:pt x="1264627" y="988396"/>
                </a:lnTo>
                <a:lnTo>
                  <a:pt x="1292399" y="969952"/>
                </a:lnTo>
                <a:cubicBezTo>
                  <a:pt x="1306509" y="964061"/>
                  <a:pt x="1321902" y="960830"/>
                  <a:pt x="1337865" y="960830"/>
                </a:cubicBezTo>
                <a:cubicBezTo>
                  <a:pt x="1354588" y="960830"/>
                  <a:pt x="1370362" y="964251"/>
                  <a:pt x="1384615" y="970380"/>
                </a:cubicBezTo>
                <a:lnTo>
                  <a:pt x="1410990" y="988463"/>
                </a:lnTo>
                <a:lnTo>
                  <a:pt x="1650068" y="850153"/>
                </a:lnTo>
                <a:lnTo>
                  <a:pt x="1644966" y="824004"/>
                </a:lnTo>
                <a:cubicBezTo>
                  <a:pt x="1644966" y="790557"/>
                  <a:pt x="1658649" y="760911"/>
                  <a:pt x="1680313" y="739627"/>
                </a:cubicBezTo>
                <a:lnTo>
                  <a:pt x="1705780" y="722714"/>
                </a:lnTo>
                <a:lnTo>
                  <a:pt x="1705779" y="484271"/>
                </a:lnTo>
                <a:lnTo>
                  <a:pt x="1701598" y="483455"/>
                </a:lnTo>
                <a:cubicBezTo>
                  <a:pt x="1658839" y="465782"/>
                  <a:pt x="1629764" y="424164"/>
                  <a:pt x="1629764" y="373993"/>
                </a:cubicBezTo>
                <a:lnTo>
                  <a:pt x="1634464" y="350982"/>
                </a:lnTo>
                <a:lnTo>
                  <a:pt x="1412691" y="222683"/>
                </a:lnTo>
                <a:lnTo>
                  <a:pt x="1404617" y="228046"/>
                </a:lnTo>
                <a:cubicBezTo>
                  <a:pt x="1390507" y="233937"/>
                  <a:pt x="1375113" y="237167"/>
                  <a:pt x="1359150" y="237167"/>
                </a:cubicBezTo>
                <a:cubicBezTo>
                  <a:pt x="1342427" y="237167"/>
                  <a:pt x="1326653" y="233747"/>
                  <a:pt x="1312401" y="227618"/>
                </a:cubicBezTo>
                <a:close/>
                <a:moveTo>
                  <a:pt x="441920" y="226293"/>
                </a:moveTo>
                <a:lnTo>
                  <a:pt x="231909" y="347787"/>
                </a:lnTo>
                <a:lnTo>
                  <a:pt x="237167" y="373994"/>
                </a:lnTo>
                <a:cubicBezTo>
                  <a:pt x="237167" y="424164"/>
                  <a:pt x="206381" y="465783"/>
                  <a:pt x="164050" y="483456"/>
                </a:cubicBezTo>
                <a:lnTo>
                  <a:pt x="155071" y="485258"/>
                </a:lnTo>
                <a:lnTo>
                  <a:pt x="155071" y="740239"/>
                </a:lnTo>
                <a:lnTo>
                  <a:pt x="165333" y="742335"/>
                </a:lnTo>
                <a:cubicBezTo>
                  <a:pt x="208092" y="760721"/>
                  <a:pt x="237168" y="803479"/>
                  <a:pt x="237167" y="851369"/>
                </a:cubicBezTo>
                <a:lnTo>
                  <a:pt x="234601" y="863932"/>
                </a:lnTo>
                <a:lnTo>
                  <a:pt x="440781" y="983210"/>
                </a:lnTo>
                <a:lnTo>
                  <a:pt x="474477" y="960831"/>
                </a:lnTo>
                <a:cubicBezTo>
                  <a:pt x="488587" y="954940"/>
                  <a:pt x="503980" y="951709"/>
                  <a:pt x="519943" y="951709"/>
                </a:cubicBezTo>
                <a:cubicBezTo>
                  <a:pt x="536667" y="951709"/>
                  <a:pt x="552440" y="955130"/>
                  <a:pt x="566693" y="961258"/>
                </a:cubicBezTo>
                <a:lnTo>
                  <a:pt x="601190" y="984910"/>
                </a:lnTo>
                <a:lnTo>
                  <a:pt x="705420" y="924344"/>
                </a:lnTo>
                <a:lnTo>
                  <a:pt x="785942" y="878642"/>
                </a:lnTo>
                <a:lnTo>
                  <a:pt x="811567" y="863817"/>
                </a:lnTo>
                <a:lnTo>
                  <a:pt x="805759" y="836166"/>
                </a:lnTo>
                <a:cubicBezTo>
                  <a:pt x="805759" y="785996"/>
                  <a:pt x="836545" y="744378"/>
                  <a:pt x="878876" y="726704"/>
                </a:cubicBezTo>
                <a:lnTo>
                  <a:pt x="887857" y="724902"/>
                </a:lnTo>
                <a:lnTo>
                  <a:pt x="887857" y="602041"/>
                </a:lnTo>
                <a:lnTo>
                  <a:pt x="887857" y="479177"/>
                </a:lnTo>
                <a:lnTo>
                  <a:pt x="878877" y="477375"/>
                </a:lnTo>
                <a:cubicBezTo>
                  <a:pt x="836546" y="459702"/>
                  <a:pt x="805760" y="418084"/>
                  <a:pt x="805760" y="367913"/>
                </a:cubicBezTo>
                <a:lnTo>
                  <a:pt x="810313" y="345620"/>
                </a:lnTo>
                <a:lnTo>
                  <a:pt x="607514" y="228297"/>
                </a:lnTo>
                <a:lnTo>
                  <a:pt x="572440" y="252065"/>
                </a:lnTo>
                <a:cubicBezTo>
                  <a:pt x="558268" y="258099"/>
                  <a:pt x="542678" y="261454"/>
                  <a:pt x="526305" y="261493"/>
                </a:cubicBezTo>
                <a:cubicBezTo>
                  <a:pt x="493559" y="261570"/>
                  <a:pt x="463882" y="248367"/>
                  <a:pt x="442371" y="226958"/>
                </a:cubicBezTo>
                <a:close/>
                <a:moveTo>
                  <a:pt x="525745" y="24326"/>
                </a:moveTo>
                <a:cubicBezTo>
                  <a:pt x="591236" y="24171"/>
                  <a:pt x="644453" y="77137"/>
                  <a:pt x="644609" y="142629"/>
                </a:cubicBezTo>
                <a:lnTo>
                  <a:pt x="641709" y="157167"/>
                </a:lnTo>
                <a:lnTo>
                  <a:pt x="747989" y="218924"/>
                </a:lnTo>
                <a:lnTo>
                  <a:pt x="849541" y="277934"/>
                </a:lnTo>
                <a:lnTo>
                  <a:pt x="878877" y="258452"/>
                </a:lnTo>
                <a:cubicBezTo>
                  <a:pt x="892987" y="252560"/>
                  <a:pt x="908380" y="249330"/>
                  <a:pt x="924343" y="249330"/>
                </a:cubicBezTo>
                <a:cubicBezTo>
                  <a:pt x="941066" y="249330"/>
                  <a:pt x="956840" y="252750"/>
                  <a:pt x="971093" y="258879"/>
                </a:cubicBezTo>
                <a:lnTo>
                  <a:pt x="999784" y="278550"/>
                </a:lnTo>
                <a:lnTo>
                  <a:pt x="1112862" y="212843"/>
                </a:lnTo>
                <a:lnTo>
                  <a:pt x="1244810" y="139736"/>
                </a:lnTo>
                <a:lnTo>
                  <a:pt x="1240567" y="118583"/>
                </a:lnTo>
                <a:cubicBezTo>
                  <a:pt x="1240566" y="51690"/>
                  <a:pt x="1295297" y="0"/>
                  <a:pt x="1359150" y="0"/>
                </a:cubicBezTo>
                <a:cubicBezTo>
                  <a:pt x="1426044" y="0"/>
                  <a:pt x="1477734" y="54731"/>
                  <a:pt x="1477734" y="118583"/>
                </a:cubicBezTo>
                <a:lnTo>
                  <a:pt x="1468446" y="164056"/>
                </a:lnTo>
                <a:lnTo>
                  <a:pt x="1562871" y="218924"/>
                </a:lnTo>
                <a:lnTo>
                  <a:pt x="1674171" y="283599"/>
                </a:lnTo>
                <a:lnTo>
                  <a:pt x="1702880" y="264532"/>
                </a:lnTo>
                <a:cubicBezTo>
                  <a:pt x="1716991" y="258640"/>
                  <a:pt x="1732384" y="255410"/>
                  <a:pt x="1748347" y="255410"/>
                </a:cubicBezTo>
                <a:cubicBezTo>
                  <a:pt x="1815241" y="255410"/>
                  <a:pt x="1866931" y="310141"/>
                  <a:pt x="1866931" y="373993"/>
                </a:cubicBezTo>
                <a:cubicBezTo>
                  <a:pt x="1866931" y="424164"/>
                  <a:pt x="1836145" y="465782"/>
                  <a:pt x="1793814" y="483456"/>
                </a:cubicBezTo>
                <a:lnTo>
                  <a:pt x="1787876" y="484647"/>
                </a:lnTo>
                <a:lnTo>
                  <a:pt x="1787876" y="608121"/>
                </a:lnTo>
                <a:lnTo>
                  <a:pt x="1787876" y="710390"/>
                </a:lnTo>
                <a:lnTo>
                  <a:pt x="1810299" y="714970"/>
                </a:lnTo>
                <a:cubicBezTo>
                  <a:pt x="1853058" y="733356"/>
                  <a:pt x="1882134" y="776115"/>
                  <a:pt x="1882134" y="824004"/>
                </a:cubicBezTo>
                <a:cubicBezTo>
                  <a:pt x="1882134" y="890898"/>
                  <a:pt x="1827403" y="942588"/>
                  <a:pt x="1763550" y="942588"/>
                </a:cubicBezTo>
                <a:cubicBezTo>
                  <a:pt x="1746826" y="942588"/>
                  <a:pt x="1731053" y="939357"/>
                  <a:pt x="1716800" y="933466"/>
                </a:cubicBezTo>
                <a:lnTo>
                  <a:pt x="1696290" y="919792"/>
                </a:lnTo>
                <a:lnTo>
                  <a:pt x="1562871" y="997319"/>
                </a:lnTo>
                <a:lnTo>
                  <a:pt x="1452273" y="1058596"/>
                </a:lnTo>
                <a:lnTo>
                  <a:pt x="1456449" y="1079414"/>
                </a:lnTo>
                <a:cubicBezTo>
                  <a:pt x="1456450" y="1129584"/>
                  <a:pt x="1425663" y="1171202"/>
                  <a:pt x="1383332" y="1188876"/>
                </a:cubicBezTo>
                <a:lnTo>
                  <a:pt x="1380434" y="1189457"/>
                </a:lnTo>
                <a:lnTo>
                  <a:pt x="1380434" y="1316581"/>
                </a:lnTo>
                <a:lnTo>
                  <a:pt x="1380434" y="1459744"/>
                </a:lnTo>
                <a:lnTo>
                  <a:pt x="1413121" y="1481535"/>
                </a:lnTo>
                <a:cubicBezTo>
                  <a:pt x="1434405" y="1502819"/>
                  <a:pt x="1447327" y="1532465"/>
                  <a:pt x="1447328" y="1565911"/>
                </a:cubicBezTo>
                <a:cubicBezTo>
                  <a:pt x="1447328" y="1632805"/>
                  <a:pt x="1392597" y="1684495"/>
                  <a:pt x="1328743" y="1684495"/>
                </a:cubicBezTo>
                <a:cubicBezTo>
                  <a:pt x="1312780" y="1684496"/>
                  <a:pt x="1297387" y="1681265"/>
                  <a:pt x="1283277" y="1675374"/>
                </a:cubicBezTo>
                <a:lnTo>
                  <a:pt x="1245755" y="1650453"/>
                </a:lnTo>
                <a:lnTo>
                  <a:pt x="1152389" y="1702738"/>
                </a:lnTo>
                <a:lnTo>
                  <a:pt x="1045590" y="1764797"/>
                </a:lnTo>
                <a:lnTo>
                  <a:pt x="1052050" y="1796996"/>
                </a:lnTo>
                <a:cubicBezTo>
                  <a:pt x="1052050" y="1863890"/>
                  <a:pt x="997319" y="1915580"/>
                  <a:pt x="933465" y="1915580"/>
                </a:cubicBezTo>
                <a:cubicBezTo>
                  <a:pt x="869613" y="1915580"/>
                  <a:pt x="814882" y="1860849"/>
                  <a:pt x="814882" y="1796996"/>
                </a:cubicBezTo>
                <a:lnTo>
                  <a:pt x="820094" y="1770286"/>
                </a:lnTo>
                <a:lnTo>
                  <a:pt x="705420" y="1702738"/>
                </a:lnTo>
                <a:lnTo>
                  <a:pt x="599803" y="1641366"/>
                </a:lnTo>
                <a:lnTo>
                  <a:pt x="571490" y="1660170"/>
                </a:lnTo>
                <a:cubicBezTo>
                  <a:pt x="557380" y="1666061"/>
                  <a:pt x="541987" y="1669291"/>
                  <a:pt x="526023" y="1669292"/>
                </a:cubicBezTo>
                <a:cubicBezTo>
                  <a:pt x="462171" y="1669292"/>
                  <a:pt x="407440" y="1617602"/>
                  <a:pt x="407440" y="1550707"/>
                </a:cubicBezTo>
                <a:cubicBezTo>
                  <a:pt x="407440" y="1517261"/>
                  <a:pt x="421123" y="1487615"/>
                  <a:pt x="442787" y="1466331"/>
                </a:cubicBezTo>
                <a:lnTo>
                  <a:pt x="480415" y="1441340"/>
                </a:lnTo>
                <a:lnTo>
                  <a:pt x="480415" y="1313541"/>
                </a:lnTo>
                <a:lnTo>
                  <a:pt x="480415" y="1180946"/>
                </a:lnTo>
                <a:lnTo>
                  <a:pt x="474477" y="1179755"/>
                </a:lnTo>
                <a:cubicBezTo>
                  <a:pt x="432146" y="1162081"/>
                  <a:pt x="401359" y="1120463"/>
                  <a:pt x="401359" y="1070292"/>
                </a:cubicBezTo>
                <a:lnTo>
                  <a:pt x="403715" y="1058760"/>
                </a:lnTo>
                <a:lnTo>
                  <a:pt x="297980" y="997319"/>
                </a:lnTo>
                <a:lnTo>
                  <a:pt x="197246" y="938785"/>
                </a:lnTo>
                <a:lnTo>
                  <a:pt x="164050" y="960831"/>
                </a:lnTo>
                <a:cubicBezTo>
                  <a:pt x="149940" y="966723"/>
                  <a:pt x="134547" y="969953"/>
                  <a:pt x="118583" y="969953"/>
                </a:cubicBezTo>
                <a:cubicBezTo>
                  <a:pt x="51690" y="969953"/>
                  <a:pt x="0" y="915222"/>
                  <a:pt x="0" y="851369"/>
                </a:cubicBezTo>
                <a:cubicBezTo>
                  <a:pt x="0" y="801199"/>
                  <a:pt x="29076" y="759581"/>
                  <a:pt x="71834" y="741907"/>
                </a:cubicBezTo>
                <a:lnTo>
                  <a:pt x="72975" y="741685"/>
                </a:lnTo>
                <a:lnTo>
                  <a:pt x="72975" y="608121"/>
                </a:lnTo>
                <a:lnTo>
                  <a:pt x="72975" y="483679"/>
                </a:lnTo>
                <a:lnTo>
                  <a:pt x="71834" y="483456"/>
                </a:lnTo>
                <a:cubicBezTo>
                  <a:pt x="29076" y="465783"/>
                  <a:pt x="0" y="424164"/>
                  <a:pt x="0" y="373994"/>
                </a:cubicBezTo>
                <a:cubicBezTo>
                  <a:pt x="0" y="310141"/>
                  <a:pt x="51690" y="255410"/>
                  <a:pt x="118583" y="255410"/>
                </a:cubicBezTo>
                <a:cubicBezTo>
                  <a:pt x="135307" y="255410"/>
                  <a:pt x="151080" y="258831"/>
                  <a:pt x="165333" y="264960"/>
                </a:cubicBezTo>
                <a:lnTo>
                  <a:pt x="189840" y="281762"/>
                </a:lnTo>
                <a:lnTo>
                  <a:pt x="297980" y="218924"/>
                </a:lnTo>
                <a:lnTo>
                  <a:pt x="409656" y="154031"/>
                </a:lnTo>
                <a:lnTo>
                  <a:pt x="407441" y="143189"/>
                </a:lnTo>
                <a:cubicBezTo>
                  <a:pt x="407286" y="77697"/>
                  <a:pt x="460252" y="24480"/>
                  <a:pt x="525745" y="24326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 w="4332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2905" name="Freeform: Shape 2904">
            <a:extLst>
              <a:ext uri="{FF2B5EF4-FFF2-40B4-BE49-F238E27FC236}">
                <a16:creationId xmlns:a16="http://schemas.microsoft.com/office/drawing/2014/main" id="{466FBFE5-79F4-42D2-944D-48BCAE497573}"/>
              </a:ext>
            </a:extLst>
          </p:cNvPr>
          <p:cNvSpPr/>
          <p:nvPr/>
        </p:nvSpPr>
        <p:spPr>
          <a:xfrm rot="8287270" flipH="1">
            <a:off x="3155254" y="3356247"/>
            <a:ext cx="1188344" cy="1121479"/>
          </a:xfrm>
          <a:custGeom>
            <a:avLst/>
            <a:gdLst>
              <a:gd name="connsiteX0" fmla="*/ 943257 w 2013900"/>
              <a:gd name="connsiteY0" fmla="*/ 1501970 h 1900583"/>
              <a:gd name="connsiteX1" fmla="*/ 744074 w 2013900"/>
              <a:gd name="connsiteY1" fmla="*/ 1348088 h 1900583"/>
              <a:gd name="connsiteX2" fmla="*/ 748630 w 2013900"/>
              <a:gd name="connsiteY2" fmla="*/ 1338807 h 1900583"/>
              <a:gd name="connsiteX3" fmla="*/ 706808 w 2013900"/>
              <a:gd name="connsiteY3" fmla="*/ 1216890 h 1900583"/>
              <a:gd name="connsiteX4" fmla="*/ 695446 w 2013900"/>
              <a:gd name="connsiteY4" fmla="*/ 1211313 h 1900583"/>
              <a:gd name="connsiteX5" fmla="*/ 726700 w 2013900"/>
              <a:gd name="connsiteY5" fmla="*/ 978267 h 1900583"/>
              <a:gd name="connsiteX6" fmla="*/ 764518 w 2013900"/>
              <a:gd name="connsiteY6" fmla="*/ 965451 h 1900583"/>
              <a:gd name="connsiteX7" fmla="*/ 799083 w 2013900"/>
              <a:gd name="connsiteY7" fmla="*/ 935439 h 1900583"/>
              <a:gd name="connsiteX8" fmla="*/ 819837 w 2013900"/>
              <a:gd name="connsiteY8" fmla="*/ 893157 h 1900583"/>
              <a:gd name="connsiteX9" fmla="*/ 822213 w 2013900"/>
              <a:gd name="connsiteY9" fmla="*/ 851356 h 1900583"/>
              <a:gd name="connsiteX10" fmla="*/ 1043738 w 2013900"/>
              <a:gd name="connsiteY10" fmla="*/ 760675 h 1900583"/>
              <a:gd name="connsiteX11" fmla="*/ 1061832 w 2013900"/>
              <a:gd name="connsiteY11" fmla="*/ 781899 h 1900583"/>
              <a:gd name="connsiteX12" fmla="*/ 1191467 w 2013900"/>
              <a:gd name="connsiteY12" fmla="*/ 790843 h 1900583"/>
              <a:gd name="connsiteX13" fmla="*/ 1200605 w 2013900"/>
              <a:gd name="connsiteY13" fmla="*/ 782908 h 1900583"/>
              <a:gd name="connsiteX14" fmla="*/ 1391604 w 2013900"/>
              <a:gd name="connsiteY14" fmla="*/ 930468 h 1900583"/>
              <a:gd name="connsiteX15" fmla="*/ 1386234 w 2013900"/>
              <a:gd name="connsiteY15" fmla="*/ 941312 h 1900583"/>
              <a:gd name="connsiteX16" fmla="*/ 1427616 w 2013900"/>
              <a:gd name="connsiteY16" fmla="*/ 1064490 h 1900583"/>
              <a:gd name="connsiteX17" fmla="*/ 1447779 w 2013900"/>
              <a:gd name="connsiteY17" fmla="*/ 1074387 h 1900583"/>
              <a:gd name="connsiteX18" fmla="*/ 1417037 w 2013900"/>
              <a:gd name="connsiteY18" fmla="*/ 1303612 h 1900583"/>
              <a:gd name="connsiteX19" fmla="*/ 1377304 w 2013900"/>
              <a:gd name="connsiteY19" fmla="*/ 1316666 h 1900583"/>
              <a:gd name="connsiteX20" fmla="*/ 1342096 w 2013900"/>
              <a:gd name="connsiteY20" fmla="*/ 1347016 h 1900583"/>
              <a:gd name="connsiteX21" fmla="*/ 1318419 w 2013900"/>
              <a:gd name="connsiteY21" fmla="*/ 1433424 h 1900583"/>
              <a:gd name="connsiteX22" fmla="*/ 1318667 w 2013900"/>
              <a:gd name="connsiteY22" fmla="*/ 1434179 h 1900583"/>
              <a:gd name="connsiteX23" fmla="*/ 1097018 w 2013900"/>
              <a:gd name="connsiteY23" fmla="*/ 1524911 h 1900583"/>
              <a:gd name="connsiteX24" fmla="*/ 1079718 w 2013900"/>
              <a:gd name="connsiteY24" fmla="*/ 1504987 h 1900583"/>
              <a:gd name="connsiteX25" fmla="*/ 950083 w 2013900"/>
              <a:gd name="connsiteY25" fmla="*/ 1496043 h 1900583"/>
              <a:gd name="connsiteX26" fmla="*/ 75043 w 2013900"/>
              <a:gd name="connsiteY26" fmla="*/ 1597161 h 1900583"/>
              <a:gd name="connsiteX27" fmla="*/ 108134 w 2013900"/>
              <a:gd name="connsiteY27" fmla="*/ 1604721 h 1900583"/>
              <a:gd name="connsiteX28" fmla="*/ 154857 w 2013900"/>
              <a:gd name="connsiteY28" fmla="*/ 1598764 h 1900583"/>
              <a:gd name="connsiteX29" fmla="*/ 233875 w 2013900"/>
              <a:gd name="connsiteY29" fmla="*/ 1496935 h 1900583"/>
              <a:gd name="connsiteX30" fmla="*/ 231813 w 2013900"/>
              <a:gd name="connsiteY30" fmla="*/ 1480763 h 1900583"/>
              <a:gd name="connsiteX31" fmla="*/ 540598 w 2013900"/>
              <a:gd name="connsiteY31" fmla="*/ 1375577 h 1900583"/>
              <a:gd name="connsiteX32" fmla="*/ 563677 w 2013900"/>
              <a:gd name="connsiteY32" fmla="*/ 1402157 h 1900583"/>
              <a:gd name="connsiteX33" fmla="*/ 692537 w 2013900"/>
              <a:gd name="connsiteY33" fmla="*/ 1412103 h 1900583"/>
              <a:gd name="connsiteX34" fmla="*/ 693400 w 2013900"/>
              <a:gd name="connsiteY34" fmla="*/ 1411346 h 1900583"/>
              <a:gd name="connsiteX35" fmla="*/ 797736 w 2013900"/>
              <a:gd name="connsiteY35" fmla="*/ 1491953 h 1900583"/>
              <a:gd name="connsiteX36" fmla="*/ 894945 w 2013900"/>
              <a:gd name="connsiteY36" fmla="*/ 1567053 h 1900583"/>
              <a:gd name="connsiteX37" fmla="*/ 894430 w 2013900"/>
              <a:gd name="connsiteY37" fmla="*/ 1568079 h 1900583"/>
              <a:gd name="connsiteX38" fmla="*/ 936587 w 2013900"/>
              <a:gd name="connsiteY38" fmla="*/ 1690255 h 1900583"/>
              <a:gd name="connsiteX39" fmla="*/ 1100786 w 2013900"/>
              <a:gd name="connsiteY39" fmla="*/ 1669186 h 1900583"/>
              <a:gd name="connsiteX40" fmla="*/ 1121540 w 2013900"/>
              <a:gd name="connsiteY40" fmla="*/ 1626904 h 1900583"/>
              <a:gd name="connsiteX41" fmla="*/ 1123204 w 2013900"/>
              <a:gd name="connsiteY41" fmla="*/ 1597620 h 1900583"/>
              <a:gd name="connsiteX42" fmla="*/ 1237555 w 2013900"/>
              <a:gd name="connsiteY42" fmla="*/ 1551067 h 1900583"/>
              <a:gd name="connsiteX43" fmla="*/ 1355644 w 2013900"/>
              <a:gd name="connsiteY43" fmla="*/ 1502993 h 1900583"/>
              <a:gd name="connsiteX44" fmla="*/ 1362776 w 2013900"/>
              <a:gd name="connsiteY44" fmla="*/ 1511266 h 1900583"/>
              <a:gd name="connsiteX45" fmla="*/ 1491817 w 2013900"/>
              <a:gd name="connsiteY45" fmla="*/ 1520936 h 1900583"/>
              <a:gd name="connsiteX46" fmla="*/ 1499270 w 2013900"/>
              <a:gd name="connsiteY46" fmla="*/ 1514511 h 1900583"/>
              <a:gd name="connsiteX47" fmla="*/ 1790657 w 2013900"/>
              <a:gd name="connsiteY47" fmla="*/ 1739626 h 1900583"/>
              <a:gd name="connsiteX48" fmla="*/ 1783473 w 2013900"/>
              <a:gd name="connsiteY48" fmla="*/ 1754261 h 1900583"/>
              <a:gd name="connsiteX49" fmla="*/ 1825296 w 2013900"/>
              <a:gd name="connsiteY49" fmla="*/ 1876178 h 1900583"/>
              <a:gd name="connsiteX50" fmla="*/ 1867578 w 2013900"/>
              <a:gd name="connsiteY50" fmla="*/ 1896932 h 1900583"/>
              <a:gd name="connsiteX51" fmla="*/ 1989494 w 2013900"/>
              <a:gd name="connsiteY51" fmla="*/ 1855110 h 1900583"/>
              <a:gd name="connsiteX52" fmla="*/ 1968427 w 2013900"/>
              <a:gd name="connsiteY52" fmla="*/ 1690911 h 1900583"/>
              <a:gd name="connsiteX53" fmla="*/ 1838792 w 2013900"/>
              <a:gd name="connsiteY53" fmla="*/ 1681967 h 1900583"/>
              <a:gd name="connsiteX54" fmla="*/ 1838014 w 2013900"/>
              <a:gd name="connsiteY54" fmla="*/ 1682642 h 1900583"/>
              <a:gd name="connsiteX55" fmla="*/ 1544325 w 2013900"/>
              <a:gd name="connsiteY55" fmla="*/ 1455749 h 1900583"/>
              <a:gd name="connsiteX56" fmla="*/ 1547700 w 2013900"/>
              <a:gd name="connsiteY56" fmla="*/ 1448953 h 1900583"/>
              <a:gd name="connsiteX57" fmla="*/ 1506345 w 2013900"/>
              <a:gd name="connsiteY57" fmla="*/ 1326336 h 1900583"/>
              <a:gd name="connsiteX58" fmla="*/ 1493239 w 2013900"/>
              <a:gd name="connsiteY58" fmla="*/ 1319828 h 1900583"/>
              <a:gd name="connsiteX59" fmla="*/ 1509136 w 2013900"/>
              <a:gd name="connsiteY59" fmla="*/ 1199535 h 1900583"/>
              <a:gd name="connsiteX60" fmla="*/ 1524327 w 2013900"/>
              <a:gd name="connsiteY60" fmla="*/ 1084591 h 1900583"/>
              <a:gd name="connsiteX61" fmla="*/ 1557251 w 2013900"/>
              <a:gd name="connsiteY61" fmla="*/ 1073434 h 1900583"/>
              <a:gd name="connsiteX62" fmla="*/ 1591815 w 2013900"/>
              <a:gd name="connsiteY62" fmla="*/ 1043422 h 1900583"/>
              <a:gd name="connsiteX63" fmla="*/ 1570748 w 2013900"/>
              <a:gd name="connsiteY63" fmla="*/ 879222 h 1900583"/>
              <a:gd name="connsiteX64" fmla="*/ 1483503 w 2013900"/>
              <a:gd name="connsiteY64" fmla="*/ 855912 h 1900583"/>
              <a:gd name="connsiteX65" fmla="*/ 1444684 w 2013900"/>
              <a:gd name="connsiteY65" fmla="*/ 869068 h 1900583"/>
              <a:gd name="connsiteX66" fmla="*/ 1340899 w 2013900"/>
              <a:gd name="connsiteY66" fmla="*/ 788887 h 1900583"/>
              <a:gd name="connsiteX67" fmla="*/ 1246914 w 2013900"/>
              <a:gd name="connsiteY67" fmla="*/ 716278 h 1900583"/>
              <a:gd name="connsiteX68" fmla="*/ 1249341 w 2013900"/>
              <a:gd name="connsiteY68" fmla="*/ 673586 h 1900583"/>
              <a:gd name="connsiteX69" fmla="*/ 1204964 w 2013900"/>
              <a:gd name="connsiteY69" fmla="*/ 596631 h 1900583"/>
              <a:gd name="connsiteX70" fmla="*/ 1168993 w 2013900"/>
              <a:gd name="connsiteY70" fmla="*/ 578975 h 1900583"/>
              <a:gd name="connsiteX71" fmla="*/ 1168993 w 2013900"/>
              <a:gd name="connsiteY71" fmla="*/ 225315 h 1900583"/>
              <a:gd name="connsiteX72" fmla="*/ 1170003 w 2013900"/>
              <a:gd name="connsiteY72" fmla="*/ 225113 h 1900583"/>
              <a:gd name="connsiteX73" fmla="*/ 1242179 w 2013900"/>
              <a:gd name="connsiteY73" fmla="*/ 117058 h 1900583"/>
              <a:gd name="connsiteX74" fmla="*/ 1125121 w 2013900"/>
              <a:gd name="connsiteY74" fmla="*/ 1 h 1900583"/>
              <a:gd name="connsiteX75" fmla="*/ 1008063 w 2013900"/>
              <a:gd name="connsiteY75" fmla="*/ 117059 h 1900583"/>
              <a:gd name="connsiteX76" fmla="*/ 1078973 w 2013900"/>
              <a:gd name="connsiteY76" fmla="*/ 224691 h 1900583"/>
              <a:gd name="connsiteX77" fmla="*/ 1094946 w 2013900"/>
              <a:gd name="connsiteY77" fmla="*/ 227954 h 1900583"/>
              <a:gd name="connsiteX78" fmla="*/ 1094946 w 2013900"/>
              <a:gd name="connsiteY78" fmla="*/ 580718 h 1900583"/>
              <a:gd name="connsiteX79" fmla="*/ 1086671 w 2013900"/>
              <a:gd name="connsiteY79" fmla="*/ 583843 h 1900583"/>
              <a:gd name="connsiteX80" fmla="*/ 1075329 w 2013900"/>
              <a:gd name="connsiteY80" fmla="*/ 587687 h 1900583"/>
              <a:gd name="connsiteX81" fmla="*/ 1040783 w 2013900"/>
              <a:gd name="connsiteY81" fmla="*/ 617683 h 1900583"/>
              <a:gd name="connsiteX82" fmla="*/ 1040763 w 2013900"/>
              <a:gd name="connsiteY82" fmla="*/ 617700 h 1900583"/>
              <a:gd name="connsiteX83" fmla="*/ 1021723 w 2013900"/>
              <a:gd name="connsiteY83" fmla="*/ 656920 h 1900583"/>
              <a:gd name="connsiteX84" fmla="*/ 1021715 w 2013900"/>
              <a:gd name="connsiteY84" fmla="*/ 657057 h 1900583"/>
              <a:gd name="connsiteX85" fmla="*/ 1020784 w 2013900"/>
              <a:gd name="connsiteY85" fmla="*/ 658980 h 1900583"/>
              <a:gd name="connsiteX86" fmla="*/ 1019460 w 2013900"/>
              <a:gd name="connsiteY86" fmla="*/ 681579 h 1900583"/>
              <a:gd name="connsiteX87" fmla="*/ 901080 w 2013900"/>
              <a:gd name="connsiteY87" fmla="*/ 729772 h 1900583"/>
              <a:gd name="connsiteX88" fmla="*/ 783553 w 2013900"/>
              <a:gd name="connsiteY88" fmla="*/ 777618 h 1900583"/>
              <a:gd name="connsiteX89" fmla="*/ 778015 w 2013900"/>
              <a:gd name="connsiteY89" fmla="*/ 771240 h 1900583"/>
              <a:gd name="connsiteX90" fmla="*/ 613815 w 2013900"/>
              <a:gd name="connsiteY90" fmla="*/ 792308 h 1900583"/>
              <a:gd name="connsiteX91" fmla="*/ 634884 w 2013900"/>
              <a:gd name="connsiteY91" fmla="*/ 956507 h 1900583"/>
              <a:gd name="connsiteX92" fmla="*/ 645314 w 2013900"/>
              <a:gd name="connsiteY92" fmla="*/ 961627 h 1900583"/>
              <a:gd name="connsiteX93" fmla="*/ 629499 w 2013900"/>
              <a:gd name="connsiteY93" fmla="*/ 1081304 h 1900583"/>
              <a:gd name="connsiteX94" fmla="*/ 614430 w 2013900"/>
              <a:gd name="connsiteY94" fmla="*/ 1195319 h 1900583"/>
              <a:gd name="connsiteX95" fmla="*/ 577174 w 2013900"/>
              <a:gd name="connsiteY95" fmla="*/ 1207946 h 1900583"/>
              <a:gd name="connsiteX96" fmla="*/ 542608 w 2013900"/>
              <a:gd name="connsiteY96" fmla="*/ 1237958 h 1900583"/>
              <a:gd name="connsiteX97" fmla="*/ 521855 w 2013900"/>
              <a:gd name="connsiteY97" fmla="*/ 1280240 h 1900583"/>
              <a:gd name="connsiteX98" fmla="*/ 520493 w 2013900"/>
              <a:gd name="connsiteY98" fmla="*/ 1304200 h 1900583"/>
              <a:gd name="connsiteX99" fmla="*/ 205439 w 2013900"/>
              <a:gd name="connsiteY99" fmla="*/ 1411522 h 1900583"/>
              <a:gd name="connsiteX100" fmla="*/ 204922 w 2013900"/>
              <a:gd name="connsiteY100" fmla="*/ 1410631 h 1900583"/>
              <a:gd name="connsiteX101" fmla="*/ 79366 w 2013900"/>
              <a:gd name="connsiteY101" fmla="*/ 1377152 h 1900583"/>
              <a:gd name="connsiteX102" fmla="*/ 6306 w 2013900"/>
              <a:gd name="connsiteY102" fmla="*/ 1525703 h 1900583"/>
              <a:gd name="connsiteX103" fmla="*/ 75043 w 2013900"/>
              <a:gd name="connsiteY103" fmla="*/ 1597161 h 1900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013900" h="1900583">
                <a:moveTo>
                  <a:pt x="943257" y="1501970"/>
                </a:moveTo>
                <a:lnTo>
                  <a:pt x="744074" y="1348088"/>
                </a:lnTo>
                <a:lnTo>
                  <a:pt x="748630" y="1338807"/>
                </a:lnTo>
                <a:cubicBezTo>
                  <a:pt x="760072" y="1294309"/>
                  <a:pt x="744218" y="1245791"/>
                  <a:pt x="706808" y="1216890"/>
                </a:cubicBezTo>
                <a:lnTo>
                  <a:pt x="695446" y="1211313"/>
                </a:lnTo>
                <a:lnTo>
                  <a:pt x="726700" y="978267"/>
                </a:lnTo>
                <a:lnTo>
                  <a:pt x="764518" y="965451"/>
                </a:lnTo>
                <a:cubicBezTo>
                  <a:pt x="777636" y="957984"/>
                  <a:pt x="789449" y="947909"/>
                  <a:pt x="799083" y="935439"/>
                </a:cubicBezTo>
                <a:cubicBezTo>
                  <a:pt x="809176" y="922375"/>
                  <a:pt x="816023" y="907989"/>
                  <a:pt x="819837" y="893157"/>
                </a:cubicBezTo>
                <a:lnTo>
                  <a:pt x="822213" y="851356"/>
                </a:lnTo>
                <a:lnTo>
                  <a:pt x="1043738" y="760675"/>
                </a:lnTo>
                <a:lnTo>
                  <a:pt x="1061832" y="781899"/>
                </a:lnTo>
                <a:cubicBezTo>
                  <a:pt x="1101024" y="812177"/>
                  <a:pt x="1152114" y="813244"/>
                  <a:pt x="1191467" y="790843"/>
                </a:cubicBezTo>
                <a:lnTo>
                  <a:pt x="1200605" y="782908"/>
                </a:lnTo>
                <a:lnTo>
                  <a:pt x="1391604" y="930468"/>
                </a:lnTo>
                <a:lnTo>
                  <a:pt x="1386234" y="941312"/>
                </a:lnTo>
                <a:cubicBezTo>
                  <a:pt x="1374493" y="985046"/>
                  <a:pt x="1388425" y="1034212"/>
                  <a:pt x="1427616" y="1064490"/>
                </a:cubicBezTo>
                <a:lnTo>
                  <a:pt x="1447779" y="1074387"/>
                </a:lnTo>
                <a:lnTo>
                  <a:pt x="1417037" y="1303612"/>
                </a:lnTo>
                <a:lnTo>
                  <a:pt x="1377304" y="1316666"/>
                </a:lnTo>
                <a:cubicBezTo>
                  <a:pt x="1364036" y="1324096"/>
                  <a:pt x="1352007" y="1334250"/>
                  <a:pt x="1342096" y="1347016"/>
                </a:cubicBezTo>
                <a:cubicBezTo>
                  <a:pt x="1322273" y="1372550"/>
                  <a:pt x="1314676" y="1403701"/>
                  <a:pt x="1318419" y="1433424"/>
                </a:cubicBezTo>
                <a:lnTo>
                  <a:pt x="1318667" y="1434179"/>
                </a:lnTo>
                <a:lnTo>
                  <a:pt x="1097018" y="1524911"/>
                </a:lnTo>
                <a:lnTo>
                  <a:pt x="1079718" y="1504987"/>
                </a:lnTo>
                <a:cubicBezTo>
                  <a:pt x="1040526" y="1474709"/>
                  <a:pt x="989436" y="1473641"/>
                  <a:pt x="950083" y="1496043"/>
                </a:cubicBezTo>
                <a:close/>
                <a:moveTo>
                  <a:pt x="75043" y="1597161"/>
                </a:moveTo>
                <a:cubicBezTo>
                  <a:pt x="85545" y="1601240"/>
                  <a:pt x="96683" y="1603828"/>
                  <a:pt x="108134" y="1604721"/>
                </a:cubicBezTo>
                <a:cubicBezTo>
                  <a:pt x="123403" y="1605911"/>
                  <a:pt x="139230" y="1604086"/>
                  <a:pt x="154857" y="1598764"/>
                </a:cubicBezTo>
                <a:cubicBezTo>
                  <a:pt x="199605" y="1583520"/>
                  <a:pt x="230305" y="1542741"/>
                  <a:pt x="233875" y="1496935"/>
                </a:cubicBezTo>
                <a:lnTo>
                  <a:pt x="231813" y="1480763"/>
                </a:lnTo>
                <a:lnTo>
                  <a:pt x="540598" y="1375577"/>
                </a:lnTo>
                <a:lnTo>
                  <a:pt x="563677" y="1402157"/>
                </a:lnTo>
                <a:cubicBezTo>
                  <a:pt x="602868" y="1432435"/>
                  <a:pt x="652926" y="1434839"/>
                  <a:pt x="692537" y="1412103"/>
                </a:cubicBezTo>
                <a:lnTo>
                  <a:pt x="693400" y="1411346"/>
                </a:lnTo>
                <a:lnTo>
                  <a:pt x="797736" y="1491953"/>
                </a:lnTo>
                <a:lnTo>
                  <a:pt x="894945" y="1567053"/>
                </a:lnTo>
                <a:lnTo>
                  <a:pt x="894430" y="1568079"/>
                </a:lnTo>
                <a:cubicBezTo>
                  <a:pt x="882432" y="1612147"/>
                  <a:pt x="897395" y="1659977"/>
                  <a:pt x="936587" y="1690255"/>
                </a:cubicBezTo>
                <a:cubicBezTo>
                  <a:pt x="986466" y="1728790"/>
                  <a:pt x="1060415" y="1721441"/>
                  <a:pt x="1100786" y="1669186"/>
                </a:cubicBezTo>
                <a:cubicBezTo>
                  <a:pt x="1110878" y="1656123"/>
                  <a:pt x="1117725" y="1641737"/>
                  <a:pt x="1121540" y="1626904"/>
                </a:cubicBezTo>
                <a:lnTo>
                  <a:pt x="1123204" y="1597620"/>
                </a:lnTo>
                <a:lnTo>
                  <a:pt x="1237555" y="1551067"/>
                </a:lnTo>
                <a:lnTo>
                  <a:pt x="1355644" y="1502993"/>
                </a:lnTo>
                <a:lnTo>
                  <a:pt x="1362776" y="1511266"/>
                </a:lnTo>
                <a:cubicBezTo>
                  <a:pt x="1401076" y="1541000"/>
                  <a:pt x="1452016" y="1543225"/>
                  <a:pt x="1491817" y="1520936"/>
                </a:cubicBezTo>
                <a:lnTo>
                  <a:pt x="1499270" y="1514511"/>
                </a:lnTo>
                <a:lnTo>
                  <a:pt x="1790657" y="1739626"/>
                </a:lnTo>
                <a:lnTo>
                  <a:pt x="1783473" y="1754261"/>
                </a:lnTo>
                <a:cubicBezTo>
                  <a:pt x="1772031" y="1798759"/>
                  <a:pt x="1787886" y="1847276"/>
                  <a:pt x="1825296" y="1876178"/>
                </a:cubicBezTo>
                <a:cubicBezTo>
                  <a:pt x="1838359" y="1886271"/>
                  <a:pt x="1852745" y="1893118"/>
                  <a:pt x="1867578" y="1896932"/>
                </a:cubicBezTo>
                <a:cubicBezTo>
                  <a:pt x="1912075" y="1908374"/>
                  <a:pt x="1960593" y="1892520"/>
                  <a:pt x="1989494" y="1855110"/>
                </a:cubicBezTo>
                <a:cubicBezTo>
                  <a:pt x="2029865" y="1802855"/>
                  <a:pt x="2018306" y="1729446"/>
                  <a:pt x="1968427" y="1690911"/>
                </a:cubicBezTo>
                <a:cubicBezTo>
                  <a:pt x="1929235" y="1660633"/>
                  <a:pt x="1878145" y="1659565"/>
                  <a:pt x="1838792" y="1681967"/>
                </a:cubicBezTo>
                <a:lnTo>
                  <a:pt x="1838014" y="1682642"/>
                </a:lnTo>
                <a:lnTo>
                  <a:pt x="1544325" y="1455749"/>
                </a:lnTo>
                <a:lnTo>
                  <a:pt x="1547700" y="1448953"/>
                </a:lnTo>
                <a:cubicBezTo>
                  <a:pt x="1559428" y="1404868"/>
                  <a:pt x="1544645" y="1356070"/>
                  <a:pt x="1506345" y="1326336"/>
                </a:cubicBezTo>
                <a:lnTo>
                  <a:pt x="1493239" y="1319828"/>
                </a:lnTo>
                <a:lnTo>
                  <a:pt x="1509136" y="1199535"/>
                </a:lnTo>
                <a:lnTo>
                  <a:pt x="1524327" y="1084591"/>
                </a:lnTo>
                <a:lnTo>
                  <a:pt x="1557251" y="1073434"/>
                </a:lnTo>
                <a:cubicBezTo>
                  <a:pt x="1570368" y="1065966"/>
                  <a:pt x="1582182" y="1055892"/>
                  <a:pt x="1591815" y="1043422"/>
                </a:cubicBezTo>
                <a:cubicBezTo>
                  <a:pt x="1632186" y="991167"/>
                  <a:pt x="1620627" y="917758"/>
                  <a:pt x="1570748" y="879222"/>
                </a:cubicBezTo>
                <a:cubicBezTo>
                  <a:pt x="1544620" y="859037"/>
                  <a:pt x="1513204" y="851834"/>
                  <a:pt x="1483503" y="855912"/>
                </a:cubicBezTo>
                <a:lnTo>
                  <a:pt x="1444684" y="869068"/>
                </a:lnTo>
                <a:lnTo>
                  <a:pt x="1340899" y="788887"/>
                </a:lnTo>
                <a:lnTo>
                  <a:pt x="1246914" y="716278"/>
                </a:lnTo>
                <a:lnTo>
                  <a:pt x="1249341" y="673586"/>
                </a:lnTo>
                <a:cubicBezTo>
                  <a:pt x="1245263" y="643885"/>
                  <a:pt x="1229903" y="615899"/>
                  <a:pt x="1204964" y="596631"/>
                </a:cubicBezTo>
                <a:lnTo>
                  <a:pt x="1168993" y="578975"/>
                </a:lnTo>
                <a:lnTo>
                  <a:pt x="1168993" y="225315"/>
                </a:lnTo>
                <a:lnTo>
                  <a:pt x="1170003" y="225113"/>
                </a:lnTo>
                <a:cubicBezTo>
                  <a:pt x="1211789" y="207666"/>
                  <a:pt x="1242179" y="166584"/>
                  <a:pt x="1242179" y="117058"/>
                </a:cubicBezTo>
                <a:cubicBezTo>
                  <a:pt x="1242179" y="54028"/>
                  <a:pt x="1191154" y="0"/>
                  <a:pt x="1125121" y="1"/>
                </a:cubicBezTo>
                <a:cubicBezTo>
                  <a:pt x="1062090" y="1"/>
                  <a:pt x="1008063" y="51026"/>
                  <a:pt x="1008063" y="117059"/>
                </a:cubicBezTo>
                <a:cubicBezTo>
                  <a:pt x="1008063" y="164333"/>
                  <a:pt x="1036765" y="206541"/>
                  <a:pt x="1078973" y="224691"/>
                </a:cubicBezTo>
                <a:lnTo>
                  <a:pt x="1094946" y="227954"/>
                </a:lnTo>
                <a:lnTo>
                  <a:pt x="1094946" y="580718"/>
                </a:lnTo>
                <a:lnTo>
                  <a:pt x="1086671" y="583843"/>
                </a:lnTo>
                <a:lnTo>
                  <a:pt x="1075329" y="587687"/>
                </a:lnTo>
                <a:lnTo>
                  <a:pt x="1040783" y="617683"/>
                </a:lnTo>
                <a:lnTo>
                  <a:pt x="1040763" y="617700"/>
                </a:lnTo>
                <a:cubicBezTo>
                  <a:pt x="1031588" y="629576"/>
                  <a:pt x="1025281" y="642956"/>
                  <a:pt x="1021723" y="656920"/>
                </a:cubicBezTo>
                <a:lnTo>
                  <a:pt x="1021715" y="657057"/>
                </a:lnTo>
                <a:lnTo>
                  <a:pt x="1020784" y="658980"/>
                </a:lnTo>
                <a:lnTo>
                  <a:pt x="1019460" y="681579"/>
                </a:lnTo>
                <a:lnTo>
                  <a:pt x="901080" y="729772"/>
                </a:lnTo>
                <a:lnTo>
                  <a:pt x="783553" y="777618"/>
                </a:lnTo>
                <a:lnTo>
                  <a:pt x="778015" y="771240"/>
                </a:lnTo>
                <a:cubicBezTo>
                  <a:pt x="725760" y="730869"/>
                  <a:pt x="652351" y="742428"/>
                  <a:pt x="613815" y="792308"/>
                </a:cubicBezTo>
                <a:cubicBezTo>
                  <a:pt x="575280" y="842187"/>
                  <a:pt x="582629" y="916137"/>
                  <a:pt x="634884" y="956507"/>
                </a:cubicBezTo>
                <a:lnTo>
                  <a:pt x="645314" y="961627"/>
                </a:lnTo>
                <a:lnTo>
                  <a:pt x="629499" y="1081304"/>
                </a:lnTo>
                <a:lnTo>
                  <a:pt x="614430" y="1195319"/>
                </a:lnTo>
                <a:lnTo>
                  <a:pt x="577174" y="1207946"/>
                </a:lnTo>
                <a:cubicBezTo>
                  <a:pt x="564056" y="1215413"/>
                  <a:pt x="552242" y="1225488"/>
                  <a:pt x="542608" y="1237958"/>
                </a:cubicBezTo>
                <a:cubicBezTo>
                  <a:pt x="532516" y="1251022"/>
                  <a:pt x="525669" y="1265407"/>
                  <a:pt x="521855" y="1280240"/>
                </a:cubicBezTo>
                <a:lnTo>
                  <a:pt x="520493" y="1304200"/>
                </a:lnTo>
                <a:lnTo>
                  <a:pt x="205439" y="1411522"/>
                </a:lnTo>
                <a:lnTo>
                  <a:pt x="204922" y="1410631"/>
                </a:lnTo>
                <a:cubicBezTo>
                  <a:pt x="174933" y="1376702"/>
                  <a:pt x="126246" y="1361182"/>
                  <a:pt x="79366" y="1377152"/>
                </a:cubicBezTo>
                <a:cubicBezTo>
                  <a:pt x="19701" y="1397476"/>
                  <a:pt x="-14987" y="1463197"/>
                  <a:pt x="6306" y="1525703"/>
                </a:cubicBezTo>
                <a:cubicBezTo>
                  <a:pt x="17738" y="1559264"/>
                  <a:pt x="43535" y="1584923"/>
                  <a:pt x="75043" y="1597161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 w="4332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2906" name="Freeform: Shape 2905">
            <a:extLst>
              <a:ext uri="{FF2B5EF4-FFF2-40B4-BE49-F238E27FC236}">
                <a16:creationId xmlns:a16="http://schemas.microsoft.com/office/drawing/2014/main" id="{766F7C6A-98CE-4BC1-A28B-82E7C7EF5C41}"/>
              </a:ext>
            </a:extLst>
          </p:cNvPr>
          <p:cNvSpPr/>
          <p:nvPr/>
        </p:nvSpPr>
        <p:spPr>
          <a:xfrm rot="355510">
            <a:off x="2735126" y="1362800"/>
            <a:ext cx="1092441" cy="1111854"/>
          </a:xfrm>
          <a:custGeom>
            <a:avLst/>
            <a:gdLst>
              <a:gd name="connsiteX0" fmla="*/ 859940 w 1882134"/>
              <a:gd name="connsiteY0" fmla="*/ 932267 h 1915580"/>
              <a:gd name="connsiteX1" fmla="*/ 747989 w 1882134"/>
              <a:gd name="connsiteY1" fmla="*/ 997319 h 1915580"/>
              <a:gd name="connsiteX2" fmla="*/ 636844 w 1882134"/>
              <a:gd name="connsiteY2" fmla="*/ 1061903 h 1915580"/>
              <a:gd name="connsiteX3" fmla="*/ 638527 w 1882134"/>
              <a:gd name="connsiteY3" fmla="*/ 1070293 h 1915580"/>
              <a:gd name="connsiteX4" fmla="*/ 565410 w 1882134"/>
              <a:gd name="connsiteY4" fmla="*/ 1179755 h 1915580"/>
              <a:gd name="connsiteX5" fmla="*/ 562511 w 1882134"/>
              <a:gd name="connsiteY5" fmla="*/ 1180336 h 1915580"/>
              <a:gd name="connsiteX6" fmla="*/ 562511 w 1882134"/>
              <a:gd name="connsiteY6" fmla="*/ 1439244 h 1915580"/>
              <a:gd name="connsiteX7" fmla="*/ 572773 w 1882134"/>
              <a:gd name="connsiteY7" fmla="*/ 1441246 h 1915580"/>
              <a:gd name="connsiteX8" fmla="*/ 644608 w 1882134"/>
              <a:gd name="connsiteY8" fmla="*/ 1550707 h 1915580"/>
              <a:gd name="connsiteX9" fmla="*/ 640375 w 1882134"/>
              <a:gd name="connsiteY9" fmla="*/ 1571429 h 1915580"/>
              <a:gd name="connsiteX10" fmla="*/ 865510 w 1882134"/>
              <a:gd name="connsiteY10" fmla="*/ 1701672 h 1915580"/>
              <a:gd name="connsiteX11" fmla="*/ 886716 w 1882134"/>
              <a:gd name="connsiteY11" fmla="*/ 1687534 h 1915580"/>
              <a:gd name="connsiteX12" fmla="*/ 933465 w 1882134"/>
              <a:gd name="connsiteY12" fmla="*/ 1678413 h 1915580"/>
              <a:gd name="connsiteX13" fmla="*/ 980215 w 1882134"/>
              <a:gd name="connsiteY13" fmla="*/ 1687962 h 1915580"/>
              <a:gd name="connsiteX14" fmla="*/ 997982 w 1882134"/>
              <a:gd name="connsiteY14" fmla="*/ 1700143 h 1915580"/>
              <a:gd name="connsiteX15" fmla="*/ 1212258 w 1882134"/>
              <a:gd name="connsiteY15" fmla="*/ 1576182 h 1915580"/>
              <a:gd name="connsiteX16" fmla="*/ 1210160 w 1882134"/>
              <a:gd name="connsiteY16" fmla="*/ 1565911 h 1915580"/>
              <a:gd name="connsiteX17" fmla="*/ 1283277 w 1882134"/>
              <a:gd name="connsiteY17" fmla="*/ 1456450 h 1915580"/>
              <a:gd name="connsiteX18" fmla="*/ 1298338 w 1882134"/>
              <a:gd name="connsiteY18" fmla="*/ 1453428 h 1915580"/>
              <a:gd name="connsiteX19" fmla="*/ 1298338 w 1882134"/>
              <a:gd name="connsiteY19" fmla="*/ 1189696 h 1915580"/>
              <a:gd name="connsiteX20" fmla="*/ 1292399 w 1882134"/>
              <a:gd name="connsiteY20" fmla="*/ 1188448 h 1915580"/>
              <a:gd name="connsiteX21" fmla="*/ 1219282 w 1882134"/>
              <a:gd name="connsiteY21" fmla="*/ 1079414 h 1915580"/>
              <a:gd name="connsiteX22" fmla="*/ 1223749 w 1882134"/>
              <a:gd name="connsiteY22" fmla="*/ 1057548 h 1915580"/>
              <a:gd name="connsiteX23" fmla="*/ 997965 w 1882134"/>
              <a:gd name="connsiteY23" fmla="*/ 926929 h 1915580"/>
              <a:gd name="connsiteX24" fmla="*/ 994296 w 1882134"/>
              <a:gd name="connsiteY24" fmla="*/ 929366 h 1915580"/>
              <a:gd name="connsiteX25" fmla="*/ 988000 w 1882134"/>
              <a:gd name="connsiteY25" fmla="*/ 935188 h 1915580"/>
              <a:gd name="connsiteX26" fmla="*/ 978749 w 1882134"/>
              <a:gd name="connsiteY26" fmla="*/ 939691 h 1915580"/>
              <a:gd name="connsiteX27" fmla="*/ 969810 w 1882134"/>
              <a:gd name="connsiteY27" fmla="*/ 945628 h 1915580"/>
              <a:gd name="connsiteX28" fmla="*/ 964268 w 1882134"/>
              <a:gd name="connsiteY28" fmla="*/ 946740 h 1915580"/>
              <a:gd name="connsiteX29" fmla="*/ 958437 w 1882134"/>
              <a:gd name="connsiteY29" fmla="*/ 949579 h 1915580"/>
              <a:gd name="connsiteX30" fmla="*/ 924343 w 1882134"/>
              <a:gd name="connsiteY30" fmla="*/ 954750 h 1915580"/>
              <a:gd name="connsiteX31" fmla="*/ 924343 w 1882134"/>
              <a:gd name="connsiteY31" fmla="*/ 954750 h 1915580"/>
              <a:gd name="connsiteX32" fmla="*/ 923835 w 1882134"/>
              <a:gd name="connsiteY32" fmla="*/ 954643 h 1915580"/>
              <a:gd name="connsiteX33" fmla="*/ 881110 w 1882134"/>
              <a:gd name="connsiteY33" fmla="*/ 945723 h 1915580"/>
              <a:gd name="connsiteX34" fmla="*/ 880997 w 1882134"/>
              <a:gd name="connsiteY34" fmla="*/ 945646 h 1915580"/>
              <a:gd name="connsiteX35" fmla="*/ 878876 w 1882134"/>
              <a:gd name="connsiteY35" fmla="*/ 945200 h 1915580"/>
              <a:gd name="connsiteX36" fmla="*/ 1285908 w 1882134"/>
              <a:gd name="connsiteY36" fmla="*/ 209454 h 1915580"/>
              <a:gd name="connsiteX37" fmla="*/ 1039711 w 1882134"/>
              <a:gd name="connsiteY37" fmla="*/ 351883 h 1915580"/>
              <a:gd name="connsiteX38" fmla="*/ 1042927 w 1882134"/>
              <a:gd name="connsiteY38" fmla="*/ 367913 h 1915580"/>
              <a:gd name="connsiteX39" fmla="*/ 1007580 w 1882134"/>
              <a:gd name="connsiteY39" fmla="*/ 452291 h 1915580"/>
              <a:gd name="connsiteX40" fmla="*/ 972994 w 1882134"/>
              <a:gd name="connsiteY40" fmla="*/ 475261 h 1915580"/>
              <a:gd name="connsiteX41" fmla="*/ 972994 w 1882134"/>
              <a:gd name="connsiteY41" fmla="*/ 608121 h 1915580"/>
              <a:gd name="connsiteX42" fmla="*/ 972994 w 1882134"/>
              <a:gd name="connsiteY42" fmla="*/ 728436 h 1915580"/>
              <a:gd name="connsiteX43" fmla="*/ 1008720 w 1882134"/>
              <a:gd name="connsiteY43" fmla="*/ 752929 h 1915580"/>
              <a:gd name="connsiteX44" fmla="*/ 1042927 w 1882134"/>
              <a:gd name="connsiteY44" fmla="*/ 836166 h 1915580"/>
              <a:gd name="connsiteX45" fmla="*/ 1038547 w 1882134"/>
              <a:gd name="connsiteY45" fmla="*/ 857606 h 1915580"/>
              <a:gd name="connsiteX46" fmla="*/ 1264627 w 1882134"/>
              <a:gd name="connsiteY46" fmla="*/ 988396 h 1915580"/>
              <a:gd name="connsiteX47" fmla="*/ 1292399 w 1882134"/>
              <a:gd name="connsiteY47" fmla="*/ 969952 h 1915580"/>
              <a:gd name="connsiteX48" fmla="*/ 1337865 w 1882134"/>
              <a:gd name="connsiteY48" fmla="*/ 960830 h 1915580"/>
              <a:gd name="connsiteX49" fmla="*/ 1384615 w 1882134"/>
              <a:gd name="connsiteY49" fmla="*/ 970380 h 1915580"/>
              <a:gd name="connsiteX50" fmla="*/ 1410990 w 1882134"/>
              <a:gd name="connsiteY50" fmla="*/ 988463 h 1915580"/>
              <a:gd name="connsiteX51" fmla="*/ 1650068 w 1882134"/>
              <a:gd name="connsiteY51" fmla="*/ 850153 h 1915580"/>
              <a:gd name="connsiteX52" fmla="*/ 1644966 w 1882134"/>
              <a:gd name="connsiteY52" fmla="*/ 824004 h 1915580"/>
              <a:gd name="connsiteX53" fmla="*/ 1680313 w 1882134"/>
              <a:gd name="connsiteY53" fmla="*/ 739627 h 1915580"/>
              <a:gd name="connsiteX54" fmla="*/ 1705780 w 1882134"/>
              <a:gd name="connsiteY54" fmla="*/ 722714 h 1915580"/>
              <a:gd name="connsiteX55" fmla="*/ 1705779 w 1882134"/>
              <a:gd name="connsiteY55" fmla="*/ 484271 h 1915580"/>
              <a:gd name="connsiteX56" fmla="*/ 1701598 w 1882134"/>
              <a:gd name="connsiteY56" fmla="*/ 483455 h 1915580"/>
              <a:gd name="connsiteX57" fmla="*/ 1629764 w 1882134"/>
              <a:gd name="connsiteY57" fmla="*/ 373993 h 1915580"/>
              <a:gd name="connsiteX58" fmla="*/ 1634464 w 1882134"/>
              <a:gd name="connsiteY58" fmla="*/ 350982 h 1915580"/>
              <a:gd name="connsiteX59" fmla="*/ 1412691 w 1882134"/>
              <a:gd name="connsiteY59" fmla="*/ 222683 h 1915580"/>
              <a:gd name="connsiteX60" fmla="*/ 1404617 w 1882134"/>
              <a:gd name="connsiteY60" fmla="*/ 228046 h 1915580"/>
              <a:gd name="connsiteX61" fmla="*/ 1359150 w 1882134"/>
              <a:gd name="connsiteY61" fmla="*/ 237167 h 1915580"/>
              <a:gd name="connsiteX62" fmla="*/ 1312401 w 1882134"/>
              <a:gd name="connsiteY62" fmla="*/ 227618 h 1915580"/>
              <a:gd name="connsiteX63" fmla="*/ 441920 w 1882134"/>
              <a:gd name="connsiteY63" fmla="*/ 226293 h 1915580"/>
              <a:gd name="connsiteX64" fmla="*/ 231909 w 1882134"/>
              <a:gd name="connsiteY64" fmla="*/ 347787 h 1915580"/>
              <a:gd name="connsiteX65" fmla="*/ 237167 w 1882134"/>
              <a:gd name="connsiteY65" fmla="*/ 373994 h 1915580"/>
              <a:gd name="connsiteX66" fmla="*/ 164050 w 1882134"/>
              <a:gd name="connsiteY66" fmla="*/ 483456 h 1915580"/>
              <a:gd name="connsiteX67" fmla="*/ 155071 w 1882134"/>
              <a:gd name="connsiteY67" fmla="*/ 485258 h 1915580"/>
              <a:gd name="connsiteX68" fmla="*/ 155071 w 1882134"/>
              <a:gd name="connsiteY68" fmla="*/ 740239 h 1915580"/>
              <a:gd name="connsiteX69" fmla="*/ 165333 w 1882134"/>
              <a:gd name="connsiteY69" fmla="*/ 742335 h 1915580"/>
              <a:gd name="connsiteX70" fmla="*/ 237167 w 1882134"/>
              <a:gd name="connsiteY70" fmla="*/ 851369 h 1915580"/>
              <a:gd name="connsiteX71" fmla="*/ 234601 w 1882134"/>
              <a:gd name="connsiteY71" fmla="*/ 863932 h 1915580"/>
              <a:gd name="connsiteX72" fmla="*/ 440781 w 1882134"/>
              <a:gd name="connsiteY72" fmla="*/ 983210 h 1915580"/>
              <a:gd name="connsiteX73" fmla="*/ 474477 w 1882134"/>
              <a:gd name="connsiteY73" fmla="*/ 960831 h 1915580"/>
              <a:gd name="connsiteX74" fmla="*/ 519943 w 1882134"/>
              <a:gd name="connsiteY74" fmla="*/ 951709 h 1915580"/>
              <a:gd name="connsiteX75" fmla="*/ 566693 w 1882134"/>
              <a:gd name="connsiteY75" fmla="*/ 961258 h 1915580"/>
              <a:gd name="connsiteX76" fmla="*/ 601190 w 1882134"/>
              <a:gd name="connsiteY76" fmla="*/ 984910 h 1915580"/>
              <a:gd name="connsiteX77" fmla="*/ 705420 w 1882134"/>
              <a:gd name="connsiteY77" fmla="*/ 924344 h 1915580"/>
              <a:gd name="connsiteX78" fmla="*/ 785942 w 1882134"/>
              <a:gd name="connsiteY78" fmla="*/ 878642 h 1915580"/>
              <a:gd name="connsiteX79" fmla="*/ 811567 w 1882134"/>
              <a:gd name="connsiteY79" fmla="*/ 863817 h 1915580"/>
              <a:gd name="connsiteX80" fmla="*/ 805759 w 1882134"/>
              <a:gd name="connsiteY80" fmla="*/ 836166 h 1915580"/>
              <a:gd name="connsiteX81" fmla="*/ 878876 w 1882134"/>
              <a:gd name="connsiteY81" fmla="*/ 726704 h 1915580"/>
              <a:gd name="connsiteX82" fmla="*/ 887857 w 1882134"/>
              <a:gd name="connsiteY82" fmla="*/ 724902 h 1915580"/>
              <a:gd name="connsiteX83" fmla="*/ 887857 w 1882134"/>
              <a:gd name="connsiteY83" fmla="*/ 602041 h 1915580"/>
              <a:gd name="connsiteX84" fmla="*/ 887857 w 1882134"/>
              <a:gd name="connsiteY84" fmla="*/ 479177 h 1915580"/>
              <a:gd name="connsiteX85" fmla="*/ 878877 w 1882134"/>
              <a:gd name="connsiteY85" fmla="*/ 477375 h 1915580"/>
              <a:gd name="connsiteX86" fmla="*/ 805760 w 1882134"/>
              <a:gd name="connsiteY86" fmla="*/ 367913 h 1915580"/>
              <a:gd name="connsiteX87" fmla="*/ 810313 w 1882134"/>
              <a:gd name="connsiteY87" fmla="*/ 345620 h 1915580"/>
              <a:gd name="connsiteX88" fmla="*/ 607514 w 1882134"/>
              <a:gd name="connsiteY88" fmla="*/ 228297 h 1915580"/>
              <a:gd name="connsiteX89" fmla="*/ 572440 w 1882134"/>
              <a:gd name="connsiteY89" fmla="*/ 252065 h 1915580"/>
              <a:gd name="connsiteX90" fmla="*/ 526305 w 1882134"/>
              <a:gd name="connsiteY90" fmla="*/ 261493 h 1915580"/>
              <a:gd name="connsiteX91" fmla="*/ 442371 w 1882134"/>
              <a:gd name="connsiteY91" fmla="*/ 226958 h 1915580"/>
              <a:gd name="connsiteX92" fmla="*/ 525745 w 1882134"/>
              <a:gd name="connsiteY92" fmla="*/ 24326 h 1915580"/>
              <a:gd name="connsiteX93" fmla="*/ 644609 w 1882134"/>
              <a:gd name="connsiteY93" fmla="*/ 142629 h 1915580"/>
              <a:gd name="connsiteX94" fmla="*/ 641709 w 1882134"/>
              <a:gd name="connsiteY94" fmla="*/ 157167 h 1915580"/>
              <a:gd name="connsiteX95" fmla="*/ 747989 w 1882134"/>
              <a:gd name="connsiteY95" fmla="*/ 218924 h 1915580"/>
              <a:gd name="connsiteX96" fmla="*/ 849541 w 1882134"/>
              <a:gd name="connsiteY96" fmla="*/ 277934 h 1915580"/>
              <a:gd name="connsiteX97" fmla="*/ 878877 w 1882134"/>
              <a:gd name="connsiteY97" fmla="*/ 258452 h 1915580"/>
              <a:gd name="connsiteX98" fmla="*/ 924343 w 1882134"/>
              <a:gd name="connsiteY98" fmla="*/ 249330 h 1915580"/>
              <a:gd name="connsiteX99" fmla="*/ 971093 w 1882134"/>
              <a:gd name="connsiteY99" fmla="*/ 258879 h 1915580"/>
              <a:gd name="connsiteX100" fmla="*/ 999784 w 1882134"/>
              <a:gd name="connsiteY100" fmla="*/ 278550 h 1915580"/>
              <a:gd name="connsiteX101" fmla="*/ 1112862 w 1882134"/>
              <a:gd name="connsiteY101" fmla="*/ 212843 h 1915580"/>
              <a:gd name="connsiteX102" fmla="*/ 1244810 w 1882134"/>
              <a:gd name="connsiteY102" fmla="*/ 139736 h 1915580"/>
              <a:gd name="connsiteX103" fmla="*/ 1240567 w 1882134"/>
              <a:gd name="connsiteY103" fmla="*/ 118583 h 1915580"/>
              <a:gd name="connsiteX104" fmla="*/ 1359150 w 1882134"/>
              <a:gd name="connsiteY104" fmla="*/ 0 h 1915580"/>
              <a:gd name="connsiteX105" fmla="*/ 1477734 w 1882134"/>
              <a:gd name="connsiteY105" fmla="*/ 118583 h 1915580"/>
              <a:gd name="connsiteX106" fmla="*/ 1468446 w 1882134"/>
              <a:gd name="connsiteY106" fmla="*/ 164056 h 1915580"/>
              <a:gd name="connsiteX107" fmla="*/ 1562871 w 1882134"/>
              <a:gd name="connsiteY107" fmla="*/ 218924 h 1915580"/>
              <a:gd name="connsiteX108" fmla="*/ 1674171 w 1882134"/>
              <a:gd name="connsiteY108" fmla="*/ 283599 h 1915580"/>
              <a:gd name="connsiteX109" fmla="*/ 1702880 w 1882134"/>
              <a:gd name="connsiteY109" fmla="*/ 264532 h 1915580"/>
              <a:gd name="connsiteX110" fmla="*/ 1748347 w 1882134"/>
              <a:gd name="connsiteY110" fmla="*/ 255410 h 1915580"/>
              <a:gd name="connsiteX111" fmla="*/ 1866931 w 1882134"/>
              <a:gd name="connsiteY111" fmla="*/ 373993 h 1915580"/>
              <a:gd name="connsiteX112" fmla="*/ 1793814 w 1882134"/>
              <a:gd name="connsiteY112" fmla="*/ 483456 h 1915580"/>
              <a:gd name="connsiteX113" fmla="*/ 1787876 w 1882134"/>
              <a:gd name="connsiteY113" fmla="*/ 484647 h 1915580"/>
              <a:gd name="connsiteX114" fmla="*/ 1787876 w 1882134"/>
              <a:gd name="connsiteY114" fmla="*/ 608121 h 1915580"/>
              <a:gd name="connsiteX115" fmla="*/ 1787876 w 1882134"/>
              <a:gd name="connsiteY115" fmla="*/ 710390 h 1915580"/>
              <a:gd name="connsiteX116" fmla="*/ 1810299 w 1882134"/>
              <a:gd name="connsiteY116" fmla="*/ 714970 h 1915580"/>
              <a:gd name="connsiteX117" fmla="*/ 1882134 w 1882134"/>
              <a:gd name="connsiteY117" fmla="*/ 824004 h 1915580"/>
              <a:gd name="connsiteX118" fmla="*/ 1763550 w 1882134"/>
              <a:gd name="connsiteY118" fmla="*/ 942588 h 1915580"/>
              <a:gd name="connsiteX119" fmla="*/ 1716800 w 1882134"/>
              <a:gd name="connsiteY119" fmla="*/ 933466 h 1915580"/>
              <a:gd name="connsiteX120" fmla="*/ 1696290 w 1882134"/>
              <a:gd name="connsiteY120" fmla="*/ 919792 h 1915580"/>
              <a:gd name="connsiteX121" fmla="*/ 1562871 w 1882134"/>
              <a:gd name="connsiteY121" fmla="*/ 997319 h 1915580"/>
              <a:gd name="connsiteX122" fmla="*/ 1452273 w 1882134"/>
              <a:gd name="connsiteY122" fmla="*/ 1058596 h 1915580"/>
              <a:gd name="connsiteX123" fmla="*/ 1456449 w 1882134"/>
              <a:gd name="connsiteY123" fmla="*/ 1079414 h 1915580"/>
              <a:gd name="connsiteX124" fmla="*/ 1383332 w 1882134"/>
              <a:gd name="connsiteY124" fmla="*/ 1188876 h 1915580"/>
              <a:gd name="connsiteX125" fmla="*/ 1380434 w 1882134"/>
              <a:gd name="connsiteY125" fmla="*/ 1189457 h 1915580"/>
              <a:gd name="connsiteX126" fmla="*/ 1380434 w 1882134"/>
              <a:gd name="connsiteY126" fmla="*/ 1316581 h 1915580"/>
              <a:gd name="connsiteX127" fmla="*/ 1380434 w 1882134"/>
              <a:gd name="connsiteY127" fmla="*/ 1459744 h 1915580"/>
              <a:gd name="connsiteX128" fmla="*/ 1413121 w 1882134"/>
              <a:gd name="connsiteY128" fmla="*/ 1481535 h 1915580"/>
              <a:gd name="connsiteX129" fmla="*/ 1447328 w 1882134"/>
              <a:gd name="connsiteY129" fmla="*/ 1565911 h 1915580"/>
              <a:gd name="connsiteX130" fmla="*/ 1328743 w 1882134"/>
              <a:gd name="connsiteY130" fmla="*/ 1684495 h 1915580"/>
              <a:gd name="connsiteX131" fmla="*/ 1283277 w 1882134"/>
              <a:gd name="connsiteY131" fmla="*/ 1675374 h 1915580"/>
              <a:gd name="connsiteX132" fmla="*/ 1245755 w 1882134"/>
              <a:gd name="connsiteY132" fmla="*/ 1650453 h 1915580"/>
              <a:gd name="connsiteX133" fmla="*/ 1152389 w 1882134"/>
              <a:gd name="connsiteY133" fmla="*/ 1702738 h 1915580"/>
              <a:gd name="connsiteX134" fmla="*/ 1045590 w 1882134"/>
              <a:gd name="connsiteY134" fmla="*/ 1764797 h 1915580"/>
              <a:gd name="connsiteX135" fmla="*/ 1052050 w 1882134"/>
              <a:gd name="connsiteY135" fmla="*/ 1796996 h 1915580"/>
              <a:gd name="connsiteX136" fmla="*/ 933465 w 1882134"/>
              <a:gd name="connsiteY136" fmla="*/ 1915580 h 1915580"/>
              <a:gd name="connsiteX137" fmla="*/ 814882 w 1882134"/>
              <a:gd name="connsiteY137" fmla="*/ 1796996 h 1915580"/>
              <a:gd name="connsiteX138" fmla="*/ 820094 w 1882134"/>
              <a:gd name="connsiteY138" fmla="*/ 1770286 h 1915580"/>
              <a:gd name="connsiteX139" fmla="*/ 705420 w 1882134"/>
              <a:gd name="connsiteY139" fmla="*/ 1702738 h 1915580"/>
              <a:gd name="connsiteX140" fmla="*/ 599803 w 1882134"/>
              <a:gd name="connsiteY140" fmla="*/ 1641366 h 1915580"/>
              <a:gd name="connsiteX141" fmla="*/ 571490 w 1882134"/>
              <a:gd name="connsiteY141" fmla="*/ 1660170 h 1915580"/>
              <a:gd name="connsiteX142" fmla="*/ 526023 w 1882134"/>
              <a:gd name="connsiteY142" fmla="*/ 1669292 h 1915580"/>
              <a:gd name="connsiteX143" fmla="*/ 407440 w 1882134"/>
              <a:gd name="connsiteY143" fmla="*/ 1550707 h 1915580"/>
              <a:gd name="connsiteX144" fmla="*/ 442787 w 1882134"/>
              <a:gd name="connsiteY144" fmla="*/ 1466331 h 1915580"/>
              <a:gd name="connsiteX145" fmla="*/ 480415 w 1882134"/>
              <a:gd name="connsiteY145" fmla="*/ 1441340 h 1915580"/>
              <a:gd name="connsiteX146" fmla="*/ 480415 w 1882134"/>
              <a:gd name="connsiteY146" fmla="*/ 1313541 h 1915580"/>
              <a:gd name="connsiteX147" fmla="*/ 480415 w 1882134"/>
              <a:gd name="connsiteY147" fmla="*/ 1180946 h 1915580"/>
              <a:gd name="connsiteX148" fmla="*/ 474477 w 1882134"/>
              <a:gd name="connsiteY148" fmla="*/ 1179755 h 1915580"/>
              <a:gd name="connsiteX149" fmla="*/ 401359 w 1882134"/>
              <a:gd name="connsiteY149" fmla="*/ 1070292 h 1915580"/>
              <a:gd name="connsiteX150" fmla="*/ 403715 w 1882134"/>
              <a:gd name="connsiteY150" fmla="*/ 1058760 h 1915580"/>
              <a:gd name="connsiteX151" fmla="*/ 297980 w 1882134"/>
              <a:gd name="connsiteY151" fmla="*/ 997319 h 1915580"/>
              <a:gd name="connsiteX152" fmla="*/ 197246 w 1882134"/>
              <a:gd name="connsiteY152" fmla="*/ 938785 h 1915580"/>
              <a:gd name="connsiteX153" fmla="*/ 164050 w 1882134"/>
              <a:gd name="connsiteY153" fmla="*/ 960831 h 1915580"/>
              <a:gd name="connsiteX154" fmla="*/ 118583 w 1882134"/>
              <a:gd name="connsiteY154" fmla="*/ 969953 h 1915580"/>
              <a:gd name="connsiteX155" fmla="*/ 0 w 1882134"/>
              <a:gd name="connsiteY155" fmla="*/ 851369 h 1915580"/>
              <a:gd name="connsiteX156" fmla="*/ 71834 w 1882134"/>
              <a:gd name="connsiteY156" fmla="*/ 741907 h 1915580"/>
              <a:gd name="connsiteX157" fmla="*/ 72975 w 1882134"/>
              <a:gd name="connsiteY157" fmla="*/ 741685 h 1915580"/>
              <a:gd name="connsiteX158" fmla="*/ 72975 w 1882134"/>
              <a:gd name="connsiteY158" fmla="*/ 608121 h 1915580"/>
              <a:gd name="connsiteX159" fmla="*/ 72975 w 1882134"/>
              <a:gd name="connsiteY159" fmla="*/ 483679 h 1915580"/>
              <a:gd name="connsiteX160" fmla="*/ 71834 w 1882134"/>
              <a:gd name="connsiteY160" fmla="*/ 483456 h 1915580"/>
              <a:gd name="connsiteX161" fmla="*/ 0 w 1882134"/>
              <a:gd name="connsiteY161" fmla="*/ 373994 h 1915580"/>
              <a:gd name="connsiteX162" fmla="*/ 118583 w 1882134"/>
              <a:gd name="connsiteY162" fmla="*/ 255410 h 1915580"/>
              <a:gd name="connsiteX163" fmla="*/ 165333 w 1882134"/>
              <a:gd name="connsiteY163" fmla="*/ 264960 h 1915580"/>
              <a:gd name="connsiteX164" fmla="*/ 189840 w 1882134"/>
              <a:gd name="connsiteY164" fmla="*/ 281762 h 1915580"/>
              <a:gd name="connsiteX165" fmla="*/ 297980 w 1882134"/>
              <a:gd name="connsiteY165" fmla="*/ 218924 h 1915580"/>
              <a:gd name="connsiteX166" fmla="*/ 409656 w 1882134"/>
              <a:gd name="connsiteY166" fmla="*/ 154031 h 1915580"/>
              <a:gd name="connsiteX167" fmla="*/ 407441 w 1882134"/>
              <a:gd name="connsiteY167" fmla="*/ 143189 h 1915580"/>
              <a:gd name="connsiteX168" fmla="*/ 525745 w 1882134"/>
              <a:gd name="connsiteY168" fmla="*/ 24326 h 191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1882134" h="1915580">
                <a:moveTo>
                  <a:pt x="859940" y="932267"/>
                </a:moveTo>
                <a:lnTo>
                  <a:pt x="747989" y="997319"/>
                </a:lnTo>
                <a:lnTo>
                  <a:pt x="636844" y="1061903"/>
                </a:lnTo>
                <a:lnTo>
                  <a:pt x="638527" y="1070293"/>
                </a:lnTo>
                <a:cubicBezTo>
                  <a:pt x="638527" y="1120463"/>
                  <a:pt x="607741" y="1162081"/>
                  <a:pt x="565410" y="1179755"/>
                </a:cubicBezTo>
                <a:lnTo>
                  <a:pt x="562511" y="1180336"/>
                </a:lnTo>
                <a:lnTo>
                  <a:pt x="562511" y="1439244"/>
                </a:lnTo>
                <a:lnTo>
                  <a:pt x="572773" y="1441246"/>
                </a:lnTo>
                <a:cubicBezTo>
                  <a:pt x="615532" y="1458919"/>
                  <a:pt x="644608" y="1500537"/>
                  <a:pt x="644608" y="1550707"/>
                </a:cubicBezTo>
                <a:lnTo>
                  <a:pt x="640375" y="1571429"/>
                </a:lnTo>
                <a:lnTo>
                  <a:pt x="865510" y="1701672"/>
                </a:lnTo>
                <a:lnTo>
                  <a:pt x="886716" y="1687534"/>
                </a:lnTo>
                <a:cubicBezTo>
                  <a:pt x="900969" y="1681643"/>
                  <a:pt x="916742" y="1678413"/>
                  <a:pt x="933465" y="1678413"/>
                </a:cubicBezTo>
                <a:cubicBezTo>
                  <a:pt x="950189" y="1678413"/>
                  <a:pt x="965962" y="1681833"/>
                  <a:pt x="980215" y="1687962"/>
                </a:cubicBezTo>
                <a:lnTo>
                  <a:pt x="997982" y="1700143"/>
                </a:lnTo>
                <a:lnTo>
                  <a:pt x="1212258" y="1576182"/>
                </a:lnTo>
                <a:lnTo>
                  <a:pt x="1210160" y="1565911"/>
                </a:lnTo>
                <a:cubicBezTo>
                  <a:pt x="1210160" y="1515742"/>
                  <a:pt x="1240946" y="1474123"/>
                  <a:pt x="1283277" y="1456450"/>
                </a:cubicBezTo>
                <a:lnTo>
                  <a:pt x="1298338" y="1453428"/>
                </a:lnTo>
                <a:lnTo>
                  <a:pt x="1298338" y="1189696"/>
                </a:lnTo>
                <a:lnTo>
                  <a:pt x="1292399" y="1188448"/>
                </a:lnTo>
                <a:cubicBezTo>
                  <a:pt x="1250068" y="1170062"/>
                  <a:pt x="1219282" y="1127303"/>
                  <a:pt x="1219282" y="1079414"/>
                </a:cubicBezTo>
                <a:lnTo>
                  <a:pt x="1223749" y="1057548"/>
                </a:lnTo>
                <a:lnTo>
                  <a:pt x="997965" y="926929"/>
                </a:lnTo>
                <a:lnTo>
                  <a:pt x="994296" y="929366"/>
                </a:lnTo>
                <a:lnTo>
                  <a:pt x="988000" y="935188"/>
                </a:lnTo>
                <a:lnTo>
                  <a:pt x="978749" y="939691"/>
                </a:lnTo>
                <a:lnTo>
                  <a:pt x="969810" y="945628"/>
                </a:lnTo>
                <a:lnTo>
                  <a:pt x="964268" y="946740"/>
                </a:lnTo>
                <a:lnTo>
                  <a:pt x="958437" y="949579"/>
                </a:lnTo>
                <a:cubicBezTo>
                  <a:pt x="947754" y="952933"/>
                  <a:pt x="936316" y="954750"/>
                  <a:pt x="924343" y="954750"/>
                </a:cubicBezTo>
                <a:lnTo>
                  <a:pt x="924343" y="954750"/>
                </a:lnTo>
                <a:lnTo>
                  <a:pt x="923835" y="954643"/>
                </a:lnTo>
                <a:lnTo>
                  <a:pt x="881110" y="945723"/>
                </a:lnTo>
                <a:lnTo>
                  <a:pt x="880997" y="945646"/>
                </a:lnTo>
                <a:lnTo>
                  <a:pt x="878876" y="945200"/>
                </a:lnTo>
                <a:close/>
                <a:moveTo>
                  <a:pt x="1285908" y="209454"/>
                </a:moveTo>
                <a:lnTo>
                  <a:pt x="1039711" y="351883"/>
                </a:lnTo>
                <a:lnTo>
                  <a:pt x="1042927" y="367913"/>
                </a:lnTo>
                <a:cubicBezTo>
                  <a:pt x="1042927" y="401360"/>
                  <a:pt x="1029244" y="431006"/>
                  <a:pt x="1007580" y="452291"/>
                </a:cubicBezTo>
                <a:lnTo>
                  <a:pt x="972994" y="475261"/>
                </a:lnTo>
                <a:lnTo>
                  <a:pt x="972994" y="608121"/>
                </a:lnTo>
                <a:lnTo>
                  <a:pt x="972994" y="728436"/>
                </a:lnTo>
                <a:lnTo>
                  <a:pt x="1008720" y="752929"/>
                </a:lnTo>
                <a:cubicBezTo>
                  <a:pt x="1030004" y="774594"/>
                  <a:pt x="1042927" y="804239"/>
                  <a:pt x="1042927" y="836166"/>
                </a:cubicBezTo>
                <a:lnTo>
                  <a:pt x="1038547" y="857606"/>
                </a:lnTo>
                <a:lnTo>
                  <a:pt x="1264627" y="988396"/>
                </a:lnTo>
                <a:lnTo>
                  <a:pt x="1292399" y="969952"/>
                </a:lnTo>
                <a:cubicBezTo>
                  <a:pt x="1306509" y="964061"/>
                  <a:pt x="1321902" y="960830"/>
                  <a:pt x="1337865" y="960830"/>
                </a:cubicBezTo>
                <a:cubicBezTo>
                  <a:pt x="1354588" y="960830"/>
                  <a:pt x="1370362" y="964251"/>
                  <a:pt x="1384615" y="970380"/>
                </a:cubicBezTo>
                <a:lnTo>
                  <a:pt x="1410990" y="988463"/>
                </a:lnTo>
                <a:lnTo>
                  <a:pt x="1650068" y="850153"/>
                </a:lnTo>
                <a:lnTo>
                  <a:pt x="1644966" y="824004"/>
                </a:lnTo>
                <a:cubicBezTo>
                  <a:pt x="1644966" y="790557"/>
                  <a:pt x="1658649" y="760911"/>
                  <a:pt x="1680313" y="739627"/>
                </a:cubicBezTo>
                <a:lnTo>
                  <a:pt x="1705780" y="722714"/>
                </a:lnTo>
                <a:lnTo>
                  <a:pt x="1705779" y="484271"/>
                </a:lnTo>
                <a:lnTo>
                  <a:pt x="1701598" y="483455"/>
                </a:lnTo>
                <a:cubicBezTo>
                  <a:pt x="1658839" y="465782"/>
                  <a:pt x="1629764" y="424164"/>
                  <a:pt x="1629764" y="373993"/>
                </a:cubicBezTo>
                <a:lnTo>
                  <a:pt x="1634464" y="350982"/>
                </a:lnTo>
                <a:lnTo>
                  <a:pt x="1412691" y="222683"/>
                </a:lnTo>
                <a:lnTo>
                  <a:pt x="1404617" y="228046"/>
                </a:lnTo>
                <a:cubicBezTo>
                  <a:pt x="1390507" y="233937"/>
                  <a:pt x="1375113" y="237167"/>
                  <a:pt x="1359150" y="237167"/>
                </a:cubicBezTo>
                <a:cubicBezTo>
                  <a:pt x="1342427" y="237167"/>
                  <a:pt x="1326653" y="233747"/>
                  <a:pt x="1312401" y="227618"/>
                </a:cubicBezTo>
                <a:close/>
                <a:moveTo>
                  <a:pt x="441920" y="226293"/>
                </a:moveTo>
                <a:lnTo>
                  <a:pt x="231909" y="347787"/>
                </a:lnTo>
                <a:lnTo>
                  <a:pt x="237167" y="373994"/>
                </a:lnTo>
                <a:cubicBezTo>
                  <a:pt x="237167" y="424164"/>
                  <a:pt x="206381" y="465783"/>
                  <a:pt x="164050" y="483456"/>
                </a:cubicBezTo>
                <a:lnTo>
                  <a:pt x="155071" y="485258"/>
                </a:lnTo>
                <a:lnTo>
                  <a:pt x="155071" y="740239"/>
                </a:lnTo>
                <a:lnTo>
                  <a:pt x="165333" y="742335"/>
                </a:lnTo>
                <a:cubicBezTo>
                  <a:pt x="208092" y="760721"/>
                  <a:pt x="237168" y="803479"/>
                  <a:pt x="237167" y="851369"/>
                </a:cubicBezTo>
                <a:lnTo>
                  <a:pt x="234601" y="863932"/>
                </a:lnTo>
                <a:lnTo>
                  <a:pt x="440781" y="983210"/>
                </a:lnTo>
                <a:lnTo>
                  <a:pt x="474477" y="960831"/>
                </a:lnTo>
                <a:cubicBezTo>
                  <a:pt x="488587" y="954940"/>
                  <a:pt x="503980" y="951709"/>
                  <a:pt x="519943" y="951709"/>
                </a:cubicBezTo>
                <a:cubicBezTo>
                  <a:pt x="536667" y="951709"/>
                  <a:pt x="552440" y="955130"/>
                  <a:pt x="566693" y="961258"/>
                </a:cubicBezTo>
                <a:lnTo>
                  <a:pt x="601190" y="984910"/>
                </a:lnTo>
                <a:lnTo>
                  <a:pt x="705420" y="924344"/>
                </a:lnTo>
                <a:lnTo>
                  <a:pt x="785942" y="878642"/>
                </a:lnTo>
                <a:lnTo>
                  <a:pt x="811567" y="863817"/>
                </a:lnTo>
                <a:lnTo>
                  <a:pt x="805759" y="836166"/>
                </a:lnTo>
                <a:cubicBezTo>
                  <a:pt x="805759" y="785996"/>
                  <a:pt x="836545" y="744378"/>
                  <a:pt x="878876" y="726704"/>
                </a:cubicBezTo>
                <a:lnTo>
                  <a:pt x="887857" y="724902"/>
                </a:lnTo>
                <a:lnTo>
                  <a:pt x="887857" y="602041"/>
                </a:lnTo>
                <a:lnTo>
                  <a:pt x="887857" y="479177"/>
                </a:lnTo>
                <a:lnTo>
                  <a:pt x="878877" y="477375"/>
                </a:lnTo>
                <a:cubicBezTo>
                  <a:pt x="836546" y="459702"/>
                  <a:pt x="805760" y="418084"/>
                  <a:pt x="805760" y="367913"/>
                </a:cubicBezTo>
                <a:lnTo>
                  <a:pt x="810313" y="345620"/>
                </a:lnTo>
                <a:lnTo>
                  <a:pt x="607514" y="228297"/>
                </a:lnTo>
                <a:lnTo>
                  <a:pt x="572440" y="252065"/>
                </a:lnTo>
                <a:cubicBezTo>
                  <a:pt x="558268" y="258099"/>
                  <a:pt x="542678" y="261454"/>
                  <a:pt x="526305" y="261493"/>
                </a:cubicBezTo>
                <a:cubicBezTo>
                  <a:pt x="493559" y="261570"/>
                  <a:pt x="463882" y="248367"/>
                  <a:pt x="442371" y="226958"/>
                </a:cubicBezTo>
                <a:close/>
                <a:moveTo>
                  <a:pt x="525745" y="24326"/>
                </a:moveTo>
                <a:cubicBezTo>
                  <a:pt x="591236" y="24171"/>
                  <a:pt x="644453" y="77137"/>
                  <a:pt x="644609" y="142629"/>
                </a:cubicBezTo>
                <a:lnTo>
                  <a:pt x="641709" y="157167"/>
                </a:lnTo>
                <a:lnTo>
                  <a:pt x="747989" y="218924"/>
                </a:lnTo>
                <a:lnTo>
                  <a:pt x="849541" y="277934"/>
                </a:lnTo>
                <a:lnTo>
                  <a:pt x="878877" y="258452"/>
                </a:lnTo>
                <a:cubicBezTo>
                  <a:pt x="892987" y="252560"/>
                  <a:pt x="908380" y="249330"/>
                  <a:pt x="924343" y="249330"/>
                </a:cubicBezTo>
                <a:cubicBezTo>
                  <a:pt x="941066" y="249330"/>
                  <a:pt x="956840" y="252750"/>
                  <a:pt x="971093" y="258879"/>
                </a:cubicBezTo>
                <a:lnTo>
                  <a:pt x="999784" y="278550"/>
                </a:lnTo>
                <a:lnTo>
                  <a:pt x="1112862" y="212843"/>
                </a:lnTo>
                <a:lnTo>
                  <a:pt x="1244810" y="139736"/>
                </a:lnTo>
                <a:lnTo>
                  <a:pt x="1240567" y="118583"/>
                </a:lnTo>
                <a:cubicBezTo>
                  <a:pt x="1240566" y="51690"/>
                  <a:pt x="1295297" y="0"/>
                  <a:pt x="1359150" y="0"/>
                </a:cubicBezTo>
                <a:cubicBezTo>
                  <a:pt x="1426044" y="0"/>
                  <a:pt x="1477734" y="54731"/>
                  <a:pt x="1477734" y="118583"/>
                </a:cubicBezTo>
                <a:lnTo>
                  <a:pt x="1468446" y="164056"/>
                </a:lnTo>
                <a:lnTo>
                  <a:pt x="1562871" y="218924"/>
                </a:lnTo>
                <a:lnTo>
                  <a:pt x="1674171" y="283599"/>
                </a:lnTo>
                <a:lnTo>
                  <a:pt x="1702880" y="264532"/>
                </a:lnTo>
                <a:cubicBezTo>
                  <a:pt x="1716991" y="258640"/>
                  <a:pt x="1732384" y="255410"/>
                  <a:pt x="1748347" y="255410"/>
                </a:cubicBezTo>
                <a:cubicBezTo>
                  <a:pt x="1815241" y="255410"/>
                  <a:pt x="1866931" y="310141"/>
                  <a:pt x="1866931" y="373993"/>
                </a:cubicBezTo>
                <a:cubicBezTo>
                  <a:pt x="1866931" y="424164"/>
                  <a:pt x="1836145" y="465782"/>
                  <a:pt x="1793814" y="483456"/>
                </a:cubicBezTo>
                <a:lnTo>
                  <a:pt x="1787876" y="484647"/>
                </a:lnTo>
                <a:lnTo>
                  <a:pt x="1787876" y="608121"/>
                </a:lnTo>
                <a:lnTo>
                  <a:pt x="1787876" y="710390"/>
                </a:lnTo>
                <a:lnTo>
                  <a:pt x="1810299" y="714970"/>
                </a:lnTo>
                <a:cubicBezTo>
                  <a:pt x="1853058" y="733356"/>
                  <a:pt x="1882134" y="776115"/>
                  <a:pt x="1882134" y="824004"/>
                </a:cubicBezTo>
                <a:cubicBezTo>
                  <a:pt x="1882134" y="890898"/>
                  <a:pt x="1827403" y="942588"/>
                  <a:pt x="1763550" y="942588"/>
                </a:cubicBezTo>
                <a:cubicBezTo>
                  <a:pt x="1746826" y="942588"/>
                  <a:pt x="1731053" y="939357"/>
                  <a:pt x="1716800" y="933466"/>
                </a:cubicBezTo>
                <a:lnTo>
                  <a:pt x="1696290" y="919792"/>
                </a:lnTo>
                <a:lnTo>
                  <a:pt x="1562871" y="997319"/>
                </a:lnTo>
                <a:lnTo>
                  <a:pt x="1452273" y="1058596"/>
                </a:lnTo>
                <a:lnTo>
                  <a:pt x="1456449" y="1079414"/>
                </a:lnTo>
                <a:cubicBezTo>
                  <a:pt x="1456450" y="1129584"/>
                  <a:pt x="1425663" y="1171202"/>
                  <a:pt x="1383332" y="1188876"/>
                </a:cubicBezTo>
                <a:lnTo>
                  <a:pt x="1380434" y="1189457"/>
                </a:lnTo>
                <a:lnTo>
                  <a:pt x="1380434" y="1316581"/>
                </a:lnTo>
                <a:lnTo>
                  <a:pt x="1380434" y="1459744"/>
                </a:lnTo>
                <a:lnTo>
                  <a:pt x="1413121" y="1481535"/>
                </a:lnTo>
                <a:cubicBezTo>
                  <a:pt x="1434405" y="1502819"/>
                  <a:pt x="1447327" y="1532465"/>
                  <a:pt x="1447328" y="1565911"/>
                </a:cubicBezTo>
                <a:cubicBezTo>
                  <a:pt x="1447328" y="1632805"/>
                  <a:pt x="1392597" y="1684495"/>
                  <a:pt x="1328743" y="1684495"/>
                </a:cubicBezTo>
                <a:cubicBezTo>
                  <a:pt x="1312780" y="1684496"/>
                  <a:pt x="1297387" y="1681265"/>
                  <a:pt x="1283277" y="1675374"/>
                </a:cubicBezTo>
                <a:lnTo>
                  <a:pt x="1245755" y="1650453"/>
                </a:lnTo>
                <a:lnTo>
                  <a:pt x="1152389" y="1702738"/>
                </a:lnTo>
                <a:lnTo>
                  <a:pt x="1045590" y="1764797"/>
                </a:lnTo>
                <a:lnTo>
                  <a:pt x="1052050" y="1796996"/>
                </a:lnTo>
                <a:cubicBezTo>
                  <a:pt x="1052050" y="1863890"/>
                  <a:pt x="997319" y="1915580"/>
                  <a:pt x="933465" y="1915580"/>
                </a:cubicBezTo>
                <a:cubicBezTo>
                  <a:pt x="869613" y="1915580"/>
                  <a:pt x="814882" y="1860849"/>
                  <a:pt x="814882" y="1796996"/>
                </a:cubicBezTo>
                <a:lnTo>
                  <a:pt x="820094" y="1770286"/>
                </a:lnTo>
                <a:lnTo>
                  <a:pt x="705420" y="1702738"/>
                </a:lnTo>
                <a:lnTo>
                  <a:pt x="599803" y="1641366"/>
                </a:lnTo>
                <a:lnTo>
                  <a:pt x="571490" y="1660170"/>
                </a:lnTo>
                <a:cubicBezTo>
                  <a:pt x="557380" y="1666061"/>
                  <a:pt x="541987" y="1669291"/>
                  <a:pt x="526023" y="1669292"/>
                </a:cubicBezTo>
                <a:cubicBezTo>
                  <a:pt x="462171" y="1669292"/>
                  <a:pt x="407440" y="1617602"/>
                  <a:pt x="407440" y="1550707"/>
                </a:cubicBezTo>
                <a:cubicBezTo>
                  <a:pt x="407440" y="1517261"/>
                  <a:pt x="421123" y="1487615"/>
                  <a:pt x="442787" y="1466331"/>
                </a:cubicBezTo>
                <a:lnTo>
                  <a:pt x="480415" y="1441340"/>
                </a:lnTo>
                <a:lnTo>
                  <a:pt x="480415" y="1313541"/>
                </a:lnTo>
                <a:lnTo>
                  <a:pt x="480415" y="1180946"/>
                </a:lnTo>
                <a:lnTo>
                  <a:pt x="474477" y="1179755"/>
                </a:lnTo>
                <a:cubicBezTo>
                  <a:pt x="432146" y="1162081"/>
                  <a:pt x="401359" y="1120463"/>
                  <a:pt x="401359" y="1070292"/>
                </a:cubicBezTo>
                <a:lnTo>
                  <a:pt x="403715" y="1058760"/>
                </a:lnTo>
                <a:lnTo>
                  <a:pt x="297980" y="997319"/>
                </a:lnTo>
                <a:lnTo>
                  <a:pt x="197246" y="938785"/>
                </a:lnTo>
                <a:lnTo>
                  <a:pt x="164050" y="960831"/>
                </a:lnTo>
                <a:cubicBezTo>
                  <a:pt x="149940" y="966723"/>
                  <a:pt x="134547" y="969953"/>
                  <a:pt x="118583" y="969953"/>
                </a:cubicBezTo>
                <a:cubicBezTo>
                  <a:pt x="51690" y="969953"/>
                  <a:pt x="0" y="915222"/>
                  <a:pt x="0" y="851369"/>
                </a:cubicBezTo>
                <a:cubicBezTo>
                  <a:pt x="0" y="801199"/>
                  <a:pt x="29076" y="759581"/>
                  <a:pt x="71834" y="741907"/>
                </a:cubicBezTo>
                <a:lnTo>
                  <a:pt x="72975" y="741685"/>
                </a:lnTo>
                <a:lnTo>
                  <a:pt x="72975" y="608121"/>
                </a:lnTo>
                <a:lnTo>
                  <a:pt x="72975" y="483679"/>
                </a:lnTo>
                <a:lnTo>
                  <a:pt x="71834" y="483456"/>
                </a:lnTo>
                <a:cubicBezTo>
                  <a:pt x="29076" y="465783"/>
                  <a:pt x="0" y="424164"/>
                  <a:pt x="0" y="373994"/>
                </a:cubicBezTo>
                <a:cubicBezTo>
                  <a:pt x="0" y="310141"/>
                  <a:pt x="51690" y="255410"/>
                  <a:pt x="118583" y="255410"/>
                </a:cubicBezTo>
                <a:cubicBezTo>
                  <a:pt x="135307" y="255410"/>
                  <a:pt x="151080" y="258831"/>
                  <a:pt x="165333" y="264960"/>
                </a:cubicBezTo>
                <a:lnTo>
                  <a:pt x="189840" y="281762"/>
                </a:lnTo>
                <a:lnTo>
                  <a:pt x="297980" y="218924"/>
                </a:lnTo>
                <a:lnTo>
                  <a:pt x="409656" y="154031"/>
                </a:lnTo>
                <a:lnTo>
                  <a:pt x="407441" y="143189"/>
                </a:lnTo>
                <a:cubicBezTo>
                  <a:pt x="407286" y="77697"/>
                  <a:pt x="460252" y="24480"/>
                  <a:pt x="525745" y="24326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 w="4332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2907" name="Freeform: Shape 2906">
            <a:extLst>
              <a:ext uri="{FF2B5EF4-FFF2-40B4-BE49-F238E27FC236}">
                <a16:creationId xmlns:a16="http://schemas.microsoft.com/office/drawing/2014/main" id="{C3937F28-08AD-42B9-B1A8-BBEA28940149}"/>
              </a:ext>
            </a:extLst>
          </p:cNvPr>
          <p:cNvSpPr/>
          <p:nvPr/>
        </p:nvSpPr>
        <p:spPr>
          <a:xfrm rot="1022389">
            <a:off x="815354" y="804122"/>
            <a:ext cx="808119" cy="660624"/>
          </a:xfrm>
          <a:custGeom>
            <a:avLst/>
            <a:gdLst>
              <a:gd name="connsiteX0" fmla="*/ 618123 w 1077492"/>
              <a:gd name="connsiteY0" fmla="*/ 5091 h 880832"/>
              <a:gd name="connsiteX1" fmla="*/ 649515 w 1077492"/>
              <a:gd name="connsiteY1" fmla="*/ 48 h 880832"/>
              <a:gd name="connsiteX2" fmla="*/ 706766 w 1077492"/>
              <a:gd name="connsiteY2" fmla="*/ 25655 h 880832"/>
              <a:gd name="connsiteX3" fmla="*/ 703831 w 1077492"/>
              <a:gd name="connsiteY3" fmla="*/ 142493 h 880832"/>
              <a:gd name="connsiteX4" fmla="*/ 665641 w 1077492"/>
              <a:gd name="connsiteY4" fmla="*/ 157025 h 880832"/>
              <a:gd name="connsiteX5" fmla="*/ 665641 w 1077492"/>
              <a:gd name="connsiteY5" fmla="*/ 352605 h 880832"/>
              <a:gd name="connsiteX6" fmla="*/ 684786 w 1077492"/>
              <a:gd name="connsiteY6" fmla="*/ 356972 h 880832"/>
              <a:gd name="connsiteX7" fmla="*/ 718689 w 1077492"/>
              <a:gd name="connsiteY7" fmla="*/ 380793 h 880832"/>
              <a:gd name="connsiteX8" fmla="*/ 738749 w 1077492"/>
              <a:gd name="connsiteY8" fmla="*/ 496690 h 880832"/>
              <a:gd name="connsiteX9" fmla="*/ 735230 w 1077492"/>
              <a:gd name="connsiteY9" fmla="*/ 501698 h 880832"/>
              <a:gd name="connsiteX10" fmla="*/ 845060 w 1077492"/>
              <a:gd name="connsiteY10" fmla="*/ 617186 h 880832"/>
              <a:gd name="connsiteX11" fmla="*/ 879258 w 1077492"/>
              <a:gd name="connsiteY11" fmla="*/ 595803 h 880832"/>
              <a:gd name="connsiteX12" fmla="*/ 1037048 w 1077492"/>
              <a:gd name="connsiteY12" fmla="*/ 632408 h 880832"/>
              <a:gd name="connsiteX13" fmla="*/ 1031825 w 1077492"/>
              <a:gd name="connsiteY13" fmla="*/ 840388 h 880832"/>
              <a:gd name="connsiteX14" fmla="*/ 823846 w 1077492"/>
              <a:gd name="connsiteY14" fmla="*/ 835165 h 880832"/>
              <a:gd name="connsiteX15" fmla="*/ 795994 w 1077492"/>
              <a:gd name="connsiteY15" fmla="*/ 674255 h 880832"/>
              <a:gd name="connsiteX16" fmla="*/ 803191 w 1077492"/>
              <a:gd name="connsiteY16" fmla="*/ 664013 h 880832"/>
              <a:gd name="connsiteX17" fmla="*/ 690708 w 1077492"/>
              <a:gd name="connsiteY17" fmla="*/ 545736 h 880832"/>
              <a:gd name="connsiteX18" fmla="*/ 678778 w 1077492"/>
              <a:gd name="connsiteY18" fmla="*/ 553196 h 880832"/>
              <a:gd name="connsiteX19" fmla="*/ 565128 w 1077492"/>
              <a:gd name="connsiteY19" fmla="*/ 526831 h 880832"/>
              <a:gd name="connsiteX20" fmla="*/ 562479 w 1077492"/>
              <a:gd name="connsiteY20" fmla="*/ 522594 h 880832"/>
              <a:gd name="connsiteX21" fmla="*/ 207664 w 1077492"/>
              <a:gd name="connsiteY21" fmla="*/ 608151 h 880832"/>
              <a:gd name="connsiteX22" fmla="*/ 203307 w 1077492"/>
              <a:gd name="connsiteY22" fmla="*/ 628640 h 880832"/>
              <a:gd name="connsiteX23" fmla="*/ 178918 w 1077492"/>
              <a:gd name="connsiteY23" fmla="*/ 663609 h 880832"/>
              <a:gd name="connsiteX24" fmla="*/ 29119 w 1077492"/>
              <a:gd name="connsiteY24" fmla="*/ 659847 h 880832"/>
              <a:gd name="connsiteX25" fmla="*/ 32881 w 1077492"/>
              <a:gd name="connsiteY25" fmla="*/ 510048 h 880832"/>
              <a:gd name="connsiteX26" fmla="*/ 67936 w 1077492"/>
              <a:gd name="connsiteY26" fmla="*/ 487958 h 880832"/>
              <a:gd name="connsiteX27" fmla="*/ 182679 w 1077492"/>
              <a:gd name="connsiteY27" fmla="*/ 513810 h 880832"/>
              <a:gd name="connsiteX28" fmla="*/ 199867 w 1077492"/>
              <a:gd name="connsiteY28" fmla="*/ 541086 h 880832"/>
              <a:gd name="connsiteX29" fmla="*/ 537541 w 1077492"/>
              <a:gd name="connsiteY29" fmla="*/ 459661 h 880832"/>
              <a:gd name="connsiteX30" fmla="*/ 536059 w 1077492"/>
              <a:gd name="connsiteY30" fmla="*/ 450434 h 880832"/>
              <a:gd name="connsiteX31" fmla="*/ 568890 w 1077492"/>
              <a:gd name="connsiteY31" fmla="*/ 377032 h 880832"/>
              <a:gd name="connsiteX32" fmla="*/ 605039 w 1077492"/>
              <a:gd name="connsiteY32" fmla="*/ 354429 h 880832"/>
              <a:gd name="connsiteX33" fmla="*/ 624516 w 1077492"/>
              <a:gd name="connsiteY33" fmla="*/ 351300 h 880832"/>
              <a:gd name="connsiteX34" fmla="*/ 624516 w 1077492"/>
              <a:gd name="connsiteY34" fmla="*/ 160667 h 880832"/>
              <a:gd name="connsiteX35" fmla="*/ 613436 w 1077492"/>
              <a:gd name="connsiteY35" fmla="*/ 158139 h 880832"/>
              <a:gd name="connsiteX36" fmla="*/ 586993 w 1077492"/>
              <a:gd name="connsiteY36" fmla="*/ 139559 h 880832"/>
              <a:gd name="connsiteX37" fmla="*/ 589927 w 1077492"/>
              <a:gd name="connsiteY37" fmla="*/ 22721 h 880832"/>
              <a:gd name="connsiteX38" fmla="*/ 618123 w 1077492"/>
              <a:gd name="connsiteY38" fmla="*/ 5091 h 88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77492" h="880832">
                <a:moveTo>
                  <a:pt x="618123" y="5091"/>
                </a:moveTo>
                <a:cubicBezTo>
                  <a:pt x="628264" y="1341"/>
                  <a:pt x="638938" y="-311"/>
                  <a:pt x="649515" y="48"/>
                </a:cubicBezTo>
                <a:cubicBezTo>
                  <a:pt x="670668" y="767"/>
                  <a:pt x="691432" y="9532"/>
                  <a:pt x="706766" y="25655"/>
                </a:cubicBezTo>
                <a:cubicBezTo>
                  <a:pt x="738893" y="59437"/>
                  <a:pt x="736078" y="111827"/>
                  <a:pt x="703831" y="142493"/>
                </a:cubicBezTo>
                <a:lnTo>
                  <a:pt x="665641" y="157025"/>
                </a:lnTo>
                <a:lnTo>
                  <a:pt x="665641" y="352605"/>
                </a:lnTo>
                <a:lnTo>
                  <a:pt x="684786" y="356972"/>
                </a:lnTo>
                <a:cubicBezTo>
                  <a:pt x="697289" y="362480"/>
                  <a:pt x="708859" y="370458"/>
                  <a:pt x="718689" y="380793"/>
                </a:cubicBezTo>
                <a:cubicBezTo>
                  <a:pt x="749581" y="413278"/>
                  <a:pt x="755275" y="459181"/>
                  <a:pt x="738749" y="496690"/>
                </a:cubicBezTo>
                <a:lnTo>
                  <a:pt x="735230" y="501698"/>
                </a:lnTo>
                <a:lnTo>
                  <a:pt x="845060" y="617186"/>
                </a:lnTo>
                <a:lnTo>
                  <a:pt x="879258" y="595803"/>
                </a:lnTo>
                <a:cubicBezTo>
                  <a:pt x="933414" y="575777"/>
                  <a:pt x="996107" y="589357"/>
                  <a:pt x="1037048" y="632408"/>
                </a:cubicBezTo>
                <a:cubicBezTo>
                  <a:pt x="1094236" y="692542"/>
                  <a:pt x="1089226" y="785799"/>
                  <a:pt x="1031825" y="840388"/>
                </a:cubicBezTo>
                <a:cubicBezTo>
                  <a:pt x="971691" y="897576"/>
                  <a:pt x="878434" y="892566"/>
                  <a:pt x="823846" y="835165"/>
                </a:cubicBezTo>
                <a:cubicBezTo>
                  <a:pt x="780955" y="790064"/>
                  <a:pt x="773050" y="726332"/>
                  <a:pt x="795994" y="674255"/>
                </a:cubicBezTo>
                <a:lnTo>
                  <a:pt x="803191" y="664013"/>
                </a:lnTo>
                <a:lnTo>
                  <a:pt x="690708" y="545736"/>
                </a:lnTo>
                <a:lnTo>
                  <a:pt x="678778" y="553196"/>
                </a:lnTo>
                <a:cubicBezTo>
                  <a:pt x="639771" y="567620"/>
                  <a:pt x="594617" y="557839"/>
                  <a:pt x="565128" y="526831"/>
                </a:cubicBezTo>
                <a:lnTo>
                  <a:pt x="562479" y="522594"/>
                </a:lnTo>
                <a:lnTo>
                  <a:pt x="207664" y="608151"/>
                </a:lnTo>
                <a:lnTo>
                  <a:pt x="203307" y="628640"/>
                </a:lnTo>
                <a:cubicBezTo>
                  <a:pt x="197853" y="641384"/>
                  <a:pt x="189746" y="653311"/>
                  <a:pt x="178918" y="663609"/>
                </a:cubicBezTo>
                <a:cubicBezTo>
                  <a:pt x="137575" y="702927"/>
                  <a:pt x="70309" y="703160"/>
                  <a:pt x="29119" y="659847"/>
                </a:cubicBezTo>
                <a:cubicBezTo>
                  <a:pt x="-10199" y="618504"/>
                  <a:pt x="-10431" y="551239"/>
                  <a:pt x="32881" y="510048"/>
                </a:cubicBezTo>
                <a:cubicBezTo>
                  <a:pt x="43217" y="500219"/>
                  <a:pt x="55173" y="492832"/>
                  <a:pt x="67936" y="487958"/>
                </a:cubicBezTo>
                <a:cubicBezTo>
                  <a:pt x="106227" y="473336"/>
                  <a:pt x="151787" y="481326"/>
                  <a:pt x="182679" y="513810"/>
                </a:cubicBezTo>
                <a:lnTo>
                  <a:pt x="199867" y="541086"/>
                </a:lnTo>
                <a:lnTo>
                  <a:pt x="537541" y="459661"/>
                </a:lnTo>
                <a:lnTo>
                  <a:pt x="536059" y="450434"/>
                </a:lnTo>
                <a:cubicBezTo>
                  <a:pt x="536980" y="423313"/>
                  <a:pt x="548218" y="396691"/>
                  <a:pt x="568890" y="377032"/>
                </a:cubicBezTo>
                <a:cubicBezTo>
                  <a:pt x="579718" y="366735"/>
                  <a:pt x="592037" y="359237"/>
                  <a:pt x="605039" y="354429"/>
                </a:cubicBezTo>
                <a:lnTo>
                  <a:pt x="624516" y="351300"/>
                </a:lnTo>
                <a:lnTo>
                  <a:pt x="624516" y="160667"/>
                </a:lnTo>
                <a:lnTo>
                  <a:pt x="613436" y="158139"/>
                </a:lnTo>
                <a:cubicBezTo>
                  <a:pt x="603685" y="153843"/>
                  <a:pt x="594660" y="147621"/>
                  <a:pt x="586993" y="139559"/>
                </a:cubicBezTo>
                <a:cubicBezTo>
                  <a:pt x="554867" y="105778"/>
                  <a:pt x="557681" y="53388"/>
                  <a:pt x="589927" y="22721"/>
                </a:cubicBezTo>
                <a:cubicBezTo>
                  <a:pt x="598373" y="14690"/>
                  <a:pt x="607982" y="8842"/>
                  <a:pt x="618123" y="5091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2908" name="Freeform: Shape 2907">
            <a:extLst>
              <a:ext uri="{FF2B5EF4-FFF2-40B4-BE49-F238E27FC236}">
                <a16:creationId xmlns:a16="http://schemas.microsoft.com/office/drawing/2014/main" id="{0C068001-91F1-4897-BB21-E72DF9F0EA75}"/>
              </a:ext>
            </a:extLst>
          </p:cNvPr>
          <p:cNvSpPr/>
          <p:nvPr/>
        </p:nvSpPr>
        <p:spPr>
          <a:xfrm rot="2581066" flipH="1">
            <a:off x="3718573" y="2259961"/>
            <a:ext cx="162257" cy="575254"/>
          </a:xfrm>
          <a:custGeom>
            <a:avLst/>
            <a:gdLst>
              <a:gd name="connsiteX0" fmla="*/ 5046 w 235010"/>
              <a:gd name="connsiteY0" fmla="*/ 100489 h 833185"/>
              <a:gd name="connsiteX1" fmla="*/ 61777 w 235010"/>
              <a:gd name="connsiteY1" fmla="*/ 215509 h 833185"/>
              <a:gd name="connsiteX2" fmla="*/ 95081 w 235010"/>
              <a:gd name="connsiteY2" fmla="*/ 219991 h 833185"/>
              <a:gd name="connsiteX3" fmla="*/ 95081 w 235010"/>
              <a:gd name="connsiteY3" fmla="*/ 607587 h 833185"/>
              <a:gd name="connsiteX4" fmla="*/ 84921 w 235010"/>
              <a:gd name="connsiteY4" fmla="*/ 606290 h 833185"/>
              <a:gd name="connsiteX5" fmla="*/ 15507 w 235010"/>
              <a:gd name="connsiteY5" fmla="*/ 659853 h 833185"/>
              <a:gd name="connsiteX6" fmla="*/ 57782 w 235010"/>
              <a:gd name="connsiteY6" fmla="*/ 817678 h 833185"/>
              <a:gd name="connsiteX7" fmla="*/ 215608 w 235010"/>
              <a:gd name="connsiteY7" fmla="*/ 775402 h 833185"/>
              <a:gd name="connsiteX8" fmla="*/ 173332 w 235010"/>
              <a:gd name="connsiteY8" fmla="*/ 617577 h 833185"/>
              <a:gd name="connsiteX9" fmla="*/ 168164 w 235010"/>
              <a:gd name="connsiteY9" fmla="*/ 616917 h 833185"/>
              <a:gd name="connsiteX10" fmla="*/ 168164 w 235010"/>
              <a:gd name="connsiteY10" fmla="*/ 217879 h 833185"/>
              <a:gd name="connsiteX11" fmla="*/ 188769 w 235010"/>
              <a:gd name="connsiteY11" fmla="*/ 208024 h 833185"/>
              <a:gd name="connsiteX12" fmla="*/ 219602 w 235010"/>
              <a:gd name="connsiteY12" fmla="*/ 173233 h 833185"/>
              <a:gd name="connsiteX13" fmla="*/ 177326 w 235010"/>
              <a:gd name="connsiteY13" fmla="*/ 15407 h 833185"/>
              <a:gd name="connsiteX14" fmla="*/ 19501 w 235010"/>
              <a:gd name="connsiteY14" fmla="*/ 57684 h 833185"/>
              <a:gd name="connsiteX15" fmla="*/ 5046 w 235010"/>
              <a:gd name="connsiteY15" fmla="*/ 100489 h 833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5010" h="833185">
                <a:moveTo>
                  <a:pt x="5046" y="100489"/>
                </a:moveTo>
                <a:cubicBezTo>
                  <a:pt x="-667" y="144815"/>
                  <a:pt x="19448" y="191066"/>
                  <a:pt x="61777" y="215509"/>
                </a:cubicBezTo>
                <a:lnTo>
                  <a:pt x="95081" y="219991"/>
                </a:lnTo>
                <a:lnTo>
                  <a:pt x="95081" y="607587"/>
                </a:lnTo>
                <a:lnTo>
                  <a:pt x="84921" y="606290"/>
                </a:lnTo>
                <a:cubicBezTo>
                  <a:pt x="56408" y="614199"/>
                  <a:pt x="31062" y="632916"/>
                  <a:pt x="15507" y="659853"/>
                </a:cubicBezTo>
                <a:cubicBezTo>
                  <a:pt x="-17084" y="716292"/>
                  <a:pt x="3909" y="786569"/>
                  <a:pt x="57782" y="817678"/>
                </a:cubicBezTo>
                <a:cubicBezTo>
                  <a:pt x="114221" y="850269"/>
                  <a:pt x="184498" y="829276"/>
                  <a:pt x="215608" y="775402"/>
                </a:cubicBezTo>
                <a:cubicBezTo>
                  <a:pt x="248199" y="718963"/>
                  <a:pt x="227206" y="648686"/>
                  <a:pt x="173332" y="617577"/>
                </a:cubicBezTo>
                <a:lnTo>
                  <a:pt x="168164" y="616917"/>
                </a:lnTo>
                <a:lnTo>
                  <a:pt x="168164" y="217879"/>
                </a:lnTo>
                <a:lnTo>
                  <a:pt x="188769" y="208024"/>
                </a:lnTo>
                <a:cubicBezTo>
                  <a:pt x="200884" y="198985"/>
                  <a:pt x="211455" y="187343"/>
                  <a:pt x="219602" y="173233"/>
                </a:cubicBezTo>
                <a:cubicBezTo>
                  <a:pt x="250712" y="119359"/>
                  <a:pt x="233766" y="47999"/>
                  <a:pt x="177326" y="15407"/>
                </a:cubicBezTo>
                <a:cubicBezTo>
                  <a:pt x="123453" y="-15702"/>
                  <a:pt x="52092" y="1245"/>
                  <a:pt x="19501" y="57684"/>
                </a:cubicBezTo>
                <a:cubicBezTo>
                  <a:pt x="11724" y="71152"/>
                  <a:pt x="6950" y="85714"/>
                  <a:pt x="5046" y="100489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2909" name="Rectangle 2908">
            <a:extLst>
              <a:ext uri="{FF2B5EF4-FFF2-40B4-BE49-F238E27FC236}">
                <a16:creationId xmlns:a16="http://schemas.microsoft.com/office/drawing/2014/main" id="{27840619-A3CD-4E41-816B-02092BDD90D1}"/>
              </a:ext>
            </a:extLst>
          </p:cNvPr>
          <p:cNvSpPr/>
          <p:nvPr/>
        </p:nvSpPr>
        <p:spPr>
          <a:xfrm>
            <a:off x="2723558" y="2885040"/>
            <a:ext cx="1371600" cy="418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10" name="Rectangle 2909">
            <a:extLst>
              <a:ext uri="{FF2B5EF4-FFF2-40B4-BE49-F238E27FC236}">
                <a16:creationId xmlns:a16="http://schemas.microsoft.com/office/drawing/2014/main" id="{4BCA9C69-8DE3-49CA-8B12-68600F4D958B}"/>
              </a:ext>
            </a:extLst>
          </p:cNvPr>
          <p:cNvSpPr/>
          <p:nvPr/>
        </p:nvSpPr>
        <p:spPr>
          <a:xfrm>
            <a:off x="2723558" y="2942979"/>
            <a:ext cx="1371600" cy="418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11" name="Rectangle 2910">
            <a:extLst>
              <a:ext uri="{FF2B5EF4-FFF2-40B4-BE49-F238E27FC236}">
                <a16:creationId xmlns:a16="http://schemas.microsoft.com/office/drawing/2014/main" id="{78540BB3-EBA8-4BCE-81E7-4232CF6122A6}"/>
              </a:ext>
            </a:extLst>
          </p:cNvPr>
          <p:cNvSpPr/>
          <p:nvPr/>
        </p:nvSpPr>
        <p:spPr>
          <a:xfrm>
            <a:off x="2723558" y="3000918"/>
            <a:ext cx="1371600" cy="41822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12" name="Rectangle 2911">
            <a:extLst>
              <a:ext uri="{FF2B5EF4-FFF2-40B4-BE49-F238E27FC236}">
                <a16:creationId xmlns:a16="http://schemas.microsoft.com/office/drawing/2014/main" id="{266E300F-C24B-4849-A662-F2D3591831BD}"/>
              </a:ext>
            </a:extLst>
          </p:cNvPr>
          <p:cNvSpPr/>
          <p:nvPr/>
        </p:nvSpPr>
        <p:spPr>
          <a:xfrm>
            <a:off x="2723558" y="3058857"/>
            <a:ext cx="1371600" cy="418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13" name="Rectangle 2912">
            <a:extLst>
              <a:ext uri="{FF2B5EF4-FFF2-40B4-BE49-F238E27FC236}">
                <a16:creationId xmlns:a16="http://schemas.microsoft.com/office/drawing/2014/main" id="{26221663-BCA9-40BF-9064-DCAFDCB1CDCF}"/>
              </a:ext>
            </a:extLst>
          </p:cNvPr>
          <p:cNvSpPr/>
          <p:nvPr/>
        </p:nvSpPr>
        <p:spPr>
          <a:xfrm>
            <a:off x="2723558" y="3116795"/>
            <a:ext cx="1371600" cy="4182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14" name="Freeform: Shape 2913">
            <a:extLst>
              <a:ext uri="{FF2B5EF4-FFF2-40B4-BE49-F238E27FC236}">
                <a16:creationId xmlns:a16="http://schemas.microsoft.com/office/drawing/2014/main" id="{11B898B5-A42F-4A38-92C2-8AB524EB5B2F}"/>
              </a:ext>
            </a:extLst>
          </p:cNvPr>
          <p:cNvSpPr/>
          <p:nvPr/>
        </p:nvSpPr>
        <p:spPr>
          <a:xfrm flipH="1">
            <a:off x="1043005" y="1249714"/>
            <a:ext cx="2385155" cy="3312473"/>
          </a:xfrm>
          <a:custGeom>
            <a:avLst/>
            <a:gdLst>
              <a:gd name="connsiteX0" fmla="*/ 1759294 w 4022581"/>
              <a:gd name="connsiteY0" fmla="*/ 3774190 h 5586511"/>
              <a:gd name="connsiteX1" fmla="*/ 2712181 w 4022581"/>
              <a:gd name="connsiteY1" fmla="*/ 3774190 h 5586511"/>
              <a:gd name="connsiteX2" fmla="*/ 2733706 w 4022581"/>
              <a:gd name="connsiteY2" fmla="*/ 3795715 h 5586511"/>
              <a:gd name="connsiteX3" fmla="*/ 2712706 w 4022581"/>
              <a:gd name="connsiteY3" fmla="*/ 3817241 h 5586511"/>
              <a:gd name="connsiteX4" fmla="*/ 1759294 w 4022581"/>
              <a:gd name="connsiteY4" fmla="*/ 3817241 h 5586511"/>
              <a:gd name="connsiteX5" fmla="*/ 1737769 w 4022581"/>
              <a:gd name="connsiteY5" fmla="*/ 3795715 h 5586511"/>
              <a:gd name="connsiteX6" fmla="*/ 1759294 w 4022581"/>
              <a:gd name="connsiteY6" fmla="*/ 3774190 h 5586511"/>
              <a:gd name="connsiteX7" fmla="*/ 43050 w 4022581"/>
              <a:gd name="connsiteY7" fmla="*/ 3774190 h 5586511"/>
              <a:gd name="connsiteX8" fmla="*/ 1169189 w 4022581"/>
              <a:gd name="connsiteY8" fmla="*/ 3774190 h 5586511"/>
              <a:gd name="connsiteX9" fmla="*/ 1190714 w 4022581"/>
              <a:gd name="connsiteY9" fmla="*/ 3795715 h 5586511"/>
              <a:gd name="connsiteX10" fmla="*/ 1169189 w 4022581"/>
              <a:gd name="connsiteY10" fmla="*/ 3817241 h 5586511"/>
              <a:gd name="connsiteX11" fmla="*/ 43050 w 4022581"/>
              <a:gd name="connsiteY11" fmla="*/ 3817241 h 5586511"/>
              <a:gd name="connsiteX12" fmla="*/ 21525 w 4022581"/>
              <a:gd name="connsiteY12" fmla="*/ 3795715 h 5586511"/>
              <a:gd name="connsiteX13" fmla="*/ 43050 w 4022581"/>
              <a:gd name="connsiteY13" fmla="*/ 3774190 h 5586511"/>
              <a:gd name="connsiteX14" fmla="*/ 1205938 w 4022581"/>
              <a:gd name="connsiteY14" fmla="*/ 3529537 h 5586511"/>
              <a:gd name="connsiteX15" fmla="*/ 1708369 w 4022581"/>
              <a:gd name="connsiteY15" fmla="*/ 3529537 h 5586511"/>
              <a:gd name="connsiteX16" fmla="*/ 1710470 w 4022581"/>
              <a:gd name="connsiteY16" fmla="*/ 3535837 h 5586511"/>
              <a:gd name="connsiteX17" fmla="*/ 1668469 w 4022581"/>
              <a:gd name="connsiteY17" fmla="*/ 3562613 h 5586511"/>
              <a:gd name="connsiteX18" fmla="*/ 1273664 w 4022581"/>
              <a:gd name="connsiteY18" fmla="*/ 3572589 h 5586511"/>
              <a:gd name="connsiteX19" fmla="*/ 1224838 w 4022581"/>
              <a:gd name="connsiteY19" fmla="*/ 3550012 h 5586511"/>
              <a:gd name="connsiteX20" fmla="*/ 1205938 w 4022581"/>
              <a:gd name="connsiteY20" fmla="*/ 3529537 h 5586511"/>
              <a:gd name="connsiteX21" fmla="*/ 1710469 w 4022581"/>
              <a:gd name="connsiteY21" fmla="*/ 2010171 h 5586511"/>
              <a:gd name="connsiteX22" fmla="*/ 1632243 w 4022581"/>
              <a:gd name="connsiteY22" fmla="*/ 2088397 h 5586511"/>
              <a:gd name="connsiteX23" fmla="*/ 1710469 w 4022581"/>
              <a:gd name="connsiteY23" fmla="*/ 2166623 h 5586511"/>
              <a:gd name="connsiteX24" fmla="*/ 1788695 w 4022581"/>
              <a:gd name="connsiteY24" fmla="*/ 2088397 h 5586511"/>
              <a:gd name="connsiteX25" fmla="*/ 1710469 w 4022581"/>
              <a:gd name="connsiteY25" fmla="*/ 2010171 h 5586511"/>
              <a:gd name="connsiteX26" fmla="*/ 1710469 w 4022581"/>
              <a:gd name="connsiteY26" fmla="*/ 1933520 h 5586511"/>
              <a:gd name="connsiteX27" fmla="*/ 1865345 w 4022581"/>
              <a:gd name="connsiteY27" fmla="*/ 2088397 h 5586511"/>
              <a:gd name="connsiteX28" fmla="*/ 1710469 w 4022581"/>
              <a:gd name="connsiteY28" fmla="*/ 2243273 h 5586511"/>
              <a:gd name="connsiteX29" fmla="*/ 1555592 w 4022581"/>
              <a:gd name="connsiteY29" fmla="*/ 2088397 h 5586511"/>
              <a:gd name="connsiteX30" fmla="*/ 1710469 w 4022581"/>
              <a:gd name="connsiteY30" fmla="*/ 1933520 h 5586511"/>
              <a:gd name="connsiteX31" fmla="*/ 1710470 w 4022581"/>
              <a:gd name="connsiteY31" fmla="*/ 1845319 h 5586511"/>
              <a:gd name="connsiteX32" fmla="*/ 1467392 w 4022581"/>
              <a:gd name="connsiteY32" fmla="*/ 2088396 h 5586511"/>
              <a:gd name="connsiteX33" fmla="*/ 1710470 w 4022581"/>
              <a:gd name="connsiteY33" fmla="*/ 2331474 h 5586511"/>
              <a:gd name="connsiteX34" fmla="*/ 1953547 w 4022581"/>
              <a:gd name="connsiteY34" fmla="*/ 2088396 h 5586511"/>
              <a:gd name="connsiteX35" fmla="*/ 1710470 w 4022581"/>
              <a:gd name="connsiteY35" fmla="*/ 1845319 h 5586511"/>
              <a:gd name="connsiteX36" fmla="*/ 1202263 w 4022581"/>
              <a:gd name="connsiteY36" fmla="*/ 167400 h 5586511"/>
              <a:gd name="connsiteX37" fmla="*/ 1738820 w 4022581"/>
              <a:gd name="connsiteY37" fmla="*/ 167400 h 5586511"/>
              <a:gd name="connsiteX38" fmla="*/ 1744070 w 4022581"/>
              <a:gd name="connsiteY38" fmla="*/ 1336588 h 5586511"/>
              <a:gd name="connsiteX39" fmla="*/ 1955122 w 4022581"/>
              <a:gd name="connsiteY39" fmla="*/ 1631116 h 5586511"/>
              <a:gd name="connsiteX40" fmla="*/ 2234426 w 4022581"/>
              <a:gd name="connsiteY40" fmla="*/ 1630066 h 5586511"/>
              <a:gd name="connsiteX41" fmla="*/ 2258576 w 4022581"/>
              <a:gd name="connsiteY41" fmla="*/ 1653167 h 5586511"/>
              <a:gd name="connsiteX42" fmla="*/ 2258576 w 4022581"/>
              <a:gd name="connsiteY42" fmla="*/ 1713542 h 5586511"/>
              <a:gd name="connsiteX43" fmla="*/ 2280101 w 4022581"/>
              <a:gd name="connsiteY43" fmla="*/ 1736642 h 5586511"/>
              <a:gd name="connsiteX44" fmla="*/ 2678055 w 4022581"/>
              <a:gd name="connsiteY44" fmla="*/ 1749243 h 5586511"/>
              <a:gd name="connsiteX45" fmla="*/ 3728592 w 4022581"/>
              <a:gd name="connsiteY45" fmla="*/ 3139458 h 5586511"/>
              <a:gd name="connsiteX46" fmla="*/ 3981120 w 4022581"/>
              <a:gd name="connsiteY46" fmla="*/ 3625088 h 5586511"/>
              <a:gd name="connsiteX47" fmla="*/ 4002120 w 4022581"/>
              <a:gd name="connsiteY47" fmla="*/ 4043518 h 5586511"/>
              <a:gd name="connsiteX48" fmla="*/ 3678191 w 4022581"/>
              <a:gd name="connsiteY48" fmla="*/ 4530724 h 5586511"/>
              <a:gd name="connsiteX49" fmla="*/ 3216186 w 4022581"/>
              <a:gd name="connsiteY49" fmla="*/ 4718676 h 5586511"/>
              <a:gd name="connsiteX50" fmla="*/ 3216186 w 4022581"/>
              <a:gd name="connsiteY50" fmla="*/ 5032629 h 5586511"/>
              <a:gd name="connsiteX51" fmla="*/ 3979020 w 4022581"/>
              <a:gd name="connsiteY51" fmla="*/ 5038929 h 5586511"/>
              <a:gd name="connsiteX52" fmla="*/ 3979020 w 4022581"/>
              <a:gd name="connsiteY52" fmla="*/ 5586511 h 5586511"/>
              <a:gd name="connsiteX53" fmla="*/ 0 w 4022581"/>
              <a:gd name="connsiteY53" fmla="*/ 5586511 h 5586511"/>
              <a:gd name="connsiteX54" fmla="*/ 0 w 4022581"/>
              <a:gd name="connsiteY54" fmla="*/ 5037879 h 5586511"/>
              <a:gd name="connsiteX55" fmla="*/ 405829 w 4022581"/>
              <a:gd name="connsiteY55" fmla="*/ 5028954 h 5586511"/>
              <a:gd name="connsiteX56" fmla="*/ 405829 w 4022581"/>
              <a:gd name="connsiteY56" fmla="*/ 4847827 h 5586511"/>
              <a:gd name="connsiteX57" fmla="*/ 933460 w 4022581"/>
              <a:gd name="connsiteY57" fmla="*/ 4842052 h 5586511"/>
              <a:gd name="connsiteX58" fmla="*/ 1391791 w 4022581"/>
              <a:gd name="connsiteY58" fmla="*/ 4577974 h 5586511"/>
              <a:gd name="connsiteX59" fmla="*/ 1426967 w 4022581"/>
              <a:gd name="connsiteY59" fmla="*/ 4577449 h 5586511"/>
              <a:gd name="connsiteX60" fmla="*/ 1822821 w 4022581"/>
              <a:gd name="connsiteY60" fmla="*/ 4773801 h 5586511"/>
              <a:gd name="connsiteX61" fmla="*/ 1812321 w 4022581"/>
              <a:gd name="connsiteY61" fmla="*/ 4347496 h 5586511"/>
              <a:gd name="connsiteX62" fmla="*/ 746558 w 4022581"/>
              <a:gd name="connsiteY62" fmla="*/ 4336471 h 5586511"/>
              <a:gd name="connsiteX63" fmla="*/ 738683 w 4022581"/>
              <a:gd name="connsiteY63" fmla="*/ 4018843 h 5586511"/>
              <a:gd name="connsiteX64" fmla="*/ 47251 w 4022581"/>
              <a:gd name="connsiteY64" fmla="*/ 4008868 h 5586511"/>
              <a:gd name="connsiteX65" fmla="*/ 22050 w 4022581"/>
              <a:gd name="connsiteY65" fmla="*/ 4008868 h 5586511"/>
              <a:gd name="connsiteX66" fmla="*/ 22050 w 4022581"/>
              <a:gd name="connsiteY66" fmla="*/ 3859241 h 5586511"/>
              <a:gd name="connsiteX67" fmla="*/ 2680155 w 4022581"/>
              <a:gd name="connsiteY67" fmla="*/ 3859241 h 5586511"/>
              <a:gd name="connsiteX68" fmla="*/ 2735281 w 4022581"/>
              <a:gd name="connsiteY68" fmla="*/ 4002567 h 5586511"/>
              <a:gd name="connsiteX69" fmla="*/ 3160011 w 4022581"/>
              <a:gd name="connsiteY69" fmla="*/ 3584138 h 5586511"/>
              <a:gd name="connsiteX70" fmla="*/ 3134286 w 4022581"/>
              <a:gd name="connsiteY70" fmla="*/ 3287510 h 5586511"/>
              <a:gd name="connsiteX71" fmla="*/ 2877558 w 4022581"/>
              <a:gd name="connsiteY71" fmla="*/ 2957806 h 5586511"/>
              <a:gd name="connsiteX72" fmla="*/ 2569379 w 4022581"/>
              <a:gd name="connsiteY72" fmla="*/ 2858055 h 5586511"/>
              <a:gd name="connsiteX73" fmla="*/ 1834896 w 4022581"/>
              <a:gd name="connsiteY73" fmla="*/ 2850180 h 5586511"/>
              <a:gd name="connsiteX74" fmla="*/ 1819671 w 4022581"/>
              <a:gd name="connsiteY74" fmla="*/ 3051257 h 5586511"/>
              <a:gd name="connsiteX75" fmla="*/ 1737770 w 4022581"/>
              <a:gd name="connsiteY75" fmla="*/ 3109008 h 5586511"/>
              <a:gd name="connsiteX76" fmla="*/ 1726745 w 4022581"/>
              <a:gd name="connsiteY76" fmla="*/ 3494362 h 5586511"/>
              <a:gd name="connsiteX77" fmla="*/ 1191238 w 4022581"/>
              <a:gd name="connsiteY77" fmla="*/ 3497512 h 5586511"/>
              <a:gd name="connsiteX78" fmla="*/ 1185463 w 4022581"/>
              <a:gd name="connsiteY78" fmla="*/ 3135258 h 5586511"/>
              <a:gd name="connsiteX79" fmla="*/ 937660 w 4022581"/>
              <a:gd name="connsiteY79" fmla="*/ 3013457 h 5586511"/>
              <a:gd name="connsiteX80" fmla="*/ 936085 w 4022581"/>
              <a:gd name="connsiteY80" fmla="*/ 3013457 h 5586511"/>
              <a:gd name="connsiteX81" fmla="*/ 824784 w 4022581"/>
              <a:gd name="connsiteY81" fmla="*/ 3290660 h 5586511"/>
              <a:gd name="connsiteX82" fmla="*/ 737633 w 4022581"/>
              <a:gd name="connsiteY82" fmla="*/ 3265459 h 5586511"/>
              <a:gd name="connsiteX83" fmla="*/ 660457 w 4022581"/>
              <a:gd name="connsiteY83" fmla="*/ 3297485 h 5586511"/>
              <a:gd name="connsiteX84" fmla="*/ 352279 w 4022581"/>
              <a:gd name="connsiteY84" fmla="*/ 3164658 h 5586511"/>
              <a:gd name="connsiteX85" fmla="*/ 525006 w 4022581"/>
              <a:gd name="connsiteY85" fmla="*/ 2749904 h 5586511"/>
              <a:gd name="connsiteX86" fmla="*/ 536556 w 4022581"/>
              <a:gd name="connsiteY86" fmla="*/ 2717353 h 5586511"/>
              <a:gd name="connsiteX87" fmla="*/ 514506 w 4022581"/>
              <a:gd name="connsiteY87" fmla="*/ 2660653 h 5586511"/>
              <a:gd name="connsiteX88" fmla="*/ 498230 w 4022581"/>
              <a:gd name="connsiteY88" fmla="*/ 2602902 h 5586511"/>
              <a:gd name="connsiteX89" fmla="*/ 592206 w 4022581"/>
              <a:gd name="connsiteY89" fmla="*/ 2387650 h 5586511"/>
              <a:gd name="connsiteX90" fmla="*/ 998561 w 4022581"/>
              <a:gd name="connsiteY90" fmla="*/ 2551976 h 5586511"/>
              <a:gd name="connsiteX91" fmla="*/ 1003286 w 4022581"/>
              <a:gd name="connsiteY91" fmla="*/ 1752393 h 5586511"/>
              <a:gd name="connsiteX92" fmla="*/ 1190188 w 4022581"/>
              <a:gd name="connsiteY92" fmla="*/ 1599091 h 5586511"/>
              <a:gd name="connsiteX93" fmla="*/ 1202263 w 4022581"/>
              <a:gd name="connsiteY93" fmla="*/ 167400 h 5586511"/>
              <a:gd name="connsiteX94" fmla="*/ 1169095 w 4022581"/>
              <a:gd name="connsiteY94" fmla="*/ 0 h 5586511"/>
              <a:gd name="connsiteX95" fmla="*/ 1766794 w 4022581"/>
              <a:gd name="connsiteY95" fmla="*/ 0 h 5586511"/>
              <a:gd name="connsiteX96" fmla="*/ 1827246 w 4022581"/>
              <a:gd name="connsiteY96" fmla="*/ 60452 h 5586511"/>
              <a:gd name="connsiteX97" fmla="*/ 1827245 w 4022581"/>
              <a:gd name="connsiteY97" fmla="*/ 60452 h 5586511"/>
              <a:gd name="connsiteX98" fmla="*/ 1766793 w 4022581"/>
              <a:gd name="connsiteY98" fmla="*/ 120904 h 5586511"/>
              <a:gd name="connsiteX99" fmla="*/ 1169095 w 4022581"/>
              <a:gd name="connsiteY99" fmla="*/ 120903 h 5586511"/>
              <a:gd name="connsiteX100" fmla="*/ 1113394 w 4022581"/>
              <a:gd name="connsiteY100" fmla="*/ 83982 h 5586511"/>
              <a:gd name="connsiteX101" fmla="*/ 1108643 w 4022581"/>
              <a:gd name="connsiteY101" fmla="*/ 60452 h 5586511"/>
              <a:gd name="connsiteX102" fmla="*/ 1113394 w 4022581"/>
              <a:gd name="connsiteY102" fmla="*/ 36921 h 5586511"/>
              <a:gd name="connsiteX103" fmla="*/ 1169095 w 4022581"/>
              <a:gd name="connsiteY103" fmla="*/ 0 h 558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4022581" h="5586511">
                <a:moveTo>
                  <a:pt x="1759294" y="3774190"/>
                </a:moveTo>
                <a:lnTo>
                  <a:pt x="2712181" y="3774190"/>
                </a:lnTo>
                <a:cubicBezTo>
                  <a:pt x="2723731" y="3774190"/>
                  <a:pt x="2733706" y="3783640"/>
                  <a:pt x="2733706" y="3795715"/>
                </a:cubicBezTo>
                <a:cubicBezTo>
                  <a:pt x="2733706" y="3807791"/>
                  <a:pt x="2724256" y="3817241"/>
                  <a:pt x="2712706" y="3817241"/>
                </a:cubicBezTo>
                <a:lnTo>
                  <a:pt x="1759294" y="3817241"/>
                </a:lnTo>
                <a:cubicBezTo>
                  <a:pt x="1747744" y="3817241"/>
                  <a:pt x="1737769" y="3807791"/>
                  <a:pt x="1737769" y="3795715"/>
                </a:cubicBezTo>
                <a:cubicBezTo>
                  <a:pt x="1737769" y="3784165"/>
                  <a:pt x="1747219" y="3774190"/>
                  <a:pt x="1759294" y="3774190"/>
                </a:cubicBezTo>
                <a:close/>
                <a:moveTo>
                  <a:pt x="43050" y="3774190"/>
                </a:moveTo>
                <a:lnTo>
                  <a:pt x="1169189" y="3774190"/>
                </a:lnTo>
                <a:cubicBezTo>
                  <a:pt x="1180739" y="3774190"/>
                  <a:pt x="1190714" y="3783640"/>
                  <a:pt x="1190714" y="3795715"/>
                </a:cubicBezTo>
                <a:cubicBezTo>
                  <a:pt x="1190714" y="3807791"/>
                  <a:pt x="1180739" y="3817241"/>
                  <a:pt x="1169189" y="3817241"/>
                </a:cubicBezTo>
                <a:lnTo>
                  <a:pt x="43050" y="3817241"/>
                </a:lnTo>
                <a:cubicBezTo>
                  <a:pt x="31500" y="3817241"/>
                  <a:pt x="21525" y="3807791"/>
                  <a:pt x="21525" y="3795715"/>
                </a:cubicBezTo>
                <a:cubicBezTo>
                  <a:pt x="21525" y="3784165"/>
                  <a:pt x="30975" y="3774190"/>
                  <a:pt x="43050" y="3774190"/>
                </a:cubicBezTo>
                <a:close/>
                <a:moveTo>
                  <a:pt x="1205938" y="3529537"/>
                </a:moveTo>
                <a:cubicBezTo>
                  <a:pt x="1378665" y="3529537"/>
                  <a:pt x="1543518" y="3529537"/>
                  <a:pt x="1708369" y="3529537"/>
                </a:cubicBezTo>
                <a:cubicBezTo>
                  <a:pt x="1708894" y="3531637"/>
                  <a:pt x="1709945" y="3533737"/>
                  <a:pt x="1710470" y="3535837"/>
                </a:cubicBezTo>
                <a:cubicBezTo>
                  <a:pt x="1696294" y="3544762"/>
                  <a:pt x="1683169" y="3554738"/>
                  <a:pt x="1668469" y="3562613"/>
                </a:cubicBezTo>
                <a:cubicBezTo>
                  <a:pt x="1538793" y="3632439"/>
                  <a:pt x="1406491" y="3629814"/>
                  <a:pt x="1273664" y="3572589"/>
                </a:cubicBezTo>
                <a:cubicBezTo>
                  <a:pt x="1257389" y="3565764"/>
                  <a:pt x="1240588" y="3558938"/>
                  <a:pt x="1224838" y="3550012"/>
                </a:cubicBezTo>
                <a:cubicBezTo>
                  <a:pt x="1218013" y="3546337"/>
                  <a:pt x="1213813" y="3538462"/>
                  <a:pt x="1205938" y="3529537"/>
                </a:cubicBezTo>
                <a:close/>
                <a:moveTo>
                  <a:pt x="1710469" y="2010171"/>
                </a:moveTo>
                <a:cubicBezTo>
                  <a:pt x="1667418" y="2010171"/>
                  <a:pt x="1632243" y="2045346"/>
                  <a:pt x="1632243" y="2088397"/>
                </a:cubicBezTo>
                <a:cubicBezTo>
                  <a:pt x="1632243" y="2131447"/>
                  <a:pt x="1667418" y="2166623"/>
                  <a:pt x="1710469" y="2166623"/>
                </a:cubicBezTo>
                <a:cubicBezTo>
                  <a:pt x="1754044" y="2166623"/>
                  <a:pt x="1788695" y="2131447"/>
                  <a:pt x="1788695" y="2088397"/>
                </a:cubicBezTo>
                <a:cubicBezTo>
                  <a:pt x="1788695" y="2045346"/>
                  <a:pt x="1753519" y="2010171"/>
                  <a:pt x="1710469" y="2010171"/>
                </a:cubicBezTo>
                <a:close/>
                <a:moveTo>
                  <a:pt x="1710469" y="1933520"/>
                </a:moveTo>
                <a:cubicBezTo>
                  <a:pt x="1796045" y="1933520"/>
                  <a:pt x="1865345" y="2002821"/>
                  <a:pt x="1865345" y="2088397"/>
                </a:cubicBezTo>
                <a:cubicBezTo>
                  <a:pt x="1865345" y="2173973"/>
                  <a:pt x="1796045" y="2243273"/>
                  <a:pt x="1710469" y="2243273"/>
                </a:cubicBezTo>
                <a:cubicBezTo>
                  <a:pt x="1624893" y="2243273"/>
                  <a:pt x="1555592" y="2173973"/>
                  <a:pt x="1555592" y="2088397"/>
                </a:cubicBezTo>
                <a:cubicBezTo>
                  <a:pt x="1555592" y="2002821"/>
                  <a:pt x="1624893" y="1933520"/>
                  <a:pt x="1710469" y="1933520"/>
                </a:cubicBezTo>
                <a:close/>
                <a:moveTo>
                  <a:pt x="1710470" y="1845319"/>
                </a:moveTo>
                <a:cubicBezTo>
                  <a:pt x="1576068" y="1845319"/>
                  <a:pt x="1467392" y="1953995"/>
                  <a:pt x="1467392" y="2088396"/>
                </a:cubicBezTo>
                <a:cubicBezTo>
                  <a:pt x="1467392" y="2222798"/>
                  <a:pt x="1576068" y="2331474"/>
                  <a:pt x="1710470" y="2331474"/>
                </a:cubicBezTo>
                <a:cubicBezTo>
                  <a:pt x="1844871" y="2331474"/>
                  <a:pt x="1953547" y="2222798"/>
                  <a:pt x="1953547" y="2088396"/>
                </a:cubicBezTo>
                <a:cubicBezTo>
                  <a:pt x="1953547" y="1953995"/>
                  <a:pt x="1844871" y="1845319"/>
                  <a:pt x="1710470" y="1845319"/>
                </a:cubicBezTo>
                <a:close/>
                <a:moveTo>
                  <a:pt x="1202263" y="167400"/>
                </a:moveTo>
                <a:cubicBezTo>
                  <a:pt x="1380766" y="167400"/>
                  <a:pt x="1558218" y="167400"/>
                  <a:pt x="1738820" y="167400"/>
                </a:cubicBezTo>
                <a:cubicBezTo>
                  <a:pt x="1738820" y="174750"/>
                  <a:pt x="1741970" y="954384"/>
                  <a:pt x="1744070" y="1336588"/>
                </a:cubicBezTo>
                <a:cubicBezTo>
                  <a:pt x="1744070" y="1349188"/>
                  <a:pt x="1935697" y="1631116"/>
                  <a:pt x="1955122" y="1631116"/>
                </a:cubicBezTo>
                <a:cubicBezTo>
                  <a:pt x="2048574" y="1630066"/>
                  <a:pt x="2141499" y="1631116"/>
                  <a:pt x="2234426" y="1630066"/>
                </a:cubicBezTo>
                <a:cubicBezTo>
                  <a:pt x="2252801" y="1629541"/>
                  <a:pt x="2259101" y="1635316"/>
                  <a:pt x="2258576" y="1653167"/>
                </a:cubicBezTo>
                <a:cubicBezTo>
                  <a:pt x="2257526" y="1673117"/>
                  <a:pt x="2259101" y="1693592"/>
                  <a:pt x="2258576" y="1713542"/>
                </a:cubicBezTo>
                <a:cubicBezTo>
                  <a:pt x="2258051" y="1729817"/>
                  <a:pt x="2262251" y="1736117"/>
                  <a:pt x="2280101" y="1736642"/>
                </a:cubicBezTo>
                <a:cubicBezTo>
                  <a:pt x="2412928" y="1739793"/>
                  <a:pt x="2545229" y="1744518"/>
                  <a:pt x="2678055" y="1749243"/>
                </a:cubicBezTo>
                <a:cubicBezTo>
                  <a:pt x="2686981" y="1749768"/>
                  <a:pt x="3500739" y="2793479"/>
                  <a:pt x="3728592" y="3139458"/>
                </a:cubicBezTo>
                <a:cubicBezTo>
                  <a:pt x="3837793" y="3301685"/>
                  <a:pt x="3907094" y="3431886"/>
                  <a:pt x="3981120" y="3625088"/>
                </a:cubicBezTo>
                <a:cubicBezTo>
                  <a:pt x="4046745" y="3853991"/>
                  <a:pt x="4018920" y="3983143"/>
                  <a:pt x="4002120" y="4043518"/>
                </a:cubicBezTo>
                <a:cubicBezTo>
                  <a:pt x="3978495" y="4145894"/>
                  <a:pt x="3899219" y="4389497"/>
                  <a:pt x="3678191" y="4530724"/>
                </a:cubicBezTo>
                <a:cubicBezTo>
                  <a:pt x="3613616" y="4563799"/>
                  <a:pt x="3479214" y="4637825"/>
                  <a:pt x="3216186" y="4718676"/>
                </a:cubicBezTo>
                <a:cubicBezTo>
                  <a:pt x="3216186" y="4822627"/>
                  <a:pt x="3216186" y="4925003"/>
                  <a:pt x="3216186" y="5032629"/>
                </a:cubicBezTo>
                <a:cubicBezTo>
                  <a:pt x="3471864" y="5034729"/>
                  <a:pt x="3724917" y="5036829"/>
                  <a:pt x="3979020" y="5038929"/>
                </a:cubicBezTo>
                <a:cubicBezTo>
                  <a:pt x="3979020" y="5223206"/>
                  <a:pt x="3979020" y="5404333"/>
                  <a:pt x="3979020" y="5586511"/>
                </a:cubicBezTo>
                <a:cubicBezTo>
                  <a:pt x="2652855" y="5586511"/>
                  <a:pt x="1327216" y="5586511"/>
                  <a:pt x="0" y="5586511"/>
                </a:cubicBezTo>
                <a:cubicBezTo>
                  <a:pt x="0" y="5404858"/>
                  <a:pt x="0" y="5223731"/>
                  <a:pt x="0" y="5037879"/>
                </a:cubicBezTo>
                <a:cubicBezTo>
                  <a:pt x="134926" y="5035254"/>
                  <a:pt x="269328" y="5032104"/>
                  <a:pt x="405829" y="5028954"/>
                </a:cubicBezTo>
                <a:cubicBezTo>
                  <a:pt x="405829" y="4969103"/>
                  <a:pt x="405829" y="4909778"/>
                  <a:pt x="405829" y="4847827"/>
                </a:cubicBezTo>
                <a:cubicBezTo>
                  <a:pt x="416330" y="4847827"/>
                  <a:pt x="765983" y="4844677"/>
                  <a:pt x="933460" y="4842052"/>
                </a:cubicBezTo>
                <a:cubicBezTo>
                  <a:pt x="945535" y="4841527"/>
                  <a:pt x="1251089" y="4662500"/>
                  <a:pt x="1391791" y="4577974"/>
                </a:cubicBezTo>
                <a:cubicBezTo>
                  <a:pt x="1404391" y="4570099"/>
                  <a:pt x="1413842" y="4570624"/>
                  <a:pt x="1426967" y="4577449"/>
                </a:cubicBezTo>
                <a:cubicBezTo>
                  <a:pt x="1544568" y="4638350"/>
                  <a:pt x="1806546" y="4768026"/>
                  <a:pt x="1822821" y="4773801"/>
                </a:cubicBezTo>
                <a:cubicBezTo>
                  <a:pt x="1819146" y="4628900"/>
                  <a:pt x="1815996" y="4489248"/>
                  <a:pt x="1812321" y="4347496"/>
                </a:cubicBezTo>
                <a:cubicBezTo>
                  <a:pt x="1457417" y="4343821"/>
                  <a:pt x="1103562" y="4340146"/>
                  <a:pt x="746558" y="4336471"/>
                </a:cubicBezTo>
                <a:cubicBezTo>
                  <a:pt x="743933" y="4230420"/>
                  <a:pt x="741308" y="4126469"/>
                  <a:pt x="738683" y="4018843"/>
                </a:cubicBezTo>
                <a:cubicBezTo>
                  <a:pt x="720308" y="4017268"/>
                  <a:pt x="259353" y="4010443"/>
                  <a:pt x="47251" y="4008868"/>
                </a:cubicBezTo>
                <a:cubicBezTo>
                  <a:pt x="39375" y="4008868"/>
                  <a:pt x="31500" y="4008868"/>
                  <a:pt x="22050" y="4008868"/>
                </a:cubicBezTo>
                <a:cubicBezTo>
                  <a:pt x="22050" y="3958992"/>
                  <a:pt x="22050" y="3910167"/>
                  <a:pt x="22050" y="3859241"/>
                </a:cubicBezTo>
                <a:cubicBezTo>
                  <a:pt x="28875" y="3859241"/>
                  <a:pt x="1800771" y="3859241"/>
                  <a:pt x="2680155" y="3859241"/>
                </a:cubicBezTo>
                <a:cubicBezTo>
                  <a:pt x="2715856" y="3859241"/>
                  <a:pt x="2730556" y="3966867"/>
                  <a:pt x="2735281" y="4002567"/>
                </a:cubicBezTo>
                <a:cubicBezTo>
                  <a:pt x="2954734" y="3954267"/>
                  <a:pt x="3116435" y="3816190"/>
                  <a:pt x="3160011" y="3584138"/>
                </a:cubicBezTo>
                <a:cubicBezTo>
                  <a:pt x="3178911" y="3484912"/>
                  <a:pt x="3160536" y="3385686"/>
                  <a:pt x="3134286" y="3287510"/>
                </a:cubicBezTo>
                <a:cubicBezTo>
                  <a:pt x="3094910" y="3140508"/>
                  <a:pt x="2999359" y="3036032"/>
                  <a:pt x="2877558" y="2957806"/>
                </a:cubicBezTo>
                <a:cubicBezTo>
                  <a:pt x="2786206" y="2898480"/>
                  <a:pt x="2683305" y="2858580"/>
                  <a:pt x="2569379" y="2858055"/>
                </a:cubicBezTo>
                <a:cubicBezTo>
                  <a:pt x="2329977" y="2855955"/>
                  <a:pt x="1841721" y="2849655"/>
                  <a:pt x="1834896" y="2850180"/>
                </a:cubicBezTo>
                <a:cubicBezTo>
                  <a:pt x="1833321" y="2885355"/>
                  <a:pt x="1825446" y="3018707"/>
                  <a:pt x="1819671" y="3051257"/>
                </a:cubicBezTo>
                <a:cubicBezTo>
                  <a:pt x="1811796" y="3093258"/>
                  <a:pt x="1747220" y="3107958"/>
                  <a:pt x="1737770" y="3109008"/>
                </a:cubicBezTo>
                <a:cubicBezTo>
                  <a:pt x="1734095" y="3236584"/>
                  <a:pt x="1730420" y="3364161"/>
                  <a:pt x="1726745" y="3494362"/>
                </a:cubicBezTo>
                <a:cubicBezTo>
                  <a:pt x="1547193" y="3490687"/>
                  <a:pt x="1388116" y="3501187"/>
                  <a:pt x="1191238" y="3497512"/>
                </a:cubicBezTo>
                <a:cubicBezTo>
                  <a:pt x="1191238" y="3488062"/>
                  <a:pt x="1186513" y="3242884"/>
                  <a:pt x="1185463" y="3135258"/>
                </a:cubicBezTo>
                <a:cubicBezTo>
                  <a:pt x="1185463" y="3123183"/>
                  <a:pt x="1015361" y="3045482"/>
                  <a:pt x="937660" y="3013457"/>
                </a:cubicBezTo>
                <a:cubicBezTo>
                  <a:pt x="936610" y="3012932"/>
                  <a:pt x="934510" y="3013457"/>
                  <a:pt x="936085" y="3013457"/>
                </a:cubicBezTo>
                <a:cubicBezTo>
                  <a:pt x="898810" y="3105858"/>
                  <a:pt x="862059" y="3197209"/>
                  <a:pt x="824784" y="3290660"/>
                </a:cubicBezTo>
                <a:cubicBezTo>
                  <a:pt x="794859" y="3281735"/>
                  <a:pt x="766508" y="3273859"/>
                  <a:pt x="737633" y="3265459"/>
                </a:cubicBezTo>
                <a:cubicBezTo>
                  <a:pt x="701408" y="3254959"/>
                  <a:pt x="662557" y="3294860"/>
                  <a:pt x="660457" y="3297485"/>
                </a:cubicBezTo>
                <a:cubicBezTo>
                  <a:pt x="558606" y="3253384"/>
                  <a:pt x="457805" y="3209809"/>
                  <a:pt x="352279" y="3164658"/>
                </a:cubicBezTo>
                <a:cubicBezTo>
                  <a:pt x="365404" y="3128958"/>
                  <a:pt x="481430" y="2849655"/>
                  <a:pt x="525006" y="2749904"/>
                </a:cubicBezTo>
                <a:cubicBezTo>
                  <a:pt x="529206" y="2739404"/>
                  <a:pt x="533931" y="2728378"/>
                  <a:pt x="536556" y="2717353"/>
                </a:cubicBezTo>
                <a:cubicBezTo>
                  <a:pt x="543906" y="2689003"/>
                  <a:pt x="538656" y="2676928"/>
                  <a:pt x="514506" y="2660653"/>
                </a:cubicBezTo>
                <a:cubicBezTo>
                  <a:pt x="483530" y="2639653"/>
                  <a:pt x="483005" y="2637027"/>
                  <a:pt x="498230" y="2602902"/>
                </a:cubicBezTo>
                <a:cubicBezTo>
                  <a:pt x="527631" y="2535176"/>
                  <a:pt x="589581" y="2392900"/>
                  <a:pt x="592206" y="2387650"/>
                </a:cubicBezTo>
                <a:cubicBezTo>
                  <a:pt x="726608" y="2441725"/>
                  <a:pt x="859959" y="2495801"/>
                  <a:pt x="998561" y="2551976"/>
                </a:cubicBezTo>
                <a:cubicBezTo>
                  <a:pt x="998561" y="2537276"/>
                  <a:pt x="1001711" y="2008595"/>
                  <a:pt x="1003286" y="1752393"/>
                </a:cubicBezTo>
                <a:cubicBezTo>
                  <a:pt x="1003286" y="1738217"/>
                  <a:pt x="1190188" y="1605391"/>
                  <a:pt x="1190188" y="1599091"/>
                </a:cubicBezTo>
                <a:cubicBezTo>
                  <a:pt x="1191763" y="1514040"/>
                  <a:pt x="1202263" y="174750"/>
                  <a:pt x="1202263" y="167400"/>
                </a:cubicBezTo>
                <a:close/>
                <a:moveTo>
                  <a:pt x="1169095" y="0"/>
                </a:moveTo>
                <a:lnTo>
                  <a:pt x="1766794" y="0"/>
                </a:lnTo>
                <a:cubicBezTo>
                  <a:pt x="1800181" y="0"/>
                  <a:pt x="1827246" y="27065"/>
                  <a:pt x="1827246" y="60452"/>
                </a:cubicBezTo>
                <a:lnTo>
                  <a:pt x="1827245" y="60452"/>
                </a:lnTo>
                <a:cubicBezTo>
                  <a:pt x="1827245" y="93839"/>
                  <a:pt x="1800180" y="120904"/>
                  <a:pt x="1766793" y="120904"/>
                </a:cubicBezTo>
                <a:lnTo>
                  <a:pt x="1169095" y="120903"/>
                </a:lnTo>
                <a:cubicBezTo>
                  <a:pt x="1144055" y="120903"/>
                  <a:pt x="1122571" y="105679"/>
                  <a:pt x="1113394" y="83982"/>
                </a:cubicBezTo>
                <a:lnTo>
                  <a:pt x="1108643" y="60452"/>
                </a:lnTo>
                <a:lnTo>
                  <a:pt x="1113394" y="36921"/>
                </a:lnTo>
                <a:cubicBezTo>
                  <a:pt x="1122571" y="15224"/>
                  <a:pt x="1144055" y="0"/>
                  <a:pt x="116909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350">
              <a:cs typeface="B Nazanin" panose="00000400000000000000" pitchFamily="2" charset="-78"/>
            </a:endParaRPr>
          </a:p>
        </p:txBody>
      </p:sp>
      <p:grpSp>
        <p:nvGrpSpPr>
          <p:cNvPr id="2915" name="Group 2914">
            <a:extLst>
              <a:ext uri="{FF2B5EF4-FFF2-40B4-BE49-F238E27FC236}">
                <a16:creationId xmlns:a16="http://schemas.microsoft.com/office/drawing/2014/main" id="{45951CCF-0F25-4352-859A-6ADDCE666025}"/>
              </a:ext>
            </a:extLst>
          </p:cNvPr>
          <p:cNvGrpSpPr/>
          <p:nvPr/>
        </p:nvGrpSpPr>
        <p:grpSpPr>
          <a:xfrm>
            <a:off x="5522243" y="4136373"/>
            <a:ext cx="3046511" cy="577082"/>
            <a:chOff x="3017859" y="4283314"/>
            <a:chExt cx="2579765" cy="769442"/>
          </a:xfrm>
        </p:grpSpPr>
        <p:sp>
          <p:nvSpPr>
            <p:cNvPr id="2916" name="TextBox 2915">
              <a:extLst>
                <a:ext uri="{FF2B5EF4-FFF2-40B4-BE49-F238E27FC236}">
                  <a16:creationId xmlns:a16="http://schemas.microsoft.com/office/drawing/2014/main" id="{C8B7776D-ACB0-44A1-B933-6106FB5E3663}"/>
                </a:ext>
              </a:extLst>
            </p:cNvPr>
            <p:cNvSpPr txBox="1"/>
            <p:nvPr/>
          </p:nvSpPr>
          <p:spPr>
            <a:xfrm>
              <a:off x="3021855" y="4560314"/>
              <a:ext cx="2575769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17" name="TextBox 2916">
              <a:extLst>
                <a:ext uri="{FF2B5EF4-FFF2-40B4-BE49-F238E27FC236}">
                  <a16:creationId xmlns:a16="http://schemas.microsoft.com/office/drawing/2014/main" id="{D18FE995-3529-4ACF-AA17-73B9721075BE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18" name="Group 2917">
            <a:extLst>
              <a:ext uri="{FF2B5EF4-FFF2-40B4-BE49-F238E27FC236}">
                <a16:creationId xmlns:a16="http://schemas.microsoft.com/office/drawing/2014/main" id="{86F9E123-D393-41B3-ADC1-BAB6EB4381EC}"/>
              </a:ext>
            </a:extLst>
          </p:cNvPr>
          <p:cNvGrpSpPr/>
          <p:nvPr/>
        </p:nvGrpSpPr>
        <p:grpSpPr>
          <a:xfrm>
            <a:off x="5522243" y="1354932"/>
            <a:ext cx="3046511" cy="577082"/>
            <a:chOff x="3017859" y="4283314"/>
            <a:chExt cx="2579765" cy="769442"/>
          </a:xfrm>
        </p:grpSpPr>
        <p:sp>
          <p:nvSpPr>
            <p:cNvPr id="2919" name="TextBox 2918">
              <a:extLst>
                <a:ext uri="{FF2B5EF4-FFF2-40B4-BE49-F238E27FC236}">
                  <a16:creationId xmlns:a16="http://schemas.microsoft.com/office/drawing/2014/main" id="{FCE0816F-9881-4F39-98B7-E762B10C4A2A}"/>
                </a:ext>
              </a:extLst>
            </p:cNvPr>
            <p:cNvSpPr txBox="1"/>
            <p:nvPr/>
          </p:nvSpPr>
          <p:spPr>
            <a:xfrm>
              <a:off x="3021855" y="4560314"/>
              <a:ext cx="2575769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0" name="TextBox 2919">
              <a:extLst>
                <a:ext uri="{FF2B5EF4-FFF2-40B4-BE49-F238E27FC236}">
                  <a16:creationId xmlns:a16="http://schemas.microsoft.com/office/drawing/2014/main" id="{42258408-DAC3-4618-98BD-0DDAB9718913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21" name="Group 2920">
            <a:extLst>
              <a:ext uri="{FF2B5EF4-FFF2-40B4-BE49-F238E27FC236}">
                <a16:creationId xmlns:a16="http://schemas.microsoft.com/office/drawing/2014/main" id="{BA4B1C02-691B-46AB-9641-178FAF31E22A}"/>
              </a:ext>
            </a:extLst>
          </p:cNvPr>
          <p:cNvGrpSpPr/>
          <p:nvPr/>
        </p:nvGrpSpPr>
        <p:grpSpPr>
          <a:xfrm>
            <a:off x="5522243" y="2050293"/>
            <a:ext cx="3046511" cy="577082"/>
            <a:chOff x="3017859" y="4283314"/>
            <a:chExt cx="2579765" cy="769442"/>
          </a:xfrm>
        </p:grpSpPr>
        <p:sp>
          <p:nvSpPr>
            <p:cNvPr id="2922" name="TextBox 2921">
              <a:extLst>
                <a:ext uri="{FF2B5EF4-FFF2-40B4-BE49-F238E27FC236}">
                  <a16:creationId xmlns:a16="http://schemas.microsoft.com/office/drawing/2014/main" id="{68BC20CC-F51D-43F4-A524-FE8CB7585F76}"/>
                </a:ext>
              </a:extLst>
            </p:cNvPr>
            <p:cNvSpPr txBox="1"/>
            <p:nvPr/>
          </p:nvSpPr>
          <p:spPr>
            <a:xfrm>
              <a:off x="3021855" y="4560314"/>
              <a:ext cx="2575769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3" name="TextBox 2922">
              <a:extLst>
                <a:ext uri="{FF2B5EF4-FFF2-40B4-BE49-F238E27FC236}">
                  <a16:creationId xmlns:a16="http://schemas.microsoft.com/office/drawing/2014/main" id="{9FF9C828-344F-4DB5-B22F-CE88BDD0A902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24" name="Group 2923">
            <a:extLst>
              <a:ext uri="{FF2B5EF4-FFF2-40B4-BE49-F238E27FC236}">
                <a16:creationId xmlns:a16="http://schemas.microsoft.com/office/drawing/2014/main" id="{E74BB8E9-2DA5-4641-83BF-D1BEB9B63E49}"/>
              </a:ext>
            </a:extLst>
          </p:cNvPr>
          <p:cNvGrpSpPr/>
          <p:nvPr/>
        </p:nvGrpSpPr>
        <p:grpSpPr>
          <a:xfrm>
            <a:off x="5522243" y="2745652"/>
            <a:ext cx="3046511" cy="577082"/>
            <a:chOff x="3017859" y="4283314"/>
            <a:chExt cx="2579765" cy="769442"/>
          </a:xfrm>
        </p:grpSpPr>
        <p:sp>
          <p:nvSpPr>
            <p:cNvPr id="2925" name="TextBox 2924">
              <a:extLst>
                <a:ext uri="{FF2B5EF4-FFF2-40B4-BE49-F238E27FC236}">
                  <a16:creationId xmlns:a16="http://schemas.microsoft.com/office/drawing/2014/main" id="{D4FFDD4E-E697-486E-A402-B1017996C2B0}"/>
                </a:ext>
              </a:extLst>
            </p:cNvPr>
            <p:cNvSpPr txBox="1"/>
            <p:nvPr/>
          </p:nvSpPr>
          <p:spPr>
            <a:xfrm>
              <a:off x="3021855" y="4560314"/>
              <a:ext cx="2575769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6" name="TextBox 2925">
              <a:extLst>
                <a:ext uri="{FF2B5EF4-FFF2-40B4-BE49-F238E27FC236}">
                  <a16:creationId xmlns:a16="http://schemas.microsoft.com/office/drawing/2014/main" id="{8EE77BEB-FCCD-4588-962F-8C06FC864282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27" name="Group 2926">
            <a:extLst>
              <a:ext uri="{FF2B5EF4-FFF2-40B4-BE49-F238E27FC236}">
                <a16:creationId xmlns:a16="http://schemas.microsoft.com/office/drawing/2014/main" id="{196411F9-2DD8-4EFA-9418-359709B7B1EF}"/>
              </a:ext>
            </a:extLst>
          </p:cNvPr>
          <p:cNvGrpSpPr/>
          <p:nvPr/>
        </p:nvGrpSpPr>
        <p:grpSpPr>
          <a:xfrm>
            <a:off x="5522243" y="3441012"/>
            <a:ext cx="3046511" cy="577082"/>
            <a:chOff x="3017859" y="4283314"/>
            <a:chExt cx="2579765" cy="769442"/>
          </a:xfrm>
        </p:grpSpPr>
        <p:sp>
          <p:nvSpPr>
            <p:cNvPr id="2928" name="TextBox 2927">
              <a:extLst>
                <a:ext uri="{FF2B5EF4-FFF2-40B4-BE49-F238E27FC236}">
                  <a16:creationId xmlns:a16="http://schemas.microsoft.com/office/drawing/2014/main" id="{97F0C0D5-176C-449B-A98A-F8569CCA95B1}"/>
                </a:ext>
              </a:extLst>
            </p:cNvPr>
            <p:cNvSpPr txBox="1"/>
            <p:nvPr/>
          </p:nvSpPr>
          <p:spPr>
            <a:xfrm>
              <a:off x="3021855" y="4560314"/>
              <a:ext cx="2575769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9" name="TextBox 2928">
              <a:extLst>
                <a:ext uri="{FF2B5EF4-FFF2-40B4-BE49-F238E27FC236}">
                  <a16:creationId xmlns:a16="http://schemas.microsoft.com/office/drawing/2014/main" id="{EE1EA3D6-720F-4CD4-9D9A-85974E97C68F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930" name="Rectangle 2929">
            <a:extLst>
              <a:ext uri="{FF2B5EF4-FFF2-40B4-BE49-F238E27FC236}">
                <a16:creationId xmlns:a16="http://schemas.microsoft.com/office/drawing/2014/main" id="{F6728D55-719C-466C-A28B-05F79BD67FC0}"/>
              </a:ext>
            </a:extLst>
          </p:cNvPr>
          <p:cNvSpPr/>
          <p:nvPr/>
        </p:nvSpPr>
        <p:spPr>
          <a:xfrm>
            <a:off x="4985305" y="3490856"/>
            <a:ext cx="446148" cy="4461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31" name="Rectangle 2930">
            <a:extLst>
              <a:ext uri="{FF2B5EF4-FFF2-40B4-BE49-F238E27FC236}">
                <a16:creationId xmlns:a16="http://schemas.microsoft.com/office/drawing/2014/main" id="{3E271916-0785-4139-9738-0AA79D718885}"/>
              </a:ext>
            </a:extLst>
          </p:cNvPr>
          <p:cNvSpPr/>
          <p:nvPr/>
        </p:nvSpPr>
        <p:spPr>
          <a:xfrm>
            <a:off x="4985305" y="2798716"/>
            <a:ext cx="446148" cy="44614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32" name="Rectangle 2931">
            <a:extLst>
              <a:ext uri="{FF2B5EF4-FFF2-40B4-BE49-F238E27FC236}">
                <a16:creationId xmlns:a16="http://schemas.microsoft.com/office/drawing/2014/main" id="{5700A189-E0B4-4A3C-8E8A-221C412767EE}"/>
              </a:ext>
            </a:extLst>
          </p:cNvPr>
          <p:cNvSpPr/>
          <p:nvPr/>
        </p:nvSpPr>
        <p:spPr>
          <a:xfrm>
            <a:off x="4985305" y="2106577"/>
            <a:ext cx="446148" cy="4461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33" name="Rectangle 2932">
            <a:extLst>
              <a:ext uri="{FF2B5EF4-FFF2-40B4-BE49-F238E27FC236}">
                <a16:creationId xmlns:a16="http://schemas.microsoft.com/office/drawing/2014/main" id="{FCA05353-A76A-407D-9B1E-BC2287E8A344}"/>
              </a:ext>
            </a:extLst>
          </p:cNvPr>
          <p:cNvSpPr/>
          <p:nvPr/>
        </p:nvSpPr>
        <p:spPr>
          <a:xfrm>
            <a:off x="4985305" y="4182997"/>
            <a:ext cx="446148" cy="4461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34" name="Rectangle 2933">
            <a:extLst>
              <a:ext uri="{FF2B5EF4-FFF2-40B4-BE49-F238E27FC236}">
                <a16:creationId xmlns:a16="http://schemas.microsoft.com/office/drawing/2014/main" id="{805C4B31-2B45-4AE9-BF18-571308483728}"/>
              </a:ext>
            </a:extLst>
          </p:cNvPr>
          <p:cNvSpPr/>
          <p:nvPr/>
        </p:nvSpPr>
        <p:spPr>
          <a:xfrm>
            <a:off x="4985305" y="1414437"/>
            <a:ext cx="446148" cy="4461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35" name="Freeform 47">
            <a:extLst>
              <a:ext uri="{FF2B5EF4-FFF2-40B4-BE49-F238E27FC236}">
                <a16:creationId xmlns:a16="http://schemas.microsoft.com/office/drawing/2014/main" id="{F690E74A-FAC5-4065-91C7-C05C810D1DCF}"/>
              </a:ext>
            </a:extLst>
          </p:cNvPr>
          <p:cNvSpPr/>
          <p:nvPr/>
        </p:nvSpPr>
        <p:spPr>
          <a:xfrm>
            <a:off x="4083122" y="1414440"/>
            <a:ext cx="903611" cy="1514986"/>
          </a:xfrm>
          <a:custGeom>
            <a:avLst/>
            <a:gdLst>
              <a:gd name="connsiteX0" fmla="*/ 0 w 1177747"/>
              <a:gd name="connsiteY0" fmla="*/ 1945843 h 1945843"/>
              <a:gd name="connsiteX1" fmla="*/ 1177747 w 1177747"/>
              <a:gd name="connsiteY1" fmla="*/ 0 h 1945843"/>
              <a:gd name="connsiteX2" fmla="*/ 1177747 w 1177747"/>
              <a:gd name="connsiteY2" fmla="*/ 563270 h 1945843"/>
              <a:gd name="connsiteX3" fmla="*/ 0 w 1177747"/>
              <a:gd name="connsiteY3" fmla="*/ 1945843 h 1945843"/>
              <a:gd name="connsiteX0" fmla="*/ 0 w 1177747"/>
              <a:gd name="connsiteY0" fmla="*/ 1945843 h 2001427"/>
              <a:gd name="connsiteX1" fmla="*/ 1177747 w 1177747"/>
              <a:gd name="connsiteY1" fmla="*/ 0 h 2001427"/>
              <a:gd name="connsiteX2" fmla="*/ 1177747 w 1177747"/>
              <a:gd name="connsiteY2" fmla="*/ 563270 h 2001427"/>
              <a:gd name="connsiteX3" fmla="*/ 4432 w 1177747"/>
              <a:gd name="connsiteY3" fmla="*/ 2001427 h 2001427"/>
              <a:gd name="connsiteX4" fmla="*/ 0 w 1177747"/>
              <a:gd name="connsiteY4" fmla="*/ 1945843 h 2001427"/>
              <a:gd name="connsiteX0" fmla="*/ 0 w 1177747"/>
              <a:gd name="connsiteY0" fmla="*/ 1905052 h 2001427"/>
              <a:gd name="connsiteX1" fmla="*/ 1177747 w 1177747"/>
              <a:gd name="connsiteY1" fmla="*/ 0 h 2001427"/>
              <a:gd name="connsiteX2" fmla="*/ 1177747 w 1177747"/>
              <a:gd name="connsiteY2" fmla="*/ 563270 h 2001427"/>
              <a:gd name="connsiteX3" fmla="*/ 4432 w 1177747"/>
              <a:gd name="connsiteY3" fmla="*/ 2001427 h 2001427"/>
              <a:gd name="connsiteX4" fmla="*/ 0 w 1177747"/>
              <a:gd name="connsiteY4" fmla="*/ 1905052 h 2001427"/>
              <a:gd name="connsiteX0" fmla="*/ 0 w 1177747"/>
              <a:gd name="connsiteY0" fmla="*/ 1905052 h 1967434"/>
              <a:gd name="connsiteX1" fmla="*/ 1177747 w 1177747"/>
              <a:gd name="connsiteY1" fmla="*/ 0 h 1967434"/>
              <a:gd name="connsiteX2" fmla="*/ 1177747 w 1177747"/>
              <a:gd name="connsiteY2" fmla="*/ 563270 h 1967434"/>
              <a:gd name="connsiteX3" fmla="*/ 4432 w 1177747"/>
              <a:gd name="connsiteY3" fmla="*/ 1967434 h 1967434"/>
              <a:gd name="connsiteX4" fmla="*/ 0 w 1177747"/>
              <a:gd name="connsiteY4" fmla="*/ 1905052 h 1967434"/>
              <a:gd name="connsiteX0" fmla="*/ 0 w 1181147"/>
              <a:gd name="connsiteY0" fmla="*/ 1905052 h 1967434"/>
              <a:gd name="connsiteX1" fmla="*/ 1177747 w 1181147"/>
              <a:gd name="connsiteY1" fmla="*/ 0 h 1967434"/>
              <a:gd name="connsiteX2" fmla="*/ 1181147 w 1181147"/>
              <a:gd name="connsiteY2" fmla="*/ 580267 h 1967434"/>
              <a:gd name="connsiteX3" fmla="*/ 4432 w 1181147"/>
              <a:gd name="connsiteY3" fmla="*/ 1967434 h 1967434"/>
              <a:gd name="connsiteX4" fmla="*/ 0 w 1181147"/>
              <a:gd name="connsiteY4" fmla="*/ 1905052 h 1967434"/>
              <a:gd name="connsiteX0" fmla="*/ 0 w 1181147"/>
              <a:gd name="connsiteY0" fmla="*/ 1891455 h 1953837"/>
              <a:gd name="connsiteX1" fmla="*/ 1174347 w 1181147"/>
              <a:gd name="connsiteY1" fmla="*/ 0 h 1953837"/>
              <a:gd name="connsiteX2" fmla="*/ 1181147 w 1181147"/>
              <a:gd name="connsiteY2" fmla="*/ 566670 h 1953837"/>
              <a:gd name="connsiteX3" fmla="*/ 4432 w 1181147"/>
              <a:gd name="connsiteY3" fmla="*/ 1953837 h 1953837"/>
              <a:gd name="connsiteX4" fmla="*/ 0 w 1181147"/>
              <a:gd name="connsiteY4" fmla="*/ 1891455 h 1953837"/>
              <a:gd name="connsiteX0" fmla="*/ 0 w 1184694"/>
              <a:gd name="connsiteY0" fmla="*/ 1891455 h 1953837"/>
              <a:gd name="connsiteX1" fmla="*/ 1184544 w 1184694"/>
              <a:gd name="connsiteY1" fmla="*/ 0 h 1953837"/>
              <a:gd name="connsiteX2" fmla="*/ 1181147 w 1184694"/>
              <a:gd name="connsiteY2" fmla="*/ 566670 h 1953837"/>
              <a:gd name="connsiteX3" fmla="*/ 4432 w 1184694"/>
              <a:gd name="connsiteY3" fmla="*/ 1953837 h 1953837"/>
              <a:gd name="connsiteX4" fmla="*/ 0 w 1184694"/>
              <a:gd name="connsiteY4" fmla="*/ 1891455 h 1953837"/>
              <a:gd name="connsiteX0" fmla="*/ 0 w 1184694"/>
              <a:gd name="connsiteY0" fmla="*/ 1891455 h 1953837"/>
              <a:gd name="connsiteX1" fmla="*/ 1184544 w 1184694"/>
              <a:gd name="connsiteY1" fmla="*/ 0 h 1953837"/>
              <a:gd name="connsiteX2" fmla="*/ 1181147 w 1184694"/>
              <a:gd name="connsiteY2" fmla="*/ 573468 h 1953837"/>
              <a:gd name="connsiteX3" fmla="*/ 4432 w 1184694"/>
              <a:gd name="connsiteY3" fmla="*/ 1953837 h 1953837"/>
              <a:gd name="connsiteX4" fmla="*/ 0 w 1184694"/>
              <a:gd name="connsiteY4" fmla="*/ 1891455 h 1953837"/>
              <a:gd name="connsiteX0" fmla="*/ 457 w 1180262"/>
              <a:gd name="connsiteY0" fmla="*/ 1903679 h 1953837"/>
              <a:gd name="connsiteX1" fmla="*/ 1180112 w 1180262"/>
              <a:gd name="connsiteY1" fmla="*/ 0 h 1953837"/>
              <a:gd name="connsiteX2" fmla="*/ 1176715 w 1180262"/>
              <a:gd name="connsiteY2" fmla="*/ 573468 h 1953837"/>
              <a:gd name="connsiteX3" fmla="*/ 0 w 1180262"/>
              <a:gd name="connsiteY3" fmla="*/ 1953837 h 1953837"/>
              <a:gd name="connsiteX4" fmla="*/ 457 w 1180262"/>
              <a:gd name="connsiteY4" fmla="*/ 1903679 h 1953837"/>
              <a:gd name="connsiteX0" fmla="*/ 457 w 1183065"/>
              <a:gd name="connsiteY0" fmla="*/ 1903679 h 1953837"/>
              <a:gd name="connsiteX1" fmla="*/ 1180112 w 1183065"/>
              <a:gd name="connsiteY1" fmla="*/ 0 h 1953837"/>
              <a:gd name="connsiteX2" fmla="*/ 1183065 w 1183065"/>
              <a:gd name="connsiteY2" fmla="*/ 567118 h 1953837"/>
              <a:gd name="connsiteX3" fmla="*/ 0 w 1183065"/>
              <a:gd name="connsiteY3" fmla="*/ 1953837 h 1953837"/>
              <a:gd name="connsiteX4" fmla="*/ 457 w 1183065"/>
              <a:gd name="connsiteY4" fmla="*/ 1903679 h 1953837"/>
              <a:gd name="connsiteX0" fmla="*/ 457 w 1183065"/>
              <a:gd name="connsiteY0" fmla="*/ 1903679 h 1953837"/>
              <a:gd name="connsiteX1" fmla="*/ 1180112 w 1183065"/>
              <a:gd name="connsiteY1" fmla="*/ 0 h 1953837"/>
              <a:gd name="connsiteX2" fmla="*/ 1183065 w 1183065"/>
              <a:gd name="connsiteY2" fmla="*/ 569785 h 1953837"/>
              <a:gd name="connsiteX3" fmla="*/ 0 w 1183065"/>
              <a:gd name="connsiteY3" fmla="*/ 1953837 h 1953837"/>
              <a:gd name="connsiteX4" fmla="*/ 457 w 1183065"/>
              <a:gd name="connsiteY4" fmla="*/ 1903679 h 1953837"/>
              <a:gd name="connsiteX0" fmla="*/ 457 w 1183065"/>
              <a:gd name="connsiteY0" fmla="*/ 1903679 h 1953837"/>
              <a:gd name="connsiteX1" fmla="*/ 1180112 w 1183065"/>
              <a:gd name="connsiteY1" fmla="*/ 0 h 1953837"/>
              <a:gd name="connsiteX2" fmla="*/ 1183065 w 1183065"/>
              <a:gd name="connsiteY2" fmla="*/ 572452 h 1953837"/>
              <a:gd name="connsiteX3" fmla="*/ 0 w 1183065"/>
              <a:gd name="connsiteY3" fmla="*/ 1953837 h 1953837"/>
              <a:gd name="connsiteX4" fmla="*/ 457 w 1183065"/>
              <a:gd name="connsiteY4" fmla="*/ 1903679 h 1953837"/>
              <a:gd name="connsiteX0" fmla="*/ 457 w 1183065"/>
              <a:gd name="connsiteY0" fmla="*/ 1901373 h 1953837"/>
              <a:gd name="connsiteX1" fmla="*/ 1180112 w 1183065"/>
              <a:gd name="connsiteY1" fmla="*/ 0 h 1953837"/>
              <a:gd name="connsiteX2" fmla="*/ 1183065 w 1183065"/>
              <a:gd name="connsiteY2" fmla="*/ 572452 h 1953837"/>
              <a:gd name="connsiteX3" fmla="*/ 0 w 1183065"/>
              <a:gd name="connsiteY3" fmla="*/ 1953837 h 1953837"/>
              <a:gd name="connsiteX4" fmla="*/ 457 w 1183065"/>
              <a:gd name="connsiteY4" fmla="*/ 1901373 h 1953837"/>
              <a:gd name="connsiteX0" fmla="*/ 457 w 1183065"/>
              <a:gd name="connsiteY0" fmla="*/ 1901373 h 1956143"/>
              <a:gd name="connsiteX1" fmla="*/ 1180112 w 1183065"/>
              <a:gd name="connsiteY1" fmla="*/ 0 h 1956143"/>
              <a:gd name="connsiteX2" fmla="*/ 1183065 w 1183065"/>
              <a:gd name="connsiteY2" fmla="*/ 572452 h 1956143"/>
              <a:gd name="connsiteX3" fmla="*/ 0 w 1183065"/>
              <a:gd name="connsiteY3" fmla="*/ 1956143 h 1956143"/>
              <a:gd name="connsiteX4" fmla="*/ 457 w 1183065"/>
              <a:gd name="connsiteY4" fmla="*/ 1901373 h 1956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3065" h="1956143">
                <a:moveTo>
                  <a:pt x="457" y="1901373"/>
                </a:moveTo>
                <a:lnTo>
                  <a:pt x="1180112" y="0"/>
                </a:lnTo>
                <a:cubicBezTo>
                  <a:pt x="1181245" y="193422"/>
                  <a:pt x="1181932" y="379030"/>
                  <a:pt x="1183065" y="572452"/>
                </a:cubicBezTo>
                <a:lnTo>
                  <a:pt x="0" y="1956143"/>
                </a:lnTo>
                <a:cubicBezTo>
                  <a:pt x="152" y="1939424"/>
                  <a:pt x="305" y="1918092"/>
                  <a:pt x="457" y="190137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36" name="Freeform 48">
            <a:extLst>
              <a:ext uri="{FF2B5EF4-FFF2-40B4-BE49-F238E27FC236}">
                <a16:creationId xmlns:a16="http://schemas.microsoft.com/office/drawing/2014/main" id="{FE723C41-C9E0-48A9-BDE3-1F4B1E3281A6}"/>
              </a:ext>
            </a:extLst>
          </p:cNvPr>
          <p:cNvSpPr/>
          <p:nvPr/>
        </p:nvSpPr>
        <p:spPr>
          <a:xfrm>
            <a:off x="4083196" y="2106577"/>
            <a:ext cx="903539" cy="878796"/>
          </a:xfrm>
          <a:custGeom>
            <a:avLst/>
            <a:gdLst>
              <a:gd name="connsiteX0" fmla="*/ 3399 w 1186340"/>
              <a:gd name="connsiteY0" fmla="*/ 1104759 h 1159147"/>
              <a:gd name="connsiteX1" fmla="*/ 1182941 w 1186340"/>
              <a:gd name="connsiteY1" fmla="*/ 0 h 1159147"/>
              <a:gd name="connsiteX2" fmla="*/ 1186340 w 1186340"/>
              <a:gd name="connsiteY2" fmla="*/ 554079 h 1159147"/>
              <a:gd name="connsiteX3" fmla="*/ 0 w 1186340"/>
              <a:gd name="connsiteY3" fmla="*/ 1159147 h 1159147"/>
              <a:gd name="connsiteX4" fmla="*/ 3399 w 1186340"/>
              <a:gd name="connsiteY4" fmla="*/ 1104759 h 1159147"/>
              <a:gd name="connsiteX0" fmla="*/ 3399 w 1187831"/>
              <a:gd name="connsiteY0" fmla="*/ 1104759 h 1159147"/>
              <a:gd name="connsiteX1" fmla="*/ 1187831 w 1187831"/>
              <a:gd name="connsiteY1" fmla="*/ 0 h 1159147"/>
              <a:gd name="connsiteX2" fmla="*/ 1186340 w 1187831"/>
              <a:gd name="connsiteY2" fmla="*/ 554079 h 1159147"/>
              <a:gd name="connsiteX3" fmla="*/ 0 w 1187831"/>
              <a:gd name="connsiteY3" fmla="*/ 1159147 h 1159147"/>
              <a:gd name="connsiteX4" fmla="*/ 3399 w 1187831"/>
              <a:gd name="connsiteY4" fmla="*/ 1104759 h 1159147"/>
              <a:gd name="connsiteX0" fmla="*/ 3399 w 1187831"/>
              <a:gd name="connsiteY0" fmla="*/ 1104759 h 1159147"/>
              <a:gd name="connsiteX1" fmla="*/ 1187831 w 1187831"/>
              <a:gd name="connsiteY1" fmla="*/ 0 h 1159147"/>
              <a:gd name="connsiteX2" fmla="*/ 1183895 w 1187831"/>
              <a:gd name="connsiteY2" fmla="*/ 566304 h 1159147"/>
              <a:gd name="connsiteX3" fmla="*/ 0 w 1187831"/>
              <a:gd name="connsiteY3" fmla="*/ 1159147 h 1159147"/>
              <a:gd name="connsiteX4" fmla="*/ 3399 w 1187831"/>
              <a:gd name="connsiteY4" fmla="*/ 1104759 h 1159147"/>
              <a:gd name="connsiteX0" fmla="*/ 13179 w 1187831"/>
              <a:gd name="connsiteY0" fmla="*/ 1080310 h 1159147"/>
              <a:gd name="connsiteX1" fmla="*/ 1187831 w 1187831"/>
              <a:gd name="connsiteY1" fmla="*/ 0 h 1159147"/>
              <a:gd name="connsiteX2" fmla="*/ 1183895 w 1187831"/>
              <a:gd name="connsiteY2" fmla="*/ 566304 h 1159147"/>
              <a:gd name="connsiteX3" fmla="*/ 0 w 1187831"/>
              <a:gd name="connsiteY3" fmla="*/ 1159147 h 1159147"/>
              <a:gd name="connsiteX4" fmla="*/ 13179 w 1187831"/>
              <a:gd name="connsiteY4" fmla="*/ 1080310 h 1159147"/>
              <a:gd name="connsiteX0" fmla="*/ 955 w 1175607"/>
              <a:gd name="connsiteY0" fmla="*/ 1080310 h 1134698"/>
              <a:gd name="connsiteX1" fmla="*/ 1175607 w 1175607"/>
              <a:gd name="connsiteY1" fmla="*/ 0 h 1134698"/>
              <a:gd name="connsiteX2" fmla="*/ 1171671 w 1175607"/>
              <a:gd name="connsiteY2" fmla="*/ 566304 h 1134698"/>
              <a:gd name="connsiteX3" fmla="*/ 0 w 1175607"/>
              <a:gd name="connsiteY3" fmla="*/ 1134698 h 1134698"/>
              <a:gd name="connsiteX4" fmla="*/ 955 w 1175607"/>
              <a:gd name="connsiteY4" fmla="*/ 1080310 h 1134698"/>
              <a:gd name="connsiteX0" fmla="*/ 10 w 1181997"/>
              <a:gd name="connsiteY0" fmla="*/ 1082755 h 1134698"/>
              <a:gd name="connsiteX1" fmla="*/ 1181997 w 1181997"/>
              <a:gd name="connsiteY1" fmla="*/ 0 h 1134698"/>
              <a:gd name="connsiteX2" fmla="*/ 1178061 w 1181997"/>
              <a:gd name="connsiteY2" fmla="*/ 566304 h 1134698"/>
              <a:gd name="connsiteX3" fmla="*/ 6390 w 1181997"/>
              <a:gd name="connsiteY3" fmla="*/ 1134698 h 1134698"/>
              <a:gd name="connsiteX4" fmla="*/ 10 w 1181997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8083 w 1182019"/>
              <a:gd name="connsiteY2" fmla="*/ 566304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3193 w 1182019"/>
              <a:gd name="connsiteY2" fmla="*/ 573639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5638 w 1182019"/>
              <a:gd name="connsiteY2" fmla="*/ 573639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972"/>
              <a:gd name="connsiteY0" fmla="*/ 1082755 h 1134698"/>
              <a:gd name="connsiteX1" fmla="*/ 1182019 w 1182972"/>
              <a:gd name="connsiteY1" fmla="*/ 0 h 1134698"/>
              <a:gd name="connsiteX2" fmla="*/ 1182972 w 1182972"/>
              <a:gd name="connsiteY2" fmla="*/ 573639 h 1134698"/>
              <a:gd name="connsiteX3" fmla="*/ 1522 w 1182972"/>
              <a:gd name="connsiteY3" fmla="*/ 1134698 h 1134698"/>
              <a:gd name="connsiteX4" fmla="*/ 32 w 1182972"/>
              <a:gd name="connsiteY4" fmla="*/ 1082755 h 1134698"/>
              <a:gd name="connsiteX0" fmla="*/ 32 w 1182972"/>
              <a:gd name="connsiteY0" fmla="*/ 1082755 h 1134698"/>
              <a:gd name="connsiteX1" fmla="*/ 1182019 w 1182972"/>
              <a:gd name="connsiteY1" fmla="*/ 0 h 1134698"/>
              <a:gd name="connsiteX2" fmla="*/ 1182972 w 1182972"/>
              <a:gd name="connsiteY2" fmla="*/ 578973 h 1134698"/>
              <a:gd name="connsiteX3" fmla="*/ 1522 w 1182972"/>
              <a:gd name="connsiteY3" fmla="*/ 1134698 h 1134698"/>
              <a:gd name="connsiteX4" fmla="*/ 32 w 1182972"/>
              <a:gd name="connsiteY4" fmla="*/ 1082755 h 1134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2972" h="1134698">
                <a:moveTo>
                  <a:pt x="32" y="1082755"/>
                </a:moveTo>
                <a:lnTo>
                  <a:pt x="1182019" y="0"/>
                </a:lnTo>
                <a:cubicBezTo>
                  <a:pt x="1182337" y="191213"/>
                  <a:pt x="1182654" y="387760"/>
                  <a:pt x="1182972" y="578973"/>
                </a:cubicBezTo>
                <a:lnTo>
                  <a:pt x="1522" y="1134698"/>
                </a:lnTo>
                <a:cubicBezTo>
                  <a:pt x="1840" y="1116569"/>
                  <a:pt x="-286" y="1100884"/>
                  <a:pt x="32" y="10827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37" name="Freeform 49">
            <a:extLst>
              <a:ext uri="{FF2B5EF4-FFF2-40B4-BE49-F238E27FC236}">
                <a16:creationId xmlns:a16="http://schemas.microsoft.com/office/drawing/2014/main" id="{A6CA40FC-46CF-4F15-B6C3-25C68612714E}"/>
              </a:ext>
            </a:extLst>
          </p:cNvPr>
          <p:cNvSpPr/>
          <p:nvPr/>
        </p:nvSpPr>
        <p:spPr>
          <a:xfrm>
            <a:off x="4083152" y="2798625"/>
            <a:ext cx="903581" cy="445900"/>
          </a:xfrm>
          <a:custGeom>
            <a:avLst/>
            <a:gdLst>
              <a:gd name="connsiteX0" fmla="*/ 0 w 1182941"/>
              <a:gd name="connsiteY0" fmla="*/ 339925 h 571075"/>
              <a:gd name="connsiteX1" fmla="*/ 1182941 w 1182941"/>
              <a:gd name="connsiteY1" fmla="*/ 571075 h 571075"/>
              <a:gd name="connsiteX2" fmla="*/ 1182941 w 1182941"/>
              <a:gd name="connsiteY2" fmla="*/ 0 h 571075"/>
              <a:gd name="connsiteX3" fmla="*/ 0 w 1182941"/>
              <a:gd name="connsiteY3" fmla="*/ 339925 h 571075"/>
              <a:gd name="connsiteX0" fmla="*/ 0 w 1182941"/>
              <a:gd name="connsiteY0" fmla="*/ 259242 h 571075"/>
              <a:gd name="connsiteX1" fmla="*/ 1182941 w 1182941"/>
              <a:gd name="connsiteY1" fmla="*/ 571075 h 571075"/>
              <a:gd name="connsiteX2" fmla="*/ 1182941 w 1182941"/>
              <a:gd name="connsiteY2" fmla="*/ 0 h 571075"/>
              <a:gd name="connsiteX3" fmla="*/ 0 w 1182941"/>
              <a:gd name="connsiteY3" fmla="*/ 259242 h 571075"/>
              <a:gd name="connsiteX0" fmla="*/ 576 w 1183517"/>
              <a:gd name="connsiteY0" fmla="*/ 259242 h 571075"/>
              <a:gd name="connsiteX1" fmla="*/ 9283 w 1183517"/>
              <a:gd name="connsiteY1" fmla="*/ 305851 h 571075"/>
              <a:gd name="connsiteX2" fmla="*/ 1183517 w 1183517"/>
              <a:gd name="connsiteY2" fmla="*/ 571075 h 571075"/>
              <a:gd name="connsiteX3" fmla="*/ 1183517 w 1183517"/>
              <a:gd name="connsiteY3" fmla="*/ 0 h 571075"/>
              <a:gd name="connsiteX4" fmla="*/ 576 w 1183517"/>
              <a:gd name="connsiteY4" fmla="*/ 259242 h 571075"/>
              <a:gd name="connsiteX0" fmla="*/ 0 w 1182941"/>
              <a:gd name="connsiteY0" fmla="*/ 259242 h 571075"/>
              <a:gd name="connsiteX1" fmla="*/ 8707 w 1182941"/>
              <a:gd name="connsiteY1" fmla="*/ 305851 h 571075"/>
              <a:gd name="connsiteX2" fmla="*/ 1182941 w 1182941"/>
              <a:gd name="connsiteY2" fmla="*/ 571075 h 571075"/>
              <a:gd name="connsiteX3" fmla="*/ 1182941 w 1182941"/>
              <a:gd name="connsiteY3" fmla="*/ 0 h 571075"/>
              <a:gd name="connsiteX4" fmla="*/ 0 w 1182941"/>
              <a:gd name="connsiteY4" fmla="*/ 259242 h 571075"/>
              <a:gd name="connsiteX0" fmla="*/ 0 w 1182941"/>
              <a:gd name="connsiteY0" fmla="*/ 259242 h 571075"/>
              <a:gd name="connsiteX1" fmla="*/ 8707 w 1182941"/>
              <a:gd name="connsiteY1" fmla="*/ 305851 h 571075"/>
              <a:gd name="connsiteX2" fmla="*/ 1182941 w 1182941"/>
              <a:gd name="connsiteY2" fmla="*/ 571075 h 571075"/>
              <a:gd name="connsiteX3" fmla="*/ 1182941 w 1182941"/>
              <a:gd name="connsiteY3" fmla="*/ 0 h 571075"/>
              <a:gd name="connsiteX4" fmla="*/ 0 w 1182941"/>
              <a:gd name="connsiteY4" fmla="*/ 259242 h 571075"/>
              <a:gd name="connsiteX0" fmla="*/ 1610 w 1184551"/>
              <a:gd name="connsiteY0" fmla="*/ 259242 h 571075"/>
              <a:gd name="connsiteX1" fmla="*/ 2982 w 1184551"/>
              <a:gd name="connsiteY1" fmla="*/ 303406 h 571075"/>
              <a:gd name="connsiteX2" fmla="*/ 1184551 w 1184551"/>
              <a:gd name="connsiteY2" fmla="*/ 571075 h 571075"/>
              <a:gd name="connsiteX3" fmla="*/ 1184551 w 1184551"/>
              <a:gd name="connsiteY3" fmla="*/ 0 h 571075"/>
              <a:gd name="connsiteX4" fmla="*/ 1610 w 1184551"/>
              <a:gd name="connsiteY4" fmla="*/ 259242 h 571075"/>
              <a:gd name="connsiteX0" fmla="*/ 0 w 1182941"/>
              <a:gd name="connsiteY0" fmla="*/ 259242 h 571075"/>
              <a:gd name="connsiteX1" fmla="*/ 1372 w 1182941"/>
              <a:gd name="connsiteY1" fmla="*/ 303406 h 571075"/>
              <a:gd name="connsiteX2" fmla="*/ 1182941 w 1182941"/>
              <a:gd name="connsiteY2" fmla="*/ 571075 h 571075"/>
              <a:gd name="connsiteX3" fmla="*/ 1182941 w 1182941"/>
              <a:gd name="connsiteY3" fmla="*/ 0 h 571075"/>
              <a:gd name="connsiteX4" fmla="*/ 0 w 1182941"/>
              <a:gd name="connsiteY4" fmla="*/ 259242 h 571075"/>
              <a:gd name="connsiteX0" fmla="*/ 0 w 1182941"/>
              <a:gd name="connsiteY0" fmla="*/ 266577 h 578410"/>
              <a:gd name="connsiteX1" fmla="*/ 1372 w 1182941"/>
              <a:gd name="connsiteY1" fmla="*/ 310741 h 578410"/>
              <a:gd name="connsiteX2" fmla="*/ 1182941 w 1182941"/>
              <a:gd name="connsiteY2" fmla="*/ 578410 h 578410"/>
              <a:gd name="connsiteX3" fmla="*/ 1180496 w 1182941"/>
              <a:gd name="connsiteY3" fmla="*/ 0 h 578410"/>
              <a:gd name="connsiteX4" fmla="*/ 0 w 1182941"/>
              <a:gd name="connsiteY4" fmla="*/ 266577 h 578410"/>
              <a:gd name="connsiteX0" fmla="*/ 0 w 1182941"/>
              <a:gd name="connsiteY0" fmla="*/ 266577 h 575743"/>
              <a:gd name="connsiteX1" fmla="*/ 1372 w 1182941"/>
              <a:gd name="connsiteY1" fmla="*/ 310741 h 575743"/>
              <a:gd name="connsiteX2" fmla="*/ 1182941 w 1182941"/>
              <a:gd name="connsiteY2" fmla="*/ 575743 h 575743"/>
              <a:gd name="connsiteX3" fmla="*/ 1180496 w 1182941"/>
              <a:gd name="connsiteY3" fmla="*/ 0 h 575743"/>
              <a:gd name="connsiteX4" fmla="*/ 0 w 1182941"/>
              <a:gd name="connsiteY4" fmla="*/ 266577 h 575743"/>
              <a:gd name="connsiteX0" fmla="*/ 0 w 1182941"/>
              <a:gd name="connsiteY0" fmla="*/ 261965 h 575743"/>
              <a:gd name="connsiteX1" fmla="*/ 1372 w 1182941"/>
              <a:gd name="connsiteY1" fmla="*/ 310741 h 575743"/>
              <a:gd name="connsiteX2" fmla="*/ 1182941 w 1182941"/>
              <a:gd name="connsiteY2" fmla="*/ 575743 h 575743"/>
              <a:gd name="connsiteX3" fmla="*/ 1180496 w 1182941"/>
              <a:gd name="connsiteY3" fmla="*/ 0 h 575743"/>
              <a:gd name="connsiteX4" fmla="*/ 0 w 1182941"/>
              <a:gd name="connsiteY4" fmla="*/ 261965 h 575743"/>
              <a:gd name="connsiteX0" fmla="*/ 0 w 1182941"/>
              <a:gd name="connsiteY0" fmla="*/ 261965 h 575743"/>
              <a:gd name="connsiteX1" fmla="*/ 1372 w 1182941"/>
              <a:gd name="connsiteY1" fmla="*/ 317659 h 575743"/>
              <a:gd name="connsiteX2" fmla="*/ 1182941 w 1182941"/>
              <a:gd name="connsiteY2" fmla="*/ 575743 h 575743"/>
              <a:gd name="connsiteX3" fmla="*/ 1180496 w 1182941"/>
              <a:gd name="connsiteY3" fmla="*/ 0 h 575743"/>
              <a:gd name="connsiteX4" fmla="*/ 0 w 1182941"/>
              <a:gd name="connsiteY4" fmla="*/ 261965 h 575743"/>
              <a:gd name="connsiteX0" fmla="*/ 966 w 1181569"/>
              <a:gd name="connsiteY0" fmla="*/ 261965 h 575743"/>
              <a:gd name="connsiteX1" fmla="*/ 0 w 1181569"/>
              <a:gd name="connsiteY1" fmla="*/ 317659 h 575743"/>
              <a:gd name="connsiteX2" fmla="*/ 1181569 w 1181569"/>
              <a:gd name="connsiteY2" fmla="*/ 575743 h 575743"/>
              <a:gd name="connsiteX3" fmla="*/ 1179124 w 1181569"/>
              <a:gd name="connsiteY3" fmla="*/ 0 h 575743"/>
              <a:gd name="connsiteX4" fmla="*/ 966 w 1181569"/>
              <a:gd name="connsiteY4" fmla="*/ 261965 h 575743"/>
              <a:gd name="connsiteX0" fmla="*/ 966 w 1181569"/>
              <a:gd name="connsiteY0" fmla="*/ 261965 h 575743"/>
              <a:gd name="connsiteX1" fmla="*/ 0 w 1181569"/>
              <a:gd name="connsiteY1" fmla="*/ 317659 h 575743"/>
              <a:gd name="connsiteX2" fmla="*/ 1181569 w 1181569"/>
              <a:gd name="connsiteY2" fmla="*/ 575743 h 575743"/>
              <a:gd name="connsiteX3" fmla="*/ 1179124 w 1181569"/>
              <a:gd name="connsiteY3" fmla="*/ 0 h 575743"/>
              <a:gd name="connsiteX4" fmla="*/ 966 w 1181569"/>
              <a:gd name="connsiteY4" fmla="*/ 261965 h 575743"/>
              <a:gd name="connsiteX0" fmla="*/ 1982 w 1182585"/>
              <a:gd name="connsiteY0" fmla="*/ 261965 h 575743"/>
              <a:gd name="connsiteX1" fmla="*/ 1016 w 1182585"/>
              <a:gd name="connsiteY1" fmla="*/ 317659 h 575743"/>
              <a:gd name="connsiteX2" fmla="*/ 1182585 w 1182585"/>
              <a:gd name="connsiteY2" fmla="*/ 575743 h 575743"/>
              <a:gd name="connsiteX3" fmla="*/ 1180140 w 1182585"/>
              <a:gd name="connsiteY3" fmla="*/ 0 h 575743"/>
              <a:gd name="connsiteX4" fmla="*/ 1982 w 1182585"/>
              <a:gd name="connsiteY4" fmla="*/ 261965 h 575743"/>
              <a:gd name="connsiteX0" fmla="*/ 2423 w 1183026"/>
              <a:gd name="connsiteY0" fmla="*/ 261965 h 575743"/>
              <a:gd name="connsiteX1" fmla="*/ 1457 w 1183026"/>
              <a:gd name="connsiteY1" fmla="*/ 317659 h 575743"/>
              <a:gd name="connsiteX2" fmla="*/ 1183026 w 1183026"/>
              <a:gd name="connsiteY2" fmla="*/ 575743 h 575743"/>
              <a:gd name="connsiteX3" fmla="*/ 1180581 w 1183026"/>
              <a:gd name="connsiteY3" fmla="*/ 0 h 575743"/>
              <a:gd name="connsiteX4" fmla="*/ 2423 w 1183026"/>
              <a:gd name="connsiteY4" fmla="*/ 261965 h 575743"/>
              <a:gd name="connsiteX0" fmla="*/ 1940 w 1182543"/>
              <a:gd name="connsiteY0" fmla="*/ 261965 h 575743"/>
              <a:gd name="connsiteX1" fmla="*/ 3312 w 1182543"/>
              <a:gd name="connsiteY1" fmla="*/ 317659 h 575743"/>
              <a:gd name="connsiteX2" fmla="*/ 1182543 w 1182543"/>
              <a:gd name="connsiteY2" fmla="*/ 575743 h 575743"/>
              <a:gd name="connsiteX3" fmla="*/ 1180098 w 1182543"/>
              <a:gd name="connsiteY3" fmla="*/ 0 h 575743"/>
              <a:gd name="connsiteX4" fmla="*/ 1940 w 1182543"/>
              <a:gd name="connsiteY4" fmla="*/ 261965 h 575743"/>
              <a:gd name="connsiteX0" fmla="*/ 2423 w 1183026"/>
              <a:gd name="connsiteY0" fmla="*/ 261965 h 575743"/>
              <a:gd name="connsiteX1" fmla="*/ 1457 w 1183026"/>
              <a:gd name="connsiteY1" fmla="*/ 315354 h 575743"/>
              <a:gd name="connsiteX2" fmla="*/ 1183026 w 1183026"/>
              <a:gd name="connsiteY2" fmla="*/ 575743 h 575743"/>
              <a:gd name="connsiteX3" fmla="*/ 1180581 w 1183026"/>
              <a:gd name="connsiteY3" fmla="*/ 0 h 575743"/>
              <a:gd name="connsiteX4" fmla="*/ 2423 w 1183026"/>
              <a:gd name="connsiteY4" fmla="*/ 261965 h 575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3026" h="575743">
                <a:moveTo>
                  <a:pt x="2423" y="261965"/>
                </a:moveTo>
                <a:cubicBezTo>
                  <a:pt x="-3106" y="295430"/>
                  <a:pt x="2736" y="276999"/>
                  <a:pt x="1457" y="315354"/>
                </a:cubicBezTo>
                <a:lnTo>
                  <a:pt x="1183026" y="575743"/>
                </a:lnTo>
                <a:lnTo>
                  <a:pt x="1180581" y="0"/>
                </a:lnTo>
                <a:lnTo>
                  <a:pt x="2423" y="2619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38" name="Freeform 50">
            <a:extLst>
              <a:ext uri="{FF2B5EF4-FFF2-40B4-BE49-F238E27FC236}">
                <a16:creationId xmlns:a16="http://schemas.microsoft.com/office/drawing/2014/main" id="{6375B18D-62EE-4840-B3A8-BC1EC5DADAD7}"/>
              </a:ext>
            </a:extLst>
          </p:cNvPr>
          <p:cNvSpPr/>
          <p:nvPr/>
        </p:nvSpPr>
        <p:spPr>
          <a:xfrm flipV="1">
            <a:off x="4084760" y="3116156"/>
            <a:ext cx="901974" cy="1512572"/>
          </a:xfrm>
          <a:custGeom>
            <a:avLst/>
            <a:gdLst>
              <a:gd name="connsiteX0" fmla="*/ 0 w 1177747"/>
              <a:gd name="connsiteY0" fmla="*/ 1945843 h 1945843"/>
              <a:gd name="connsiteX1" fmla="*/ 1177747 w 1177747"/>
              <a:gd name="connsiteY1" fmla="*/ 0 h 1945843"/>
              <a:gd name="connsiteX2" fmla="*/ 1177747 w 1177747"/>
              <a:gd name="connsiteY2" fmla="*/ 563270 h 1945843"/>
              <a:gd name="connsiteX3" fmla="*/ 0 w 1177747"/>
              <a:gd name="connsiteY3" fmla="*/ 1945843 h 1945843"/>
              <a:gd name="connsiteX0" fmla="*/ 0 w 1177747"/>
              <a:gd name="connsiteY0" fmla="*/ 1945843 h 2001427"/>
              <a:gd name="connsiteX1" fmla="*/ 1177747 w 1177747"/>
              <a:gd name="connsiteY1" fmla="*/ 0 h 2001427"/>
              <a:gd name="connsiteX2" fmla="*/ 1177747 w 1177747"/>
              <a:gd name="connsiteY2" fmla="*/ 563270 h 2001427"/>
              <a:gd name="connsiteX3" fmla="*/ 4432 w 1177747"/>
              <a:gd name="connsiteY3" fmla="*/ 2001427 h 2001427"/>
              <a:gd name="connsiteX4" fmla="*/ 0 w 1177747"/>
              <a:gd name="connsiteY4" fmla="*/ 1945843 h 2001427"/>
              <a:gd name="connsiteX0" fmla="*/ 0 w 1177747"/>
              <a:gd name="connsiteY0" fmla="*/ 1905052 h 2001427"/>
              <a:gd name="connsiteX1" fmla="*/ 1177747 w 1177747"/>
              <a:gd name="connsiteY1" fmla="*/ 0 h 2001427"/>
              <a:gd name="connsiteX2" fmla="*/ 1177747 w 1177747"/>
              <a:gd name="connsiteY2" fmla="*/ 563270 h 2001427"/>
              <a:gd name="connsiteX3" fmla="*/ 4432 w 1177747"/>
              <a:gd name="connsiteY3" fmla="*/ 2001427 h 2001427"/>
              <a:gd name="connsiteX4" fmla="*/ 0 w 1177747"/>
              <a:gd name="connsiteY4" fmla="*/ 1905052 h 2001427"/>
              <a:gd name="connsiteX0" fmla="*/ 0 w 1177747"/>
              <a:gd name="connsiteY0" fmla="*/ 1905052 h 1967434"/>
              <a:gd name="connsiteX1" fmla="*/ 1177747 w 1177747"/>
              <a:gd name="connsiteY1" fmla="*/ 0 h 1967434"/>
              <a:gd name="connsiteX2" fmla="*/ 1177747 w 1177747"/>
              <a:gd name="connsiteY2" fmla="*/ 563270 h 1967434"/>
              <a:gd name="connsiteX3" fmla="*/ 4432 w 1177747"/>
              <a:gd name="connsiteY3" fmla="*/ 1967434 h 1967434"/>
              <a:gd name="connsiteX4" fmla="*/ 0 w 1177747"/>
              <a:gd name="connsiteY4" fmla="*/ 1905052 h 1967434"/>
              <a:gd name="connsiteX0" fmla="*/ 0 w 1181147"/>
              <a:gd name="connsiteY0" fmla="*/ 1905052 h 1967434"/>
              <a:gd name="connsiteX1" fmla="*/ 1177747 w 1181147"/>
              <a:gd name="connsiteY1" fmla="*/ 0 h 1967434"/>
              <a:gd name="connsiteX2" fmla="*/ 1181147 w 1181147"/>
              <a:gd name="connsiteY2" fmla="*/ 580267 h 1967434"/>
              <a:gd name="connsiteX3" fmla="*/ 4432 w 1181147"/>
              <a:gd name="connsiteY3" fmla="*/ 1967434 h 1967434"/>
              <a:gd name="connsiteX4" fmla="*/ 0 w 1181147"/>
              <a:gd name="connsiteY4" fmla="*/ 1905052 h 1967434"/>
              <a:gd name="connsiteX0" fmla="*/ 0 w 1181147"/>
              <a:gd name="connsiteY0" fmla="*/ 1891455 h 1953837"/>
              <a:gd name="connsiteX1" fmla="*/ 1174347 w 1181147"/>
              <a:gd name="connsiteY1" fmla="*/ 0 h 1953837"/>
              <a:gd name="connsiteX2" fmla="*/ 1181147 w 1181147"/>
              <a:gd name="connsiteY2" fmla="*/ 566670 h 1953837"/>
              <a:gd name="connsiteX3" fmla="*/ 4432 w 1181147"/>
              <a:gd name="connsiteY3" fmla="*/ 1953837 h 1953837"/>
              <a:gd name="connsiteX4" fmla="*/ 0 w 1181147"/>
              <a:gd name="connsiteY4" fmla="*/ 1891455 h 1953837"/>
              <a:gd name="connsiteX0" fmla="*/ 0 w 1184694"/>
              <a:gd name="connsiteY0" fmla="*/ 1891455 h 1953837"/>
              <a:gd name="connsiteX1" fmla="*/ 1184544 w 1184694"/>
              <a:gd name="connsiteY1" fmla="*/ 0 h 1953837"/>
              <a:gd name="connsiteX2" fmla="*/ 1181147 w 1184694"/>
              <a:gd name="connsiteY2" fmla="*/ 566670 h 1953837"/>
              <a:gd name="connsiteX3" fmla="*/ 4432 w 1184694"/>
              <a:gd name="connsiteY3" fmla="*/ 1953837 h 1953837"/>
              <a:gd name="connsiteX4" fmla="*/ 0 w 1184694"/>
              <a:gd name="connsiteY4" fmla="*/ 1891455 h 1953837"/>
              <a:gd name="connsiteX0" fmla="*/ 0 w 1184694"/>
              <a:gd name="connsiteY0" fmla="*/ 1891455 h 1953837"/>
              <a:gd name="connsiteX1" fmla="*/ 1184544 w 1184694"/>
              <a:gd name="connsiteY1" fmla="*/ 0 h 1953837"/>
              <a:gd name="connsiteX2" fmla="*/ 1181147 w 1184694"/>
              <a:gd name="connsiteY2" fmla="*/ 573468 h 1953837"/>
              <a:gd name="connsiteX3" fmla="*/ 4432 w 1184694"/>
              <a:gd name="connsiteY3" fmla="*/ 1953837 h 1953837"/>
              <a:gd name="connsiteX4" fmla="*/ 0 w 1184694"/>
              <a:gd name="connsiteY4" fmla="*/ 1891455 h 1953837"/>
              <a:gd name="connsiteX0" fmla="*/ 457 w 1180262"/>
              <a:gd name="connsiteY0" fmla="*/ 1903679 h 1953837"/>
              <a:gd name="connsiteX1" fmla="*/ 1180112 w 1180262"/>
              <a:gd name="connsiteY1" fmla="*/ 0 h 1953837"/>
              <a:gd name="connsiteX2" fmla="*/ 1176715 w 1180262"/>
              <a:gd name="connsiteY2" fmla="*/ 573468 h 1953837"/>
              <a:gd name="connsiteX3" fmla="*/ 0 w 1180262"/>
              <a:gd name="connsiteY3" fmla="*/ 1953837 h 1953837"/>
              <a:gd name="connsiteX4" fmla="*/ 457 w 1180262"/>
              <a:gd name="connsiteY4" fmla="*/ 1903679 h 1953837"/>
              <a:gd name="connsiteX0" fmla="*/ 457 w 1183065"/>
              <a:gd name="connsiteY0" fmla="*/ 1903679 h 1953837"/>
              <a:gd name="connsiteX1" fmla="*/ 1180112 w 1183065"/>
              <a:gd name="connsiteY1" fmla="*/ 0 h 1953837"/>
              <a:gd name="connsiteX2" fmla="*/ 1183065 w 1183065"/>
              <a:gd name="connsiteY2" fmla="*/ 560768 h 1953837"/>
              <a:gd name="connsiteX3" fmla="*/ 0 w 1183065"/>
              <a:gd name="connsiteY3" fmla="*/ 1953837 h 1953837"/>
              <a:gd name="connsiteX4" fmla="*/ 457 w 1183065"/>
              <a:gd name="connsiteY4" fmla="*/ 1903679 h 1953837"/>
              <a:gd name="connsiteX0" fmla="*/ 457 w 1186612"/>
              <a:gd name="connsiteY0" fmla="*/ 1903679 h 1953837"/>
              <a:gd name="connsiteX1" fmla="*/ 1186462 w 1186612"/>
              <a:gd name="connsiteY1" fmla="*/ 0 h 1953837"/>
              <a:gd name="connsiteX2" fmla="*/ 1183065 w 1186612"/>
              <a:gd name="connsiteY2" fmla="*/ 560768 h 1953837"/>
              <a:gd name="connsiteX3" fmla="*/ 0 w 1186612"/>
              <a:gd name="connsiteY3" fmla="*/ 1953837 h 1953837"/>
              <a:gd name="connsiteX4" fmla="*/ 457 w 1186612"/>
              <a:gd name="connsiteY4" fmla="*/ 1903679 h 1953837"/>
              <a:gd name="connsiteX0" fmla="*/ 457 w 1183065"/>
              <a:gd name="connsiteY0" fmla="*/ 1903679 h 1953837"/>
              <a:gd name="connsiteX1" fmla="*/ 1180112 w 1183065"/>
              <a:gd name="connsiteY1" fmla="*/ 0 h 1953837"/>
              <a:gd name="connsiteX2" fmla="*/ 1183065 w 1183065"/>
              <a:gd name="connsiteY2" fmla="*/ 560768 h 1953837"/>
              <a:gd name="connsiteX3" fmla="*/ 0 w 1183065"/>
              <a:gd name="connsiteY3" fmla="*/ 1953837 h 1953837"/>
              <a:gd name="connsiteX4" fmla="*/ 457 w 1183065"/>
              <a:gd name="connsiteY4" fmla="*/ 1903679 h 1953837"/>
              <a:gd name="connsiteX0" fmla="*/ 457 w 1183262"/>
              <a:gd name="connsiteY0" fmla="*/ 1912094 h 1962252"/>
              <a:gd name="connsiteX1" fmla="*/ 1182917 w 1183262"/>
              <a:gd name="connsiteY1" fmla="*/ 0 h 1962252"/>
              <a:gd name="connsiteX2" fmla="*/ 1183065 w 1183262"/>
              <a:gd name="connsiteY2" fmla="*/ 569183 h 1962252"/>
              <a:gd name="connsiteX3" fmla="*/ 0 w 1183262"/>
              <a:gd name="connsiteY3" fmla="*/ 1962252 h 1962252"/>
              <a:gd name="connsiteX4" fmla="*/ 457 w 1183262"/>
              <a:gd name="connsiteY4" fmla="*/ 1912094 h 1962252"/>
              <a:gd name="connsiteX0" fmla="*/ 457 w 1183262"/>
              <a:gd name="connsiteY0" fmla="*/ 1912094 h 1962252"/>
              <a:gd name="connsiteX1" fmla="*/ 1182917 w 1183262"/>
              <a:gd name="connsiteY1" fmla="*/ 0 h 1962252"/>
              <a:gd name="connsiteX2" fmla="*/ 1183065 w 1183262"/>
              <a:gd name="connsiteY2" fmla="*/ 574518 h 1962252"/>
              <a:gd name="connsiteX3" fmla="*/ 0 w 1183262"/>
              <a:gd name="connsiteY3" fmla="*/ 1962252 h 1962252"/>
              <a:gd name="connsiteX4" fmla="*/ 457 w 1183262"/>
              <a:gd name="connsiteY4" fmla="*/ 1912094 h 1962252"/>
              <a:gd name="connsiteX0" fmla="*/ 3 w 1182808"/>
              <a:gd name="connsiteY0" fmla="*/ 1912094 h 1946110"/>
              <a:gd name="connsiteX1" fmla="*/ 1182463 w 1182808"/>
              <a:gd name="connsiteY1" fmla="*/ 0 h 1946110"/>
              <a:gd name="connsiteX2" fmla="*/ 1182611 w 1182808"/>
              <a:gd name="connsiteY2" fmla="*/ 574518 h 1946110"/>
              <a:gd name="connsiteX3" fmla="*/ 6561 w 1182808"/>
              <a:gd name="connsiteY3" fmla="*/ 1946110 h 1946110"/>
              <a:gd name="connsiteX4" fmla="*/ 3 w 1182808"/>
              <a:gd name="connsiteY4" fmla="*/ 1912094 h 1946110"/>
              <a:gd name="connsiteX0" fmla="*/ 8 w 1178136"/>
              <a:gd name="connsiteY0" fmla="*/ 1895953 h 1946110"/>
              <a:gd name="connsiteX1" fmla="*/ 1177791 w 1178136"/>
              <a:gd name="connsiteY1" fmla="*/ 0 h 1946110"/>
              <a:gd name="connsiteX2" fmla="*/ 1177939 w 1178136"/>
              <a:gd name="connsiteY2" fmla="*/ 574518 h 1946110"/>
              <a:gd name="connsiteX3" fmla="*/ 1889 w 1178136"/>
              <a:gd name="connsiteY3" fmla="*/ 1946110 h 1946110"/>
              <a:gd name="connsiteX4" fmla="*/ 8 w 1178136"/>
              <a:gd name="connsiteY4" fmla="*/ 1895953 h 1946110"/>
              <a:gd name="connsiteX0" fmla="*/ 457 w 1178585"/>
              <a:gd name="connsiteY0" fmla="*/ 1895953 h 1953027"/>
              <a:gd name="connsiteX1" fmla="*/ 1178240 w 1178585"/>
              <a:gd name="connsiteY1" fmla="*/ 0 h 1953027"/>
              <a:gd name="connsiteX2" fmla="*/ 1178388 w 1178585"/>
              <a:gd name="connsiteY2" fmla="*/ 574518 h 1953027"/>
              <a:gd name="connsiteX3" fmla="*/ 0 w 1178585"/>
              <a:gd name="connsiteY3" fmla="*/ 1953027 h 1953027"/>
              <a:gd name="connsiteX4" fmla="*/ 457 w 1178585"/>
              <a:gd name="connsiteY4" fmla="*/ 1895953 h 1953027"/>
              <a:gd name="connsiteX0" fmla="*/ 457 w 1178585"/>
              <a:gd name="connsiteY0" fmla="*/ 1895953 h 1953027"/>
              <a:gd name="connsiteX1" fmla="*/ 1178240 w 1178585"/>
              <a:gd name="connsiteY1" fmla="*/ 0 h 1953027"/>
              <a:gd name="connsiteX2" fmla="*/ 1178388 w 1178585"/>
              <a:gd name="connsiteY2" fmla="*/ 574518 h 1953027"/>
              <a:gd name="connsiteX3" fmla="*/ 0 w 1178585"/>
              <a:gd name="connsiteY3" fmla="*/ 1953027 h 1953027"/>
              <a:gd name="connsiteX4" fmla="*/ 457 w 1178585"/>
              <a:gd name="connsiteY4" fmla="*/ 1895953 h 1953027"/>
              <a:gd name="connsiteX0" fmla="*/ 2795 w 1180923"/>
              <a:gd name="connsiteY0" fmla="*/ 1895953 h 1948415"/>
              <a:gd name="connsiteX1" fmla="*/ 1180578 w 1180923"/>
              <a:gd name="connsiteY1" fmla="*/ 0 h 1948415"/>
              <a:gd name="connsiteX2" fmla="*/ 1180726 w 1180923"/>
              <a:gd name="connsiteY2" fmla="*/ 574518 h 1948415"/>
              <a:gd name="connsiteX3" fmla="*/ 0 w 1180923"/>
              <a:gd name="connsiteY3" fmla="*/ 1948415 h 1948415"/>
              <a:gd name="connsiteX4" fmla="*/ 2795 w 1180923"/>
              <a:gd name="connsiteY4" fmla="*/ 1895953 h 1948415"/>
              <a:gd name="connsiteX0" fmla="*/ 2795 w 1180923"/>
              <a:gd name="connsiteY0" fmla="*/ 1895953 h 1953027"/>
              <a:gd name="connsiteX1" fmla="*/ 1180578 w 1180923"/>
              <a:gd name="connsiteY1" fmla="*/ 0 h 1953027"/>
              <a:gd name="connsiteX2" fmla="*/ 1180726 w 1180923"/>
              <a:gd name="connsiteY2" fmla="*/ 574518 h 1953027"/>
              <a:gd name="connsiteX3" fmla="*/ 0 w 1180923"/>
              <a:gd name="connsiteY3" fmla="*/ 1953027 h 1953027"/>
              <a:gd name="connsiteX4" fmla="*/ 2795 w 1180923"/>
              <a:gd name="connsiteY4" fmla="*/ 1895953 h 1953027"/>
              <a:gd name="connsiteX0" fmla="*/ 456 w 1180923"/>
              <a:gd name="connsiteY0" fmla="*/ 1895953 h 1953027"/>
              <a:gd name="connsiteX1" fmla="*/ 1180578 w 1180923"/>
              <a:gd name="connsiteY1" fmla="*/ 0 h 1953027"/>
              <a:gd name="connsiteX2" fmla="*/ 1180726 w 1180923"/>
              <a:gd name="connsiteY2" fmla="*/ 574518 h 1953027"/>
              <a:gd name="connsiteX3" fmla="*/ 0 w 1180923"/>
              <a:gd name="connsiteY3" fmla="*/ 1953027 h 1953027"/>
              <a:gd name="connsiteX4" fmla="*/ 456 w 1180923"/>
              <a:gd name="connsiteY4" fmla="*/ 1895953 h 195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0923" h="1953027">
                <a:moveTo>
                  <a:pt x="456" y="1895953"/>
                </a:moveTo>
                <a:lnTo>
                  <a:pt x="1180578" y="0"/>
                </a:lnTo>
                <a:cubicBezTo>
                  <a:pt x="1181711" y="193422"/>
                  <a:pt x="1179593" y="381096"/>
                  <a:pt x="1180726" y="574518"/>
                </a:cubicBezTo>
                <a:lnTo>
                  <a:pt x="0" y="1953027"/>
                </a:lnTo>
                <a:cubicBezTo>
                  <a:pt x="152" y="1936308"/>
                  <a:pt x="304" y="1912672"/>
                  <a:pt x="456" y="189595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39" name="Freeform 51">
            <a:extLst>
              <a:ext uri="{FF2B5EF4-FFF2-40B4-BE49-F238E27FC236}">
                <a16:creationId xmlns:a16="http://schemas.microsoft.com/office/drawing/2014/main" id="{F89C8D8F-B7B1-4C35-BACF-95A89D9489AB}"/>
              </a:ext>
            </a:extLst>
          </p:cNvPr>
          <p:cNvSpPr/>
          <p:nvPr/>
        </p:nvSpPr>
        <p:spPr>
          <a:xfrm flipV="1">
            <a:off x="4083196" y="3058857"/>
            <a:ext cx="903539" cy="880862"/>
          </a:xfrm>
          <a:custGeom>
            <a:avLst/>
            <a:gdLst>
              <a:gd name="connsiteX0" fmla="*/ 3399 w 1186340"/>
              <a:gd name="connsiteY0" fmla="*/ 1104759 h 1159147"/>
              <a:gd name="connsiteX1" fmla="*/ 1182941 w 1186340"/>
              <a:gd name="connsiteY1" fmla="*/ 0 h 1159147"/>
              <a:gd name="connsiteX2" fmla="*/ 1186340 w 1186340"/>
              <a:gd name="connsiteY2" fmla="*/ 554079 h 1159147"/>
              <a:gd name="connsiteX3" fmla="*/ 0 w 1186340"/>
              <a:gd name="connsiteY3" fmla="*/ 1159147 h 1159147"/>
              <a:gd name="connsiteX4" fmla="*/ 3399 w 1186340"/>
              <a:gd name="connsiteY4" fmla="*/ 1104759 h 1159147"/>
              <a:gd name="connsiteX0" fmla="*/ 3399 w 1187831"/>
              <a:gd name="connsiteY0" fmla="*/ 1104759 h 1159147"/>
              <a:gd name="connsiteX1" fmla="*/ 1187831 w 1187831"/>
              <a:gd name="connsiteY1" fmla="*/ 0 h 1159147"/>
              <a:gd name="connsiteX2" fmla="*/ 1186340 w 1187831"/>
              <a:gd name="connsiteY2" fmla="*/ 554079 h 1159147"/>
              <a:gd name="connsiteX3" fmla="*/ 0 w 1187831"/>
              <a:gd name="connsiteY3" fmla="*/ 1159147 h 1159147"/>
              <a:gd name="connsiteX4" fmla="*/ 3399 w 1187831"/>
              <a:gd name="connsiteY4" fmla="*/ 1104759 h 1159147"/>
              <a:gd name="connsiteX0" fmla="*/ 3399 w 1187831"/>
              <a:gd name="connsiteY0" fmla="*/ 1104759 h 1159147"/>
              <a:gd name="connsiteX1" fmla="*/ 1187831 w 1187831"/>
              <a:gd name="connsiteY1" fmla="*/ 0 h 1159147"/>
              <a:gd name="connsiteX2" fmla="*/ 1183895 w 1187831"/>
              <a:gd name="connsiteY2" fmla="*/ 566304 h 1159147"/>
              <a:gd name="connsiteX3" fmla="*/ 0 w 1187831"/>
              <a:gd name="connsiteY3" fmla="*/ 1159147 h 1159147"/>
              <a:gd name="connsiteX4" fmla="*/ 3399 w 1187831"/>
              <a:gd name="connsiteY4" fmla="*/ 1104759 h 1159147"/>
              <a:gd name="connsiteX0" fmla="*/ 13179 w 1187831"/>
              <a:gd name="connsiteY0" fmla="*/ 1080310 h 1159147"/>
              <a:gd name="connsiteX1" fmla="*/ 1187831 w 1187831"/>
              <a:gd name="connsiteY1" fmla="*/ 0 h 1159147"/>
              <a:gd name="connsiteX2" fmla="*/ 1183895 w 1187831"/>
              <a:gd name="connsiteY2" fmla="*/ 566304 h 1159147"/>
              <a:gd name="connsiteX3" fmla="*/ 0 w 1187831"/>
              <a:gd name="connsiteY3" fmla="*/ 1159147 h 1159147"/>
              <a:gd name="connsiteX4" fmla="*/ 13179 w 1187831"/>
              <a:gd name="connsiteY4" fmla="*/ 1080310 h 1159147"/>
              <a:gd name="connsiteX0" fmla="*/ 955 w 1175607"/>
              <a:gd name="connsiteY0" fmla="*/ 1080310 h 1134698"/>
              <a:gd name="connsiteX1" fmla="*/ 1175607 w 1175607"/>
              <a:gd name="connsiteY1" fmla="*/ 0 h 1134698"/>
              <a:gd name="connsiteX2" fmla="*/ 1171671 w 1175607"/>
              <a:gd name="connsiteY2" fmla="*/ 566304 h 1134698"/>
              <a:gd name="connsiteX3" fmla="*/ 0 w 1175607"/>
              <a:gd name="connsiteY3" fmla="*/ 1134698 h 1134698"/>
              <a:gd name="connsiteX4" fmla="*/ 955 w 1175607"/>
              <a:gd name="connsiteY4" fmla="*/ 1080310 h 1134698"/>
              <a:gd name="connsiteX0" fmla="*/ 10 w 1181997"/>
              <a:gd name="connsiteY0" fmla="*/ 1082755 h 1134698"/>
              <a:gd name="connsiteX1" fmla="*/ 1181997 w 1181997"/>
              <a:gd name="connsiteY1" fmla="*/ 0 h 1134698"/>
              <a:gd name="connsiteX2" fmla="*/ 1178061 w 1181997"/>
              <a:gd name="connsiteY2" fmla="*/ 566304 h 1134698"/>
              <a:gd name="connsiteX3" fmla="*/ 6390 w 1181997"/>
              <a:gd name="connsiteY3" fmla="*/ 1134698 h 1134698"/>
              <a:gd name="connsiteX4" fmla="*/ 10 w 1181997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8083 w 1182019"/>
              <a:gd name="connsiteY2" fmla="*/ 566304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3193 w 1182019"/>
              <a:gd name="connsiteY2" fmla="*/ 573639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5638 w 1182019"/>
              <a:gd name="connsiteY2" fmla="*/ 573639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972"/>
              <a:gd name="connsiteY0" fmla="*/ 1082755 h 1134698"/>
              <a:gd name="connsiteX1" fmla="*/ 1182019 w 1182972"/>
              <a:gd name="connsiteY1" fmla="*/ 0 h 1134698"/>
              <a:gd name="connsiteX2" fmla="*/ 1182972 w 1182972"/>
              <a:gd name="connsiteY2" fmla="*/ 573639 h 1134698"/>
              <a:gd name="connsiteX3" fmla="*/ 1522 w 1182972"/>
              <a:gd name="connsiteY3" fmla="*/ 1134698 h 1134698"/>
              <a:gd name="connsiteX4" fmla="*/ 32 w 1182972"/>
              <a:gd name="connsiteY4" fmla="*/ 1082755 h 1134698"/>
              <a:gd name="connsiteX0" fmla="*/ 32 w 1182972"/>
              <a:gd name="connsiteY0" fmla="*/ 1085422 h 1137365"/>
              <a:gd name="connsiteX1" fmla="*/ 1182019 w 1182972"/>
              <a:gd name="connsiteY1" fmla="*/ 0 h 1137365"/>
              <a:gd name="connsiteX2" fmla="*/ 1182972 w 1182972"/>
              <a:gd name="connsiteY2" fmla="*/ 576306 h 1137365"/>
              <a:gd name="connsiteX3" fmla="*/ 1522 w 1182972"/>
              <a:gd name="connsiteY3" fmla="*/ 1137365 h 1137365"/>
              <a:gd name="connsiteX4" fmla="*/ 32 w 1182972"/>
              <a:gd name="connsiteY4" fmla="*/ 1085422 h 113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2972" h="1137365">
                <a:moveTo>
                  <a:pt x="32" y="1085422"/>
                </a:moveTo>
                <a:lnTo>
                  <a:pt x="1182019" y="0"/>
                </a:lnTo>
                <a:cubicBezTo>
                  <a:pt x="1182337" y="191213"/>
                  <a:pt x="1182654" y="385093"/>
                  <a:pt x="1182972" y="576306"/>
                </a:cubicBezTo>
                <a:lnTo>
                  <a:pt x="1522" y="1137365"/>
                </a:lnTo>
                <a:cubicBezTo>
                  <a:pt x="1840" y="1119236"/>
                  <a:pt x="-286" y="1103551"/>
                  <a:pt x="32" y="108542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40" name="Trapezoid 24">
            <a:extLst>
              <a:ext uri="{FF2B5EF4-FFF2-40B4-BE49-F238E27FC236}">
                <a16:creationId xmlns:a16="http://schemas.microsoft.com/office/drawing/2014/main" id="{EE854346-3685-49FA-95CB-E12A15104278}"/>
              </a:ext>
            </a:extLst>
          </p:cNvPr>
          <p:cNvSpPr>
            <a:spLocks noChangeAspect="1"/>
          </p:cNvSpPr>
          <p:nvPr/>
        </p:nvSpPr>
        <p:spPr>
          <a:xfrm rot="8369018">
            <a:off x="5075292" y="3577171"/>
            <a:ext cx="267605" cy="270155"/>
          </a:xfrm>
          <a:custGeom>
            <a:avLst/>
            <a:gdLst/>
            <a:ahLst/>
            <a:cxnLst/>
            <a:rect l="l" t="t" r="r" b="b"/>
            <a:pathLst>
              <a:path w="4411086" h="4453092">
                <a:moveTo>
                  <a:pt x="3095887" y="1153910"/>
                </a:moveTo>
                <a:cubicBezTo>
                  <a:pt x="3119009" y="1174647"/>
                  <a:pt x="3146597" y="1191685"/>
                  <a:pt x="3177861" y="1203446"/>
                </a:cubicBezTo>
                <a:cubicBezTo>
                  <a:pt x="3302917" y="1250492"/>
                  <a:pt x="3439398" y="1195315"/>
                  <a:pt x="3482703" y="1080205"/>
                </a:cubicBezTo>
                <a:cubicBezTo>
                  <a:pt x="3526008" y="965093"/>
                  <a:pt x="3459737" y="833641"/>
                  <a:pt x="3334683" y="786595"/>
                </a:cubicBezTo>
                <a:cubicBezTo>
                  <a:pt x="3209628" y="739549"/>
                  <a:pt x="3073147" y="794724"/>
                  <a:pt x="3029841" y="909836"/>
                </a:cubicBezTo>
                <a:cubicBezTo>
                  <a:pt x="2997363" y="996169"/>
                  <a:pt x="3026521" y="1091695"/>
                  <a:pt x="3095887" y="1153910"/>
                </a:cubicBezTo>
                <a:close/>
                <a:moveTo>
                  <a:pt x="3521423" y="1860548"/>
                </a:moveTo>
                <a:cubicBezTo>
                  <a:pt x="3544546" y="1881285"/>
                  <a:pt x="3572135" y="1898322"/>
                  <a:pt x="3603399" y="1910084"/>
                </a:cubicBezTo>
                <a:cubicBezTo>
                  <a:pt x="3728453" y="1957130"/>
                  <a:pt x="3864935" y="1901953"/>
                  <a:pt x="3908240" y="1786842"/>
                </a:cubicBezTo>
                <a:cubicBezTo>
                  <a:pt x="3951546" y="1671732"/>
                  <a:pt x="3885275" y="1540278"/>
                  <a:pt x="3760220" y="1493232"/>
                </a:cubicBezTo>
                <a:cubicBezTo>
                  <a:pt x="3635166" y="1446186"/>
                  <a:pt x="3498684" y="1501363"/>
                  <a:pt x="3455379" y="1616474"/>
                </a:cubicBezTo>
                <a:cubicBezTo>
                  <a:pt x="3422900" y="1702807"/>
                  <a:pt x="3452057" y="1798333"/>
                  <a:pt x="3521423" y="1860548"/>
                </a:cubicBezTo>
                <a:close/>
                <a:moveTo>
                  <a:pt x="3507502" y="2659088"/>
                </a:moveTo>
                <a:cubicBezTo>
                  <a:pt x="3530625" y="2679826"/>
                  <a:pt x="3558214" y="2696863"/>
                  <a:pt x="3589478" y="2708624"/>
                </a:cubicBezTo>
                <a:cubicBezTo>
                  <a:pt x="3714532" y="2755670"/>
                  <a:pt x="3851014" y="2700494"/>
                  <a:pt x="3894319" y="2585383"/>
                </a:cubicBezTo>
                <a:cubicBezTo>
                  <a:pt x="3937624" y="2470273"/>
                  <a:pt x="3871353" y="2338820"/>
                  <a:pt x="3746299" y="2291774"/>
                </a:cubicBezTo>
                <a:cubicBezTo>
                  <a:pt x="3621245" y="2244728"/>
                  <a:pt x="3484763" y="2299905"/>
                  <a:pt x="3441458" y="2415014"/>
                </a:cubicBezTo>
                <a:cubicBezTo>
                  <a:pt x="3408979" y="2501348"/>
                  <a:pt x="3438136" y="2596873"/>
                  <a:pt x="3507502" y="2659088"/>
                </a:cubicBezTo>
                <a:close/>
                <a:moveTo>
                  <a:pt x="2750047" y="3029987"/>
                </a:moveTo>
                <a:cubicBezTo>
                  <a:pt x="2773168" y="3050726"/>
                  <a:pt x="2800759" y="3067763"/>
                  <a:pt x="2832021" y="3079524"/>
                </a:cubicBezTo>
                <a:cubicBezTo>
                  <a:pt x="2957076" y="3126570"/>
                  <a:pt x="3093558" y="3071393"/>
                  <a:pt x="3136863" y="2956283"/>
                </a:cubicBezTo>
                <a:cubicBezTo>
                  <a:pt x="3180168" y="2841172"/>
                  <a:pt x="3113897" y="2709719"/>
                  <a:pt x="2988843" y="2662673"/>
                </a:cubicBezTo>
                <a:cubicBezTo>
                  <a:pt x="2863789" y="2615627"/>
                  <a:pt x="2727307" y="2670804"/>
                  <a:pt x="2684001" y="2785914"/>
                </a:cubicBezTo>
                <a:cubicBezTo>
                  <a:pt x="2651523" y="2872247"/>
                  <a:pt x="2680681" y="2967773"/>
                  <a:pt x="2750047" y="3029987"/>
                </a:cubicBezTo>
                <a:close/>
                <a:moveTo>
                  <a:pt x="1666926" y="2573567"/>
                </a:moveTo>
                <a:lnTo>
                  <a:pt x="1775047" y="423729"/>
                </a:lnTo>
                <a:lnTo>
                  <a:pt x="1991290" y="423729"/>
                </a:lnTo>
                <a:lnTo>
                  <a:pt x="2099411" y="2573567"/>
                </a:lnTo>
                <a:close/>
                <a:moveTo>
                  <a:pt x="1154974" y="2568578"/>
                </a:moveTo>
                <a:cubicBezTo>
                  <a:pt x="1178096" y="2589317"/>
                  <a:pt x="1205685" y="2606354"/>
                  <a:pt x="1236949" y="2618115"/>
                </a:cubicBezTo>
                <a:cubicBezTo>
                  <a:pt x="1362003" y="2665161"/>
                  <a:pt x="1498485" y="2609985"/>
                  <a:pt x="1541790" y="2494874"/>
                </a:cubicBezTo>
                <a:cubicBezTo>
                  <a:pt x="1585096" y="2379763"/>
                  <a:pt x="1518825" y="2248310"/>
                  <a:pt x="1393770" y="2201264"/>
                </a:cubicBezTo>
                <a:cubicBezTo>
                  <a:pt x="1268716" y="2154218"/>
                  <a:pt x="1132234" y="2209394"/>
                  <a:pt x="1088929" y="2324505"/>
                </a:cubicBezTo>
                <a:cubicBezTo>
                  <a:pt x="1056450" y="2410839"/>
                  <a:pt x="1085608" y="2506364"/>
                  <a:pt x="1154974" y="2568578"/>
                </a:cubicBezTo>
                <a:close/>
                <a:moveTo>
                  <a:pt x="1811301" y="3132571"/>
                </a:moveTo>
                <a:lnTo>
                  <a:pt x="1704026" y="2663196"/>
                </a:lnTo>
                <a:lnTo>
                  <a:pt x="2117930" y="2682436"/>
                </a:lnTo>
                <a:lnTo>
                  <a:pt x="1967575" y="3139835"/>
                </a:lnTo>
                <a:close/>
                <a:moveTo>
                  <a:pt x="474734" y="2026084"/>
                </a:moveTo>
                <a:cubicBezTo>
                  <a:pt x="497856" y="2046823"/>
                  <a:pt x="525445" y="2063859"/>
                  <a:pt x="556709" y="2075621"/>
                </a:cubicBezTo>
                <a:cubicBezTo>
                  <a:pt x="681763" y="2122667"/>
                  <a:pt x="818245" y="2067490"/>
                  <a:pt x="861550" y="1952380"/>
                </a:cubicBezTo>
                <a:cubicBezTo>
                  <a:pt x="904855" y="1837269"/>
                  <a:pt x="838584" y="1705816"/>
                  <a:pt x="713530" y="1658770"/>
                </a:cubicBezTo>
                <a:cubicBezTo>
                  <a:pt x="588476" y="1611724"/>
                  <a:pt x="451994" y="1666900"/>
                  <a:pt x="408689" y="1782011"/>
                </a:cubicBezTo>
                <a:cubicBezTo>
                  <a:pt x="376210" y="1868344"/>
                  <a:pt x="405367" y="1963870"/>
                  <a:pt x="474734" y="2026084"/>
                </a:cubicBezTo>
                <a:close/>
                <a:moveTo>
                  <a:pt x="470005" y="2517620"/>
                </a:moveTo>
                <a:cubicBezTo>
                  <a:pt x="142796" y="2243059"/>
                  <a:pt x="-69074" y="1913805"/>
                  <a:pt x="20698" y="1573981"/>
                </a:cubicBezTo>
                <a:cubicBezTo>
                  <a:pt x="290062" y="677171"/>
                  <a:pt x="1131284" y="1373424"/>
                  <a:pt x="1417683" y="1157395"/>
                </a:cubicBezTo>
                <a:cubicBezTo>
                  <a:pt x="1704082" y="941367"/>
                  <a:pt x="795764" y="512391"/>
                  <a:pt x="1486994" y="164947"/>
                </a:cubicBezTo>
                <a:cubicBezTo>
                  <a:pt x="1963635" y="-91969"/>
                  <a:pt x="2301495" y="-33140"/>
                  <a:pt x="2924035" y="233397"/>
                </a:cubicBezTo>
                <a:cubicBezTo>
                  <a:pt x="3546575" y="499935"/>
                  <a:pt x="4682373" y="1460700"/>
                  <a:pt x="4352060" y="2410274"/>
                </a:cubicBezTo>
                <a:cubicBezTo>
                  <a:pt x="4055563" y="3262631"/>
                  <a:pt x="2903863" y="3342769"/>
                  <a:pt x="2149143" y="3248705"/>
                </a:cubicBezTo>
                <a:cubicBezTo>
                  <a:pt x="2120485" y="3221681"/>
                  <a:pt x="2088781" y="3200633"/>
                  <a:pt x="2056697" y="3184977"/>
                </a:cubicBezTo>
                <a:lnTo>
                  <a:pt x="2029525" y="3174239"/>
                </a:lnTo>
                <a:lnTo>
                  <a:pt x="2074465" y="2961096"/>
                </a:lnTo>
                <a:cubicBezTo>
                  <a:pt x="2174448" y="2968058"/>
                  <a:pt x="2268303" y="2914369"/>
                  <a:pt x="2302852" y="2822534"/>
                </a:cubicBezTo>
                <a:cubicBezTo>
                  <a:pt x="2344980" y="2710550"/>
                  <a:pt x="2283405" y="2583099"/>
                  <a:pt x="2164586" y="2533664"/>
                </a:cubicBezTo>
                <a:lnTo>
                  <a:pt x="2177079" y="2474412"/>
                </a:lnTo>
                <a:lnTo>
                  <a:pt x="2181423" y="2474420"/>
                </a:lnTo>
                <a:lnTo>
                  <a:pt x="2180348" y="2458905"/>
                </a:lnTo>
                <a:lnTo>
                  <a:pt x="2183345" y="2444691"/>
                </a:lnTo>
                <a:lnTo>
                  <a:pt x="2179364" y="2444684"/>
                </a:lnTo>
                <a:lnTo>
                  <a:pt x="2069296" y="855315"/>
                </a:lnTo>
                <a:cubicBezTo>
                  <a:pt x="2264713" y="815272"/>
                  <a:pt x="2400776" y="670372"/>
                  <a:pt x="2376696" y="524656"/>
                </a:cubicBezTo>
                <a:cubicBezTo>
                  <a:pt x="2351678" y="373263"/>
                  <a:pt x="2163271" y="278317"/>
                  <a:pt x="1955875" y="312591"/>
                </a:cubicBezTo>
                <a:cubicBezTo>
                  <a:pt x="1748480" y="346862"/>
                  <a:pt x="1600634" y="497374"/>
                  <a:pt x="1625652" y="648768"/>
                </a:cubicBezTo>
                <a:cubicBezTo>
                  <a:pt x="1635034" y="705540"/>
                  <a:pt x="1667392" y="754373"/>
                  <a:pt x="1715112" y="791433"/>
                </a:cubicBezTo>
                <a:lnTo>
                  <a:pt x="1728511" y="799403"/>
                </a:lnTo>
                <a:lnTo>
                  <a:pt x="1608970" y="2443607"/>
                </a:lnTo>
                <a:lnTo>
                  <a:pt x="1608731" y="2443607"/>
                </a:lnTo>
                <a:lnTo>
                  <a:pt x="1608909" y="2444461"/>
                </a:lnTo>
                <a:lnTo>
                  <a:pt x="1606809" y="2473335"/>
                </a:lnTo>
                <a:lnTo>
                  <a:pt x="1614885" y="2473351"/>
                </a:lnTo>
                <a:lnTo>
                  <a:pt x="1760460" y="3176931"/>
                </a:lnTo>
                <a:cubicBezTo>
                  <a:pt x="1363839" y="3071567"/>
                  <a:pt x="842276" y="2829991"/>
                  <a:pt x="470005" y="2517620"/>
                </a:cubicBezTo>
                <a:close/>
                <a:moveTo>
                  <a:pt x="1703651" y="4144665"/>
                </a:moveTo>
                <a:cubicBezTo>
                  <a:pt x="1692426" y="4135382"/>
                  <a:pt x="1682479" y="4126471"/>
                  <a:pt x="1673433" y="4117764"/>
                </a:cubicBezTo>
                <a:cubicBezTo>
                  <a:pt x="1630012" y="4075967"/>
                  <a:pt x="1607344" y="4038835"/>
                  <a:pt x="1563711" y="3987474"/>
                </a:cubicBezTo>
                <a:cubicBezTo>
                  <a:pt x="1428119" y="3754817"/>
                  <a:pt x="1459551" y="3514918"/>
                  <a:pt x="1577437" y="3369529"/>
                </a:cubicBezTo>
                <a:cubicBezTo>
                  <a:pt x="1695323" y="3224139"/>
                  <a:pt x="1812160" y="3189516"/>
                  <a:pt x="1943877" y="3254126"/>
                </a:cubicBezTo>
                <a:cubicBezTo>
                  <a:pt x="2075594" y="3318736"/>
                  <a:pt x="2201944" y="3486346"/>
                  <a:pt x="2150195" y="3720844"/>
                </a:cubicBezTo>
                <a:cubicBezTo>
                  <a:pt x="2053054" y="4010881"/>
                  <a:pt x="2046121" y="3999957"/>
                  <a:pt x="2256634" y="4453092"/>
                </a:cubicBezTo>
                <a:cubicBezTo>
                  <a:pt x="1923422" y="4292924"/>
                  <a:pt x="1782225" y="4209649"/>
                  <a:pt x="1703651" y="41446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41" name="Oval 21">
            <a:extLst>
              <a:ext uri="{FF2B5EF4-FFF2-40B4-BE49-F238E27FC236}">
                <a16:creationId xmlns:a16="http://schemas.microsoft.com/office/drawing/2014/main" id="{9DFF05E6-777D-4490-A640-53E8BA2C37AF}"/>
              </a:ext>
            </a:extLst>
          </p:cNvPr>
          <p:cNvSpPr>
            <a:spLocks noChangeAspect="1"/>
          </p:cNvSpPr>
          <p:nvPr/>
        </p:nvSpPr>
        <p:spPr>
          <a:xfrm>
            <a:off x="5086224" y="2897252"/>
            <a:ext cx="277262" cy="243000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42" name="Rectangle 5">
            <a:extLst>
              <a:ext uri="{FF2B5EF4-FFF2-40B4-BE49-F238E27FC236}">
                <a16:creationId xmlns:a16="http://schemas.microsoft.com/office/drawing/2014/main" id="{433420D3-5F1A-4CA9-8030-C644D58878C3}"/>
              </a:ext>
            </a:extLst>
          </p:cNvPr>
          <p:cNvSpPr>
            <a:spLocks noChangeAspect="1"/>
          </p:cNvSpPr>
          <p:nvPr/>
        </p:nvSpPr>
        <p:spPr>
          <a:xfrm>
            <a:off x="5142148" y="2231235"/>
            <a:ext cx="200960" cy="200810"/>
          </a:xfrm>
          <a:custGeom>
            <a:avLst/>
            <a:gdLst/>
            <a:ahLst/>
            <a:cxnLst/>
            <a:rect l="l" t="t" r="r" b="b"/>
            <a:pathLst>
              <a:path w="3971162" h="3968213">
                <a:moveTo>
                  <a:pt x="808855" y="2815607"/>
                </a:moveTo>
                <a:lnTo>
                  <a:pt x="1168895" y="2815607"/>
                </a:lnTo>
                <a:lnTo>
                  <a:pt x="1168895" y="3175607"/>
                </a:lnTo>
                <a:lnTo>
                  <a:pt x="808855" y="3175607"/>
                </a:lnTo>
                <a:close/>
                <a:moveTo>
                  <a:pt x="697665" y="2704397"/>
                </a:moveTo>
                <a:lnTo>
                  <a:pt x="697665" y="3286817"/>
                </a:lnTo>
                <a:lnTo>
                  <a:pt x="1280085" y="3286817"/>
                </a:lnTo>
                <a:lnTo>
                  <a:pt x="1280085" y="2704397"/>
                </a:lnTo>
                <a:close/>
                <a:moveTo>
                  <a:pt x="537750" y="2544482"/>
                </a:moveTo>
                <a:lnTo>
                  <a:pt x="1440000" y="2544482"/>
                </a:lnTo>
                <a:lnTo>
                  <a:pt x="1440000" y="3446732"/>
                </a:lnTo>
                <a:lnTo>
                  <a:pt x="537750" y="3446732"/>
                </a:lnTo>
                <a:close/>
                <a:moveTo>
                  <a:pt x="0" y="2528213"/>
                </a:moveTo>
                <a:lnTo>
                  <a:pt x="360000" y="2528213"/>
                </a:lnTo>
                <a:lnTo>
                  <a:pt x="360000" y="3608213"/>
                </a:lnTo>
                <a:lnTo>
                  <a:pt x="1440000" y="3608213"/>
                </a:lnTo>
                <a:lnTo>
                  <a:pt x="1440000" y="3968213"/>
                </a:lnTo>
                <a:lnTo>
                  <a:pt x="360000" y="3968213"/>
                </a:lnTo>
                <a:lnTo>
                  <a:pt x="0" y="3968213"/>
                </a:lnTo>
                <a:lnTo>
                  <a:pt x="0" y="3608213"/>
                </a:lnTo>
                <a:close/>
                <a:moveTo>
                  <a:pt x="3605829" y="2524046"/>
                </a:moveTo>
                <a:lnTo>
                  <a:pt x="3965829" y="2524046"/>
                </a:lnTo>
                <a:lnTo>
                  <a:pt x="3965829" y="3604046"/>
                </a:lnTo>
                <a:lnTo>
                  <a:pt x="3965829" y="3964046"/>
                </a:lnTo>
                <a:lnTo>
                  <a:pt x="3605829" y="3964046"/>
                </a:lnTo>
                <a:lnTo>
                  <a:pt x="2525829" y="3964046"/>
                </a:lnTo>
                <a:lnTo>
                  <a:pt x="2525829" y="3604046"/>
                </a:lnTo>
                <a:lnTo>
                  <a:pt x="3605829" y="3604046"/>
                </a:lnTo>
                <a:close/>
                <a:moveTo>
                  <a:pt x="1542677" y="2468095"/>
                </a:moveTo>
                <a:lnTo>
                  <a:pt x="1758701" y="2468095"/>
                </a:lnTo>
                <a:lnTo>
                  <a:pt x="1758701" y="2835684"/>
                </a:lnTo>
                <a:lnTo>
                  <a:pt x="1542677" y="2835684"/>
                </a:lnTo>
                <a:close/>
                <a:moveTo>
                  <a:pt x="3174101" y="2437460"/>
                </a:moveTo>
                <a:lnTo>
                  <a:pt x="3390125" y="2437460"/>
                </a:lnTo>
                <a:lnTo>
                  <a:pt x="3390125" y="2663201"/>
                </a:lnTo>
                <a:lnTo>
                  <a:pt x="3174101" y="2663201"/>
                </a:lnTo>
                <a:close/>
                <a:moveTo>
                  <a:pt x="2809842" y="2295613"/>
                </a:moveTo>
                <a:lnTo>
                  <a:pt x="3025866" y="2295613"/>
                </a:lnTo>
                <a:lnTo>
                  <a:pt x="3025866" y="2663202"/>
                </a:lnTo>
                <a:lnTo>
                  <a:pt x="3389097" y="2663202"/>
                </a:lnTo>
                <a:lnTo>
                  <a:pt x="3389097" y="2873898"/>
                </a:lnTo>
                <a:lnTo>
                  <a:pt x="3389097" y="2873898"/>
                </a:lnTo>
                <a:lnTo>
                  <a:pt x="3389097" y="3446732"/>
                </a:lnTo>
                <a:lnTo>
                  <a:pt x="3173073" y="3446732"/>
                </a:lnTo>
                <a:lnTo>
                  <a:pt x="3173073" y="2879226"/>
                </a:lnTo>
                <a:lnTo>
                  <a:pt x="3021508" y="2879226"/>
                </a:lnTo>
                <a:lnTo>
                  <a:pt x="3021508" y="2663202"/>
                </a:lnTo>
                <a:lnTo>
                  <a:pt x="2809842" y="2663202"/>
                </a:lnTo>
                <a:close/>
                <a:moveTo>
                  <a:pt x="2093780" y="2089306"/>
                </a:moveTo>
                <a:lnTo>
                  <a:pt x="2309804" y="2089306"/>
                </a:lnTo>
                <a:lnTo>
                  <a:pt x="2309804" y="2315047"/>
                </a:lnTo>
                <a:lnTo>
                  <a:pt x="2093780" y="2315047"/>
                </a:lnTo>
                <a:close/>
                <a:moveTo>
                  <a:pt x="2656492" y="1853849"/>
                </a:moveTo>
                <a:lnTo>
                  <a:pt x="2872516" y="1853849"/>
                </a:lnTo>
                <a:lnTo>
                  <a:pt x="2872516" y="2038657"/>
                </a:lnTo>
                <a:lnTo>
                  <a:pt x="2989835" y="2038657"/>
                </a:lnTo>
                <a:lnTo>
                  <a:pt x="2989835" y="1887092"/>
                </a:lnTo>
                <a:lnTo>
                  <a:pt x="3205859" y="1887092"/>
                </a:lnTo>
                <a:lnTo>
                  <a:pt x="3205859" y="2028940"/>
                </a:lnTo>
                <a:lnTo>
                  <a:pt x="3390125" y="2028940"/>
                </a:lnTo>
                <a:lnTo>
                  <a:pt x="3390125" y="2254681"/>
                </a:lnTo>
                <a:lnTo>
                  <a:pt x="3205859" y="2254681"/>
                </a:lnTo>
                <a:lnTo>
                  <a:pt x="3174101" y="2254681"/>
                </a:lnTo>
                <a:lnTo>
                  <a:pt x="3005149" y="2254681"/>
                </a:lnTo>
                <a:lnTo>
                  <a:pt x="2989835" y="2254681"/>
                </a:lnTo>
                <a:lnTo>
                  <a:pt x="2688721" y="2254681"/>
                </a:lnTo>
                <a:lnTo>
                  <a:pt x="2688721" y="2447179"/>
                </a:lnTo>
                <a:lnTo>
                  <a:pt x="2488606" y="2447179"/>
                </a:lnTo>
                <a:lnTo>
                  <a:pt x="2488606" y="2663841"/>
                </a:lnTo>
                <a:lnTo>
                  <a:pt x="2486018" y="2663841"/>
                </a:lnTo>
                <a:lnTo>
                  <a:pt x="2486018" y="2846997"/>
                </a:lnTo>
                <a:lnTo>
                  <a:pt x="2840287" y="2846997"/>
                </a:lnTo>
                <a:lnTo>
                  <a:pt x="2840287" y="3046907"/>
                </a:lnTo>
                <a:lnTo>
                  <a:pt x="3045880" y="3046907"/>
                </a:lnTo>
                <a:lnTo>
                  <a:pt x="3045880" y="3272648"/>
                </a:lnTo>
                <a:lnTo>
                  <a:pt x="2829856" y="3272648"/>
                </a:lnTo>
                <a:lnTo>
                  <a:pt x="2829856" y="3063021"/>
                </a:lnTo>
                <a:lnTo>
                  <a:pt x="2472698" y="3063021"/>
                </a:lnTo>
                <a:lnTo>
                  <a:pt x="2472698" y="2847499"/>
                </a:lnTo>
                <a:lnTo>
                  <a:pt x="2093780" y="2847499"/>
                </a:lnTo>
                <a:lnTo>
                  <a:pt x="2088510" y="2847499"/>
                </a:lnTo>
                <a:lnTo>
                  <a:pt x="1910267" y="2847499"/>
                </a:lnTo>
                <a:lnTo>
                  <a:pt x="1910267" y="3028023"/>
                </a:lnTo>
                <a:lnTo>
                  <a:pt x="2277575" y="3028023"/>
                </a:lnTo>
                <a:lnTo>
                  <a:pt x="2277575" y="3241488"/>
                </a:lnTo>
                <a:lnTo>
                  <a:pt x="2829855" y="3241488"/>
                </a:lnTo>
                <a:lnTo>
                  <a:pt x="2829855" y="3457512"/>
                </a:lnTo>
                <a:lnTo>
                  <a:pt x="2269993" y="3457512"/>
                </a:lnTo>
                <a:lnTo>
                  <a:pt x="2269993" y="3244047"/>
                </a:lnTo>
                <a:lnTo>
                  <a:pt x="2111604" y="3244047"/>
                </a:lnTo>
                <a:lnTo>
                  <a:pt x="2111604" y="3446733"/>
                </a:lnTo>
                <a:lnTo>
                  <a:pt x="1744015" y="3446733"/>
                </a:lnTo>
                <a:lnTo>
                  <a:pt x="1744015" y="3230709"/>
                </a:lnTo>
                <a:lnTo>
                  <a:pt x="1909986" y="3230709"/>
                </a:lnTo>
                <a:lnTo>
                  <a:pt x="1909986" y="3051709"/>
                </a:lnTo>
                <a:lnTo>
                  <a:pt x="1542678" y="3051709"/>
                </a:lnTo>
                <a:lnTo>
                  <a:pt x="1542678" y="2835685"/>
                </a:lnTo>
                <a:lnTo>
                  <a:pt x="1877756" y="2835685"/>
                </a:lnTo>
                <a:lnTo>
                  <a:pt x="1877756" y="2315047"/>
                </a:lnTo>
                <a:lnTo>
                  <a:pt x="2093780" y="2315047"/>
                </a:lnTo>
                <a:lnTo>
                  <a:pt x="2093780" y="2631475"/>
                </a:lnTo>
                <a:lnTo>
                  <a:pt x="2272582" y="2631475"/>
                </a:lnTo>
                <a:lnTo>
                  <a:pt x="2272582" y="2438100"/>
                </a:lnTo>
                <a:lnTo>
                  <a:pt x="2472697" y="2438100"/>
                </a:lnTo>
                <a:lnTo>
                  <a:pt x="2472697" y="2254681"/>
                </a:lnTo>
                <a:lnTo>
                  <a:pt x="2472697" y="2221438"/>
                </a:lnTo>
                <a:lnTo>
                  <a:pt x="2472697" y="2038657"/>
                </a:lnTo>
                <a:lnTo>
                  <a:pt x="2656492" y="2038657"/>
                </a:lnTo>
                <a:close/>
                <a:moveTo>
                  <a:pt x="2989836" y="1667759"/>
                </a:moveTo>
                <a:lnTo>
                  <a:pt x="3357425" y="1667759"/>
                </a:lnTo>
                <a:lnTo>
                  <a:pt x="3357425" y="1883783"/>
                </a:lnTo>
                <a:lnTo>
                  <a:pt x="2989836" y="1883783"/>
                </a:lnTo>
                <a:close/>
                <a:moveTo>
                  <a:pt x="2309586" y="1554888"/>
                </a:moveTo>
                <a:lnTo>
                  <a:pt x="2829824" y="1554888"/>
                </a:lnTo>
                <a:lnTo>
                  <a:pt x="2829824" y="1770912"/>
                </a:lnTo>
                <a:lnTo>
                  <a:pt x="2525643" y="1770912"/>
                </a:lnTo>
                <a:lnTo>
                  <a:pt x="2525643" y="1927296"/>
                </a:lnTo>
                <a:lnTo>
                  <a:pt x="2309619" y="1927296"/>
                </a:lnTo>
                <a:lnTo>
                  <a:pt x="2309619" y="1770912"/>
                </a:lnTo>
                <a:lnTo>
                  <a:pt x="2309586" y="1770912"/>
                </a:lnTo>
                <a:close/>
                <a:moveTo>
                  <a:pt x="616397" y="1550030"/>
                </a:moveTo>
                <a:lnTo>
                  <a:pt x="808855" y="1550030"/>
                </a:lnTo>
                <a:lnTo>
                  <a:pt x="832421" y="1550030"/>
                </a:lnTo>
                <a:lnTo>
                  <a:pt x="1024879" y="1550030"/>
                </a:lnTo>
                <a:lnTo>
                  <a:pt x="1024879" y="1775771"/>
                </a:lnTo>
                <a:lnTo>
                  <a:pt x="832421" y="1775771"/>
                </a:lnTo>
                <a:lnTo>
                  <a:pt x="832421" y="2079590"/>
                </a:lnTo>
                <a:lnTo>
                  <a:pt x="1028931" y="2079590"/>
                </a:lnTo>
                <a:lnTo>
                  <a:pt x="1192537" y="2079590"/>
                </a:lnTo>
                <a:lnTo>
                  <a:pt x="1244955" y="2079590"/>
                </a:lnTo>
                <a:lnTo>
                  <a:pt x="1244955" y="2231155"/>
                </a:lnTo>
                <a:lnTo>
                  <a:pt x="1468668" y="2231155"/>
                </a:lnTo>
                <a:lnTo>
                  <a:pt x="1468668" y="2447179"/>
                </a:lnTo>
                <a:lnTo>
                  <a:pt x="1244955" y="2447179"/>
                </a:lnTo>
                <a:lnTo>
                  <a:pt x="1244955" y="2447179"/>
                </a:lnTo>
                <a:lnTo>
                  <a:pt x="1028931" y="2447179"/>
                </a:lnTo>
                <a:lnTo>
                  <a:pt x="1028931" y="2295614"/>
                </a:lnTo>
                <a:lnTo>
                  <a:pt x="619703" y="2295614"/>
                </a:lnTo>
                <a:lnTo>
                  <a:pt x="619703" y="2082482"/>
                </a:lnTo>
                <a:lnTo>
                  <a:pt x="616397" y="2082482"/>
                </a:lnTo>
                <a:close/>
                <a:moveTo>
                  <a:pt x="1747452" y="1324289"/>
                </a:moveTo>
                <a:lnTo>
                  <a:pt x="1963476" y="1324289"/>
                </a:lnTo>
                <a:lnTo>
                  <a:pt x="1963476" y="1528779"/>
                </a:lnTo>
                <a:lnTo>
                  <a:pt x="2151955" y="1528779"/>
                </a:lnTo>
                <a:lnTo>
                  <a:pt x="2151955" y="1754520"/>
                </a:lnTo>
                <a:lnTo>
                  <a:pt x="1935931" y="1754520"/>
                </a:lnTo>
                <a:lnTo>
                  <a:pt x="1935931" y="1550030"/>
                </a:lnTo>
                <a:lnTo>
                  <a:pt x="1758702" y="1550030"/>
                </a:lnTo>
                <a:lnTo>
                  <a:pt x="1758702" y="1863566"/>
                </a:lnTo>
                <a:lnTo>
                  <a:pt x="2119726" y="1863566"/>
                </a:lnTo>
                <a:lnTo>
                  <a:pt x="2119726" y="2079590"/>
                </a:lnTo>
                <a:lnTo>
                  <a:pt x="1761543" y="2079590"/>
                </a:lnTo>
                <a:lnTo>
                  <a:pt x="1761543" y="2259540"/>
                </a:lnTo>
                <a:lnTo>
                  <a:pt x="1545519" y="2259540"/>
                </a:lnTo>
                <a:lnTo>
                  <a:pt x="1545519" y="2082482"/>
                </a:lnTo>
                <a:lnTo>
                  <a:pt x="1542678" y="2082482"/>
                </a:lnTo>
                <a:lnTo>
                  <a:pt x="1542678" y="2079589"/>
                </a:lnTo>
                <a:lnTo>
                  <a:pt x="1030691" y="2079589"/>
                </a:lnTo>
                <a:lnTo>
                  <a:pt x="1030691" y="1863565"/>
                </a:lnTo>
                <a:lnTo>
                  <a:pt x="1192537" y="1863565"/>
                </a:lnTo>
                <a:lnTo>
                  <a:pt x="1192537" y="1662900"/>
                </a:lnTo>
                <a:lnTo>
                  <a:pt x="1440000" y="1662900"/>
                </a:lnTo>
                <a:lnTo>
                  <a:pt x="1440000" y="1863565"/>
                </a:lnTo>
                <a:lnTo>
                  <a:pt x="1542678" y="1863565"/>
                </a:lnTo>
                <a:lnTo>
                  <a:pt x="1542678" y="1550030"/>
                </a:lnTo>
                <a:lnTo>
                  <a:pt x="1747452" y="1550030"/>
                </a:lnTo>
                <a:close/>
                <a:moveTo>
                  <a:pt x="2802267" y="814725"/>
                </a:moveTo>
                <a:lnTo>
                  <a:pt x="3162307" y="814725"/>
                </a:lnTo>
                <a:lnTo>
                  <a:pt x="3162307" y="1174725"/>
                </a:lnTo>
                <a:lnTo>
                  <a:pt x="2802267" y="1174725"/>
                </a:lnTo>
                <a:close/>
                <a:moveTo>
                  <a:pt x="884915" y="814725"/>
                </a:moveTo>
                <a:lnTo>
                  <a:pt x="1244955" y="814725"/>
                </a:lnTo>
                <a:lnTo>
                  <a:pt x="1244955" y="1174725"/>
                </a:lnTo>
                <a:lnTo>
                  <a:pt x="884915" y="1174725"/>
                </a:lnTo>
                <a:close/>
                <a:moveTo>
                  <a:pt x="2691077" y="703515"/>
                </a:moveTo>
                <a:lnTo>
                  <a:pt x="2691077" y="1285935"/>
                </a:lnTo>
                <a:lnTo>
                  <a:pt x="3273497" y="1285935"/>
                </a:lnTo>
                <a:lnTo>
                  <a:pt x="3273497" y="703515"/>
                </a:lnTo>
                <a:close/>
                <a:moveTo>
                  <a:pt x="773725" y="703515"/>
                </a:moveTo>
                <a:lnTo>
                  <a:pt x="773725" y="1285935"/>
                </a:lnTo>
                <a:lnTo>
                  <a:pt x="1356145" y="1285935"/>
                </a:lnTo>
                <a:lnTo>
                  <a:pt x="1356145" y="703515"/>
                </a:lnTo>
                <a:close/>
                <a:moveTo>
                  <a:pt x="2531162" y="543600"/>
                </a:moveTo>
                <a:lnTo>
                  <a:pt x="3433412" y="543600"/>
                </a:lnTo>
                <a:lnTo>
                  <a:pt x="3433412" y="1445850"/>
                </a:lnTo>
                <a:lnTo>
                  <a:pt x="2531162" y="1445850"/>
                </a:lnTo>
                <a:close/>
                <a:moveTo>
                  <a:pt x="613810" y="543600"/>
                </a:moveTo>
                <a:lnTo>
                  <a:pt x="1516060" y="543600"/>
                </a:lnTo>
                <a:lnTo>
                  <a:pt x="1516060" y="1445850"/>
                </a:lnTo>
                <a:lnTo>
                  <a:pt x="613810" y="1445850"/>
                </a:lnTo>
                <a:close/>
                <a:moveTo>
                  <a:pt x="2088509" y="543244"/>
                </a:moveTo>
                <a:lnTo>
                  <a:pt x="2283187" y="543244"/>
                </a:lnTo>
                <a:lnTo>
                  <a:pt x="2283187" y="759268"/>
                </a:lnTo>
                <a:lnTo>
                  <a:pt x="2088509" y="759268"/>
                </a:lnTo>
                <a:close/>
                <a:moveTo>
                  <a:pt x="1751276" y="543243"/>
                </a:moveTo>
                <a:lnTo>
                  <a:pt x="1967300" y="543243"/>
                </a:lnTo>
                <a:lnTo>
                  <a:pt x="1967300" y="986389"/>
                </a:lnTo>
                <a:lnTo>
                  <a:pt x="2119726" y="986389"/>
                </a:lnTo>
                <a:lnTo>
                  <a:pt x="2119726" y="986388"/>
                </a:lnTo>
                <a:lnTo>
                  <a:pt x="2335750" y="986388"/>
                </a:lnTo>
                <a:lnTo>
                  <a:pt x="2335750" y="1491348"/>
                </a:lnTo>
                <a:lnTo>
                  <a:pt x="2119726" y="1491348"/>
                </a:lnTo>
                <a:lnTo>
                  <a:pt x="2119726" y="1202413"/>
                </a:lnTo>
                <a:lnTo>
                  <a:pt x="1747396" y="1202413"/>
                </a:lnTo>
                <a:lnTo>
                  <a:pt x="1747396" y="986389"/>
                </a:lnTo>
                <a:lnTo>
                  <a:pt x="1751276" y="986389"/>
                </a:lnTo>
                <a:close/>
                <a:moveTo>
                  <a:pt x="4409" y="5850"/>
                </a:moveTo>
                <a:lnTo>
                  <a:pt x="364409" y="5850"/>
                </a:lnTo>
                <a:lnTo>
                  <a:pt x="1444409" y="5850"/>
                </a:lnTo>
                <a:lnTo>
                  <a:pt x="1444409" y="365850"/>
                </a:lnTo>
                <a:lnTo>
                  <a:pt x="364409" y="365850"/>
                </a:lnTo>
                <a:lnTo>
                  <a:pt x="364409" y="1445850"/>
                </a:lnTo>
                <a:lnTo>
                  <a:pt x="4409" y="1445850"/>
                </a:lnTo>
                <a:lnTo>
                  <a:pt x="4409" y="365850"/>
                </a:lnTo>
                <a:close/>
                <a:moveTo>
                  <a:pt x="2531162" y="0"/>
                </a:moveTo>
                <a:lnTo>
                  <a:pt x="3611162" y="0"/>
                </a:lnTo>
                <a:lnTo>
                  <a:pt x="3971162" y="0"/>
                </a:lnTo>
                <a:lnTo>
                  <a:pt x="3971162" y="360000"/>
                </a:lnTo>
                <a:lnTo>
                  <a:pt x="3971162" y="1440000"/>
                </a:lnTo>
                <a:lnTo>
                  <a:pt x="3611162" y="1440000"/>
                </a:lnTo>
                <a:lnTo>
                  <a:pt x="3611162" y="360000"/>
                </a:lnTo>
                <a:lnTo>
                  <a:pt x="2531162" y="36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026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943" name="Freeform: Shape 2942">
            <a:extLst>
              <a:ext uri="{FF2B5EF4-FFF2-40B4-BE49-F238E27FC236}">
                <a16:creationId xmlns:a16="http://schemas.microsoft.com/office/drawing/2014/main" id="{5E9BD4BC-293A-4CD7-9409-D4EAE265FA7C}"/>
              </a:ext>
            </a:extLst>
          </p:cNvPr>
          <p:cNvSpPr/>
          <p:nvPr/>
        </p:nvSpPr>
        <p:spPr>
          <a:xfrm rot="5400000">
            <a:off x="5115597" y="4343985"/>
            <a:ext cx="186994" cy="187270"/>
          </a:xfrm>
          <a:custGeom>
            <a:avLst/>
            <a:gdLst>
              <a:gd name="connsiteX0" fmla="*/ 42 w 721442"/>
              <a:gd name="connsiteY0" fmla="*/ 522852 h 722507"/>
              <a:gd name="connsiteX1" fmla="*/ 5857 w 721442"/>
              <a:gd name="connsiteY1" fmla="*/ 47329 h 722507"/>
              <a:gd name="connsiteX2" fmla="*/ 53185 w 721442"/>
              <a:gd name="connsiteY2" fmla="*/ 0 h 722507"/>
              <a:gd name="connsiteX3" fmla="*/ 102932 w 721442"/>
              <a:gd name="connsiteY3" fmla="*/ 0 h 722507"/>
              <a:gd name="connsiteX4" fmla="*/ 150260 w 721442"/>
              <a:gd name="connsiteY4" fmla="*/ 47329 h 722507"/>
              <a:gd name="connsiteX5" fmla="*/ 148891 w 721442"/>
              <a:gd name="connsiteY5" fmla="*/ 154199 h 722507"/>
              <a:gd name="connsiteX6" fmla="*/ 148407 w 721442"/>
              <a:gd name="connsiteY6" fmla="*/ 182723 h 722507"/>
              <a:gd name="connsiteX7" fmla="*/ 331751 w 721442"/>
              <a:gd name="connsiteY7" fmla="*/ 177508 h 722507"/>
              <a:gd name="connsiteX8" fmla="*/ 527686 w 721442"/>
              <a:gd name="connsiteY8" fmla="*/ 167574 h 722507"/>
              <a:gd name="connsiteX9" fmla="*/ 467883 w 721442"/>
              <a:gd name="connsiteY9" fmla="*/ 53046 h 722507"/>
              <a:gd name="connsiteX10" fmla="*/ 721421 w 721442"/>
              <a:gd name="connsiteY10" fmla="*/ 129085 h 722507"/>
              <a:gd name="connsiteX11" fmla="*/ 547357 w 721442"/>
              <a:gd name="connsiteY11" fmla="*/ 287593 h 722507"/>
              <a:gd name="connsiteX12" fmla="*/ 146593 w 721442"/>
              <a:gd name="connsiteY12" fmla="*/ 294469 h 722507"/>
              <a:gd name="connsiteX13" fmla="*/ 146309 w 721442"/>
              <a:gd name="connsiteY13" fmla="*/ 312824 h 722507"/>
              <a:gd name="connsiteX14" fmla="*/ 145796 w 721442"/>
              <a:gd name="connsiteY14" fmla="*/ 388895 h 722507"/>
              <a:gd name="connsiteX15" fmla="*/ 145887 w 721442"/>
              <a:gd name="connsiteY15" fmla="*/ 417641 h 722507"/>
              <a:gd name="connsiteX16" fmla="*/ 564076 w 721442"/>
              <a:gd name="connsiteY16" fmla="*/ 417641 h 722507"/>
              <a:gd name="connsiteX17" fmla="*/ 719692 w 721442"/>
              <a:gd name="connsiteY17" fmla="*/ 543229 h 722507"/>
              <a:gd name="connsiteX18" fmla="*/ 631765 w 721442"/>
              <a:gd name="connsiteY18" fmla="*/ 586638 h 722507"/>
              <a:gd name="connsiteX19" fmla="*/ 452578 w 721442"/>
              <a:gd name="connsiteY19" fmla="*/ 524866 h 722507"/>
              <a:gd name="connsiteX20" fmla="*/ 234716 w 721442"/>
              <a:gd name="connsiteY20" fmla="*/ 528410 h 722507"/>
              <a:gd name="connsiteX21" fmla="*/ 147934 w 721442"/>
              <a:gd name="connsiteY21" fmla="*/ 529997 h 722507"/>
              <a:gd name="connsiteX22" fmla="*/ 149842 w 721442"/>
              <a:gd name="connsiteY22" fmla="*/ 554392 h 722507"/>
              <a:gd name="connsiteX23" fmla="*/ 210351 w 721442"/>
              <a:gd name="connsiteY23" fmla="*/ 722507 h 722507"/>
              <a:gd name="connsiteX24" fmla="*/ 42 w 721442"/>
              <a:gd name="connsiteY24" fmla="*/ 522852 h 72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1442" h="722507">
                <a:moveTo>
                  <a:pt x="42" y="522852"/>
                </a:moveTo>
                <a:cubicBezTo>
                  <a:pt x="-605" y="350129"/>
                  <a:pt x="6503" y="220051"/>
                  <a:pt x="5857" y="47329"/>
                </a:cubicBezTo>
                <a:cubicBezTo>
                  <a:pt x="5857" y="21190"/>
                  <a:pt x="27046" y="0"/>
                  <a:pt x="53185" y="0"/>
                </a:cubicBezTo>
                <a:lnTo>
                  <a:pt x="102932" y="0"/>
                </a:lnTo>
                <a:cubicBezTo>
                  <a:pt x="129071" y="0"/>
                  <a:pt x="150260" y="21190"/>
                  <a:pt x="150260" y="47329"/>
                </a:cubicBezTo>
                <a:cubicBezTo>
                  <a:pt x="149853" y="88041"/>
                  <a:pt x="149377" y="122989"/>
                  <a:pt x="148891" y="154199"/>
                </a:cubicBezTo>
                <a:lnTo>
                  <a:pt x="148407" y="182723"/>
                </a:lnTo>
                <a:lnTo>
                  <a:pt x="331751" y="177508"/>
                </a:lnTo>
                <a:cubicBezTo>
                  <a:pt x="397063" y="175650"/>
                  <a:pt x="462374" y="173066"/>
                  <a:pt x="527686" y="167574"/>
                </a:cubicBezTo>
                <a:cubicBezTo>
                  <a:pt x="642817" y="145134"/>
                  <a:pt x="586782" y="11119"/>
                  <a:pt x="467883" y="53046"/>
                </a:cubicBezTo>
                <a:cubicBezTo>
                  <a:pt x="570547" y="-49115"/>
                  <a:pt x="723145" y="18126"/>
                  <a:pt x="721421" y="129085"/>
                </a:cubicBezTo>
                <a:cubicBezTo>
                  <a:pt x="720775" y="181200"/>
                  <a:pt x="734474" y="263637"/>
                  <a:pt x="547357" y="287593"/>
                </a:cubicBezTo>
                <a:lnTo>
                  <a:pt x="146593" y="294469"/>
                </a:lnTo>
                <a:lnTo>
                  <a:pt x="146309" y="312824"/>
                </a:lnTo>
                <a:cubicBezTo>
                  <a:pt x="146013" y="337190"/>
                  <a:pt x="145822" y="361872"/>
                  <a:pt x="145796" y="388895"/>
                </a:cubicBezTo>
                <a:lnTo>
                  <a:pt x="145887" y="417641"/>
                </a:lnTo>
                <a:lnTo>
                  <a:pt x="564076" y="417641"/>
                </a:lnTo>
                <a:cubicBezTo>
                  <a:pt x="676720" y="420465"/>
                  <a:pt x="718804" y="471343"/>
                  <a:pt x="719692" y="543229"/>
                </a:cubicBezTo>
                <a:cubicBezTo>
                  <a:pt x="721183" y="582376"/>
                  <a:pt x="690900" y="608290"/>
                  <a:pt x="631765" y="586638"/>
                </a:cubicBezTo>
                <a:cubicBezTo>
                  <a:pt x="553530" y="556303"/>
                  <a:pt x="540205" y="522675"/>
                  <a:pt x="452578" y="524866"/>
                </a:cubicBezTo>
                <a:cubicBezTo>
                  <a:pt x="380525" y="525785"/>
                  <a:pt x="322260" y="526811"/>
                  <a:pt x="234716" y="528410"/>
                </a:cubicBezTo>
                <a:lnTo>
                  <a:pt x="147934" y="529997"/>
                </a:lnTo>
                <a:lnTo>
                  <a:pt x="149842" y="554392"/>
                </a:lnTo>
                <a:cubicBezTo>
                  <a:pt x="166488" y="646104"/>
                  <a:pt x="240698" y="721838"/>
                  <a:pt x="210351" y="722507"/>
                </a:cubicBezTo>
                <a:cubicBezTo>
                  <a:pt x="126033" y="702477"/>
                  <a:pt x="1009" y="637864"/>
                  <a:pt x="42" y="5228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026">
              <a:cs typeface="B Nazanin" panose="00000400000000000000" pitchFamily="2" charset="-78"/>
            </a:endParaRPr>
          </a:p>
        </p:txBody>
      </p:sp>
      <p:sp>
        <p:nvSpPr>
          <p:cNvPr id="2944" name="Frame 1">
            <a:extLst>
              <a:ext uri="{FF2B5EF4-FFF2-40B4-BE49-F238E27FC236}">
                <a16:creationId xmlns:a16="http://schemas.microsoft.com/office/drawing/2014/main" id="{06879DA7-BBD8-4508-A02F-7D67C5E1005A}"/>
              </a:ext>
            </a:extLst>
          </p:cNvPr>
          <p:cNvSpPr/>
          <p:nvPr/>
        </p:nvSpPr>
        <p:spPr>
          <a:xfrm>
            <a:off x="5148343" y="1497759"/>
            <a:ext cx="194765" cy="263152"/>
          </a:xfrm>
          <a:custGeom>
            <a:avLst/>
            <a:gdLst/>
            <a:ahLst/>
            <a:cxnLst/>
            <a:rect l="l" t="t" r="r" b="b"/>
            <a:pathLst>
              <a:path w="2823581" h="3962432">
                <a:moveTo>
                  <a:pt x="1366785" y="3230945"/>
                </a:moveTo>
                <a:cubicBezTo>
                  <a:pt x="1292218" y="3230945"/>
                  <a:pt x="1231770" y="3291393"/>
                  <a:pt x="1231770" y="3365960"/>
                </a:cubicBezTo>
                <a:cubicBezTo>
                  <a:pt x="1231770" y="3440527"/>
                  <a:pt x="1292218" y="3500975"/>
                  <a:pt x="1366785" y="3500975"/>
                </a:cubicBezTo>
                <a:cubicBezTo>
                  <a:pt x="1441352" y="3500975"/>
                  <a:pt x="1501800" y="3440527"/>
                  <a:pt x="1501800" y="3365960"/>
                </a:cubicBezTo>
                <a:cubicBezTo>
                  <a:pt x="1501800" y="3291393"/>
                  <a:pt x="1441352" y="3230945"/>
                  <a:pt x="1366785" y="3230945"/>
                </a:cubicBezTo>
                <a:close/>
                <a:moveTo>
                  <a:pt x="1699205" y="3185940"/>
                </a:moveTo>
                <a:cubicBezTo>
                  <a:pt x="1674349" y="3185940"/>
                  <a:pt x="1654200" y="3206089"/>
                  <a:pt x="1654200" y="3230945"/>
                </a:cubicBezTo>
                <a:cubicBezTo>
                  <a:pt x="1654200" y="3255801"/>
                  <a:pt x="1674349" y="3275950"/>
                  <a:pt x="1699205" y="3275950"/>
                </a:cubicBezTo>
                <a:cubicBezTo>
                  <a:pt x="1724061" y="3275950"/>
                  <a:pt x="1744210" y="3255801"/>
                  <a:pt x="1744210" y="3230945"/>
                </a:cubicBezTo>
                <a:cubicBezTo>
                  <a:pt x="1744210" y="3206089"/>
                  <a:pt x="1724061" y="3185940"/>
                  <a:pt x="1699205" y="3185940"/>
                </a:cubicBezTo>
                <a:close/>
                <a:moveTo>
                  <a:pt x="1501800" y="2830204"/>
                </a:moveTo>
                <a:cubicBezTo>
                  <a:pt x="1452089" y="2830204"/>
                  <a:pt x="1411790" y="2870503"/>
                  <a:pt x="1411790" y="2920214"/>
                </a:cubicBezTo>
                <a:cubicBezTo>
                  <a:pt x="1411790" y="2969925"/>
                  <a:pt x="1452089" y="3010224"/>
                  <a:pt x="1501800" y="3010224"/>
                </a:cubicBezTo>
                <a:cubicBezTo>
                  <a:pt x="1551511" y="3010224"/>
                  <a:pt x="1591810" y="2969925"/>
                  <a:pt x="1591810" y="2920214"/>
                </a:cubicBezTo>
                <a:cubicBezTo>
                  <a:pt x="1591810" y="2870503"/>
                  <a:pt x="1551511" y="2830204"/>
                  <a:pt x="1501800" y="2830204"/>
                </a:cubicBezTo>
                <a:close/>
                <a:moveTo>
                  <a:pt x="322536" y="2413264"/>
                </a:moveTo>
                <a:lnTo>
                  <a:pt x="1264147" y="2413264"/>
                </a:lnTo>
                <a:lnTo>
                  <a:pt x="682536" y="3458376"/>
                </a:lnTo>
                <a:lnTo>
                  <a:pt x="898974" y="3458376"/>
                </a:lnTo>
                <a:lnTo>
                  <a:pt x="1480585" y="2413264"/>
                </a:lnTo>
                <a:lnTo>
                  <a:pt x="1978720" y="2413264"/>
                </a:lnTo>
                <a:lnTo>
                  <a:pt x="1978720" y="3628270"/>
                </a:lnTo>
                <a:lnTo>
                  <a:pt x="322536" y="3628270"/>
                </a:lnTo>
                <a:close/>
                <a:moveTo>
                  <a:pt x="322536" y="2153598"/>
                </a:moveTo>
                <a:lnTo>
                  <a:pt x="682536" y="2153598"/>
                </a:lnTo>
                <a:lnTo>
                  <a:pt x="682536" y="2261598"/>
                </a:lnTo>
                <a:lnTo>
                  <a:pt x="322536" y="2261598"/>
                </a:lnTo>
                <a:close/>
                <a:moveTo>
                  <a:pt x="322536" y="1870494"/>
                </a:moveTo>
                <a:lnTo>
                  <a:pt x="826536" y="1870494"/>
                </a:lnTo>
                <a:lnTo>
                  <a:pt x="826536" y="1978494"/>
                </a:lnTo>
                <a:lnTo>
                  <a:pt x="322536" y="1978494"/>
                </a:lnTo>
                <a:close/>
                <a:moveTo>
                  <a:pt x="322536" y="1587391"/>
                </a:moveTo>
                <a:lnTo>
                  <a:pt x="682536" y="1587391"/>
                </a:lnTo>
                <a:lnTo>
                  <a:pt x="682536" y="1695391"/>
                </a:lnTo>
                <a:lnTo>
                  <a:pt x="322536" y="1695391"/>
                </a:lnTo>
                <a:close/>
                <a:moveTo>
                  <a:pt x="322536" y="1304288"/>
                </a:moveTo>
                <a:lnTo>
                  <a:pt x="826536" y="1304288"/>
                </a:lnTo>
                <a:lnTo>
                  <a:pt x="826536" y="1412288"/>
                </a:lnTo>
                <a:lnTo>
                  <a:pt x="322536" y="1412288"/>
                </a:lnTo>
                <a:close/>
                <a:moveTo>
                  <a:pt x="1733633" y="1039034"/>
                </a:moveTo>
                <a:lnTo>
                  <a:pt x="1735422" y="1042133"/>
                </a:lnTo>
                <a:lnTo>
                  <a:pt x="176045" y="1042133"/>
                </a:lnTo>
                <a:lnTo>
                  <a:pt x="176045" y="3786387"/>
                </a:lnTo>
                <a:lnTo>
                  <a:pt x="2128211" y="3786387"/>
                </a:lnTo>
                <a:lnTo>
                  <a:pt x="2128211" y="1722464"/>
                </a:lnTo>
                <a:lnTo>
                  <a:pt x="2131710" y="1728524"/>
                </a:lnTo>
                <a:lnTo>
                  <a:pt x="2527059" y="1040609"/>
                </a:lnTo>
                <a:lnTo>
                  <a:pt x="2244788" y="1040049"/>
                </a:lnTo>
                <a:lnTo>
                  <a:pt x="1480585" y="2413264"/>
                </a:lnTo>
                <a:lnTo>
                  <a:pt x="1264147" y="2413264"/>
                </a:lnTo>
                <a:lnTo>
                  <a:pt x="2028589" y="1039620"/>
                </a:lnTo>
                <a:close/>
                <a:moveTo>
                  <a:pt x="2607143" y="0"/>
                </a:moveTo>
                <a:lnTo>
                  <a:pt x="2823581" y="0"/>
                </a:lnTo>
                <a:lnTo>
                  <a:pt x="2342071" y="865238"/>
                </a:lnTo>
                <a:lnTo>
                  <a:pt x="2823581" y="866194"/>
                </a:lnTo>
                <a:lnTo>
                  <a:pt x="2304256" y="1769829"/>
                </a:lnTo>
                <a:lnTo>
                  <a:pt x="2304256" y="3962432"/>
                </a:lnTo>
                <a:lnTo>
                  <a:pt x="0" y="3962432"/>
                </a:lnTo>
                <a:lnTo>
                  <a:pt x="0" y="866088"/>
                </a:lnTo>
                <a:lnTo>
                  <a:pt x="1767662" y="866088"/>
                </a:lnTo>
                <a:lnTo>
                  <a:pt x="1766512" y="864096"/>
                </a:lnTo>
                <a:lnTo>
                  <a:pt x="2125872" y="8648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026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947" name="직사각형 2">
            <a:extLst>
              <a:ext uri="{FF2B5EF4-FFF2-40B4-BE49-F238E27FC236}">
                <a16:creationId xmlns:a16="http://schemas.microsoft.com/office/drawing/2014/main" id="{F0CAA0C6-9603-44D9-90EB-22B7AD883641}"/>
              </a:ext>
            </a:extLst>
          </p:cNvPr>
          <p:cNvSpPr/>
          <p:nvPr/>
        </p:nvSpPr>
        <p:spPr>
          <a:xfrm>
            <a:off x="329016" y="1335108"/>
            <a:ext cx="190692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500" dirty="0">
                <a:solidFill>
                  <a:schemeClr val="accent6"/>
                </a:solidFill>
                <a:cs typeface="B Nazanin" panose="000004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1500" dirty="0">
                <a:solidFill>
                  <a:schemeClr val="accent6"/>
                </a:solidFill>
                <a:cs typeface="B Nazanin" panose="00000400000000000000" pitchFamily="2" charset="-78"/>
              </a:rPr>
              <a:t>حرفه ای با کیفیت</a:t>
            </a:r>
          </a:p>
          <a:p>
            <a:pPr algn="r" rtl="1"/>
            <a:r>
              <a:rPr lang="fa-IR" altLang="ko-KR" sz="1500" dirty="0">
                <a:solidFill>
                  <a:schemeClr val="accent6"/>
                </a:solidFill>
                <a:cs typeface="B Nazanin" panose="00000400000000000000" pitchFamily="2" charset="-78"/>
              </a:rPr>
              <a:t>ارائه </a:t>
            </a:r>
            <a:r>
              <a:rPr lang="en-US" altLang="ko-KR" sz="1500" dirty="0">
                <a:solidFill>
                  <a:schemeClr val="accent6"/>
                </a:solidFill>
                <a:cs typeface="B Nazanin" panose="00000400000000000000" pitchFamily="2" charset="-78"/>
              </a:rPr>
              <a:t>PPT</a:t>
            </a:r>
            <a:endParaRPr lang="en-US" altLang="ko-KR" sz="1500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grpSp>
        <p:nvGrpSpPr>
          <p:cNvPr id="2948" name="Group 2947">
            <a:extLst>
              <a:ext uri="{FF2B5EF4-FFF2-40B4-BE49-F238E27FC236}">
                <a16:creationId xmlns:a16="http://schemas.microsoft.com/office/drawing/2014/main" id="{74CCD8F7-C9FB-4482-9F32-8CCF24591D06}"/>
              </a:ext>
            </a:extLst>
          </p:cNvPr>
          <p:cNvGrpSpPr/>
          <p:nvPr/>
        </p:nvGrpSpPr>
        <p:grpSpPr>
          <a:xfrm rot="981562" flipH="1">
            <a:off x="1253701" y="2444954"/>
            <a:ext cx="2161265" cy="2048111"/>
            <a:chOff x="-116760" y="950876"/>
            <a:chExt cx="6261875" cy="5934029"/>
          </a:xfrm>
        </p:grpSpPr>
        <p:grpSp>
          <p:nvGrpSpPr>
            <p:cNvPr id="2949" name="Group 2948">
              <a:extLst>
                <a:ext uri="{FF2B5EF4-FFF2-40B4-BE49-F238E27FC236}">
                  <a16:creationId xmlns:a16="http://schemas.microsoft.com/office/drawing/2014/main" id="{BC9BCB7B-7066-4421-90CA-F41AB36D7A11}"/>
                </a:ext>
              </a:extLst>
            </p:cNvPr>
            <p:cNvGrpSpPr/>
            <p:nvPr/>
          </p:nvGrpSpPr>
          <p:grpSpPr>
            <a:xfrm rot="532827">
              <a:off x="-116760" y="3488410"/>
              <a:ext cx="3619070" cy="3396495"/>
              <a:chOff x="509678" y="1797347"/>
              <a:chExt cx="2339381" cy="2195507"/>
            </a:xfrm>
          </p:grpSpPr>
          <p:sp>
            <p:nvSpPr>
              <p:cNvPr id="2963" name="Rounded Rectangle 41">
                <a:extLst>
                  <a:ext uri="{FF2B5EF4-FFF2-40B4-BE49-F238E27FC236}">
                    <a16:creationId xmlns:a16="http://schemas.microsoft.com/office/drawing/2014/main" id="{4A096360-4D24-4140-9E9F-AB43DC246460}"/>
                  </a:ext>
                </a:extLst>
              </p:cNvPr>
              <p:cNvSpPr/>
              <p:nvPr/>
            </p:nvSpPr>
            <p:spPr>
              <a:xfrm rot="18063644">
                <a:off x="1724663" y="2419627"/>
                <a:ext cx="73094" cy="82300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64" name="Rounded Rectangle 62">
                <a:extLst>
                  <a:ext uri="{FF2B5EF4-FFF2-40B4-BE49-F238E27FC236}">
                    <a16:creationId xmlns:a16="http://schemas.microsoft.com/office/drawing/2014/main" id="{09AB4C1B-3249-4D6E-A7BB-7151A9C460B3}"/>
                  </a:ext>
                </a:extLst>
              </p:cNvPr>
              <p:cNvSpPr/>
              <p:nvPr/>
            </p:nvSpPr>
            <p:spPr>
              <a:xfrm rot="18060000">
                <a:off x="1820802" y="2253850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65" name="Rounded Rectangle 63">
                <a:extLst>
                  <a:ext uri="{FF2B5EF4-FFF2-40B4-BE49-F238E27FC236}">
                    <a16:creationId xmlns:a16="http://schemas.microsoft.com/office/drawing/2014/main" id="{E7C1CA11-2538-4FC7-8CBC-E9550FD8A569}"/>
                  </a:ext>
                </a:extLst>
              </p:cNvPr>
              <p:cNvSpPr/>
              <p:nvPr/>
            </p:nvSpPr>
            <p:spPr>
              <a:xfrm rot="18063644">
                <a:off x="1939567" y="2260617"/>
                <a:ext cx="73094" cy="40274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66" name="Rounded Rectangle 64">
                <a:extLst>
                  <a:ext uri="{FF2B5EF4-FFF2-40B4-BE49-F238E27FC236}">
                    <a16:creationId xmlns:a16="http://schemas.microsoft.com/office/drawing/2014/main" id="{E3669F59-FF09-4581-813C-A6C935030A2F}"/>
                  </a:ext>
                </a:extLst>
              </p:cNvPr>
              <p:cNvSpPr/>
              <p:nvPr/>
            </p:nvSpPr>
            <p:spPr>
              <a:xfrm rot="18063644">
                <a:off x="1574952" y="2602544"/>
                <a:ext cx="73094" cy="80549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67" name="Rounded Rectangle 65">
                <a:extLst>
                  <a:ext uri="{FF2B5EF4-FFF2-40B4-BE49-F238E27FC236}">
                    <a16:creationId xmlns:a16="http://schemas.microsoft.com/office/drawing/2014/main" id="{C9099506-396F-447F-9DA2-27E7D4CB20D1}"/>
                  </a:ext>
                </a:extLst>
              </p:cNvPr>
              <p:cNvSpPr/>
              <p:nvPr/>
            </p:nvSpPr>
            <p:spPr>
              <a:xfrm rot="18063644">
                <a:off x="1516856" y="2958046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68" name="Rounded Rectangle 66">
                <a:extLst>
                  <a:ext uri="{FF2B5EF4-FFF2-40B4-BE49-F238E27FC236}">
                    <a16:creationId xmlns:a16="http://schemas.microsoft.com/office/drawing/2014/main" id="{85132B99-2B03-4C4D-8941-63EBCB9AAA05}"/>
                  </a:ext>
                </a:extLst>
              </p:cNvPr>
              <p:cNvSpPr/>
              <p:nvPr/>
            </p:nvSpPr>
            <p:spPr>
              <a:xfrm rot="18063644">
                <a:off x="1091076" y="3196078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69" name="Rounded Rectangle 67">
                <a:extLst>
                  <a:ext uri="{FF2B5EF4-FFF2-40B4-BE49-F238E27FC236}">
                    <a16:creationId xmlns:a16="http://schemas.microsoft.com/office/drawing/2014/main" id="{F922488D-E8B5-43E9-A939-54BD303DABFF}"/>
                  </a:ext>
                </a:extLst>
              </p:cNvPr>
              <p:cNvSpPr/>
              <p:nvPr/>
            </p:nvSpPr>
            <p:spPr>
              <a:xfrm rot="18063644">
                <a:off x="1223216" y="318059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70" name="Rounded Rectangle 68">
                <a:extLst>
                  <a:ext uri="{FF2B5EF4-FFF2-40B4-BE49-F238E27FC236}">
                    <a16:creationId xmlns:a16="http://schemas.microsoft.com/office/drawing/2014/main" id="{7DAB4CF9-1D3C-4609-AD5D-701570170B6E}"/>
                  </a:ext>
                </a:extLst>
              </p:cNvPr>
              <p:cNvSpPr/>
              <p:nvPr/>
            </p:nvSpPr>
            <p:spPr>
              <a:xfrm rot="18063644">
                <a:off x="2339839" y="1665982"/>
                <a:ext cx="49373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71" name="Rounded Rectangle 69">
                <a:extLst>
                  <a:ext uri="{FF2B5EF4-FFF2-40B4-BE49-F238E27FC236}">
                    <a16:creationId xmlns:a16="http://schemas.microsoft.com/office/drawing/2014/main" id="{44480C26-1C53-4207-B204-074B81FE9002}"/>
                  </a:ext>
                </a:extLst>
              </p:cNvPr>
              <p:cNvSpPr/>
              <p:nvPr/>
            </p:nvSpPr>
            <p:spPr>
              <a:xfrm rot="18063644">
                <a:off x="2213789" y="195382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72" name="Oval 39">
                <a:extLst>
                  <a:ext uri="{FF2B5EF4-FFF2-40B4-BE49-F238E27FC236}">
                    <a16:creationId xmlns:a16="http://schemas.microsoft.com/office/drawing/2014/main" id="{CEB8DF2E-72CE-4E6E-8F0D-DC05DC675A69}"/>
                  </a:ext>
                </a:extLst>
              </p:cNvPr>
              <p:cNvSpPr/>
              <p:nvPr/>
            </p:nvSpPr>
            <p:spPr>
              <a:xfrm rot="15291151" flipH="1">
                <a:off x="640729" y="1666296"/>
                <a:ext cx="1650865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1777921" h="2274057">
                    <a:moveTo>
                      <a:pt x="1535931" y="0"/>
                    </a:moveTo>
                    <a:cubicBezTo>
                      <a:pt x="1583748" y="0"/>
                      <a:pt x="1622512" y="36012"/>
                      <a:pt x="1622512" y="80435"/>
                    </a:cubicBezTo>
                    <a:cubicBezTo>
                      <a:pt x="1622512" y="91693"/>
                      <a:pt x="1620023" y="102411"/>
                      <a:pt x="1615448" y="112103"/>
                    </a:cubicBezTo>
                    <a:lnTo>
                      <a:pt x="1616074" y="113399"/>
                    </a:lnTo>
                    <a:lnTo>
                      <a:pt x="1584270" y="165850"/>
                    </a:lnTo>
                    <a:lnTo>
                      <a:pt x="1565188" y="222968"/>
                    </a:lnTo>
                    <a:cubicBezTo>
                      <a:pt x="1559887" y="244082"/>
                      <a:pt x="1554587" y="265418"/>
                      <a:pt x="1549286" y="286532"/>
                    </a:cubicBezTo>
                    <a:cubicBezTo>
                      <a:pt x="1548756" y="309868"/>
                      <a:pt x="1548226" y="332982"/>
                      <a:pt x="1547696" y="356318"/>
                    </a:cubicBezTo>
                    <a:cubicBezTo>
                      <a:pt x="1548226" y="378988"/>
                      <a:pt x="1548756" y="401880"/>
                      <a:pt x="1549286" y="424549"/>
                    </a:cubicBezTo>
                    <a:cubicBezTo>
                      <a:pt x="1552466" y="447885"/>
                      <a:pt x="1555647" y="470999"/>
                      <a:pt x="1558827" y="494336"/>
                    </a:cubicBezTo>
                    <a:lnTo>
                      <a:pt x="1573139" y="561011"/>
                    </a:lnTo>
                    <a:lnTo>
                      <a:pt x="1587451" y="627686"/>
                    </a:lnTo>
                    <a:cubicBezTo>
                      <a:pt x="1593281" y="646799"/>
                      <a:pt x="1599112" y="665691"/>
                      <a:pt x="1604943" y="684804"/>
                    </a:cubicBezTo>
                    <a:cubicBezTo>
                      <a:pt x="1610774" y="702362"/>
                      <a:pt x="1616428" y="719697"/>
                      <a:pt x="1622258" y="737255"/>
                    </a:cubicBezTo>
                    <a:cubicBezTo>
                      <a:pt x="1627029" y="751479"/>
                      <a:pt x="1631800" y="765925"/>
                      <a:pt x="1636570" y="780149"/>
                    </a:cubicBezTo>
                    <a:cubicBezTo>
                      <a:pt x="1641341" y="791706"/>
                      <a:pt x="1646111" y="803486"/>
                      <a:pt x="1650882" y="815043"/>
                    </a:cubicBezTo>
                    <a:lnTo>
                      <a:pt x="1660423" y="835712"/>
                    </a:lnTo>
                    <a:lnTo>
                      <a:pt x="1662013" y="840379"/>
                    </a:lnTo>
                    <a:lnTo>
                      <a:pt x="1708129" y="949948"/>
                    </a:lnTo>
                    <a:cubicBezTo>
                      <a:pt x="1719791" y="983730"/>
                      <a:pt x="1731275" y="1017735"/>
                      <a:pt x="1742937" y="1051517"/>
                    </a:cubicBezTo>
                    <a:lnTo>
                      <a:pt x="1766790" y="1146862"/>
                    </a:lnTo>
                    <a:cubicBezTo>
                      <a:pt x="1769440" y="1176421"/>
                      <a:pt x="1772090" y="1206203"/>
                      <a:pt x="1774741" y="1235762"/>
                    </a:cubicBezTo>
                    <a:cubicBezTo>
                      <a:pt x="1775801" y="1263765"/>
                      <a:pt x="1776861" y="1291991"/>
                      <a:pt x="1777921" y="1319995"/>
                    </a:cubicBezTo>
                    <a:cubicBezTo>
                      <a:pt x="1775801" y="1344887"/>
                      <a:pt x="1773681" y="1369556"/>
                      <a:pt x="1771560" y="1394448"/>
                    </a:cubicBezTo>
                    <a:cubicBezTo>
                      <a:pt x="1767850" y="1418896"/>
                      <a:pt x="1764139" y="1443121"/>
                      <a:pt x="1760429" y="1467569"/>
                    </a:cubicBezTo>
                    <a:cubicBezTo>
                      <a:pt x="1754598" y="1488682"/>
                      <a:pt x="1748768" y="1510018"/>
                      <a:pt x="1742937" y="1531132"/>
                    </a:cubicBezTo>
                    <a:cubicBezTo>
                      <a:pt x="1737106" y="1549135"/>
                      <a:pt x="1731452" y="1566915"/>
                      <a:pt x="1725621" y="1584917"/>
                    </a:cubicBezTo>
                    <a:lnTo>
                      <a:pt x="1706539" y="1631145"/>
                    </a:lnTo>
                    <a:lnTo>
                      <a:pt x="1685866" y="1672261"/>
                    </a:lnTo>
                    <a:lnTo>
                      <a:pt x="1665194" y="1704043"/>
                    </a:lnTo>
                    <a:cubicBezTo>
                      <a:pt x="1660423" y="1711377"/>
                      <a:pt x="1655653" y="1718934"/>
                      <a:pt x="1650882" y="1726268"/>
                    </a:cubicBezTo>
                    <a:lnTo>
                      <a:pt x="1639751" y="1738936"/>
                    </a:lnTo>
                    <a:cubicBezTo>
                      <a:pt x="1638690" y="1740492"/>
                      <a:pt x="1637630" y="1742270"/>
                      <a:pt x="1636570" y="1743826"/>
                    </a:cubicBezTo>
                    <a:lnTo>
                      <a:pt x="1576319" y="1810501"/>
                    </a:lnTo>
                    <a:lnTo>
                      <a:pt x="1509708" y="1866063"/>
                    </a:lnTo>
                    <a:lnTo>
                      <a:pt x="1431788" y="1912069"/>
                    </a:lnTo>
                    <a:lnTo>
                      <a:pt x="1354045" y="1946962"/>
                    </a:lnTo>
                    <a:lnTo>
                      <a:pt x="1273121" y="1978744"/>
                    </a:lnTo>
                    <a:lnTo>
                      <a:pt x="1192198" y="1997857"/>
                    </a:lnTo>
                    <a:lnTo>
                      <a:pt x="1114278" y="2015193"/>
                    </a:lnTo>
                    <a:lnTo>
                      <a:pt x="1041306" y="2026305"/>
                    </a:lnTo>
                    <a:lnTo>
                      <a:pt x="976284" y="2035862"/>
                    </a:lnTo>
                    <a:lnTo>
                      <a:pt x="920627" y="2038974"/>
                    </a:lnTo>
                    <a:lnTo>
                      <a:pt x="881049" y="2042307"/>
                    </a:lnTo>
                    <a:lnTo>
                      <a:pt x="850835" y="2042307"/>
                    </a:lnTo>
                    <a:lnTo>
                      <a:pt x="842884" y="2042307"/>
                    </a:lnTo>
                    <a:lnTo>
                      <a:pt x="726976" y="2035862"/>
                    </a:lnTo>
                    <a:lnTo>
                      <a:pt x="626970" y="2038974"/>
                    </a:lnTo>
                    <a:lnTo>
                      <a:pt x="536506" y="2050086"/>
                    </a:lnTo>
                    <a:lnTo>
                      <a:pt x="455582" y="2064532"/>
                    </a:lnTo>
                    <a:lnTo>
                      <a:pt x="390384" y="2081868"/>
                    </a:lnTo>
                    <a:lnTo>
                      <a:pt x="331723" y="2105649"/>
                    </a:lnTo>
                    <a:lnTo>
                      <a:pt x="282427" y="2127874"/>
                    </a:lnTo>
                    <a:lnTo>
                      <a:pt x="246029" y="2151654"/>
                    </a:lnTo>
                    <a:lnTo>
                      <a:pt x="214225" y="2173879"/>
                    </a:lnTo>
                    <a:lnTo>
                      <a:pt x="187192" y="2197882"/>
                    </a:lnTo>
                    <a:cubicBezTo>
                      <a:pt x="181361" y="2204105"/>
                      <a:pt x="175530" y="2210551"/>
                      <a:pt x="169700" y="2216774"/>
                    </a:cubicBezTo>
                    <a:cubicBezTo>
                      <a:pt x="165989" y="2222108"/>
                      <a:pt x="162455" y="2227442"/>
                      <a:pt x="158745" y="2232776"/>
                    </a:cubicBezTo>
                    <a:cubicBezTo>
                      <a:pt x="156625" y="2235443"/>
                      <a:pt x="154504" y="2237887"/>
                      <a:pt x="152384" y="2240554"/>
                    </a:cubicBezTo>
                    <a:cubicBezTo>
                      <a:pt x="139802" y="2247207"/>
                      <a:pt x="108649" y="2281215"/>
                      <a:pt x="83252" y="2272697"/>
                    </a:cubicBezTo>
                    <a:cubicBezTo>
                      <a:pt x="57855" y="2264179"/>
                      <a:pt x="0" y="2235424"/>
                      <a:pt x="0" y="2189445"/>
                    </a:cubicBezTo>
                    <a:cubicBezTo>
                      <a:pt x="0" y="2174502"/>
                      <a:pt x="3937" y="2160478"/>
                      <a:pt x="11964" y="2148998"/>
                    </a:cubicBezTo>
                    <a:cubicBezTo>
                      <a:pt x="22019" y="2131068"/>
                      <a:pt x="42226" y="2101798"/>
                      <a:pt x="60329" y="2081868"/>
                    </a:cubicBezTo>
                    <a:lnTo>
                      <a:pt x="120580" y="2029417"/>
                    </a:lnTo>
                    <a:lnTo>
                      <a:pt x="190372" y="1986745"/>
                    </a:lnTo>
                    <a:lnTo>
                      <a:pt x="263521" y="1951629"/>
                    </a:lnTo>
                    <a:lnTo>
                      <a:pt x="338084" y="1923181"/>
                    </a:lnTo>
                    <a:lnTo>
                      <a:pt x="412647" y="1902512"/>
                    </a:lnTo>
                    <a:lnTo>
                      <a:pt x="487209" y="1888288"/>
                    </a:lnTo>
                    <a:lnTo>
                      <a:pt x="560359" y="1877176"/>
                    </a:lnTo>
                    <a:lnTo>
                      <a:pt x="626970" y="1870730"/>
                    </a:lnTo>
                    <a:lnTo>
                      <a:pt x="684218" y="1867619"/>
                    </a:lnTo>
                    <a:lnTo>
                      <a:pt x="733337" y="1867619"/>
                    </a:lnTo>
                    <a:lnTo>
                      <a:pt x="771502" y="1867619"/>
                    </a:lnTo>
                    <a:lnTo>
                      <a:pt x="796768" y="1870730"/>
                    </a:lnTo>
                    <a:lnTo>
                      <a:pt x="804719" y="1870730"/>
                    </a:lnTo>
                    <a:lnTo>
                      <a:pt x="917447" y="1873842"/>
                    </a:lnTo>
                    <a:lnTo>
                      <a:pt x="1022223" y="1867619"/>
                    </a:lnTo>
                    <a:lnTo>
                      <a:pt x="1114278" y="1853395"/>
                    </a:lnTo>
                    <a:lnTo>
                      <a:pt x="1195378" y="1834281"/>
                    </a:lnTo>
                    <a:lnTo>
                      <a:pt x="1263580" y="1807167"/>
                    </a:lnTo>
                    <a:lnTo>
                      <a:pt x="1325421" y="1781830"/>
                    </a:lnTo>
                    <a:lnTo>
                      <a:pt x="1376308" y="1753382"/>
                    </a:lnTo>
                    <a:lnTo>
                      <a:pt x="1420656" y="1724712"/>
                    </a:lnTo>
                    <a:lnTo>
                      <a:pt x="1452460" y="1694486"/>
                    </a:lnTo>
                    <a:lnTo>
                      <a:pt x="1477904" y="1672261"/>
                    </a:lnTo>
                    <a:lnTo>
                      <a:pt x="1495396" y="1651592"/>
                    </a:lnTo>
                    <a:cubicBezTo>
                      <a:pt x="1499106" y="1647814"/>
                      <a:pt x="1502817" y="1644258"/>
                      <a:pt x="1506527" y="1640479"/>
                    </a:cubicBezTo>
                    <a:cubicBezTo>
                      <a:pt x="1507587" y="1639368"/>
                      <a:pt x="1508647" y="1638479"/>
                      <a:pt x="1509708" y="1637368"/>
                    </a:cubicBezTo>
                    <a:lnTo>
                      <a:pt x="1549286" y="1567581"/>
                    </a:lnTo>
                    <a:lnTo>
                      <a:pt x="1579500" y="1496017"/>
                    </a:lnTo>
                    <a:cubicBezTo>
                      <a:pt x="1585330" y="1471125"/>
                      <a:pt x="1591161" y="1446455"/>
                      <a:pt x="1596992" y="1421563"/>
                    </a:cubicBezTo>
                    <a:cubicBezTo>
                      <a:pt x="1599642" y="1396226"/>
                      <a:pt x="1602292" y="1370668"/>
                      <a:pt x="1604943" y="1345331"/>
                    </a:cubicBezTo>
                    <a:lnTo>
                      <a:pt x="1604943" y="1270655"/>
                    </a:lnTo>
                    <a:lnTo>
                      <a:pt x="1596992" y="1199313"/>
                    </a:lnTo>
                    <a:cubicBezTo>
                      <a:pt x="1592751" y="1174865"/>
                      <a:pt x="1588511" y="1150640"/>
                      <a:pt x="1584270" y="1126193"/>
                    </a:cubicBezTo>
                    <a:cubicBezTo>
                      <a:pt x="1579500" y="1105079"/>
                      <a:pt x="1574729" y="1083743"/>
                      <a:pt x="1569958" y="1062629"/>
                    </a:cubicBezTo>
                    <a:cubicBezTo>
                      <a:pt x="1564128" y="1042627"/>
                      <a:pt x="1558297" y="1022402"/>
                      <a:pt x="1552466" y="1002399"/>
                    </a:cubicBezTo>
                    <a:lnTo>
                      <a:pt x="1533384" y="949948"/>
                    </a:lnTo>
                    <a:cubicBezTo>
                      <a:pt x="1528083" y="935724"/>
                      <a:pt x="1522959" y="921278"/>
                      <a:pt x="1517659" y="907054"/>
                    </a:cubicBezTo>
                    <a:cubicBezTo>
                      <a:pt x="1512888" y="896608"/>
                      <a:pt x="1508117" y="885940"/>
                      <a:pt x="1503347" y="875495"/>
                    </a:cubicBezTo>
                    <a:lnTo>
                      <a:pt x="1495396" y="854825"/>
                    </a:lnTo>
                    <a:cubicBezTo>
                      <a:pt x="1493276" y="853270"/>
                      <a:pt x="1491155" y="851492"/>
                      <a:pt x="1489035" y="849936"/>
                    </a:cubicBezTo>
                    <a:lnTo>
                      <a:pt x="1446100" y="734144"/>
                    </a:lnTo>
                    <a:lnTo>
                      <a:pt x="1414296" y="629242"/>
                    </a:lnTo>
                    <a:cubicBezTo>
                      <a:pt x="1407405" y="597015"/>
                      <a:pt x="1400691" y="564789"/>
                      <a:pt x="1393800" y="532563"/>
                    </a:cubicBezTo>
                    <a:lnTo>
                      <a:pt x="1382668" y="445218"/>
                    </a:lnTo>
                    <a:cubicBezTo>
                      <a:pt x="1381608" y="418326"/>
                      <a:pt x="1380548" y="391212"/>
                      <a:pt x="1379488" y="364319"/>
                    </a:cubicBezTo>
                    <a:cubicBezTo>
                      <a:pt x="1380548" y="340539"/>
                      <a:pt x="1381608" y="316536"/>
                      <a:pt x="1382668" y="292755"/>
                    </a:cubicBezTo>
                    <a:cubicBezTo>
                      <a:pt x="1385319" y="271641"/>
                      <a:pt x="1387969" y="250305"/>
                      <a:pt x="1390619" y="229191"/>
                    </a:cubicBezTo>
                    <a:cubicBezTo>
                      <a:pt x="1394860" y="210745"/>
                      <a:pt x="1399100" y="192076"/>
                      <a:pt x="1403341" y="173629"/>
                    </a:cubicBezTo>
                    <a:cubicBezTo>
                      <a:pt x="1408112" y="158294"/>
                      <a:pt x="1412705" y="142958"/>
                      <a:pt x="1417476" y="127623"/>
                    </a:cubicBezTo>
                    <a:lnTo>
                      <a:pt x="1434968" y="89618"/>
                    </a:lnTo>
                    <a:lnTo>
                      <a:pt x="1449280" y="60948"/>
                    </a:lnTo>
                    <a:lnTo>
                      <a:pt x="1456101" y="49373"/>
                    </a:lnTo>
                    <a:cubicBezTo>
                      <a:pt x="1456198" y="49028"/>
                      <a:pt x="1456346" y="48707"/>
                      <a:pt x="1456642" y="48454"/>
                    </a:cubicBezTo>
                    <a:cubicBezTo>
                      <a:pt x="1457894" y="46305"/>
                      <a:pt x="1459153" y="44168"/>
                      <a:pt x="1460411" y="42057"/>
                    </a:cubicBezTo>
                    <a:lnTo>
                      <a:pt x="1469953" y="26055"/>
                    </a:lnTo>
                    <a:cubicBezTo>
                      <a:pt x="1470483" y="25610"/>
                      <a:pt x="1471013" y="24944"/>
                      <a:pt x="1471543" y="24499"/>
                    </a:cubicBezTo>
                    <a:lnTo>
                      <a:pt x="1474027" y="24499"/>
                    </a:lnTo>
                    <a:cubicBezTo>
                      <a:pt x="1489607" y="9327"/>
                      <a:pt x="1511597" y="0"/>
                      <a:pt x="15359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73" name="Oval 39">
                <a:extLst>
                  <a:ext uri="{FF2B5EF4-FFF2-40B4-BE49-F238E27FC236}">
                    <a16:creationId xmlns:a16="http://schemas.microsoft.com/office/drawing/2014/main" id="{C9B03F84-BDFD-49AC-BFB6-850ED2FD65A0}"/>
                  </a:ext>
                </a:extLst>
              </p:cNvPr>
              <p:cNvSpPr/>
              <p:nvPr/>
            </p:nvSpPr>
            <p:spPr>
              <a:xfrm flipH="1" flipV="1">
                <a:off x="1198193" y="2079887"/>
                <a:ext cx="1650866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3393967" h="3932814">
                    <a:moveTo>
                      <a:pt x="1745685" y="3527152"/>
                    </a:moveTo>
                    <a:lnTo>
                      <a:pt x="1657171" y="3238316"/>
                    </a:lnTo>
                    <a:lnTo>
                      <a:pt x="1751363" y="3240672"/>
                    </a:lnTo>
                    <a:lnTo>
                      <a:pt x="1951375" y="3229909"/>
                    </a:lnTo>
                    <a:lnTo>
                      <a:pt x="2127104" y="3205310"/>
                    </a:lnTo>
                    <a:lnTo>
                      <a:pt x="2281920" y="3172254"/>
                    </a:lnTo>
                    <a:lnTo>
                      <a:pt x="2412114" y="3125362"/>
                    </a:lnTo>
                    <a:lnTo>
                      <a:pt x="2530166" y="3081544"/>
                    </a:lnTo>
                    <a:lnTo>
                      <a:pt x="2627307" y="3032345"/>
                    </a:lnTo>
                    <a:lnTo>
                      <a:pt x="2711965" y="2982762"/>
                    </a:lnTo>
                    <a:lnTo>
                      <a:pt x="2772677" y="2930489"/>
                    </a:lnTo>
                    <a:lnTo>
                      <a:pt x="2821249" y="2892052"/>
                    </a:lnTo>
                    <a:lnTo>
                      <a:pt x="2854640" y="2856307"/>
                    </a:lnTo>
                    <a:cubicBezTo>
                      <a:pt x="2861722" y="2849773"/>
                      <a:pt x="2868807" y="2843623"/>
                      <a:pt x="2875889" y="2837088"/>
                    </a:cubicBezTo>
                    <a:cubicBezTo>
                      <a:pt x="2877912" y="2835166"/>
                      <a:pt x="2879936" y="2833629"/>
                      <a:pt x="2881961" y="2831707"/>
                    </a:cubicBezTo>
                    <a:lnTo>
                      <a:pt x="2957514" y="2711016"/>
                    </a:lnTo>
                    <a:lnTo>
                      <a:pt x="3015191" y="2587251"/>
                    </a:lnTo>
                    <a:cubicBezTo>
                      <a:pt x="3026320" y="2544202"/>
                      <a:pt x="3037451" y="2501537"/>
                      <a:pt x="3048582" y="2458489"/>
                    </a:cubicBezTo>
                    <a:cubicBezTo>
                      <a:pt x="3053641" y="2414670"/>
                      <a:pt x="3058700" y="2370469"/>
                      <a:pt x="3063760" y="2326651"/>
                    </a:cubicBezTo>
                    <a:lnTo>
                      <a:pt x="3063760" y="2197504"/>
                    </a:lnTo>
                    <a:lnTo>
                      <a:pt x="3048582" y="2074124"/>
                    </a:lnTo>
                    <a:cubicBezTo>
                      <a:pt x="3040486" y="2031843"/>
                      <a:pt x="3032392" y="1989947"/>
                      <a:pt x="3024296" y="1947668"/>
                    </a:cubicBezTo>
                    <a:cubicBezTo>
                      <a:pt x="3015191" y="1911153"/>
                      <a:pt x="3006083" y="1874254"/>
                      <a:pt x="2996976" y="1837739"/>
                    </a:cubicBezTo>
                    <a:cubicBezTo>
                      <a:pt x="2985846" y="1803147"/>
                      <a:pt x="2974715" y="1768169"/>
                      <a:pt x="2963584" y="1733575"/>
                    </a:cubicBezTo>
                    <a:lnTo>
                      <a:pt x="2927157" y="1642865"/>
                    </a:lnTo>
                    <a:cubicBezTo>
                      <a:pt x="2917038" y="1618266"/>
                      <a:pt x="2907257" y="1593283"/>
                      <a:pt x="2897139" y="1568683"/>
                    </a:cubicBezTo>
                    <a:cubicBezTo>
                      <a:pt x="2888032" y="1550618"/>
                      <a:pt x="2878924" y="1532168"/>
                      <a:pt x="2869818" y="1514104"/>
                    </a:cubicBezTo>
                    <a:lnTo>
                      <a:pt x="2854640" y="1478357"/>
                    </a:lnTo>
                    <a:cubicBezTo>
                      <a:pt x="2850593" y="1475668"/>
                      <a:pt x="2846544" y="1472593"/>
                      <a:pt x="2842497" y="1469902"/>
                    </a:cubicBezTo>
                    <a:lnTo>
                      <a:pt x="2760536" y="1269648"/>
                    </a:lnTo>
                    <a:lnTo>
                      <a:pt x="2699824" y="1088228"/>
                    </a:lnTo>
                    <a:cubicBezTo>
                      <a:pt x="2686670" y="1032494"/>
                      <a:pt x="2673853" y="976761"/>
                      <a:pt x="2660698" y="921029"/>
                    </a:cubicBezTo>
                    <a:lnTo>
                      <a:pt x="2639448" y="769972"/>
                    </a:lnTo>
                    <a:cubicBezTo>
                      <a:pt x="2637424" y="723464"/>
                      <a:pt x="2635401" y="676573"/>
                      <a:pt x="2633377" y="630063"/>
                    </a:cubicBezTo>
                    <a:cubicBezTo>
                      <a:pt x="2635401" y="588937"/>
                      <a:pt x="2637424" y="547426"/>
                      <a:pt x="2639448" y="506298"/>
                    </a:cubicBezTo>
                    <a:cubicBezTo>
                      <a:pt x="2644508" y="469783"/>
                      <a:pt x="2649567" y="432884"/>
                      <a:pt x="2654626" y="396369"/>
                    </a:cubicBezTo>
                    <a:cubicBezTo>
                      <a:pt x="2662722" y="364468"/>
                      <a:pt x="2670816" y="332182"/>
                      <a:pt x="2678912" y="300279"/>
                    </a:cubicBezTo>
                    <a:cubicBezTo>
                      <a:pt x="2688019" y="273758"/>
                      <a:pt x="2696787" y="247236"/>
                      <a:pt x="2705895" y="220715"/>
                    </a:cubicBezTo>
                    <a:lnTo>
                      <a:pt x="2739286" y="154988"/>
                    </a:lnTo>
                    <a:lnTo>
                      <a:pt x="2766607" y="105405"/>
                    </a:lnTo>
                    <a:lnTo>
                      <a:pt x="2779628" y="85387"/>
                    </a:lnTo>
                    <a:cubicBezTo>
                      <a:pt x="2779813" y="84791"/>
                      <a:pt x="2780096" y="84235"/>
                      <a:pt x="2780661" y="83798"/>
                    </a:cubicBezTo>
                    <a:cubicBezTo>
                      <a:pt x="2783051" y="80081"/>
                      <a:pt x="2785454" y="76386"/>
                      <a:pt x="2787855" y="72735"/>
                    </a:cubicBezTo>
                    <a:lnTo>
                      <a:pt x="2806071" y="45060"/>
                    </a:lnTo>
                    <a:cubicBezTo>
                      <a:pt x="2807082" y="44291"/>
                      <a:pt x="2808094" y="43139"/>
                      <a:pt x="2809106" y="42369"/>
                    </a:cubicBezTo>
                    <a:lnTo>
                      <a:pt x="2813848" y="42369"/>
                    </a:lnTo>
                    <a:cubicBezTo>
                      <a:pt x="2843589" y="16131"/>
                      <a:pt x="2885567" y="0"/>
                      <a:pt x="2932020" y="0"/>
                    </a:cubicBezTo>
                    <a:cubicBezTo>
                      <a:pt x="3023300" y="0"/>
                      <a:pt x="3097299" y="62280"/>
                      <a:pt x="3097299" y="139107"/>
                    </a:cubicBezTo>
                    <a:cubicBezTo>
                      <a:pt x="3097299" y="158577"/>
                      <a:pt x="3092547" y="177113"/>
                      <a:pt x="3083814" y="193874"/>
                    </a:cubicBezTo>
                    <a:lnTo>
                      <a:pt x="3085009" y="196115"/>
                    </a:lnTo>
                    <a:lnTo>
                      <a:pt x="3024296" y="286826"/>
                    </a:lnTo>
                    <a:lnTo>
                      <a:pt x="2987870" y="385607"/>
                    </a:lnTo>
                    <a:cubicBezTo>
                      <a:pt x="2977750" y="422122"/>
                      <a:pt x="2967633" y="459021"/>
                      <a:pt x="2957514" y="495536"/>
                    </a:cubicBezTo>
                    <a:cubicBezTo>
                      <a:pt x="2956502" y="535894"/>
                      <a:pt x="2955490" y="575868"/>
                      <a:pt x="2954478" y="616226"/>
                    </a:cubicBezTo>
                    <a:cubicBezTo>
                      <a:pt x="2955490" y="655432"/>
                      <a:pt x="2956502" y="695022"/>
                      <a:pt x="2957514" y="734226"/>
                    </a:cubicBezTo>
                    <a:cubicBezTo>
                      <a:pt x="2963584" y="774584"/>
                      <a:pt x="2969657" y="814558"/>
                      <a:pt x="2975727" y="854918"/>
                    </a:cubicBezTo>
                    <a:lnTo>
                      <a:pt x="3003048" y="970227"/>
                    </a:lnTo>
                    <a:lnTo>
                      <a:pt x="3030369" y="1085537"/>
                    </a:lnTo>
                    <a:cubicBezTo>
                      <a:pt x="3041498" y="1118591"/>
                      <a:pt x="3052629" y="1151264"/>
                      <a:pt x="3063760" y="1184318"/>
                    </a:cubicBezTo>
                    <a:cubicBezTo>
                      <a:pt x="3074891" y="1214683"/>
                      <a:pt x="3085685" y="1244663"/>
                      <a:pt x="3096814" y="1275028"/>
                    </a:cubicBezTo>
                    <a:cubicBezTo>
                      <a:pt x="3105921" y="1299628"/>
                      <a:pt x="3115029" y="1324611"/>
                      <a:pt x="3124135" y="1349210"/>
                    </a:cubicBezTo>
                    <a:cubicBezTo>
                      <a:pt x="3133242" y="1369197"/>
                      <a:pt x="3142348" y="1389570"/>
                      <a:pt x="3151456" y="1409557"/>
                    </a:cubicBezTo>
                    <a:lnTo>
                      <a:pt x="3169669" y="1445302"/>
                    </a:lnTo>
                    <a:lnTo>
                      <a:pt x="3172704" y="1453374"/>
                    </a:lnTo>
                    <a:lnTo>
                      <a:pt x="3260737" y="1642865"/>
                    </a:lnTo>
                    <a:cubicBezTo>
                      <a:pt x="3283000" y="1701289"/>
                      <a:pt x="3304922" y="1760098"/>
                      <a:pt x="3327184" y="1818521"/>
                    </a:cubicBezTo>
                    <a:lnTo>
                      <a:pt x="3372718" y="1983413"/>
                    </a:lnTo>
                    <a:cubicBezTo>
                      <a:pt x="3377777" y="2034534"/>
                      <a:pt x="3382836" y="2086039"/>
                      <a:pt x="3387897" y="2137159"/>
                    </a:cubicBezTo>
                    <a:cubicBezTo>
                      <a:pt x="3389920" y="2185589"/>
                      <a:pt x="3391944" y="2234403"/>
                      <a:pt x="3393967" y="2282834"/>
                    </a:cubicBezTo>
                    <a:cubicBezTo>
                      <a:pt x="3389920" y="2325883"/>
                      <a:pt x="3385873" y="2368546"/>
                      <a:pt x="3381824" y="2411595"/>
                    </a:cubicBezTo>
                    <a:cubicBezTo>
                      <a:pt x="3374742" y="2453876"/>
                      <a:pt x="3367658" y="2495771"/>
                      <a:pt x="3360576" y="2538052"/>
                    </a:cubicBezTo>
                    <a:cubicBezTo>
                      <a:pt x="3349445" y="2574566"/>
                      <a:pt x="3338315" y="2611465"/>
                      <a:pt x="3327184" y="2647980"/>
                    </a:cubicBezTo>
                    <a:cubicBezTo>
                      <a:pt x="3316053" y="2679115"/>
                      <a:pt x="3305260" y="2709864"/>
                      <a:pt x="3294129" y="2740997"/>
                    </a:cubicBezTo>
                    <a:lnTo>
                      <a:pt x="3257702" y="2820945"/>
                    </a:lnTo>
                    <a:lnTo>
                      <a:pt x="3218238" y="2892052"/>
                    </a:lnTo>
                    <a:lnTo>
                      <a:pt x="3178777" y="2947017"/>
                    </a:lnTo>
                    <a:cubicBezTo>
                      <a:pt x="3169669" y="2959700"/>
                      <a:pt x="3160563" y="2972770"/>
                      <a:pt x="3151456" y="2985453"/>
                    </a:cubicBezTo>
                    <a:lnTo>
                      <a:pt x="3130207" y="3007362"/>
                    </a:lnTo>
                    <a:cubicBezTo>
                      <a:pt x="3128182" y="3010053"/>
                      <a:pt x="3126158" y="3013128"/>
                      <a:pt x="3124135" y="3015819"/>
                    </a:cubicBezTo>
                    <a:lnTo>
                      <a:pt x="3009118" y="3131128"/>
                    </a:lnTo>
                    <a:lnTo>
                      <a:pt x="2881961" y="3227218"/>
                    </a:lnTo>
                    <a:lnTo>
                      <a:pt x="2733216" y="3306782"/>
                    </a:lnTo>
                    <a:lnTo>
                      <a:pt x="2584808" y="3367127"/>
                    </a:lnTo>
                    <a:lnTo>
                      <a:pt x="2430328" y="3422092"/>
                    </a:lnTo>
                    <a:lnTo>
                      <a:pt x="2275850" y="3455146"/>
                    </a:lnTo>
                    <a:lnTo>
                      <a:pt x="2127104" y="3485128"/>
                    </a:lnTo>
                    <a:lnTo>
                      <a:pt x="1987804" y="3504345"/>
                    </a:lnTo>
                    <a:lnTo>
                      <a:pt x="1863680" y="3520873"/>
                    </a:lnTo>
                    <a:lnTo>
                      <a:pt x="1757433" y="3526255"/>
                    </a:lnTo>
                    <a:close/>
                    <a:moveTo>
                      <a:pt x="158924" y="3930462"/>
                    </a:moveTo>
                    <a:cubicBezTo>
                      <a:pt x="110443" y="3915731"/>
                      <a:pt x="0" y="3866001"/>
                      <a:pt x="0" y="3786484"/>
                    </a:cubicBezTo>
                    <a:cubicBezTo>
                      <a:pt x="0" y="3760641"/>
                      <a:pt x="7516" y="3736388"/>
                      <a:pt x="22839" y="3716534"/>
                    </a:cubicBezTo>
                    <a:cubicBezTo>
                      <a:pt x="42033" y="3685525"/>
                      <a:pt x="80608" y="3634905"/>
                      <a:pt x="115165" y="3600437"/>
                    </a:cubicBezTo>
                    <a:lnTo>
                      <a:pt x="230182" y="3509727"/>
                    </a:lnTo>
                    <a:lnTo>
                      <a:pt x="363411" y="3435929"/>
                    </a:lnTo>
                    <a:lnTo>
                      <a:pt x="503049" y="3375199"/>
                    </a:lnTo>
                    <a:lnTo>
                      <a:pt x="645387" y="3326000"/>
                    </a:lnTo>
                    <a:lnTo>
                      <a:pt x="787724" y="3290254"/>
                    </a:lnTo>
                    <a:lnTo>
                      <a:pt x="930059" y="3265655"/>
                    </a:lnTo>
                    <a:lnTo>
                      <a:pt x="1069699" y="3246438"/>
                    </a:lnTo>
                    <a:lnTo>
                      <a:pt x="1196856" y="3235290"/>
                    </a:lnTo>
                    <a:lnTo>
                      <a:pt x="1306140" y="3229909"/>
                    </a:lnTo>
                    <a:lnTo>
                      <a:pt x="1322155" y="3229909"/>
                    </a:lnTo>
                    <a:lnTo>
                      <a:pt x="1387858" y="3520878"/>
                    </a:lnTo>
                    <a:lnTo>
                      <a:pt x="1387763" y="3520873"/>
                    </a:lnTo>
                    <a:lnTo>
                      <a:pt x="1196856" y="3526255"/>
                    </a:lnTo>
                    <a:lnTo>
                      <a:pt x="1024165" y="3545473"/>
                    </a:lnTo>
                    <a:lnTo>
                      <a:pt x="869685" y="3570456"/>
                    </a:lnTo>
                    <a:lnTo>
                      <a:pt x="745225" y="3600437"/>
                    </a:lnTo>
                    <a:lnTo>
                      <a:pt x="633244" y="3641565"/>
                    </a:lnTo>
                    <a:lnTo>
                      <a:pt x="539140" y="3680001"/>
                    </a:lnTo>
                    <a:lnTo>
                      <a:pt x="469658" y="3721127"/>
                    </a:lnTo>
                    <a:lnTo>
                      <a:pt x="408946" y="3759564"/>
                    </a:lnTo>
                    <a:lnTo>
                      <a:pt x="357341" y="3801075"/>
                    </a:lnTo>
                    <a:cubicBezTo>
                      <a:pt x="346210" y="3811837"/>
                      <a:pt x="335079" y="3822985"/>
                      <a:pt x="323949" y="3833747"/>
                    </a:cubicBezTo>
                    <a:cubicBezTo>
                      <a:pt x="316865" y="3842972"/>
                      <a:pt x="310119" y="3852197"/>
                      <a:pt x="303037" y="3861422"/>
                    </a:cubicBezTo>
                    <a:cubicBezTo>
                      <a:pt x="298990" y="3866034"/>
                      <a:pt x="294941" y="3870261"/>
                      <a:pt x="290894" y="3874873"/>
                    </a:cubicBezTo>
                    <a:cubicBezTo>
                      <a:pt x="266876" y="3886379"/>
                      <a:pt x="207406" y="3945193"/>
                      <a:pt x="158924" y="393046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950" name="Group 2949">
              <a:extLst>
                <a:ext uri="{FF2B5EF4-FFF2-40B4-BE49-F238E27FC236}">
                  <a16:creationId xmlns:a16="http://schemas.microsoft.com/office/drawing/2014/main" id="{C8AAF179-E48F-4261-B87A-F5C944160F6A}"/>
                </a:ext>
              </a:extLst>
            </p:cNvPr>
            <p:cNvGrpSpPr/>
            <p:nvPr/>
          </p:nvGrpSpPr>
          <p:grpSpPr>
            <a:xfrm rot="532827">
              <a:off x="2526045" y="950876"/>
              <a:ext cx="3619070" cy="3396495"/>
              <a:chOff x="509678" y="1797347"/>
              <a:chExt cx="2339381" cy="2195507"/>
            </a:xfrm>
          </p:grpSpPr>
          <p:sp>
            <p:nvSpPr>
              <p:cNvPr id="2951" name="Rounded Rectangle 16">
                <a:extLst>
                  <a:ext uri="{FF2B5EF4-FFF2-40B4-BE49-F238E27FC236}">
                    <a16:creationId xmlns:a16="http://schemas.microsoft.com/office/drawing/2014/main" id="{4B20ED2D-FFC1-43DB-9F98-BC92BEA037C5}"/>
                  </a:ext>
                </a:extLst>
              </p:cNvPr>
              <p:cNvSpPr/>
              <p:nvPr/>
            </p:nvSpPr>
            <p:spPr>
              <a:xfrm rot="18063644">
                <a:off x="1724663" y="2419627"/>
                <a:ext cx="73094" cy="82300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52" name="Rounded Rectangle 17">
                <a:extLst>
                  <a:ext uri="{FF2B5EF4-FFF2-40B4-BE49-F238E27FC236}">
                    <a16:creationId xmlns:a16="http://schemas.microsoft.com/office/drawing/2014/main" id="{D39D8E4E-920A-45BC-BF29-281540C02CEA}"/>
                  </a:ext>
                </a:extLst>
              </p:cNvPr>
              <p:cNvSpPr/>
              <p:nvPr/>
            </p:nvSpPr>
            <p:spPr>
              <a:xfrm rot="18060000">
                <a:off x="1820802" y="2253850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53" name="Rounded Rectangle 18">
                <a:extLst>
                  <a:ext uri="{FF2B5EF4-FFF2-40B4-BE49-F238E27FC236}">
                    <a16:creationId xmlns:a16="http://schemas.microsoft.com/office/drawing/2014/main" id="{2B5F2B0F-02B1-4A87-97E4-13C59D6F38FC}"/>
                  </a:ext>
                </a:extLst>
              </p:cNvPr>
              <p:cNvSpPr/>
              <p:nvPr/>
            </p:nvSpPr>
            <p:spPr>
              <a:xfrm rot="18063644">
                <a:off x="1939567" y="2260617"/>
                <a:ext cx="73094" cy="40274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54" name="Rounded Rectangle 19">
                <a:extLst>
                  <a:ext uri="{FF2B5EF4-FFF2-40B4-BE49-F238E27FC236}">
                    <a16:creationId xmlns:a16="http://schemas.microsoft.com/office/drawing/2014/main" id="{D471C2B3-6478-4A3A-8BC4-21437DF750E8}"/>
                  </a:ext>
                </a:extLst>
              </p:cNvPr>
              <p:cNvSpPr/>
              <p:nvPr/>
            </p:nvSpPr>
            <p:spPr>
              <a:xfrm rot="18063644">
                <a:off x="1574952" y="2602544"/>
                <a:ext cx="73094" cy="80549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55" name="Rounded Rectangle 20">
                <a:extLst>
                  <a:ext uri="{FF2B5EF4-FFF2-40B4-BE49-F238E27FC236}">
                    <a16:creationId xmlns:a16="http://schemas.microsoft.com/office/drawing/2014/main" id="{8C98AB2D-8D2F-4613-842F-FC3897A9F49A}"/>
                  </a:ext>
                </a:extLst>
              </p:cNvPr>
              <p:cNvSpPr/>
              <p:nvPr/>
            </p:nvSpPr>
            <p:spPr>
              <a:xfrm rot="18063644">
                <a:off x="1516856" y="2958046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56" name="Rounded Rectangle 21">
                <a:extLst>
                  <a:ext uri="{FF2B5EF4-FFF2-40B4-BE49-F238E27FC236}">
                    <a16:creationId xmlns:a16="http://schemas.microsoft.com/office/drawing/2014/main" id="{AFB4C0F5-4BB4-4CCF-8C99-FE4A66E4B58C}"/>
                  </a:ext>
                </a:extLst>
              </p:cNvPr>
              <p:cNvSpPr/>
              <p:nvPr/>
            </p:nvSpPr>
            <p:spPr>
              <a:xfrm rot="18063644">
                <a:off x="1091076" y="3196078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957" name="Rounded Rectangle 22">
                <a:extLst>
                  <a:ext uri="{FF2B5EF4-FFF2-40B4-BE49-F238E27FC236}">
                    <a16:creationId xmlns:a16="http://schemas.microsoft.com/office/drawing/2014/main" id="{E0ABB215-52CE-47D0-9C0B-77E200373EA6}"/>
                  </a:ext>
                </a:extLst>
              </p:cNvPr>
              <p:cNvSpPr/>
              <p:nvPr/>
            </p:nvSpPr>
            <p:spPr>
              <a:xfrm rot="18063644">
                <a:off x="1223216" y="318059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58" name="Rounded Rectangle 23">
                <a:extLst>
                  <a:ext uri="{FF2B5EF4-FFF2-40B4-BE49-F238E27FC236}">
                    <a16:creationId xmlns:a16="http://schemas.microsoft.com/office/drawing/2014/main" id="{0BC17164-903D-4AE8-9B1C-3259D847C1E6}"/>
                  </a:ext>
                </a:extLst>
              </p:cNvPr>
              <p:cNvSpPr/>
              <p:nvPr/>
            </p:nvSpPr>
            <p:spPr>
              <a:xfrm rot="18063644">
                <a:off x="2321860" y="1676143"/>
                <a:ext cx="73094" cy="73545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59" name="Rounded Rectangle 24">
                <a:extLst>
                  <a:ext uri="{FF2B5EF4-FFF2-40B4-BE49-F238E27FC236}">
                    <a16:creationId xmlns:a16="http://schemas.microsoft.com/office/drawing/2014/main" id="{E7C84C3A-57DE-460F-94FE-9B50EA083090}"/>
                  </a:ext>
                </a:extLst>
              </p:cNvPr>
              <p:cNvSpPr/>
              <p:nvPr/>
            </p:nvSpPr>
            <p:spPr>
              <a:xfrm rot="18063644">
                <a:off x="2213789" y="1953823"/>
                <a:ext cx="73094" cy="50141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60" name="Oval 39">
                <a:extLst>
                  <a:ext uri="{FF2B5EF4-FFF2-40B4-BE49-F238E27FC236}">
                    <a16:creationId xmlns:a16="http://schemas.microsoft.com/office/drawing/2014/main" id="{62EC3715-10D1-47AC-822F-3F4BC5FF30F8}"/>
                  </a:ext>
                </a:extLst>
              </p:cNvPr>
              <p:cNvSpPr/>
              <p:nvPr/>
            </p:nvSpPr>
            <p:spPr>
              <a:xfrm rot="15291151" flipH="1">
                <a:off x="640729" y="1666296"/>
                <a:ext cx="1650865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1777921" h="2274057">
                    <a:moveTo>
                      <a:pt x="1535931" y="0"/>
                    </a:moveTo>
                    <a:cubicBezTo>
                      <a:pt x="1583748" y="0"/>
                      <a:pt x="1622512" y="36012"/>
                      <a:pt x="1622512" y="80435"/>
                    </a:cubicBezTo>
                    <a:cubicBezTo>
                      <a:pt x="1622512" y="91693"/>
                      <a:pt x="1620023" y="102411"/>
                      <a:pt x="1615448" y="112103"/>
                    </a:cubicBezTo>
                    <a:lnTo>
                      <a:pt x="1616074" y="113399"/>
                    </a:lnTo>
                    <a:lnTo>
                      <a:pt x="1584270" y="165850"/>
                    </a:lnTo>
                    <a:lnTo>
                      <a:pt x="1565188" y="222968"/>
                    </a:lnTo>
                    <a:cubicBezTo>
                      <a:pt x="1559887" y="244082"/>
                      <a:pt x="1554587" y="265418"/>
                      <a:pt x="1549286" y="286532"/>
                    </a:cubicBezTo>
                    <a:cubicBezTo>
                      <a:pt x="1548756" y="309868"/>
                      <a:pt x="1548226" y="332982"/>
                      <a:pt x="1547696" y="356318"/>
                    </a:cubicBezTo>
                    <a:cubicBezTo>
                      <a:pt x="1548226" y="378988"/>
                      <a:pt x="1548756" y="401880"/>
                      <a:pt x="1549286" y="424549"/>
                    </a:cubicBezTo>
                    <a:cubicBezTo>
                      <a:pt x="1552466" y="447885"/>
                      <a:pt x="1555647" y="470999"/>
                      <a:pt x="1558827" y="494336"/>
                    </a:cubicBezTo>
                    <a:lnTo>
                      <a:pt x="1573139" y="561011"/>
                    </a:lnTo>
                    <a:lnTo>
                      <a:pt x="1587451" y="627686"/>
                    </a:lnTo>
                    <a:cubicBezTo>
                      <a:pt x="1593281" y="646799"/>
                      <a:pt x="1599112" y="665691"/>
                      <a:pt x="1604943" y="684804"/>
                    </a:cubicBezTo>
                    <a:cubicBezTo>
                      <a:pt x="1610774" y="702362"/>
                      <a:pt x="1616428" y="719697"/>
                      <a:pt x="1622258" y="737255"/>
                    </a:cubicBezTo>
                    <a:cubicBezTo>
                      <a:pt x="1627029" y="751479"/>
                      <a:pt x="1631800" y="765925"/>
                      <a:pt x="1636570" y="780149"/>
                    </a:cubicBezTo>
                    <a:cubicBezTo>
                      <a:pt x="1641341" y="791706"/>
                      <a:pt x="1646111" y="803486"/>
                      <a:pt x="1650882" y="815043"/>
                    </a:cubicBezTo>
                    <a:lnTo>
                      <a:pt x="1660423" y="835712"/>
                    </a:lnTo>
                    <a:lnTo>
                      <a:pt x="1662013" y="840379"/>
                    </a:lnTo>
                    <a:lnTo>
                      <a:pt x="1708129" y="949948"/>
                    </a:lnTo>
                    <a:cubicBezTo>
                      <a:pt x="1719791" y="983730"/>
                      <a:pt x="1731275" y="1017735"/>
                      <a:pt x="1742937" y="1051517"/>
                    </a:cubicBezTo>
                    <a:lnTo>
                      <a:pt x="1766790" y="1146862"/>
                    </a:lnTo>
                    <a:cubicBezTo>
                      <a:pt x="1769440" y="1176421"/>
                      <a:pt x="1772090" y="1206203"/>
                      <a:pt x="1774741" y="1235762"/>
                    </a:cubicBezTo>
                    <a:cubicBezTo>
                      <a:pt x="1775801" y="1263765"/>
                      <a:pt x="1776861" y="1291991"/>
                      <a:pt x="1777921" y="1319995"/>
                    </a:cubicBezTo>
                    <a:cubicBezTo>
                      <a:pt x="1775801" y="1344887"/>
                      <a:pt x="1773681" y="1369556"/>
                      <a:pt x="1771560" y="1394448"/>
                    </a:cubicBezTo>
                    <a:cubicBezTo>
                      <a:pt x="1767850" y="1418896"/>
                      <a:pt x="1764139" y="1443121"/>
                      <a:pt x="1760429" y="1467569"/>
                    </a:cubicBezTo>
                    <a:cubicBezTo>
                      <a:pt x="1754598" y="1488682"/>
                      <a:pt x="1748768" y="1510018"/>
                      <a:pt x="1742937" y="1531132"/>
                    </a:cubicBezTo>
                    <a:cubicBezTo>
                      <a:pt x="1737106" y="1549135"/>
                      <a:pt x="1731452" y="1566915"/>
                      <a:pt x="1725621" y="1584917"/>
                    </a:cubicBezTo>
                    <a:lnTo>
                      <a:pt x="1706539" y="1631145"/>
                    </a:lnTo>
                    <a:lnTo>
                      <a:pt x="1685866" y="1672261"/>
                    </a:lnTo>
                    <a:lnTo>
                      <a:pt x="1665194" y="1704043"/>
                    </a:lnTo>
                    <a:cubicBezTo>
                      <a:pt x="1660423" y="1711377"/>
                      <a:pt x="1655653" y="1718934"/>
                      <a:pt x="1650882" y="1726268"/>
                    </a:cubicBezTo>
                    <a:lnTo>
                      <a:pt x="1639751" y="1738936"/>
                    </a:lnTo>
                    <a:cubicBezTo>
                      <a:pt x="1638690" y="1740492"/>
                      <a:pt x="1637630" y="1742270"/>
                      <a:pt x="1636570" y="1743826"/>
                    </a:cubicBezTo>
                    <a:lnTo>
                      <a:pt x="1576319" y="1810501"/>
                    </a:lnTo>
                    <a:lnTo>
                      <a:pt x="1509708" y="1866063"/>
                    </a:lnTo>
                    <a:lnTo>
                      <a:pt x="1431788" y="1912069"/>
                    </a:lnTo>
                    <a:lnTo>
                      <a:pt x="1354045" y="1946962"/>
                    </a:lnTo>
                    <a:lnTo>
                      <a:pt x="1273121" y="1978744"/>
                    </a:lnTo>
                    <a:lnTo>
                      <a:pt x="1192198" y="1997857"/>
                    </a:lnTo>
                    <a:lnTo>
                      <a:pt x="1114278" y="2015193"/>
                    </a:lnTo>
                    <a:lnTo>
                      <a:pt x="1041306" y="2026305"/>
                    </a:lnTo>
                    <a:lnTo>
                      <a:pt x="976284" y="2035862"/>
                    </a:lnTo>
                    <a:lnTo>
                      <a:pt x="920627" y="2038974"/>
                    </a:lnTo>
                    <a:lnTo>
                      <a:pt x="881049" y="2042307"/>
                    </a:lnTo>
                    <a:lnTo>
                      <a:pt x="850835" y="2042307"/>
                    </a:lnTo>
                    <a:lnTo>
                      <a:pt x="842884" y="2042307"/>
                    </a:lnTo>
                    <a:lnTo>
                      <a:pt x="726976" y="2035862"/>
                    </a:lnTo>
                    <a:lnTo>
                      <a:pt x="626970" y="2038974"/>
                    </a:lnTo>
                    <a:lnTo>
                      <a:pt x="536506" y="2050086"/>
                    </a:lnTo>
                    <a:lnTo>
                      <a:pt x="455582" y="2064532"/>
                    </a:lnTo>
                    <a:lnTo>
                      <a:pt x="390384" y="2081868"/>
                    </a:lnTo>
                    <a:lnTo>
                      <a:pt x="331723" y="2105649"/>
                    </a:lnTo>
                    <a:lnTo>
                      <a:pt x="282427" y="2127874"/>
                    </a:lnTo>
                    <a:lnTo>
                      <a:pt x="246029" y="2151654"/>
                    </a:lnTo>
                    <a:lnTo>
                      <a:pt x="214225" y="2173879"/>
                    </a:lnTo>
                    <a:lnTo>
                      <a:pt x="187192" y="2197882"/>
                    </a:lnTo>
                    <a:cubicBezTo>
                      <a:pt x="181361" y="2204105"/>
                      <a:pt x="175530" y="2210551"/>
                      <a:pt x="169700" y="2216774"/>
                    </a:cubicBezTo>
                    <a:cubicBezTo>
                      <a:pt x="165989" y="2222108"/>
                      <a:pt x="162455" y="2227442"/>
                      <a:pt x="158745" y="2232776"/>
                    </a:cubicBezTo>
                    <a:cubicBezTo>
                      <a:pt x="156625" y="2235443"/>
                      <a:pt x="154504" y="2237887"/>
                      <a:pt x="152384" y="2240554"/>
                    </a:cubicBezTo>
                    <a:cubicBezTo>
                      <a:pt x="139802" y="2247207"/>
                      <a:pt x="108649" y="2281215"/>
                      <a:pt x="83252" y="2272697"/>
                    </a:cubicBezTo>
                    <a:cubicBezTo>
                      <a:pt x="57855" y="2264179"/>
                      <a:pt x="0" y="2235424"/>
                      <a:pt x="0" y="2189445"/>
                    </a:cubicBezTo>
                    <a:cubicBezTo>
                      <a:pt x="0" y="2174502"/>
                      <a:pt x="3937" y="2160478"/>
                      <a:pt x="11964" y="2148998"/>
                    </a:cubicBezTo>
                    <a:cubicBezTo>
                      <a:pt x="22019" y="2131068"/>
                      <a:pt x="42226" y="2101798"/>
                      <a:pt x="60329" y="2081868"/>
                    </a:cubicBezTo>
                    <a:lnTo>
                      <a:pt x="120580" y="2029417"/>
                    </a:lnTo>
                    <a:lnTo>
                      <a:pt x="190372" y="1986745"/>
                    </a:lnTo>
                    <a:lnTo>
                      <a:pt x="263521" y="1951629"/>
                    </a:lnTo>
                    <a:lnTo>
                      <a:pt x="338084" y="1923181"/>
                    </a:lnTo>
                    <a:lnTo>
                      <a:pt x="412647" y="1902512"/>
                    </a:lnTo>
                    <a:lnTo>
                      <a:pt x="487209" y="1888288"/>
                    </a:lnTo>
                    <a:lnTo>
                      <a:pt x="560359" y="1877176"/>
                    </a:lnTo>
                    <a:lnTo>
                      <a:pt x="626970" y="1870730"/>
                    </a:lnTo>
                    <a:lnTo>
                      <a:pt x="684218" y="1867619"/>
                    </a:lnTo>
                    <a:lnTo>
                      <a:pt x="733337" y="1867619"/>
                    </a:lnTo>
                    <a:lnTo>
                      <a:pt x="771502" y="1867619"/>
                    </a:lnTo>
                    <a:lnTo>
                      <a:pt x="796768" y="1870730"/>
                    </a:lnTo>
                    <a:lnTo>
                      <a:pt x="804719" y="1870730"/>
                    </a:lnTo>
                    <a:lnTo>
                      <a:pt x="917447" y="1873842"/>
                    </a:lnTo>
                    <a:lnTo>
                      <a:pt x="1022223" y="1867619"/>
                    </a:lnTo>
                    <a:lnTo>
                      <a:pt x="1114278" y="1853395"/>
                    </a:lnTo>
                    <a:lnTo>
                      <a:pt x="1195378" y="1834281"/>
                    </a:lnTo>
                    <a:lnTo>
                      <a:pt x="1263580" y="1807167"/>
                    </a:lnTo>
                    <a:lnTo>
                      <a:pt x="1325421" y="1781830"/>
                    </a:lnTo>
                    <a:lnTo>
                      <a:pt x="1376308" y="1753382"/>
                    </a:lnTo>
                    <a:lnTo>
                      <a:pt x="1420656" y="1724712"/>
                    </a:lnTo>
                    <a:lnTo>
                      <a:pt x="1452460" y="1694486"/>
                    </a:lnTo>
                    <a:lnTo>
                      <a:pt x="1477904" y="1672261"/>
                    </a:lnTo>
                    <a:lnTo>
                      <a:pt x="1495396" y="1651592"/>
                    </a:lnTo>
                    <a:cubicBezTo>
                      <a:pt x="1499106" y="1647814"/>
                      <a:pt x="1502817" y="1644258"/>
                      <a:pt x="1506527" y="1640479"/>
                    </a:cubicBezTo>
                    <a:cubicBezTo>
                      <a:pt x="1507587" y="1639368"/>
                      <a:pt x="1508647" y="1638479"/>
                      <a:pt x="1509708" y="1637368"/>
                    </a:cubicBezTo>
                    <a:lnTo>
                      <a:pt x="1549286" y="1567581"/>
                    </a:lnTo>
                    <a:lnTo>
                      <a:pt x="1579500" y="1496017"/>
                    </a:lnTo>
                    <a:cubicBezTo>
                      <a:pt x="1585330" y="1471125"/>
                      <a:pt x="1591161" y="1446455"/>
                      <a:pt x="1596992" y="1421563"/>
                    </a:cubicBezTo>
                    <a:cubicBezTo>
                      <a:pt x="1599642" y="1396226"/>
                      <a:pt x="1602292" y="1370668"/>
                      <a:pt x="1604943" y="1345331"/>
                    </a:cubicBezTo>
                    <a:lnTo>
                      <a:pt x="1604943" y="1270655"/>
                    </a:lnTo>
                    <a:lnTo>
                      <a:pt x="1596992" y="1199313"/>
                    </a:lnTo>
                    <a:cubicBezTo>
                      <a:pt x="1592751" y="1174865"/>
                      <a:pt x="1588511" y="1150640"/>
                      <a:pt x="1584270" y="1126193"/>
                    </a:cubicBezTo>
                    <a:cubicBezTo>
                      <a:pt x="1579500" y="1105079"/>
                      <a:pt x="1574729" y="1083743"/>
                      <a:pt x="1569958" y="1062629"/>
                    </a:cubicBezTo>
                    <a:cubicBezTo>
                      <a:pt x="1564128" y="1042627"/>
                      <a:pt x="1558297" y="1022402"/>
                      <a:pt x="1552466" y="1002399"/>
                    </a:cubicBezTo>
                    <a:lnTo>
                      <a:pt x="1533384" y="949948"/>
                    </a:lnTo>
                    <a:cubicBezTo>
                      <a:pt x="1528083" y="935724"/>
                      <a:pt x="1522959" y="921278"/>
                      <a:pt x="1517659" y="907054"/>
                    </a:cubicBezTo>
                    <a:cubicBezTo>
                      <a:pt x="1512888" y="896608"/>
                      <a:pt x="1508117" y="885940"/>
                      <a:pt x="1503347" y="875495"/>
                    </a:cubicBezTo>
                    <a:lnTo>
                      <a:pt x="1495396" y="854825"/>
                    </a:lnTo>
                    <a:cubicBezTo>
                      <a:pt x="1493276" y="853270"/>
                      <a:pt x="1491155" y="851492"/>
                      <a:pt x="1489035" y="849936"/>
                    </a:cubicBezTo>
                    <a:lnTo>
                      <a:pt x="1446100" y="734144"/>
                    </a:lnTo>
                    <a:lnTo>
                      <a:pt x="1414296" y="629242"/>
                    </a:lnTo>
                    <a:cubicBezTo>
                      <a:pt x="1407405" y="597015"/>
                      <a:pt x="1400691" y="564789"/>
                      <a:pt x="1393800" y="532563"/>
                    </a:cubicBezTo>
                    <a:lnTo>
                      <a:pt x="1382668" y="445218"/>
                    </a:lnTo>
                    <a:cubicBezTo>
                      <a:pt x="1381608" y="418326"/>
                      <a:pt x="1380548" y="391212"/>
                      <a:pt x="1379488" y="364319"/>
                    </a:cubicBezTo>
                    <a:cubicBezTo>
                      <a:pt x="1380548" y="340539"/>
                      <a:pt x="1381608" y="316536"/>
                      <a:pt x="1382668" y="292755"/>
                    </a:cubicBezTo>
                    <a:cubicBezTo>
                      <a:pt x="1385319" y="271641"/>
                      <a:pt x="1387969" y="250305"/>
                      <a:pt x="1390619" y="229191"/>
                    </a:cubicBezTo>
                    <a:cubicBezTo>
                      <a:pt x="1394860" y="210745"/>
                      <a:pt x="1399100" y="192076"/>
                      <a:pt x="1403341" y="173629"/>
                    </a:cubicBezTo>
                    <a:cubicBezTo>
                      <a:pt x="1408112" y="158294"/>
                      <a:pt x="1412705" y="142958"/>
                      <a:pt x="1417476" y="127623"/>
                    </a:cubicBezTo>
                    <a:lnTo>
                      <a:pt x="1434968" y="89618"/>
                    </a:lnTo>
                    <a:lnTo>
                      <a:pt x="1449280" y="60948"/>
                    </a:lnTo>
                    <a:lnTo>
                      <a:pt x="1456101" y="49373"/>
                    </a:lnTo>
                    <a:cubicBezTo>
                      <a:pt x="1456198" y="49028"/>
                      <a:pt x="1456346" y="48707"/>
                      <a:pt x="1456642" y="48454"/>
                    </a:cubicBezTo>
                    <a:cubicBezTo>
                      <a:pt x="1457894" y="46305"/>
                      <a:pt x="1459153" y="44168"/>
                      <a:pt x="1460411" y="42057"/>
                    </a:cubicBezTo>
                    <a:lnTo>
                      <a:pt x="1469953" y="26055"/>
                    </a:lnTo>
                    <a:cubicBezTo>
                      <a:pt x="1470483" y="25610"/>
                      <a:pt x="1471013" y="24944"/>
                      <a:pt x="1471543" y="24499"/>
                    </a:cubicBezTo>
                    <a:lnTo>
                      <a:pt x="1474027" y="24499"/>
                    </a:lnTo>
                    <a:cubicBezTo>
                      <a:pt x="1489607" y="9327"/>
                      <a:pt x="1511597" y="0"/>
                      <a:pt x="15359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61" name="Oval 39">
                <a:extLst>
                  <a:ext uri="{FF2B5EF4-FFF2-40B4-BE49-F238E27FC236}">
                    <a16:creationId xmlns:a16="http://schemas.microsoft.com/office/drawing/2014/main" id="{4BBC10BF-583E-4B04-BA96-8BE23F5FD485}"/>
                  </a:ext>
                </a:extLst>
              </p:cNvPr>
              <p:cNvSpPr/>
              <p:nvPr/>
            </p:nvSpPr>
            <p:spPr>
              <a:xfrm flipH="1" flipV="1">
                <a:off x="1198193" y="2079887"/>
                <a:ext cx="1650866" cy="1912967"/>
              </a:xfrm>
              <a:custGeom>
                <a:avLst/>
                <a:gdLst/>
                <a:ahLst/>
                <a:cxnLst/>
                <a:rect l="l" t="t" r="r" b="b"/>
                <a:pathLst>
                  <a:path w="3393967" h="3932814">
                    <a:moveTo>
                      <a:pt x="1745685" y="3527152"/>
                    </a:moveTo>
                    <a:lnTo>
                      <a:pt x="1657171" y="3238316"/>
                    </a:lnTo>
                    <a:lnTo>
                      <a:pt x="1751363" y="3240672"/>
                    </a:lnTo>
                    <a:lnTo>
                      <a:pt x="1951375" y="3229909"/>
                    </a:lnTo>
                    <a:lnTo>
                      <a:pt x="2127104" y="3205310"/>
                    </a:lnTo>
                    <a:lnTo>
                      <a:pt x="2281920" y="3172254"/>
                    </a:lnTo>
                    <a:lnTo>
                      <a:pt x="2412114" y="3125362"/>
                    </a:lnTo>
                    <a:lnTo>
                      <a:pt x="2530166" y="3081544"/>
                    </a:lnTo>
                    <a:lnTo>
                      <a:pt x="2627307" y="3032345"/>
                    </a:lnTo>
                    <a:lnTo>
                      <a:pt x="2711965" y="2982762"/>
                    </a:lnTo>
                    <a:lnTo>
                      <a:pt x="2772677" y="2930489"/>
                    </a:lnTo>
                    <a:lnTo>
                      <a:pt x="2821249" y="2892052"/>
                    </a:lnTo>
                    <a:lnTo>
                      <a:pt x="2854640" y="2856307"/>
                    </a:lnTo>
                    <a:cubicBezTo>
                      <a:pt x="2861722" y="2849773"/>
                      <a:pt x="2868807" y="2843623"/>
                      <a:pt x="2875889" y="2837088"/>
                    </a:cubicBezTo>
                    <a:cubicBezTo>
                      <a:pt x="2877912" y="2835166"/>
                      <a:pt x="2879936" y="2833629"/>
                      <a:pt x="2881961" y="2831707"/>
                    </a:cubicBezTo>
                    <a:lnTo>
                      <a:pt x="2957514" y="2711016"/>
                    </a:lnTo>
                    <a:lnTo>
                      <a:pt x="3015191" y="2587251"/>
                    </a:lnTo>
                    <a:cubicBezTo>
                      <a:pt x="3026320" y="2544202"/>
                      <a:pt x="3037451" y="2501537"/>
                      <a:pt x="3048582" y="2458489"/>
                    </a:cubicBezTo>
                    <a:cubicBezTo>
                      <a:pt x="3053641" y="2414670"/>
                      <a:pt x="3058700" y="2370469"/>
                      <a:pt x="3063760" y="2326651"/>
                    </a:cubicBezTo>
                    <a:lnTo>
                      <a:pt x="3063760" y="2197504"/>
                    </a:lnTo>
                    <a:lnTo>
                      <a:pt x="3048582" y="2074124"/>
                    </a:lnTo>
                    <a:cubicBezTo>
                      <a:pt x="3040486" y="2031843"/>
                      <a:pt x="3032392" y="1989947"/>
                      <a:pt x="3024296" y="1947668"/>
                    </a:cubicBezTo>
                    <a:cubicBezTo>
                      <a:pt x="3015191" y="1911153"/>
                      <a:pt x="3006083" y="1874254"/>
                      <a:pt x="2996976" y="1837739"/>
                    </a:cubicBezTo>
                    <a:cubicBezTo>
                      <a:pt x="2985846" y="1803147"/>
                      <a:pt x="2974715" y="1768169"/>
                      <a:pt x="2963584" y="1733575"/>
                    </a:cubicBezTo>
                    <a:lnTo>
                      <a:pt x="2927157" y="1642865"/>
                    </a:lnTo>
                    <a:cubicBezTo>
                      <a:pt x="2917038" y="1618266"/>
                      <a:pt x="2907257" y="1593283"/>
                      <a:pt x="2897139" y="1568683"/>
                    </a:cubicBezTo>
                    <a:cubicBezTo>
                      <a:pt x="2888032" y="1550618"/>
                      <a:pt x="2878924" y="1532168"/>
                      <a:pt x="2869818" y="1514104"/>
                    </a:cubicBezTo>
                    <a:lnTo>
                      <a:pt x="2854640" y="1478357"/>
                    </a:lnTo>
                    <a:cubicBezTo>
                      <a:pt x="2850593" y="1475668"/>
                      <a:pt x="2846544" y="1472593"/>
                      <a:pt x="2842497" y="1469902"/>
                    </a:cubicBezTo>
                    <a:lnTo>
                      <a:pt x="2760536" y="1269648"/>
                    </a:lnTo>
                    <a:lnTo>
                      <a:pt x="2699824" y="1088228"/>
                    </a:lnTo>
                    <a:cubicBezTo>
                      <a:pt x="2686670" y="1032494"/>
                      <a:pt x="2673853" y="976761"/>
                      <a:pt x="2660698" y="921029"/>
                    </a:cubicBezTo>
                    <a:lnTo>
                      <a:pt x="2639448" y="769972"/>
                    </a:lnTo>
                    <a:cubicBezTo>
                      <a:pt x="2637424" y="723464"/>
                      <a:pt x="2635401" y="676573"/>
                      <a:pt x="2633377" y="630063"/>
                    </a:cubicBezTo>
                    <a:cubicBezTo>
                      <a:pt x="2635401" y="588937"/>
                      <a:pt x="2637424" y="547426"/>
                      <a:pt x="2639448" y="506298"/>
                    </a:cubicBezTo>
                    <a:cubicBezTo>
                      <a:pt x="2644508" y="469783"/>
                      <a:pt x="2649567" y="432884"/>
                      <a:pt x="2654626" y="396369"/>
                    </a:cubicBezTo>
                    <a:cubicBezTo>
                      <a:pt x="2662722" y="364468"/>
                      <a:pt x="2670816" y="332182"/>
                      <a:pt x="2678912" y="300279"/>
                    </a:cubicBezTo>
                    <a:cubicBezTo>
                      <a:pt x="2688019" y="273758"/>
                      <a:pt x="2696787" y="247236"/>
                      <a:pt x="2705895" y="220715"/>
                    </a:cubicBezTo>
                    <a:lnTo>
                      <a:pt x="2739286" y="154988"/>
                    </a:lnTo>
                    <a:lnTo>
                      <a:pt x="2766607" y="105405"/>
                    </a:lnTo>
                    <a:lnTo>
                      <a:pt x="2779628" y="85387"/>
                    </a:lnTo>
                    <a:cubicBezTo>
                      <a:pt x="2779813" y="84791"/>
                      <a:pt x="2780096" y="84235"/>
                      <a:pt x="2780661" y="83798"/>
                    </a:cubicBezTo>
                    <a:cubicBezTo>
                      <a:pt x="2783051" y="80081"/>
                      <a:pt x="2785454" y="76386"/>
                      <a:pt x="2787855" y="72735"/>
                    </a:cubicBezTo>
                    <a:lnTo>
                      <a:pt x="2806071" y="45060"/>
                    </a:lnTo>
                    <a:cubicBezTo>
                      <a:pt x="2807082" y="44291"/>
                      <a:pt x="2808094" y="43139"/>
                      <a:pt x="2809106" y="42369"/>
                    </a:cubicBezTo>
                    <a:lnTo>
                      <a:pt x="2813848" y="42369"/>
                    </a:lnTo>
                    <a:cubicBezTo>
                      <a:pt x="2843589" y="16131"/>
                      <a:pt x="2885567" y="0"/>
                      <a:pt x="2932020" y="0"/>
                    </a:cubicBezTo>
                    <a:cubicBezTo>
                      <a:pt x="3023300" y="0"/>
                      <a:pt x="3097299" y="62280"/>
                      <a:pt x="3097299" y="139107"/>
                    </a:cubicBezTo>
                    <a:cubicBezTo>
                      <a:pt x="3097299" y="158577"/>
                      <a:pt x="3092547" y="177113"/>
                      <a:pt x="3083814" y="193874"/>
                    </a:cubicBezTo>
                    <a:lnTo>
                      <a:pt x="3085009" y="196115"/>
                    </a:lnTo>
                    <a:lnTo>
                      <a:pt x="3024296" y="286826"/>
                    </a:lnTo>
                    <a:lnTo>
                      <a:pt x="2987870" y="385607"/>
                    </a:lnTo>
                    <a:cubicBezTo>
                      <a:pt x="2977750" y="422122"/>
                      <a:pt x="2967633" y="459021"/>
                      <a:pt x="2957514" y="495536"/>
                    </a:cubicBezTo>
                    <a:cubicBezTo>
                      <a:pt x="2956502" y="535894"/>
                      <a:pt x="2955490" y="575868"/>
                      <a:pt x="2954478" y="616226"/>
                    </a:cubicBezTo>
                    <a:cubicBezTo>
                      <a:pt x="2955490" y="655432"/>
                      <a:pt x="2956502" y="695022"/>
                      <a:pt x="2957514" y="734226"/>
                    </a:cubicBezTo>
                    <a:cubicBezTo>
                      <a:pt x="2963584" y="774584"/>
                      <a:pt x="2969657" y="814558"/>
                      <a:pt x="2975727" y="854918"/>
                    </a:cubicBezTo>
                    <a:lnTo>
                      <a:pt x="3003048" y="970227"/>
                    </a:lnTo>
                    <a:lnTo>
                      <a:pt x="3030369" y="1085537"/>
                    </a:lnTo>
                    <a:cubicBezTo>
                      <a:pt x="3041498" y="1118591"/>
                      <a:pt x="3052629" y="1151264"/>
                      <a:pt x="3063760" y="1184318"/>
                    </a:cubicBezTo>
                    <a:cubicBezTo>
                      <a:pt x="3074891" y="1214683"/>
                      <a:pt x="3085685" y="1244663"/>
                      <a:pt x="3096814" y="1275028"/>
                    </a:cubicBezTo>
                    <a:cubicBezTo>
                      <a:pt x="3105921" y="1299628"/>
                      <a:pt x="3115029" y="1324611"/>
                      <a:pt x="3124135" y="1349210"/>
                    </a:cubicBezTo>
                    <a:cubicBezTo>
                      <a:pt x="3133242" y="1369197"/>
                      <a:pt x="3142348" y="1389570"/>
                      <a:pt x="3151456" y="1409557"/>
                    </a:cubicBezTo>
                    <a:lnTo>
                      <a:pt x="3169669" y="1445302"/>
                    </a:lnTo>
                    <a:lnTo>
                      <a:pt x="3172704" y="1453374"/>
                    </a:lnTo>
                    <a:lnTo>
                      <a:pt x="3260737" y="1642865"/>
                    </a:lnTo>
                    <a:cubicBezTo>
                      <a:pt x="3283000" y="1701289"/>
                      <a:pt x="3304922" y="1760098"/>
                      <a:pt x="3327184" y="1818521"/>
                    </a:cubicBezTo>
                    <a:lnTo>
                      <a:pt x="3372718" y="1983413"/>
                    </a:lnTo>
                    <a:cubicBezTo>
                      <a:pt x="3377777" y="2034534"/>
                      <a:pt x="3382836" y="2086039"/>
                      <a:pt x="3387897" y="2137159"/>
                    </a:cubicBezTo>
                    <a:cubicBezTo>
                      <a:pt x="3389920" y="2185589"/>
                      <a:pt x="3391944" y="2234403"/>
                      <a:pt x="3393967" y="2282834"/>
                    </a:cubicBezTo>
                    <a:cubicBezTo>
                      <a:pt x="3389920" y="2325883"/>
                      <a:pt x="3385873" y="2368546"/>
                      <a:pt x="3381824" y="2411595"/>
                    </a:cubicBezTo>
                    <a:cubicBezTo>
                      <a:pt x="3374742" y="2453876"/>
                      <a:pt x="3367658" y="2495771"/>
                      <a:pt x="3360576" y="2538052"/>
                    </a:cubicBezTo>
                    <a:cubicBezTo>
                      <a:pt x="3349445" y="2574566"/>
                      <a:pt x="3338315" y="2611465"/>
                      <a:pt x="3327184" y="2647980"/>
                    </a:cubicBezTo>
                    <a:cubicBezTo>
                      <a:pt x="3316053" y="2679115"/>
                      <a:pt x="3305260" y="2709864"/>
                      <a:pt x="3294129" y="2740997"/>
                    </a:cubicBezTo>
                    <a:lnTo>
                      <a:pt x="3257702" y="2820945"/>
                    </a:lnTo>
                    <a:lnTo>
                      <a:pt x="3218238" y="2892052"/>
                    </a:lnTo>
                    <a:lnTo>
                      <a:pt x="3178777" y="2947017"/>
                    </a:lnTo>
                    <a:cubicBezTo>
                      <a:pt x="3169669" y="2959700"/>
                      <a:pt x="3160563" y="2972770"/>
                      <a:pt x="3151456" y="2985453"/>
                    </a:cubicBezTo>
                    <a:lnTo>
                      <a:pt x="3130207" y="3007362"/>
                    </a:lnTo>
                    <a:cubicBezTo>
                      <a:pt x="3128182" y="3010053"/>
                      <a:pt x="3126158" y="3013128"/>
                      <a:pt x="3124135" y="3015819"/>
                    </a:cubicBezTo>
                    <a:lnTo>
                      <a:pt x="3009118" y="3131128"/>
                    </a:lnTo>
                    <a:lnTo>
                      <a:pt x="2881961" y="3227218"/>
                    </a:lnTo>
                    <a:lnTo>
                      <a:pt x="2733216" y="3306782"/>
                    </a:lnTo>
                    <a:lnTo>
                      <a:pt x="2584808" y="3367127"/>
                    </a:lnTo>
                    <a:lnTo>
                      <a:pt x="2430328" y="3422092"/>
                    </a:lnTo>
                    <a:lnTo>
                      <a:pt x="2275850" y="3455146"/>
                    </a:lnTo>
                    <a:lnTo>
                      <a:pt x="2127104" y="3485128"/>
                    </a:lnTo>
                    <a:lnTo>
                      <a:pt x="1987804" y="3504345"/>
                    </a:lnTo>
                    <a:lnTo>
                      <a:pt x="1863680" y="3520873"/>
                    </a:lnTo>
                    <a:lnTo>
                      <a:pt x="1757433" y="3526255"/>
                    </a:lnTo>
                    <a:close/>
                    <a:moveTo>
                      <a:pt x="158924" y="3930462"/>
                    </a:moveTo>
                    <a:cubicBezTo>
                      <a:pt x="110443" y="3915731"/>
                      <a:pt x="0" y="3866001"/>
                      <a:pt x="0" y="3786484"/>
                    </a:cubicBezTo>
                    <a:cubicBezTo>
                      <a:pt x="0" y="3760641"/>
                      <a:pt x="7516" y="3736388"/>
                      <a:pt x="22839" y="3716534"/>
                    </a:cubicBezTo>
                    <a:cubicBezTo>
                      <a:pt x="42033" y="3685525"/>
                      <a:pt x="80608" y="3634905"/>
                      <a:pt x="115165" y="3600437"/>
                    </a:cubicBezTo>
                    <a:lnTo>
                      <a:pt x="230182" y="3509727"/>
                    </a:lnTo>
                    <a:lnTo>
                      <a:pt x="363411" y="3435929"/>
                    </a:lnTo>
                    <a:lnTo>
                      <a:pt x="503049" y="3375199"/>
                    </a:lnTo>
                    <a:lnTo>
                      <a:pt x="645387" y="3326000"/>
                    </a:lnTo>
                    <a:lnTo>
                      <a:pt x="787724" y="3290254"/>
                    </a:lnTo>
                    <a:lnTo>
                      <a:pt x="930059" y="3265655"/>
                    </a:lnTo>
                    <a:lnTo>
                      <a:pt x="1069699" y="3246438"/>
                    </a:lnTo>
                    <a:lnTo>
                      <a:pt x="1196856" y="3235290"/>
                    </a:lnTo>
                    <a:lnTo>
                      <a:pt x="1306140" y="3229909"/>
                    </a:lnTo>
                    <a:lnTo>
                      <a:pt x="1322155" y="3229909"/>
                    </a:lnTo>
                    <a:lnTo>
                      <a:pt x="1387858" y="3520878"/>
                    </a:lnTo>
                    <a:lnTo>
                      <a:pt x="1387763" y="3520873"/>
                    </a:lnTo>
                    <a:lnTo>
                      <a:pt x="1196856" y="3526255"/>
                    </a:lnTo>
                    <a:lnTo>
                      <a:pt x="1024165" y="3545473"/>
                    </a:lnTo>
                    <a:lnTo>
                      <a:pt x="869685" y="3570456"/>
                    </a:lnTo>
                    <a:lnTo>
                      <a:pt x="745225" y="3600437"/>
                    </a:lnTo>
                    <a:lnTo>
                      <a:pt x="633244" y="3641565"/>
                    </a:lnTo>
                    <a:lnTo>
                      <a:pt x="539140" y="3680001"/>
                    </a:lnTo>
                    <a:lnTo>
                      <a:pt x="469658" y="3721127"/>
                    </a:lnTo>
                    <a:lnTo>
                      <a:pt x="408946" y="3759564"/>
                    </a:lnTo>
                    <a:lnTo>
                      <a:pt x="357341" y="3801075"/>
                    </a:lnTo>
                    <a:cubicBezTo>
                      <a:pt x="346210" y="3811837"/>
                      <a:pt x="335079" y="3822985"/>
                      <a:pt x="323949" y="3833747"/>
                    </a:cubicBezTo>
                    <a:cubicBezTo>
                      <a:pt x="316865" y="3842972"/>
                      <a:pt x="310119" y="3852197"/>
                      <a:pt x="303037" y="3861422"/>
                    </a:cubicBezTo>
                    <a:cubicBezTo>
                      <a:pt x="298990" y="3866034"/>
                      <a:pt x="294941" y="3870261"/>
                      <a:pt x="290894" y="3874873"/>
                    </a:cubicBezTo>
                    <a:cubicBezTo>
                      <a:pt x="266876" y="3886379"/>
                      <a:pt x="207406" y="3945193"/>
                      <a:pt x="158924" y="393046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  <p:sp>
            <p:nvSpPr>
              <p:cNvPr id="2962" name="Rounded Rectangle 21">
                <a:extLst>
                  <a:ext uri="{FF2B5EF4-FFF2-40B4-BE49-F238E27FC236}">
                    <a16:creationId xmlns:a16="http://schemas.microsoft.com/office/drawing/2014/main" id="{EA67C787-1F9F-4F7D-B0F3-316AA396B6C4}"/>
                  </a:ext>
                </a:extLst>
              </p:cNvPr>
              <p:cNvSpPr/>
              <p:nvPr/>
            </p:nvSpPr>
            <p:spPr>
              <a:xfrm rot="18063644">
                <a:off x="1029053" y="3391349"/>
                <a:ext cx="73094" cy="73540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025" dirty="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974" name="Freeform: Shape 2973">
            <a:extLst>
              <a:ext uri="{FF2B5EF4-FFF2-40B4-BE49-F238E27FC236}">
                <a16:creationId xmlns:a16="http://schemas.microsoft.com/office/drawing/2014/main" id="{8AAEA8D4-4772-4F9F-BD07-5B9F4D0B7613}"/>
              </a:ext>
            </a:extLst>
          </p:cNvPr>
          <p:cNvSpPr/>
          <p:nvPr/>
        </p:nvSpPr>
        <p:spPr>
          <a:xfrm rot="1022389">
            <a:off x="8221807" y="850749"/>
            <a:ext cx="808119" cy="660624"/>
          </a:xfrm>
          <a:custGeom>
            <a:avLst/>
            <a:gdLst>
              <a:gd name="connsiteX0" fmla="*/ 618123 w 1077492"/>
              <a:gd name="connsiteY0" fmla="*/ 5091 h 880832"/>
              <a:gd name="connsiteX1" fmla="*/ 649515 w 1077492"/>
              <a:gd name="connsiteY1" fmla="*/ 48 h 880832"/>
              <a:gd name="connsiteX2" fmla="*/ 706766 w 1077492"/>
              <a:gd name="connsiteY2" fmla="*/ 25655 h 880832"/>
              <a:gd name="connsiteX3" fmla="*/ 703831 w 1077492"/>
              <a:gd name="connsiteY3" fmla="*/ 142493 h 880832"/>
              <a:gd name="connsiteX4" fmla="*/ 665641 w 1077492"/>
              <a:gd name="connsiteY4" fmla="*/ 157025 h 880832"/>
              <a:gd name="connsiteX5" fmla="*/ 665641 w 1077492"/>
              <a:gd name="connsiteY5" fmla="*/ 352605 h 880832"/>
              <a:gd name="connsiteX6" fmla="*/ 684786 w 1077492"/>
              <a:gd name="connsiteY6" fmla="*/ 356972 h 880832"/>
              <a:gd name="connsiteX7" fmla="*/ 718689 w 1077492"/>
              <a:gd name="connsiteY7" fmla="*/ 380793 h 880832"/>
              <a:gd name="connsiteX8" fmla="*/ 738749 w 1077492"/>
              <a:gd name="connsiteY8" fmla="*/ 496690 h 880832"/>
              <a:gd name="connsiteX9" fmla="*/ 735230 w 1077492"/>
              <a:gd name="connsiteY9" fmla="*/ 501698 h 880832"/>
              <a:gd name="connsiteX10" fmla="*/ 845060 w 1077492"/>
              <a:gd name="connsiteY10" fmla="*/ 617186 h 880832"/>
              <a:gd name="connsiteX11" fmla="*/ 879258 w 1077492"/>
              <a:gd name="connsiteY11" fmla="*/ 595803 h 880832"/>
              <a:gd name="connsiteX12" fmla="*/ 1037048 w 1077492"/>
              <a:gd name="connsiteY12" fmla="*/ 632408 h 880832"/>
              <a:gd name="connsiteX13" fmla="*/ 1031825 w 1077492"/>
              <a:gd name="connsiteY13" fmla="*/ 840388 h 880832"/>
              <a:gd name="connsiteX14" fmla="*/ 823846 w 1077492"/>
              <a:gd name="connsiteY14" fmla="*/ 835165 h 880832"/>
              <a:gd name="connsiteX15" fmla="*/ 795994 w 1077492"/>
              <a:gd name="connsiteY15" fmla="*/ 674255 h 880832"/>
              <a:gd name="connsiteX16" fmla="*/ 803191 w 1077492"/>
              <a:gd name="connsiteY16" fmla="*/ 664013 h 880832"/>
              <a:gd name="connsiteX17" fmla="*/ 690708 w 1077492"/>
              <a:gd name="connsiteY17" fmla="*/ 545736 h 880832"/>
              <a:gd name="connsiteX18" fmla="*/ 678778 w 1077492"/>
              <a:gd name="connsiteY18" fmla="*/ 553196 h 880832"/>
              <a:gd name="connsiteX19" fmla="*/ 565128 w 1077492"/>
              <a:gd name="connsiteY19" fmla="*/ 526831 h 880832"/>
              <a:gd name="connsiteX20" fmla="*/ 562479 w 1077492"/>
              <a:gd name="connsiteY20" fmla="*/ 522594 h 880832"/>
              <a:gd name="connsiteX21" fmla="*/ 207664 w 1077492"/>
              <a:gd name="connsiteY21" fmla="*/ 608151 h 880832"/>
              <a:gd name="connsiteX22" fmla="*/ 203307 w 1077492"/>
              <a:gd name="connsiteY22" fmla="*/ 628640 h 880832"/>
              <a:gd name="connsiteX23" fmla="*/ 178918 w 1077492"/>
              <a:gd name="connsiteY23" fmla="*/ 663609 h 880832"/>
              <a:gd name="connsiteX24" fmla="*/ 29119 w 1077492"/>
              <a:gd name="connsiteY24" fmla="*/ 659847 h 880832"/>
              <a:gd name="connsiteX25" fmla="*/ 32881 w 1077492"/>
              <a:gd name="connsiteY25" fmla="*/ 510048 h 880832"/>
              <a:gd name="connsiteX26" fmla="*/ 67936 w 1077492"/>
              <a:gd name="connsiteY26" fmla="*/ 487958 h 880832"/>
              <a:gd name="connsiteX27" fmla="*/ 182679 w 1077492"/>
              <a:gd name="connsiteY27" fmla="*/ 513810 h 880832"/>
              <a:gd name="connsiteX28" fmla="*/ 199867 w 1077492"/>
              <a:gd name="connsiteY28" fmla="*/ 541086 h 880832"/>
              <a:gd name="connsiteX29" fmla="*/ 537541 w 1077492"/>
              <a:gd name="connsiteY29" fmla="*/ 459661 h 880832"/>
              <a:gd name="connsiteX30" fmla="*/ 536059 w 1077492"/>
              <a:gd name="connsiteY30" fmla="*/ 450434 h 880832"/>
              <a:gd name="connsiteX31" fmla="*/ 568890 w 1077492"/>
              <a:gd name="connsiteY31" fmla="*/ 377032 h 880832"/>
              <a:gd name="connsiteX32" fmla="*/ 605039 w 1077492"/>
              <a:gd name="connsiteY32" fmla="*/ 354429 h 880832"/>
              <a:gd name="connsiteX33" fmla="*/ 624516 w 1077492"/>
              <a:gd name="connsiteY33" fmla="*/ 351300 h 880832"/>
              <a:gd name="connsiteX34" fmla="*/ 624516 w 1077492"/>
              <a:gd name="connsiteY34" fmla="*/ 160667 h 880832"/>
              <a:gd name="connsiteX35" fmla="*/ 613436 w 1077492"/>
              <a:gd name="connsiteY35" fmla="*/ 158139 h 880832"/>
              <a:gd name="connsiteX36" fmla="*/ 586993 w 1077492"/>
              <a:gd name="connsiteY36" fmla="*/ 139559 h 880832"/>
              <a:gd name="connsiteX37" fmla="*/ 589927 w 1077492"/>
              <a:gd name="connsiteY37" fmla="*/ 22721 h 880832"/>
              <a:gd name="connsiteX38" fmla="*/ 618123 w 1077492"/>
              <a:gd name="connsiteY38" fmla="*/ 5091 h 88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77492" h="880832">
                <a:moveTo>
                  <a:pt x="618123" y="5091"/>
                </a:moveTo>
                <a:cubicBezTo>
                  <a:pt x="628264" y="1341"/>
                  <a:pt x="638938" y="-311"/>
                  <a:pt x="649515" y="48"/>
                </a:cubicBezTo>
                <a:cubicBezTo>
                  <a:pt x="670668" y="767"/>
                  <a:pt x="691432" y="9532"/>
                  <a:pt x="706766" y="25655"/>
                </a:cubicBezTo>
                <a:cubicBezTo>
                  <a:pt x="738893" y="59437"/>
                  <a:pt x="736078" y="111827"/>
                  <a:pt x="703831" y="142493"/>
                </a:cubicBezTo>
                <a:lnTo>
                  <a:pt x="665641" y="157025"/>
                </a:lnTo>
                <a:lnTo>
                  <a:pt x="665641" y="352605"/>
                </a:lnTo>
                <a:lnTo>
                  <a:pt x="684786" y="356972"/>
                </a:lnTo>
                <a:cubicBezTo>
                  <a:pt x="697289" y="362480"/>
                  <a:pt x="708859" y="370458"/>
                  <a:pt x="718689" y="380793"/>
                </a:cubicBezTo>
                <a:cubicBezTo>
                  <a:pt x="749581" y="413278"/>
                  <a:pt x="755275" y="459181"/>
                  <a:pt x="738749" y="496690"/>
                </a:cubicBezTo>
                <a:lnTo>
                  <a:pt x="735230" y="501698"/>
                </a:lnTo>
                <a:lnTo>
                  <a:pt x="845060" y="617186"/>
                </a:lnTo>
                <a:lnTo>
                  <a:pt x="879258" y="595803"/>
                </a:lnTo>
                <a:cubicBezTo>
                  <a:pt x="933414" y="575777"/>
                  <a:pt x="996107" y="589357"/>
                  <a:pt x="1037048" y="632408"/>
                </a:cubicBezTo>
                <a:cubicBezTo>
                  <a:pt x="1094236" y="692542"/>
                  <a:pt x="1089226" y="785799"/>
                  <a:pt x="1031825" y="840388"/>
                </a:cubicBezTo>
                <a:cubicBezTo>
                  <a:pt x="971691" y="897576"/>
                  <a:pt x="878434" y="892566"/>
                  <a:pt x="823846" y="835165"/>
                </a:cubicBezTo>
                <a:cubicBezTo>
                  <a:pt x="780955" y="790064"/>
                  <a:pt x="773050" y="726332"/>
                  <a:pt x="795994" y="674255"/>
                </a:cubicBezTo>
                <a:lnTo>
                  <a:pt x="803191" y="664013"/>
                </a:lnTo>
                <a:lnTo>
                  <a:pt x="690708" y="545736"/>
                </a:lnTo>
                <a:lnTo>
                  <a:pt x="678778" y="553196"/>
                </a:lnTo>
                <a:cubicBezTo>
                  <a:pt x="639771" y="567620"/>
                  <a:pt x="594617" y="557839"/>
                  <a:pt x="565128" y="526831"/>
                </a:cubicBezTo>
                <a:lnTo>
                  <a:pt x="562479" y="522594"/>
                </a:lnTo>
                <a:lnTo>
                  <a:pt x="207664" y="608151"/>
                </a:lnTo>
                <a:lnTo>
                  <a:pt x="203307" y="628640"/>
                </a:lnTo>
                <a:cubicBezTo>
                  <a:pt x="197853" y="641384"/>
                  <a:pt x="189746" y="653311"/>
                  <a:pt x="178918" y="663609"/>
                </a:cubicBezTo>
                <a:cubicBezTo>
                  <a:pt x="137575" y="702927"/>
                  <a:pt x="70309" y="703160"/>
                  <a:pt x="29119" y="659847"/>
                </a:cubicBezTo>
                <a:cubicBezTo>
                  <a:pt x="-10199" y="618504"/>
                  <a:pt x="-10431" y="551239"/>
                  <a:pt x="32881" y="510048"/>
                </a:cubicBezTo>
                <a:cubicBezTo>
                  <a:pt x="43217" y="500219"/>
                  <a:pt x="55173" y="492832"/>
                  <a:pt x="67936" y="487958"/>
                </a:cubicBezTo>
                <a:cubicBezTo>
                  <a:pt x="106227" y="473336"/>
                  <a:pt x="151787" y="481326"/>
                  <a:pt x="182679" y="513810"/>
                </a:cubicBezTo>
                <a:lnTo>
                  <a:pt x="199867" y="541086"/>
                </a:lnTo>
                <a:lnTo>
                  <a:pt x="537541" y="459661"/>
                </a:lnTo>
                <a:lnTo>
                  <a:pt x="536059" y="450434"/>
                </a:lnTo>
                <a:cubicBezTo>
                  <a:pt x="536980" y="423313"/>
                  <a:pt x="548218" y="396691"/>
                  <a:pt x="568890" y="377032"/>
                </a:cubicBezTo>
                <a:cubicBezTo>
                  <a:pt x="579718" y="366735"/>
                  <a:pt x="592037" y="359237"/>
                  <a:pt x="605039" y="354429"/>
                </a:cubicBezTo>
                <a:lnTo>
                  <a:pt x="624516" y="351300"/>
                </a:lnTo>
                <a:lnTo>
                  <a:pt x="624516" y="160667"/>
                </a:lnTo>
                <a:lnTo>
                  <a:pt x="613436" y="158139"/>
                </a:lnTo>
                <a:cubicBezTo>
                  <a:pt x="603685" y="153843"/>
                  <a:pt x="594660" y="147621"/>
                  <a:pt x="586993" y="139559"/>
                </a:cubicBezTo>
                <a:cubicBezTo>
                  <a:pt x="554867" y="105778"/>
                  <a:pt x="557681" y="53388"/>
                  <a:pt x="589927" y="22721"/>
                </a:cubicBezTo>
                <a:cubicBezTo>
                  <a:pt x="598373" y="14690"/>
                  <a:pt x="607982" y="8842"/>
                  <a:pt x="618123" y="5091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2975" name="Freeform: Shape 2974">
            <a:extLst>
              <a:ext uri="{FF2B5EF4-FFF2-40B4-BE49-F238E27FC236}">
                <a16:creationId xmlns:a16="http://schemas.microsoft.com/office/drawing/2014/main" id="{99592953-5DEA-4A78-BDAE-D80C0BFAB02F}"/>
              </a:ext>
            </a:extLst>
          </p:cNvPr>
          <p:cNvSpPr/>
          <p:nvPr/>
        </p:nvSpPr>
        <p:spPr>
          <a:xfrm rot="1022389">
            <a:off x="3816122" y="673205"/>
            <a:ext cx="769058" cy="628692"/>
          </a:xfrm>
          <a:custGeom>
            <a:avLst/>
            <a:gdLst>
              <a:gd name="connsiteX0" fmla="*/ 618123 w 1077492"/>
              <a:gd name="connsiteY0" fmla="*/ 5091 h 880832"/>
              <a:gd name="connsiteX1" fmla="*/ 649515 w 1077492"/>
              <a:gd name="connsiteY1" fmla="*/ 48 h 880832"/>
              <a:gd name="connsiteX2" fmla="*/ 706766 w 1077492"/>
              <a:gd name="connsiteY2" fmla="*/ 25655 h 880832"/>
              <a:gd name="connsiteX3" fmla="*/ 703831 w 1077492"/>
              <a:gd name="connsiteY3" fmla="*/ 142493 h 880832"/>
              <a:gd name="connsiteX4" fmla="*/ 665641 w 1077492"/>
              <a:gd name="connsiteY4" fmla="*/ 157025 h 880832"/>
              <a:gd name="connsiteX5" fmla="*/ 665641 w 1077492"/>
              <a:gd name="connsiteY5" fmla="*/ 352605 h 880832"/>
              <a:gd name="connsiteX6" fmla="*/ 684786 w 1077492"/>
              <a:gd name="connsiteY6" fmla="*/ 356972 h 880832"/>
              <a:gd name="connsiteX7" fmla="*/ 718689 w 1077492"/>
              <a:gd name="connsiteY7" fmla="*/ 380793 h 880832"/>
              <a:gd name="connsiteX8" fmla="*/ 738749 w 1077492"/>
              <a:gd name="connsiteY8" fmla="*/ 496690 h 880832"/>
              <a:gd name="connsiteX9" fmla="*/ 735230 w 1077492"/>
              <a:gd name="connsiteY9" fmla="*/ 501698 h 880832"/>
              <a:gd name="connsiteX10" fmla="*/ 845060 w 1077492"/>
              <a:gd name="connsiteY10" fmla="*/ 617186 h 880832"/>
              <a:gd name="connsiteX11" fmla="*/ 879258 w 1077492"/>
              <a:gd name="connsiteY11" fmla="*/ 595803 h 880832"/>
              <a:gd name="connsiteX12" fmla="*/ 1037048 w 1077492"/>
              <a:gd name="connsiteY12" fmla="*/ 632408 h 880832"/>
              <a:gd name="connsiteX13" fmla="*/ 1031825 w 1077492"/>
              <a:gd name="connsiteY13" fmla="*/ 840388 h 880832"/>
              <a:gd name="connsiteX14" fmla="*/ 823846 w 1077492"/>
              <a:gd name="connsiteY14" fmla="*/ 835165 h 880832"/>
              <a:gd name="connsiteX15" fmla="*/ 795994 w 1077492"/>
              <a:gd name="connsiteY15" fmla="*/ 674255 h 880832"/>
              <a:gd name="connsiteX16" fmla="*/ 803191 w 1077492"/>
              <a:gd name="connsiteY16" fmla="*/ 664013 h 880832"/>
              <a:gd name="connsiteX17" fmla="*/ 690708 w 1077492"/>
              <a:gd name="connsiteY17" fmla="*/ 545736 h 880832"/>
              <a:gd name="connsiteX18" fmla="*/ 678778 w 1077492"/>
              <a:gd name="connsiteY18" fmla="*/ 553196 h 880832"/>
              <a:gd name="connsiteX19" fmla="*/ 565128 w 1077492"/>
              <a:gd name="connsiteY19" fmla="*/ 526831 h 880832"/>
              <a:gd name="connsiteX20" fmla="*/ 562479 w 1077492"/>
              <a:gd name="connsiteY20" fmla="*/ 522594 h 880832"/>
              <a:gd name="connsiteX21" fmla="*/ 207664 w 1077492"/>
              <a:gd name="connsiteY21" fmla="*/ 608151 h 880832"/>
              <a:gd name="connsiteX22" fmla="*/ 203307 w 1077492"/>
              <a:gd name="connsiteY22" fmla="*/ 628640 h 880832"/>
              <a:gd name="connsiteX23" fmla="*/ 178918 w 1077492"/>
              <a:gd name="connsiteY23" fmla="*/ 663609 h 880832"/>
              <a:gd name="connsiteX24" fmla="*/ 29119 w 1077492"/>
              <a:gd name="connsiteY24" fmla="*/ 659847 h 880832"/>
              <a:gd name="connsiteX25" fmla="*/ 32881 w 1077492"/>
              <a:gd name="connsiteY25" fmla="*/ 510048 h 880832"/>
              <a:gd name="connsiteX26" fmla="*/ 67936 w 1077492"/>
              <a:gd name="connsiteY26" fmla="*/ 487958 h 880832"/>
              <a:gd name="connsiteX27" fmla="*/ 182679 w 1077492"/>
              <a:gd name="connsiteY27" fmla="*/ 513810 h 880832"/>
              <a:gd name="connsiteX28" fmla="*/ 199867 w 1077492"/>
              <a:gd name="connsiteY28" fmla="*/ 541086 h 880832"/>
              <a:gd name="connsiteX29" fmla="*/ 537541 w 1077492"/>
              <a:gd name="connsiteY29" fmla="*/ 459661 h 880832"/>
              <a:gd name="connsiteX30" fmla="*/ 536059 w 1077492"/>
              <a:gd name="connsiteY30" fmla="*/ 450434 h 880832"/>
              <a:gd name="connsiteX31" fmla="*/ 568890 w 1077492"/>
              <a:gd name="connsiteY31" fmla="*/ 377032 h 880832"/>
              <a:gd name="connsiteX32" fmla="*/ 605039 w 1077492"/>
              <a:gd name="connsiteY32" fmla="*/ 354429 h 880832"/>
              <a:gd name="connsiteX33" fmla="*/ 624516 w 1077492"/>
              <a:gd name="connsiteY33" fmla="*/ 351300 h 880832"/>
              <a:gd name="connsiteX34" fmla="*/ 624516 w 1077492"/>
              <a:gd name="connsiteY34" fmla="*/ 160667 h 880832"/>
              <a:gd name="connsiteX35" fmla="*/ 613436 w 1077492"/>
              <a:gd name="connsiteY35" fmla="*/ 158139 h 880832"/>
              <a:gd name="connsiteX36" fmla="*/ 586993 w 1077492"/>
              <a:gd name="connsiteY36" fmla="*/ 139559 h 880832"/>
              <a:gd name="connsiteX37" fmla="*/ 589927 w 1077492"/>
              <a:gd name="connsiteY37" fmla="*/ 22721 h 880832"/>
              <a:gd name="connsiteX38" fmla="*/ 618123 w 1077492"/>
              <a:gd name="connsiteY38" fmla="*/ 5091 h 88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77492" h="880832">
                <a:moveTo>
                  <a:pt x="618123" y="5091"/>
                </a:moveTo>
                <a:cubicBezTo>
                  <a:pt x="628264" y="1341"/>
                  <a:pt x="638938" y="-311"/>
                  <a:pt x="649515" y="48"/>
                </a:cubicBezTo>
                <a:cubicBezTo>
                  <a:pt x="670668" y="767"/>
                  <a:pt x="691432" y="9532"/>
                  <a:pt x="706766" y="25655"/>
                </a:cubicBezTo>
                <a:cubicBezTo>
                  <a:pt x="738893" y="59437"/>
                  <a:pt x="736078" y="111827"/>
                  <a:pt x="703831" y="142493"/>
                </a:cubicBezTo>
                <a:lnTo>
                  <a:pt x="665641" y="157025"/>
                </a:lnTo>
                <a:lnTo>
                  <a:pt x="665641" y="352605"/>
                </a:lnTo>
                <a:lnTo>
                  <a:pt x="684786" y="356972"/>
                </a:lnTo>
                <a:cubicBezTo>
                  <a:pt x="697289" y="362480"/>
                  <a:pt x="708859" y="370458"/>
                  <a:pt x="718689" y="380793"/>
                </a:cubicBezTo>
                <a:cubicBezTo>
                  <a:pt x="749581" y="413278"/>
                  <a:pt x="755275" y="459181"/>
                  <a:pt x="738749" y="496690"/>
                </a:cubicBezTo>
                <a:lnTo>
                  <a:pt x="735230" y="501698"/>
                </a:lnTo>
                <a:lnTo>
                  <a:pt x="845060" y="617186"/>
                </a:lnTo>
                <a:lnTo>
                  <a:pt x="879258" y="595803"/>
                </a:lnTo>
                <a:cubicBezTo>
                  <a:pt x="933414" y="575777"/>
                  <a:pt x="996107" y="589357"/>
                  <a:pt x="1037048" y="632408"/>
                </a:cubicBezTo>
                <a:cubicBezTo>
                  <a:pt x="1094236" y="692542"/>
                  <a:pt x="1089226" y="785799"/>
                  <a:pt x="1031825" y="840388"/>
                </a:cubicBezTo>
                <a:cubicBezTo>
                  <a:pt x="971691" y="897576"/>
                  <a:pt x="878434" y="892566"/>
                  <a:pt x="823846" y="835165"/>
                </a:cubicBezTo>
                <a:cubicBezTo>
                  <a:pt x="780955" y="790064"/>
                  <a:pt x="773050" y="726332"/>
                  <a:pt x="795994" y="674255"/>
                </a:cubicBezTo>
                <a:lnTo>
                  <a:pt x="803191" y="664013"/>
                </a:lnTo>
                <a:lnTo>
                  <a:pt x="690708" y="545736"/>
                </a:lnTo>
                <a:lnTo>
                  <a:pt x="678778" y="553196"/>
                </a:lnTo>
                <a:cubicBezTo>
                  <a:pt x="639771" y="567620"/>
                  <a:pt x="594617" y="557839"/>
                  <a:pt x="565128" y="526831"/>
                </a:cubicBezTo>
                <a:lnTo>
                  <a:pt x="562479" y="522594"/>
                </a:lnTo>
                <a:lnTo>
                  <a:pt x="207664" y="608151"/>
                </a:lnTo>
                <a:lnTo>
                  <a:pt x="203307" y="628640"/>
                </a:lnTo>
                <a:cubicBezTo>
                  <a:pt x="197853" y="641384"/>
                  <a:pt x="189746" y="653311"/>
                  <a:pt x="178918" y="663609"/>
                </a:cubicBezTo>
                <a:cubicBezTo>
                  <a:pt x="137575" y="702927"/>
                  <a:pt x="70309" y="703160"/>
                  <a:pt x="29119" y="659847"/>
                </a:cubicBezTo>
                <a:cubicBezTo>
                  <a:pt x="-10199" y="618504"/>
                  <a:pt x="-10431" y="551239"/>
                  <a:pt x="32881" y="510048"/>
                </a:cubicBezTo>
                <a:cubicBezTo>
                  <a:pt x="43217" y="500219"/>
                  <a:pt x="55173" y="492832"/>
                  <a:pt x="67936" y="487958"/>
                </a:cubicBezTo>
                <a:cubicBezTo>
                  <a:pt x="106227" y="473336"/>
                  <a:pt x="151787" y="481326"/>
                  <a:pt x="182679" y="513810"/>
                </a:cubicBezTo>
                <a:lnTo>
                  <a:pt x="199867" y="541086"/>
                </a:lnTo>
                <a:lnTo>
                  <a:pt x="537541" y="459661"/>
                </a:lnTo>
                <a:lnTo>
                  <a:pt x="536059" y="450434"/>
                </a:lnTo>
                <a:cubicBezTo>
                  <a:pt x="536980" y="423313"/>
                  <a:pt x="548218" y="396691"/>
                  <a:pt x="568890" y="377032"/>
                </a:cubicBezTo>
                <a:cubicBezTo>
                  <a:pt x="579718" y="366735"/>
                  <a:pt x="592037" y="359237"/>
                  <a:pt x="605039" y="354429"/>
                </a:cubicBezTo>
                <a:lnTo>
                  <a:pt x="624516" y="351300"/>
                </a:lnTo>
                <a:lnTo>
                  <a:pt x="624516" y="160667"/>
                </a:lnTo>
                <a:lnTo>
                  <a:pt x="613436" y="158139"/>
                </a:lnTo>
                <a:cubicBezTo>
                  <a:pt x="603685" y="153843"/>
                  <a:pt x="594660" y="147621"/>
                  <a:pt x="586993" y="139559"/>
                </a:cubicBezTo>
                <a:cubicBezTo>
                  <a:pt x="554867" y="105778"/>
                  <a:pt x="557681" y="53388"/>
                  <a:pt x="589927" y="22721"/>
                </a:cubicBezTo>
                <a:cubicBezTo>
                  <a:pt x="598373" y="14690"/>
                  <a:pt x="607982" y="8842"/>
                  <a:pt x="618123" y="5091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 sz="135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27349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>
            <a:stCxn id="9" idx="6"/>
          </p:cNvCxnSpPr>
          <p:nvPr/>
        </p:nvCxnSpPr>
        <p:spPr>
          <a:xfrm>
            <a:off x="1670688" y="3006407"/>
            <a:ext cx="5984077" cy="8296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7092278" y="2517710"/>
            <a:ext cx="971680" cy="971680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454664" y="2862391"/>
            <a:ext cx="288032" cy="288032"/>
            <a:chOff x="611560" y="2851238"/>
            <a:chExt cx="288032" cy="288032"/>
          </a:xfrm>
        </p:grpSpPr>
        <p:sp>
          <p:nvSpPr>
            <p:cNvPr id="8" name="Oval 7"/>
            <p:cNvSpPr/>
            <p:nvPr/>
          </p:nvSpPr>
          <p:spPr>
            <a:xfrm>
              <a:off x="611560" y="2851238"/>
              <a:ext cx="288032" cy="288032"/>
            </a:xfrm>
            <a:prstGeom prst="ellipse">
              <a:avLst/>
            </a:prstGeom>
            <a:solidFill>
              <a:schemeClr val="accent5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683568" y="2923246"/>
              <a:ext cx="144016" cy="1440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864067" y="2851238"/>
            <a:ext cx="288032" cy="288032"/>
            <a:chOff x="611560" y="2851238"/>
            <a:chExt cx="288032" cy="288032"/>
          </a:xfrm>
        </p:grpSpPr>
        <p:sp>
          <p:nvSpPr>
            <p:cNvPr id="11" name="Oval 10"/>
            <p:cNvSpPr/>
            <p:nvPr/>
          </p:nvSpPr>
          <p:spPr>
            <a:xfrm>
              <a:off x="611560" y="2851238"/>
              <a:ext cx="288032" cy="288032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683568" y="2923246"/>
              <a:ext cx="144016" cy="1440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273470" y="2851238"/>
            <a:ext cx="288032" cy="288032"/>
            <a:chOff x="611560" y="2851238"/>
            <a:chExt cx="288032" cy="288032"/>
          </a:xfrm>
        </p:grpSpPr>
        <p:sp>
          <p:nvSpPr>
            <p:cNvPr id="14" name="Oval 13"/>
            <p:cNvSpPr/>
            <p:nvPr/>
          </p:nvSpPr>
          <p:spPr>
            <a:xfrm>
              <a:off x="611560" y="2851238"/>
              <a:ext cx="288032" cy="288032"/>
            </a:xfrm>
            <a:prstGeom prst="ellipse">
              <a:avLst/>
            </a:pr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683568" y="2923246"/>
              <a:ext cx="144016" cy="1440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682873" y="2851238"/>
            <a:ext cx="288032" cy="288032"/>
            <a:chOff x="611560" y="2851238"/>
            <a:chExt cx="288032" cy="288032"/>
          </a:xfrm>
        </p:grpSpPr>
        <p:sp>
          <p:nvSpPr>
            <p:cNvPr id="17" name="Oval 16"/>
            <p:cNvSpPr/>
            <p:nvPr/>
          </p:nvSpPr>
          <p:spPr>
            <a:xfrm>
              <a:off x="611560" y="2851238"/>
              <a:ext cx="288032" cy="288032"/>
            </a:xfrm>
            <a:prstGeom prst="ellipse">
              <a:avLst/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83568" y="2923246"/>
              <a:ext cx="144016" cy="1440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 Placeholder 17"/>
          <p:cNvSpPr txBox="1">
            <a:spLocks/>
          </p:cNvSpPr>
          <p:nvPr/>
        </p:nvSpPr>
        <p:spPr>
          <a:xfrm>
            <a:off x="5304622" y="2281436"/>
            <a:ext cx="1024939" cy="360040"/>
          </a:xfrm>
          <a:prstGeom prst="rect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2018</a:t>
            </a:r>
          </a:p>
        </p:txBody>
      </p:sp>
      <p:sp>
        <p:nvSpPr>
          <p:cNvPr id="20" name="Text Placeholder 17"/>
          <p:cNvSpPr txBox="1">
            <a:spLocks/>
          </p:cNvSpPr>
          <p:nvPr/>
        </p:nvSpPr>
        <p:spPr>
          <a:xfrm>
            <a:off x="3898485" y="3301074"/>
            <a:ext cx="1024939" cy="360040"/>
          </a:xfrm>
          <a:prstGeom prst="rect">
            <a:avLst/>
          </a:prstGeom>
          <a:ln w="25400">
            <a:solidFill>
              <a:schemeClr val="accent3"/>
            </a:solidFill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2017</a:t>
            </a:r>
          </a:p>
        </p:txBody>
      </p:sp>
      <p:sp>
        <p:nvSpPr>
          <p:cNvPr id="21" name="Text Placeholder 17"/>
          <p:cNvSpPr txBox="1">
            <a:spLocks/>
          </p:cNvSpPr>
          <p:nvPr/>
        </p:nvSpPr>
        <p:spPr>
          <a:xfrm>
            <a:off x="2492348" y="2283718"/>
            <a:ext cx="1024939" cy="360040"/>
          </a:xfrm>
          <a:prstGeom prst="rect">
            <a:avLst/>
          </a:prstGeom>
          <a:ln w="25400">
            <a:solidFill>
              <a:schemeClr val="accent4"/>
            </a:solidFill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2016</a:t>
            </a:r>
          </a:p>
        </p:txBody>
      </p:sp>
      <p:sp>
        <p:nvSpPr>
          <p:cNvPr id="22" name="Text Placeholder 17"/>
          <p:cNvSpPr txBox="1">
            <a:spLocks/>
          </p:cNvSpPr>
          <p:nvPr/>
        </p:nvSpPr>
        <p:spPr>
          <a:xfrm>
            <a:off x="1086211" y="3301034"/>
            <a:ext cx="1024939" cy="360040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8852" y="3775284"/>
            <a:ext cx="205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81126" y="3775324"/>
            <a:ext cx="205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87262" y="1345332"/>
            <a:ext cx="205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74989" y="1347614"/>
            <a:ext cx="205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 Placeholder 17"/>
          <p:cNvSpPr txBox="1">
            <a:spLocks/>
          </p:cNvSpPr>
          <p:nvPr/>
        </p:nvSpPr>
        <p:spPr>
          <a:xfrm>
            <a:off x="7065649" y="2019205"/>
            <a:ext cx="1024939" cy="360040"/>
          </a:xfrm>
          <a:prstGeom prst="rect">
            <a:avLst/>
          </a:prstGeom>
          <a:ln w="25400">
            <a:solidFill>
              <a:schemeClr val="accent1"/>
            </a:solidFill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548290" y="3579862"/>
            <a:ext cx="205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67C319EF-69EA-4854-A04D-7958AB3C1DB2}"/>
              </a:ext>
            </a:extLst>
          </p:cNvPr>
          <p:cNvSpPr/>
          <p:nvPr/>
        </p:nvSpPr>
        <p:spPr>
          <a:xfrm>
            <a:off x="343496" y="734334"/>
            <a:ext cx="8513854" cy="411485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8" name="Freeform 6">
            <a:extLst>
              <a:ext uri="{FF2B5EF4-FFF2-40B4-BE49-F238E27FC236}">
                <a16:creationId xmlns:a16="http://schemas.microsoft.com/office/drawing/2014/main" id="{EDCD7F48-1918-4281-93CB-F27BEC1D386C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8202981" y="4270033"/>
            <a:ext cx="286320" cy="719979"/>
          </a:xfrm>
          <a:custGeom>
            <a:avLst/>
            <a:gdLst>
              <a:gd name="T0" fmla="*/ 65 w 156"/>
              <a:gd name="T1" fmla="*/ 300 h 393"/>
              <a:gd name="T2" fmla="*/ 34 w 156"/>
              <a:gd name="T3" fmla="*/ 392 h 393"/>
              <a:gd name="T4" fmla="*/ 1 w 156"/>
              <a:gd name="T5" fmla="*/ 293 h 393"/>
              <a:gd name="T6" fmla="*/ 28 w 156"/>
              <a:gd name="T7" fmla="*/ 188 h 393"/>
              <a:gd name="T8" fmla="*/ 1 w 156"/>
              <a:gd name="T9" fmla="*/ 34 h 393"/>
              <a:gd name="T10" fmla="*/ 66 w 156"/>
              <a:gd name="T11" fmla="*/ 34 h 393"/>
              <a:gd name="T12" fmla="*/ 78 w 156"/>
              <a:gd name="T13" fmla="*/ 141 h 393"/>
              <a:gd name="T14" fmla="*/ 89 w 156"/>
              <a:gd name="T15" fmla="*/ 36 h 393"/>
              <a:gd name="T16" fmla="*/ 153 w 156"/>
              <a:gd name="T17" fmla="*/ 35 h 393"/>
              <a:gd name="T18" fmla="*/ 126 w 156"/>
              <a:gd name="T19" fmla="*/ 189 h 393"/>
              <a:gd name="T20" fmla="*/ 154 w 156"/>
              <a:gd name="T21" fmla="*/ 309 h 393"/>
              <a:gd name="T22" fmla="*/ 125 w 156"/>
              <a:gd name="T23" fmla="*/ 391 h 393"/>
              <a:gd name="T24" fmla="*/ 90 w 156"/>
              <a:gd name="T25" fmla="*/ 324 h 393"/>
              <a:gd name="T26" fmla="*/ 73 w 156"/>
              <a:gd name="T27" fmla="*/ 253 h 393"/>
              <a:gd name="T28" fmla="*/ 95 w 156"/>
              <a:gd name="T29" fmla="*/ 196 h 393"/>
              <a:gd name="T30" fmla="*/ 110 w 156"/>
              <a:gd name="T31" fmla="*/ 113 h 393"/>
              <a:gd name="T32" fmla="*/ 54 w 156"/>
              <a:gd name="T33" fmla="*/ 143 h 393"/>
              <a:gd name="T34" fmla="*/ 23 w 156"/>
              <a:gd name="T35" fmla="*/ 98 h 393"/>
              <a:gd name="T36" fmla="*/ 22 w 156"/>
              <a:gd name="T37" fmla="*/ 294 h 393"/>
              <a:gd name="T38" fmla="*/ 78 w 156"/>
              <a:gd name="T39" fmla="*/ 210 h 393"/>
              <a:gd name="T40" fmla="*/ 132 w 156"/>
              <a:gd name="T41" fmla="*/ 293 h 393"/>
              <a:gd name="T42" fmla="*/ 110 w 156"/>
              <a:gd name="T43" fmla="*/ 333 h 393"/>
              <a:gd name="T44" fmla="*/ 120 w 156"/>
              <a:gd name="T45" fmla="*/ 371 h 393"/>
              <a:gd name="T46" fmla="*/ 132 w 156"/>
              <a:gd name="T47" fmla="*/ 317 h 393"/>
              <a:gd name="T48" fmla="*/ 131 w 156"/>
              <a:gd name="T49" fmla="*/ 33 h 393"/>
              <a:gd name="T50" fmla="*/ 111 w 156"/>
              <a:gd name="T51" fmla="*/ 32 h 393"/>
              <a:gd name="T52" fmla="*/ 132 w 156"/>
              <a:gd name="T53" fmla="*/ 76 h 393"/>
              <a:gd name="T54" fmla="*/ 23 w 156"/>
              <a:gd name="T55" fmla="*/ 359 h 393"/>
              <a:gd name="T56" fmla="*/ 44 w 156"/>
              <a:gd name="T57" fmla="*/ 360 h 393"/>
              <a:gd name="T58" fmla="*/ 22 w 156"/>
              <a:gd name="T59" fmla="*/ 317 h 393"/>
              <a:gd name="T60" fmla="*/ 44 w 156"/>
              <a:gd name="T61" fmla="*/ 33 h 393"/>
              <a:gd name="T62" fmla="*/ 23 w 156"/>
              <a:gd name="T63" fmla="*/ 32 h 393"/>
              <a:gd name="T64" fmla="*/ 45 w 156"/>
              <a:gd name="T65" fmla="*/ 76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6" h="393">
                <a:moveTo>
                  <a:pt x="73" y="253"/>
                </a:moveTo>
                <a:cubicBezTo>
                  <a:pt x="71" y="269"/>
                  <a:pt x="66" y="284"/>
                  <a:pt x="65" y="300"/>
                </a:cubicBezTo>
                <a:cubicBezTo>
                  <a:pt x="64" y="318"/>
                  <a:pt x="66" y="336"/>
                  <a:pt x="66" y="354"/>
                </a:cubicBezTo>
                <a:cubicBezTo>
                  <a:pt x="67" y="377"/>
                  <a:pt x="54" y="392"/>
                  <a:pt x="34" y="392"/>
                </a:cubicBezTo>
                <a:cubicBezTo>
                  <a:pt x="14" y="392"/>
                  <a:pt x="1" y="378"/>
                  <a:pt x="1" y="356"/>
                </a:cubicBezTo>
                <a:cubicBezTo>
                  <a:pt x="1" y="335"/>
                  <a:pt x="0" y="314"/>
                  <a:pt x="1" y="293"/>
                </a:cubicBezTo>
                <a:cubicBezTo>
                  <a:pt x="1" y="261"/>
                  <a:pt x="9" y="231"/>
                  <a:pt x="28" y="205"/>
                </a:cubicBezTo>
                <a:cubicBezTo>
                  <a:pt x="32" y="199"/>
                  <a:pt x="33" y="194"/>
                  <a:pt x="28" y="188"/>
                </a:cubicBezTo>
                <a:cubicBezTo>
                  <a:pt x="9" y="162"/>
                  <a:pt x="1" y="132"/>
                  <a:pt x="1" y="99"/>
                </a:cubicBezTo>
                <a:cubicBezTo>
                  <a:pt x="1" y="77"/>
                  <a:pt x="1" y="56"/>
                  <a:pt x="1" y="34"/>
                </a:cubicBezTo>
                <a:cubicBezTo>
                  <a:pt x="2" y="14"/>
                  <a:pt x="16" y="0"/>
                  <a:pt x="34" y="1"/>
                </a:cubicBezTo>
                <a:cubicBezTo>
                  <a:pt x="52" y="1"/>
                  <a:pt x="66" y="15"/>
                  <a:pt x="66" y="34"/>
                </a:cubicBezTo>
                <a:cubicBezTo>
                  <a:pt x="66" y="55"/>
                  <a:pt x="65" y="76"/>
                  <a:pt x="65" y="96"/>
                </a:cubicBezTo>
                <a:cubicBezTo>
                  <a:pt x="65" y="111"/>
                  <a:pt x="68" y="126"/>
                  <a:pt x="78" y="141"/>
                </a:cubicBezTo>
                <a:cubicBezTo>
                  <a:pt x="87" y="124"/>
                  <a:pt x="90" y="107"/>
                  <a:pt x="90" y="90"/>
                </a:cubicBezTo>
                <a:cubicBezTo>
                  <a:pt x="90" y="72"/>
                  <a:pt x="89" y="54"/>
                  <a:pt x="89" y="36"/>
                </a:cubicBezTo>
                <a:cubicBezTo>
                  <a:pt x="89" y="15"/>
                  <a:pt x="102" y="1"/>
                  <a:pt x="121" y="1"/>
                </a:cubicBezTo>
                <a:cubicBezTo>
                  <a:pt x="140" y="1"/>
                  <a:pt x="153" y="14"/>
                  <a:pt x="153" y="35"/>
                </a:cubicBezTo>
                <a:cubicBezTo>
                  <a:pt x="154" y="61"/>
                  <a:pt x="154" y="88"/>
                  <a:pt x="153" y="114"/>
                </a:cubicBezTo>
                <a:cubicBezTo>
                  <a:pt x="152" y="141"/>
                  <a:pt x="142" y="166"/>
                  <a:pt x="126" y="189"/>
                </a:cubicBezTo>
                <a:cubicBezTo>
                  <a:pt x="122" y="194"/>
                  <a:pt x="122" y="198"/>
                  <a:pt x="126" y="204"/>
                </a:cubicBezTo>
                <a:cubicBezTo>
                  <a:pt x="148" y="235"/>
                  <a:pt x="156" y="270"/>
                  <a:pt x="154" y="309"/>
                </a:cubicBezTo>
                <a:cubicBezTo>
                  <a:pt x="152" y="326"/>
                  <a:pt x="152" y="343"/>
                  <a:pt x="152" y="360"/>
                </a:cubicBezTo>
                <a:cubicBezTo>
                  <a:pt x="153" y="380"/>
                  <a:pt x="140" y="388"/>
                  <a:pt x="125" y="391"/>
                </a:cubicBezTo>
                <a:cubicBezTo>
                  <a:pt x="109" y="393"/>
                  <a:pt x="94" y="384"/>
                  <a:pt x="91" y="368"/>
                </a:cubicBezTo>
                <a:cubicBezTo>
                  <a:pt x="89" y="354"/>
                  <a:pt x="90" y="339"/>
                  <a:pt x="90" y="324"/>
                </a:cubicBezTo>
                <a:cubicBezTo>
                  <a:pt x="92" y="300"/>
                  <a:pt x="89" y="276"/>
                  <a:pt x="79" y="253"/>
                </a:cubicBezTo>
                <a:cubicBezTo>
                  <a:pt x="77" y="253"/>
                  <a:pt x="75" y="253"/>
                  <a:pt x="73" y="253"/>
                </a:cubicBezTo>
                <a:close/>
                <a:moveTo>
                  <a:pt x="132" y="293"/>
                </a:moveTo>
                <a:cubicBezTo>
                  <a:pt x="133" y="263"/>
                  <a:pt x="128" y="251"/>
                  <a:pt x="95" y="196"/>
                </a:cubicBezTo>
                <a:cubicBezTo>
                  <a:pt x="118" y="168"/>
                  <a:pt x="133" y="137"/>
                  <a:pt x="132" y="99"/>
                </a:cubicBezTo>
                <a:cubicBezTo>
                  <a:pt x="112" y="95"/>
                  <a:pt x="112" y="95"/>
                  <a:pt x="110" y="113"/>
                </a:cubicBezTo>
                <a:cubicBezTo>
                  <a:pt x="105" y="139"/>
                  <a:pt x="93" y="161"/>
                  <a:pt x="76" y="184"/>
                </a:cubicBezTo>
                <a:cubicBezTo>
                  <a:pt x="68" y="169"/>
                  <a:pt x="59" y="156"/>
                  <a:pt x="54" y="143"/>
                </a:cubicBezTo>
                <a:cubicBezTo>
                  <a:pt x="48" y="129"/>
                  <a:pt x="46" y="113"/>
                  <a:pt x="41" y="98"/>
                </a:cubicBezTo>
                <a:cubicBezTo>
                  <a:pt x="35" y="98"/>
                  <a:pt x="29" y="98"/>
                  <a:pt x="23" y="98"/>
                </a:cubicBezTo>
                <a:cubicBezTo>
                  <a:pt x="19" y="125"/>
                  <a:pt x="29" y="151"/>
                  <a:pt x="60" y="197"/>
                </a:cubicBezTo>
                <a:cubicBezTo>
                  <a:pt x="37" y="225"/>
                  <a:pt x="21" y="256"/>
                  <a:pt x="22" y="294"/>
                </a:cubicBezTo>
                <a:cubicBezTo>
                  <a:pt x="30" y="294"/>
                  <a:pt x="36" y="294"/>
                  <a:pt x="43" y="294"/>
                </a:cubicBezTo>
                <a:cubicBezTo>
                  <a:pt x="46" y="263"/>
                  <a:pt x="58" y="236"/>
                  <a:pt x="78" y="210"/>
                </a:cubicBezTo>
                <a:cubicBezTo>
                  <a:pt x="93" y="232"/>
                  <a:pt x="105" y="254"/>
                  <a:pt x="109" y="279"/>
                </a:cubicBezTo>
                <a:cubicBezTo>
                  <a:pt x="112" y="297"/>
                  <a:pt x="112" y="297"/>
                  <a:pt x="132" y="293"/>
                </a:cubicBezTo>
                <a:close/>
                <a:moveTo>
                  <a:pt x="132" y="317"/>
                </a:moveTo>
                <a:cubicBezTo>
                  <a:pt x="113" y="312"/>
                  <a:pt x="110" y="314"/>
                  <a:pt x="110" y="333"/>
                </a:cubicBezTo>
                <a:cubicBezTo>
                  <a:pt x="110" y="341"/>
                  <a:pt x="110" y="348"/>
                  <a:pt x="110" y="356"/>
                </a:cubicBezTo>
                <a:cubicBezTo>
                  <a:pt x="110" y="363"/>
                  <a:pt x="111" y="370"/>
                  <a:pt x="120" y="371"/>
                </a:cubicBezTo>
                <a:cubicBezTo>
                  <a:pt x="129" y="371"/>
                  <a:pt x="132" y="366"/>
                  <a:pt x="132" y="358"/>
                </a:cubicBezTo>
                <a:cubicBezTo>
                  <a:pt x="132" y="344"/>
                  <a:pt x="132" y="331"/>
                  <a:pt x="132" y="317"/>
                </a:cubicBezTo>
                <a:close/>
                <a:moveTo>
                  <a:pt x="132" y="76"/>
                </a:moveTo>
                <a:cubicBezTo>
                  <a:pt x="132" y="61"/>
                  <a:pt x="133" y="46"/>
                  <a:pt x="131" y="33"/>
                </a:cubicBezTo>
                <a:cubicBezTo>
                  <a:pt x="131" y="29"/>
                  <a:pt x="125" y="23"/>
                  <a:pt x="121" y="23"/>
                </a:cubicBezTo>
                <a:cubicBezTo>
                  <a:pt x="118" y="23"/>
                  <a:pt x="111" y="28"/>
                  <a:pt x="111" y="32"/>
                </a:cubicBezTo>
                <a:cubicBezTo>
                  <a:pt x="109" y="46"/>
                  <a:pt x="110" y="61"/>
                  <a:pt x="110" y="76"/>
                </a:cubicBezTo>
                <a:cubicBezTo>
                  <a:pt x="119" y="76"/>
                  <a:pt x="125" y="76"/>
                  <a:pt x="132" y="76"/>
                </a:cubicBezTo>
                <a:close/>
                <a:moveTo>
                  <a:pt x="22" y="317"/>
                </a:moveTo>
                <a:cubicBezTo>
                  <a:pt x="22" y="332"/>
                  <a:pt x="22" y="346"/>
                  <a:pt x="23" y="359"/>
                </a:cubicBezTo>
                <a:cubicBezTo>
                  <a:pt x="23" y="364"/>
                  <a:pt x="30" y="369"/>
                  <a:pt x="34" y="370"/>
                </a:cubicBezTo>
                <a:cubicBezTo>
                  <a:pt x="37" y="370"/>
                  <a:pt x="44" y="364"/>
                  <a:pt x="44" y="360"/>
                </a:cubicBezTo>
                <a:cubicBezTo>
                  <a:pt x="45" y="346"/>
                  <a:pt x="45" y="332"/>
                  <a:pt x="45" y="317"/>
                </a:cubicBezTo>
                <a:cubicBezTo>
                  <a:pt x="36" y="317"/>
                  <a:pt x="29" y="317"/>
                  <a:pt x="22" y="317"/>
                </a:cubicBezTo>
                <a:close/>
                <a:moveTo>
                  <a:pt x="45" y="76"/>
                </a:moveTo>
                <a:cubicBezTo>
                  <a:pt x="45" y="61"/>
                  <a:pt x="45" y="47"/>
                  <a:pt x="44" y="33"/>
                </a:cubicBezTo>
                <a:cubicBezTo>
                  <a:pt x="44" y="29"/>
                  <a:pt x="38" y="23"/>
                  <a:pt x="34" y="23"/>
                </a:cubicBezTo>
                <a:cubicBezTo>
                  <a:pt x="31" y="22"/>
                  <a:pt x="23" y="28"/>
                  <a:pt x="23" y="32"/>
                </a:cubicBezTo>
                <a:cubicBezTo>
                  <a:pt x="22" y="46"/>
                  <a:pt x="23" y="61"/>
                  <a:pt x="23" y="76"/>
                </a:cubicBezTo>
                <a:cubicBezTo>
                  <a:pt x="30" y="76"/>
                  <a:pt x="36" y="76"/>
                  <a:pt x="45" y="7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9" name="TextBox 39">
            <a:extLst>
              <a:ext uri="{FF2B5EF4-FFF2-40B4-BE49-F238E27FC236}">
                <a16:creationId xmlns:a16="http://schemas.microsoft.com/office/drawing/2014/main" id="{F81FC3F0-6410-406E-831C-F751E4EB5C6D}"/>
              </a:ext>
            </a:extLst>
          </p:cNvPr>
          <p:cNvSpPr txBox="1"/>
          <p:nvPr/>
        </p:nvSpPr>
        <p:spPr>
          <a:xfrm>
            <a:off x="6086906" y="305810"/>
            <a:ext cx="2770444" cy="27699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l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لورم خودش دردناک است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0" name="Grupo 39">
            <a:extLst>
              <a:ext uri="{FF2B5EF4-FFF2-40B4-BE49-F238E27FC236}">
                <a16:creationId xmlns:a16="http://schemas.microsoft.com/office/drawing/2014/main" id="{9987EF38-7828-45B6-BB31-2AFB52B3667F}"/>
              </a:ext>
            </a:extLst>
          </p:cNvPr>
          <p:cNvGrpSpPr/>
          <p:nvPr/>
        </p:nvGrpSpPr>
        <p:grpSpPr>
          <a:xfrm>
            <a:off x="1479551" y="154101"/>
            <a:ext cx="4537700" cy="907407"/>
            <a:chOff x="1403648" y="2243287"/>
            <a:chExt cx="7368294" cy="953289"/>
          </a:xfrm>
          <a:solidFill>
            <a:srgbClr val="00B0F0"/>
          </a:solidFill>
        </p:grpSpPr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id="{34361D4E-5DA0-4D94-86ED-ACA1B11ED94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403648" y="224499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12">
              <a:extLst>
                <a:ext uri="{FF2B5EF4-FFF2-40B4-BE49-F238E27FC236}">
                  <a16:creationId xmlns:a16="http://schemas.microsoft.com/office/drawing/2014/main" id="{171DD625-39E2-4B5D-B1BF-4BF64FB10DA1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1979224" y="224328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2" name="Title 2"/>
          <p:cNvSpPr>
            <a:spLocks noGrp="1"/>
          </p:cNvSpPr>
          <p:nvPr>
            <p:ph type="title"/>
          </p:nvPr>
        </p:nvSpPr>
        <p:spPr>
          <a:xfrm>
            <a:off x="-3331474" y="199978"/>
            <a:ext cx="9144000" cy="776530"/>
          </a:xfrm>
          <a:prstGeom prst="rect">
            <a:avLst/>
          </a:prstGeom>
        </p:spPr>
        <p:txBody>
          <a:bodyPr/>
          <a:lstStyle/>
          <a:p>
            <a:pPr algn="r" rtl="1"/>
            <a:r>
              <a:rPr lang="fa-IR" altLang="ko-KR" dirty="0">
                <a:solidFill>
                  <a:srgbClr val="0DD2D9"/>
                </a:solidFill>
                <a:cs typeface="B Nazanin" panose="00000400000000000000" pitchFamily="2" charset="-78"/>
              </a:rPr>
              <a:t>طرح بندی </a:t>
            </a:r>
            <a:r>
              <a:rPr lang="fa-IR" altLang="ko-KR" dirty="0">
                <a:cs typeface="B Nazanin" panose="00000400000000000000" pitchFamily="2" charset="-78"/>
              </a:rPr>
              <a:t>خط زمانی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9" name="Freeform 5">
            <a:extLst>
              <a:ext uri="{FF2B5EF4-FFF2-40B4-BE49-F238E27FC236}">
                <a16:creationId xmlns:a16="http://schemas.microsoft.com/office/drawing/2014/main" id="{4B30C89B-F225-C8C8-E110-BB91FCBC64BD}"/>
              </a:ext>
            </a:extLst>
          </p:cNvPr>
          <p:cNvSpPr>
            <a:spLocks noEditPoints="1"/>
          </p:cNvSpPr>
          <p:nvPr/>
        </p:nvSpPr>
        <p:spPr bwMode="auto">
          <a:xfrm>
            <a:off x="7654925" y="2768603"/>
            <a:ext cx="233363" cy="533401"/>
          </a:xfrm>
          <a:custGeom>
            <a:avLst/>
            <a:gdLst>
              <a:gd name="T0" fmla="*/ 92 w 135"/>
              <a:gd name="T1" fmla="*/ 159 h 313"/>
              <a:gd name="T2" fmla="*/ 92 w 135"/>
              <a:gd name="T3" fmla="*/ 155 h 313"/>
              <a:gd name="T4" fmla="*/ 106 w 135"/>
              <a:gd name="T5" fmla="*/ 125 h 313"/>
              <a:gd name="T6" fmla="*/ 132 w 135"/>
              <a:gd name="T7" fmla="*/ 47 h 313"/>
              <a:gd name="T8" fmla="*/ 135 w 135"/>
              <a:gd name="T9" fmla="*/ 29 h 313"/>
              <a:gd name="T10" fmla="*/ 123 w 135"/>
              <a:gd name="T11" fmla="*/ 5 h 313"/>
              <a:gd name="T12" fmla="*/ 96 w 135"/>
              <a:gd name="T13" fmla="*/ 9 h 313"/>
              <a:gd name="T14" fmla="*/ 79 w 135"/>
              <a:gd name="T15" fmla="*/ 32 h 313"/>
              <a:gd name="T16" fmla="*/ 64 w 135"/>
              <a:gd name="T17" fmla="*/ 74 h 313"/>
              <a:gd name="T18" fmla="*/ 62 w 135"/>
              <a:gd name="T19" fmla="*/ 72 h 313"/>
              <a:gd name="T20" fmla="*/ 39 w 135"/>
              <a:gd name="T21" fmla="*/ 24 h 313"/>
              <a:gd name="T22" fmla="*/ 15 w 135"/>
              <a:gd name="T23" fmla="*/ 15 h 313"/>
              <a:gd name="T24" fmla="*/ 1 w 135"/>
              <a:gd name="T25" fmla="*/ 30 h 313"/>
              <a:gd name="T26" fmla="*/ 1 w 135"/>
              <a:gd name="T27" fmla="*/ 42 h 313"/>
              <a:gd name="T28" fmla="*/ 41 w 135"/>
              <a:gd name="T29" fmla="*/ 154 h 313"/>
              <a:gd name="T30" fmla="*/ 41 w 135"/>
              <a:gd name="T31" fmla="*/ 160 h 313"/>
              <a:gd name="T32" fmla="*/ 23 w 135"/>
              <a:gd name="T33" fmla="*/ 197 h 313"/>
              <a:gd name="T34" fmla="*/ 13 w 135"/>
              <a:gd name="T35" fmla="*/ 225 h 313"/>
              <a:gd name="T36" fmla="*/ 4 w 135"/>
              <a:gd name="T37" fmla="*/ 258 h 313"/>
              <a:gd name="T38" fmla="*/ 2 w 135"/>
              <a:gd name="T39" fmla="*/ 268 h 313"/>
              <a:gd name="T40" fmla="*/ 2 w 135"/>
              <a:gd name="T41" fmla="*/ 286 h 313"/>
              <a:gd name="T42" fmla="*/ 19 w 135"/>
              <a:gd name="T43" fmla="*/ 303 h 313"/>
              <a:gd name="T44" fmla="*/ 41 w 135"/>
              <a:gd name="T45" fmla="*/ 295 h 313"/>
              <a:gd name="T46" fmla="*/ 51 w 135"/>
              <a:gd name="T47" fmla="*/ 279 h 313"/>
              <a:gd name="T48" fmla="*/ 65 w 135"/>
              <a:gd name="T49" fmla="*/ 243 h 313"/>
              <a:gd name="T50" fmla="*/ 69 w 135"/>
              <a:gd name="T51" fmla="*/ 255 h 313"/>
              <a:gd name="T52" fmla="*/ 86 w 135"/>
              <a:gd name="T53" fmla="*/ 297 h 313"/>
              <a:gd name="T54" fmla="*/ 103 w 135"/>
              <a:gd name="T55" fmla="*/ 310 h 313"/>
              <a:gd name="T56" fmla="*/ 134 w 135"/>
              <a:gd name="T57" fmla="*/ 289 h 313"/>
              <a:gd name="T58" fmla="*/ 132 w 135"/>
              <a:gd name="T59" fmla="*/ 278 h 313"/>
              <a:gd name="T60" fmla="*/ 92 w 135"/>
              <a:gd name="T61" fmla="*/ 159 h 313"/>
              <a:gd name="T62" fmla="*/ 71 w 135"/>
              <a:gd name="T63" fmla="*/ 179 h 313"/>
              <a:gd name="T64" fmla="*/ 49 w 135"/>
              <a:gd name="T65" fmla="*/ 258 h 313"/>
              <a:gd name="T66" fmla="*/ 34 w 135"/>
              <a:gd name="T67" fmla="*/ 288 h 313"/>
              <a:gd name="T68" fmla="*/ 22 w 135"/>
              <a:gd name="T69" fmla="*/ 293 h 313"/>
              <a:gd name="T70" fmla="*/ 12 w 135"/>
              <a:gd name="T71" fmla="*/ 284 h 313"/>
              <a:gd name="T72" fmla="*/ 11 w 135"/>
              <a:gd name="T73" fmla="*/ 272 h 313"/>
              <a:gd name="T74" fmla="*/ 11 w 135"/>
              <a:gd name="T75" fmla="*/ 272 h 313"/>
              <a:gd name="T76" fmla="*/ 12 w 135"/>
              <a:gd name="T77" fmla="*/ 261 h 313"/>
              <a:gd name="T78" fmla="*/ 12 w 135"/>
              <a:gd name="T79" fmla="*/ 261 h 313"/>
              <a:gd name="T80" fmla="*/ 13 w 135"/>
              <a:gd name="T81" fmla="*/ 261 h 313"/>
              <a:gd name="T82" fmla="*/ 14 w 135"/>
              <a:gd name="T83" fmla="*/ 258 h 313"/>
              <a:gd name="T84" fmla="*/ 22 w 135"/>
              <a:gd name="T85" fmla="*/ 230 h 313"/>
              <a:gd name="T86" fmla="*/ 22 w 135"/>
              <a:gd name="T87" fmla="*/ 226 h 313"/>
              <a:gd name="T88" fmla="*/ 21 w 135"/>
              <a:gd name="T89" fmla="*/ 225 h 313"/>
              <a:gd name="T90" fmla="*/ 21 w 135"/>
              <a:gd name="T91" fmla="*/ 225 h 313"/>
              <a:gd name="T92" fmla="*/ 22 w 135"/>
              <a:gd name="T93" fmla="*/ 225 h 313"/>
              <a:gd name="T94" fmla="*/ 31 w 135"/>
              <a:gd name="T95" fmla="*/ 201 h 313"/>
              <a:gd name="T96" fmla="*/ 31 w 135"/>
              <a:gd name="T97" fmla="*/ 201 h 313"/>
              <a:gd name="T98" fmla="*/ 31 w 135"/>
              <a:gd name="T99" fmla="*/ 201 h 313"/>
              <a:gd name="T100" fmla="*/ 34 w 135"/>
              <a:gd name="T101" fmla="*/ 196 h 313"/>
              <a:gd name="T102" fmla="*/ 43 w 135"/>
              <a:gd name="T103" fmla="*/ 177 h 313"/>
              <a:gd name="T104" fmla="*/ 66 w 135"/>
              <a:gd name="T105" fmla="*/ 162 h 313"/>
              <a:gd name="T106" fmla="*/ 72 w 135"/>
              <a:gd name="T107" fmla="*/ 167 h 313"/>
              <a:gd name="T108" fmla="*/ 71 w 135"/>
              <a:gd name="T109" fmla="*/ 179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5" h="313">
                <a:moveTo>
                  <a:pt x="92" y="159"/>
                </a:moveTo>
                <a:cubicBezTo>
                  <a:pt x="91" y="157"/>
                  <a:pt x="91" y="156"/>
                  <a:pt x="92" y="155"/>
                </a:cubicBezTo>
                <a:cubicBezTo>
                  <a:pt x="98" y="145"/>
                  <a:pt x="102" y="135"/>
                  <a:pt x="106" y="125"/>
                </a:cubicBezTo>
                <a:cubicBezTo>
                  <a:pt x="115" y="100"/>
                  <a:pt x="123" y="73"/>
                  <a:pt x="132" y="47"/>
                </a:cubicBezTo>
                <a:cubicBezTo>
                  <a:pt x="134" y="41"/>
                  <a:pt x="135" y="35"/>
                  <a:pt x="135" y="29"/>
                </a:cubicBezTo>
                <a:cubicBezTo>
                  <a:pt x="134" y="19"/>
                  <a:pt x="132" y="10"/>
                  <a:pt x="123" y="5"/>
                </a:cubicBezTo>
                <a:cubicBezTo>
                  <a:pt x="113" y="0"/>
                  <a:pt x="104" y="3"/>
                  <a:pt x="96" y="9"/>
                </a:cubicBezTo>
                <a:cubicBezTo>
                  <a:pt x="87" y="15"/>
                  <a:pt x="83" y="23"/>
                  <a:pt x="79" y="32"/>
                </a:cubicBezTo>
                <a:cubicBezTo>
                  <a:pt x="74" y="46"/>
                  <a:pt x="69" y="60"/>
                  <a:pt x="64" y="74"/>
                </a:cubicBezTo>
                <a:cubicBezTo>
                  <a:pt x="63" y="73"/>
                  <a:pt x="63" y="73"/>
                  <a:pt x="62" y="72"/>
                </a:cubicBezTo>
                <a:cubicBezTo>
                  <a:pt x="56" y="55"/>
                  <a:pt x="49" y="38"/>
                  <a:pt x="39" y="24"/>
                </a:cubicBezTo>
                <a:cubicBezTo>
                  <a:pt x="33" y="15"/>
                  <a:pt x="24" y="13"/>
                  <a:pt x="15" y="15"/>
                </a:cubicBezTo>
                <a:cubicBezTo>
                  <a:pt x="7" y="16"/>
                  <a:pt x="3" y="23"/>
                  <a:pt x="1" y="30"/>
                </a:cubicBezTo>
                <a:cubicBezTo>
                  <a:pt x="0" y="34"/>
                  <a:pt x="0" y="39"/>
                  <a:pt x="1" y="42"/>
                </a:cubicBezTo>
                <a:cubicBezTo>
                  <a:pt x="8" y="82"/>
                  <a:pt x="23" y="118"/>
                  <a:pt x="41" y="154"/>
                </a:cubicBezTo>
                <a:cubicBezTo>
                  <a:pt x="42" y="157"/>
                  <a:pt x="42" y="158"/>
                  <a:pt x="41" y="160"/>
                </a:cubicBezTo>
                <a:cubicBezTo>
                  <a:pt x="33" y="172"/>
                  <a:pt x="28" y="185"/>
                  <a:pt x="23" y="197"/>
                </a:cubicBezTo>
                <a:cubicBezTo>
                  <a:pt x="19" y="206"/>
                  <a:pt x="16" y="215"/>
                  <a:pt x="13" y="225"/>
                </a:cubicBezTo>
                <a:cubicBezTo>
                  <a:pt x="8" y="235"/>
                  <a:pt x="7" y="247"/>
                  <a:pt x="4" y="258"/>
                </a:cubicBezTo>
                <a:cubicBezTo>
                  <a:pt x="3" y="261"/>
                  <a:pt x="2" y="264"/>
                  <a:pt x="2" y="268"/>
                </a:cubicBezTo>
                <a:cubicBezTo>
                  <a:pt x="1" y="274"/>
                  <a:pt x="1" y="280"/>
                  <a:pt x="2" y="286"/>
                </a:cubicBezTo>
                <a:cubicBezTo>
                  <a:pt x="4" y="295"/>
                  <a:pt x="10" y="301"/>
                  <a:pt x="19" y="303"/>
                </a:cubicBezTo>
                <a:cubicBezTo>
                  <a:pt x="28" y="305"/>
                  <a:pt x="36" y="303"/>
                  <a:pt x="41" y="295"/>
                </a:cubicBezTo>
                <a:cubicBezTo>
                  <a:pt x="45" y="290"/>
                  <a:pt x="49" y="285"/>
                  <a:pt x="51" y="279"/>
                </a:cubicBezTo>
                <a:cubicBezTo>
                  <a:pt x="56" y="267"/>
                  <a:pt x="60" y="256"/>
                  <a:pt x="65" y="243"/>
                </a:cubicBezTo>
                <a:cubicBezTo>
                  <a:pt x="67" y="248"/>
                  <a:pt x="68" y="251"/>
                  <a:pt x="69" y="255"/>
                </a:cubicBezTo>
                <a:cubicBezTo>
                  <a:pt x="72" y="270"/>
                  <a:pt x="78" y="284"/>
                  <a:pt x="86" y="297"/>
                </a:cubicBezTo>
                <a:cubicBezTo>
                  <a:pt x="89" y="304"/>
                  <a:pt x="95" y="308"/>
                  <a:pt x="103" y="310"/>
                </a:cubicBezTo>
                <a:cubicBezTo>
                  <a:pt x="119" y="313"/>
                  <a:pt x="133" y="304"/>
                  <a:pt x="134" y="289"/>
                </a:cubicBezTo>
                <a:cubicBezTo>
                  <a:pt x="134" y="285"/>
                  <a:pt x="133" y="281"/>
                  <a:pt x="132" y="278"/>
                </a:cubicBezTo>
                <a:cubicBezTo>
                  <a:pt x="120" y="238"/>
                  <a:pt x="111" y="197"/>
                  <a:pt x="92" y="159"/>
                </a:cubicBezTo>
                <a:close/>
                <a:moveTo>
                  <a:pt x="71" y="179"/>
                </a:moveTo>
                <a:cubicBezTo>
                  <a:pt x="66" y="206"/>
                  <a:pt x="59" y="233"/>
                  <a:pt x="49" y="258"/>
                </a:cubicBezTo>
                <a:cubicBezTo>
                  <a:pt x="44" y="269"/>
                  <a:pt x="40" y="279"/>
                  <a:pt x="34" y="288"/>
                </a:cubicBezTo>
                <a:cubicBezTo>
                  <a:pt x="31" y="292"/>
                  <a:pt x="26" y="294"/>
                  <a:pt x="22" y="293"/>
                </a:cubicBezTo>
                <a:cubicBezTo>
                  <a:pt x="17" y="292"/>
                  <a:pt x="14" y="289"/>
                  <a:pt x="12" y="284"/>
                </a:cubicBezTo>
                <a:cubicBezTo>
                  <a:pt x="11" y="280"/>
                  <a:pt x="11" y="276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ubicBezTo>
                  <a:pt x="14" y="269"/>
                  <a:pt x="13" y="265"/>
                  <a:pt x="12" y="261"/>
                </a:cubicBezTo>
                <a:cubicBezTo>
                  <a:pt x="12" y="261"/>
                  <a:pt x="12" y="261"/>
                  <a:pt x="12" y="261"/>
                </a:cubicBezTo>
                <a:cubicBezTo>
                  <a:pt x="12" y="261"/>
                  <a:pt x="12" y="261"/>
                  <a:pt x="13" y="261"/>
                </a:cubicBezTo>
                <a:cubicBezTo>
                  <a:pt x="13" y="260"/>
                  <a:pt x="14" y="259"/>
                  <a:pt x="14" y="258"/>
                </a:cubicBezTo>
                <a:cubicBezTo>
                  <a:pt x="16" y="249"/>
                  <a:pt x="19" y="239"/>
                  <a:pt x="22" y="230"/>
                </a:cubicBezTo>
                <a:cubicBezTo>
                  <a:pt x="22" y="229"/>
                  <a:pt x="23" y="227"/>
                  <a:pt x="22" y="226"/>
                </a:cubicBezTo>
                <a:cubicBezTo>
                  <a:pt x="22" y="225"/>
                  <a:pt x="22" y="225"/>
                  <a:pt x="21" y="225"/>
                </a:cubicBezTo>
                <a:cubicBezTo>
                  <a:pt x="21" y="225"/>
                  <a:pt x="21" y="225"/>
                  <a:pt x="21" y="225"/>
                </a:cubicBezTo>
                <a:cubicBezTo>
                  <a:pt x="22" y="225"/>
                  <a:pt x="22" y="225"/>
                  <a:pt x="22" y="225"/>
                </a:cubicBezTo>
                <a:cubicBezTo>
                  <a:pt x="27" y="217"/>
                  <a:pt x="30" y="210"/>
                  <a:pt x="31" y="201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33" y="200"/>
                  <a:pt x="34" y="198"/>
                  <a:pt x="34" y="196"/>
                </a:cubicBezTo>
                <a:cubicBezTo>
                  <a:pt x="37" y="190"/>
                  <a:pt x="40" y="184"/>
                  <a:pt x="43" y="177"/>
                </a:cubicBezTo>
                <a:cubicBezTo>
                  <a:pt x="47" y="167"/>
                  <a:pt x="55" y="163"/>
                  <a:pt x="66" y="162"/>
                </a:cubicBezTo>
                <a:cubicBezTo>
                  <a:pt x="70" y="162"/>
                  <a:pt x="71" y="163"/>
                  <a:pt x="72" y="167"/>
                </a:cubicBezTo>
                <a:cubicBezTo>
                  <a:pt x="72" y="171"/>
                  <a:pt x="71" y="175"/>
                  <a:pt x="71" y="179"/>
                </a:cubicBez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44" name="Freeform 9">
            <a:extLst>
              <a:ext uri="{FF2B5EF4-FFF2-40B4-BE49-F238E27FC236}">
                <a16:creationId xmlns:a16="http://schemas.microsoft.com/office/drawing/2014/main" id="{E36A6B8C-6164-9C52-BFFB-15E1CFDA2CDF}"/>
              </a:ext>
            </a:extLst>
          </p:cNvPr>
          <p:cNvSpPr>
            <a:spLocks noEditPoints="1"/>
          </p:cNvSpPr>
          <p:nvPr/>
        </p:nvSpPr>
        <p:spPr bwMode="auto">
          <a:xfrm>
            <a:off x="7296151" y="2779716"/>
            <a:ext cx="266700" cy="542925"/>
          </a:xfrm>
          <a:custGeom>
            <a:avLst/>
            <a:gdLst>
              <a:gd name="T0" fmla="*/ 131 w 146"/>
              <a:gd name="T1" fmla="*/ 2 h 299"/>
              <a:gd name="T2" fmla="*/ 108 w 146"/>
              <a:gd name="T3" fmla="*/ 10 h 299"/>
              <a:gd name="T4" fmla="*/ 74 w 146"/>
              <a:gd name="T5" fmla="*/ 77 h 299"/>
              <a:gd name="T6" fmla="*/ 68 w 146"/>
              <a:gd name="T7" fmla="*/ 100 h 299"/>
              <a:gd name="T8" fmla="*/ 51 w 146"/>
              <a:gd name="T9" fmla="*/ 53 h 299"/>
              <a:gd name="T10" fmla="*/ 31 w 146"/>
              <a:gd name="T11" fmla="*/ 13 h 299"/>
              <a:gd name="T12" fmla="*/ 9 w 146"/>
              <a:gd name="T13" fmla="*/ 8 h 299"/>
              <a:gd name="T14" fmla="*/ 0 w 146"/>
              <a:gd name="T15" fmla="*/ 25 h 299"/>
              <a:gd name="T16" fmla="*/ 4 w 146"/>
              <a:gd name="T17" fmla="*/ 56 h 299"/>
              <a:gd name="T18" fmla="*/ 41 w 146"/>
              <a:gd name="T19" fmla="*/ 137 h 299"/>
              <a:gd name="T20" fmla="*/ 51 w 146"/>
              <a:gd name="T21" fmla="*/ 152 h 299"/>
              <a:gd name="T22" fmla="*/ 53 w 146"/>
              <a:gd name="T23" fmla="*/ 158 h 299"/>
              <a:gd name="T24" fmla="*/ 46 w 146"/>
              <a:gd name="T25" fmla="*/ 201 h 299"/>
              <a:gd name="T26" fmla="*/ 47 w 146"/>
              <a:gd name="T27" fmla="*/ 261 h 299"/>
              <a:gd name="T28" fmla="*/ 52 w 146"/>
              <a:gd name="T29" fmla="*/ 287 h 299"/>
              <a:gd name="T30" fmla="*/ 68 w 146"/>
              <a:gd name="T31" fmla="*/ 299 h 299"/>
              <a:gd name="T32" fmla="*/ 83 w 146"/>
              <a:gd name="T33" fmla="*/ 291 h 299"/>
              <a:gd name="T34" fmla="*/ 91 w 146"/>
              <a:gd name="T35" fmla="*/ 266 h 299"/>
              <a:gd name="T36" fmla="*/ 90 w 146"/>
              <a:gd name="T37" fmla="*/ 258 h 299"/>
              <a:gd name="T38" fmla="*/ 89 w 146"/>
              <a:gd name="T39" fmla="*/ 208 h 299"/>
              <a:gd name="T40" fmla="*/ 89 w 146"/>
              <a:gd name="T41" fmla="*/ 184 h 299"/>
              <a:gd name="T42" fmla="*/ 89 w 146"/>
              <a:gd name="T43" fmla="*/ 184 h 299"/>
              <a:gd name="T44" fmla="*/ 86 w 146"/>
              <a:gd name="T45" fmla="*/ 165 h 299"/>
              <a:gd name="T46" fmla="*/ 87 w 146"/>
              <a:gd name="T47" fmla="*/ 158 h 299"/>
              <a:gd name="T48" fmla="*/ 100 w 146"/>
              <a:gd name="T49" fmla="*/ 144 h 299"/>
              <a:gd name="T50" fmla="*/ 131 w 146"/>
              <a:gd name="T51" fmla="*/ 65 h 299"/>
              <a:gd name="T52" fmla="*/ 143 w 146"/>
              <a:gd name="T53" fmla="*/ 26 h 299"/>
              <a:gd name="T54" fmla="*/ 131 w 146"/>
              <a:gd name="T55" fmla="*/ 2 h 299"/>
              <a:gd name="T56" fmla="*/ 63 w 146"/>
              <a:gd name="T57" fmla="*/ 146 h 299"/>
              <a:gd name="T58" fmla="*/ 54 w 146"/>
              <a:gd name="T59" fmla="*/ 141 h 299"/>
              <a:gd name="T60" fmla="*/ 33 w 146"/>
              <a:gd name="T61" fmla="*/ 102 h 299"/>
              <a:gd name="T62" fmla="*/ 10 w 146"/>
              <a:gd name="T63" fmla="*/ 44 h 299"/>
              <a:gd name="T64" fmla="*/ 9 w 146"/>
              <a:gd name="T65" fmla="*/ 25 h 299"/>
              <a:gd name="T66" fmla="*/ 14 w 146"/>
              <a:gd name="T67" fmla="*/ 16 h 299"/>
              <a:gd name="T68" fmla="*/ 24 w 146"/>
              <a:gd name="T69" fmla="*/ 20 h 299"/>
              <a:gd name="T70" fmla="*/ 42 w 146"/>
              <a:gd name="T71" fmla="*/ 55 h 299"/>
              <a:gd name="T72" fmla="*/ 66 w 146"/>
              <a:gd name="T73" fmla="*/ 133 h 299"/>
              <a:gd name="T74" fmla="*/ 67 w 146"/>
              <a:gd name="T75" fmla="*/ 137 h 299"/>
              <a:gd name="T76" fmla="*/ 63 w 146"/>
              <a:gd name="T77" fmla="*/ 14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6" h="299">
                <a:moveTo>
                  <a:pt x="131" y="2"/>
                </a:moveTo>
                <a:cubicBezTo>
                  <a:pt x="122" y="0"/>
                  <a:pt x="114" y="2"/>
                  <a:pt x="108" y="10"/>
                </a:cubicBezTo>
                <a:cubicBezTo>
                  <a:pt x="94" y="31"/>
                  <a:pt x="82" y="53"/>
                  <a:pt x="74" y="77"/>
                </a:cubicBezTo>
                <a:cubicBezTo>
                  <a:pt x="72" y="84"/>
                  <a:pt x="70" y="92"/>
                  <a:pt x="68" y="100"/>
                </a:cubicBezTo>
                <a:cubicBezTo>
                  <a:pt x="63" y="84"/>
                  <a:pt x="58" y="68"/>
                  <a:pt x="51" y="53"/>
                </a:cubicBezTo>
                <a:cubicBezTo>
                  <a:pt x="45" y="39"/>
                  <a:pt x="41" y="25"/>
                  <a:pt x="31" y="13"/>
                </a:cubicBezTo>
                <a:cubicBezTo>
                  <a:pt x="24" y="6"/>
                  <a:pt x="19" y="5"/>
                  <a:pt x="9" y="8"/>
                </a:cubicBezTo>
                <a:cubicBezTo>
                  <a:pt x="4" y="10"/>
                  <a:pt x="0" y="17"/>
                  <a:pt x="0" y="25"/>
                </a:cubicBezTo>
                <a:cubicBezTo>
                  <a:pt x="0" y="36"/>
                  <a:pt x="1" y="46"/>
                  <a:pt x="4" y="56"/>
                </a:cubicBezTo>
                <a:cubicBezTo>
                  <a:pt x="14" y="84"/>
                  <a:pt x="26" y="111"/>
                  <a:pt x="41" y="137"/>
                </a:cubicBezTo>
                <a:cubicBezTo>
                  <a:pt x="44" y="142"/>
                  <a:pt x="46" y="148"/>
                  <a:pt x="51" y="152"/>
                </a:cubicBezTo>
                <a:cubicBezTo>
                  <a:pt x="54" y="154"/>
                  <a:pt x="54" y="156"/>
                  <a:pt x="53" y="158"/>
                </a:cubicBezTo>
                <a:cubicBezTo>
                  <a:pt x="49" y="172"/>
                  <a:pt x="47" y="187"/>
                  <a:pt x="46" y="201"/>
                </a:cubicBezTo>
                <a:cubicBezTo>
                  <a:pt x="44" y="221"/>
                  <a:pt x="47" y="241"/>
                  <a:pt x="47" y="261"/>
                </a:cubicBezTo>
                <a:cubicBezTo>
                  <a:pt x="48" y="270"/>
                  <a:pt x="49" y="279"/>
                  <a:pt x="52" y="287"/>
                </a:cubicBezTo>
                <a:cubicBezTo>
                  <a:pt x="55" y="295"/>
                  <a:pt x="60" y="299"/>
                  <a:pt x="68" y="299"/>
                </a:cubicBezTo>
                <a:cubicBezTo>
                  <a:pt x="74" y="299"/>
                  <a:pt x="79" y="296"/>
                  <a:pt x="83" y="291"/>
                </a:cubicBezTo>
                <a:cubicBezTo>
                  <a:pt x="89" y="284"/>
                  <a:pt x="90" y="275"/>
                  <a:pt x="91" y="266"/>
                </a:cubicBezTo>
                <a:cubicBezTo>
                  <a:pt x="89" y="263"/>
                  <a:pt x="90" y="260"/>
                  <a:pt x="90" y="258"/>
                </a:cubicBezTo>
                <a:cubicBezTo>
                  <a:pt x="92" y="241"/>
                  <a:pt x="90" y="224"/>
                  <a:pt x="89" y="208"/>
                </a:cubicBezTo>
                <a:cubicBezTo>
                  <a:pt x="89" y="200"/>
                  <a:pt x="86" y="192"/>
                  <a:pt x="89" y="184"/>
                </a:cubicBezTo>
                <a:cubicBezTo>
                  <a:pt x="89" y="184"/>
                  <a:pt x="89" y="184"/>
                  <a:pt x="89" y="184"/>
                </a:cubicBezTo>
                <a:cubicBezTo>
                  <a:pt x="88" y="178"/>
                  <a:pt x="87" y="171"/>
                  <a:pt x="86" y="165"/>
                </a:cubicBezTo>
                <a:cubicBezTo>
                  <a:pt x="86" y="163"/>
                  <a:pt x="84" y="160"/>
                  <a:pt x="87" y="158"/>
                </a:cubicBezTo>
                <a:cubicBezTo>
                  <a:pt x="94" y="155"/>
                  <a:pt x="97" y="149"/>
                  <a:pt x="100" y="144"/>
                </a:cubicBezTo>
                <a:cubicBezTo>
                  <a:pt x="113" y="118"/>
                  <a:pt x="122" y="92"/>
                  <a:pt x="131" y="65"/>
                </a:cubicBezTo>
                <a:cubicBezTo>
                  <a:pt x="135" y="52"/>
                  <a:pt x="140" y="39"/>
                  <a:pt x="143" y="26"/>
                </a:cubicBezTo>
                <a:cubicBezTo>
                  <a:pt x="146" y="14"/>
                  <a:pt x="141" y="3"/>
                  <a:pt x="131" y="2"/>
                </a:cubicBezTo>
                <a:close/>
                <a:moveTo>
                  <a:pt x="63" y="146"/>
                </a:moveTo>
                <a:cubicBezTo>
                  <a:pt x="59" y="147"/>
                  <a:pt x="56" y="145"/>
                  <a:pt x="54" y="141"/>
                </a:cubicBezTo>
                <a:cubicBezTo>
                  <a:pt x="46" y="129"/>
                  <a:pt x="39" y="115"/>
                  <a:pt x="33" y="102"/>
                </a:cubicBezTo>
                <a:cubicBezTo>
                  <a:pt x="25" y="83"/>
                  <a:pt x="16" y="64"/>
                  <a:pt x="10" y="44"/>
                </a:cubicBezTo>
                <a:cubicBezTo>
                  <a:pt x="9" y="38"/>
                  <a:pt x="9" y="32"/>
                  <a:pt x="9" y="25"/>
                </a:cubicBezTo>
                <a:cubicBezTo>
                  <a:pt x="8" y="21"/>
                  <a:pt x="10" y="18"/>
                  <a:pt x="14" y="16"/>
                </a:cubicBezTo>
                <a:cubicBezTo>
                  <a:pt x="19" y="15"/>
                  <a:pt x="21" y="17"/>
                  <a:pt x="24" y="20"/>
                </a:cubicBezTo>
                <a:cubicBezTo>
                  <a:pt x="33" y="30"/>
                  <a:pt x="37" y="43"/>
                  <a:pt x="42" y="55"/>
                </a:cubicBezTo>
                <a:cubicBezTo>
                  <a:pt x="53" y="80"/>
                  <a:pt x="60" y="106"/>
                  <a:pt x="66" y="133"/>
                </a:cubicBezTo>
                <a:cubicBezTo>
                  <a:pt x="67" y="134"/>
                  <a:pt x="67" y="136"/>
                  <a:pt x="67" y="137"/>
                </a:cubicBezTo>
                <a:cubicBezTo>
                  <a:pt x="67" y="142"/>
                  <a:pt x="67" y="146"/>
                  <a:pt x="63" y="146"/>
                </a:cubicBez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47" name="Freeform 13">
            <a:extLst>
              <a:ext uri="{FF2B5EF4-FFF2-40B4-BE49-F238E27FC236}">
                <a16:creationId xmlns:a16="http://schemas.microsoft.com/office/drawing/2014/main" id="{DE83CDEE-9A2A-9378-977F-DE5616A18CB1}"/>
              </a:ext>
            </a:extLst>
          </p:cNvPr>
          <p:cNvSpPr>
            <a:spLocks noEditPoints="1"/>
          </p:cNvSpPr>
          <p:nvPr/>
        </p:nvSpPr>
        <p:spPr bwMode="auto">
          <a:xfrm>
            <a:off x="5710238" y="3213103"/>
            <a:ext cx="233362" cy="533401"/>
          </a:xfrm>
          <a:custGeom>
            <a:avLst/>
            <a:gdLst>
              <a:gd name="T0" fmla="*/ 92 w 135"/>
              <a:gd name="T1" fmla="*/ 159 h 313"/>
              <a:gd name="T2" fmla="*/ 92 w 135"/>
              <a:gd name="T3" fmla="*/ 155 h 313"/>
              <a:gd name="T4" fmla="*/ 106 w 135"/>
              <a:gd name="T5" fmla="*/ 125 h 313"/>
              <a:gd name="T6" fmla="*/ 132 w 135"/>
              <a:gd name="T7" fmla="*/ 47 h 313"/>
              <a:gd name="T8" fmla="*/ 135 w 135"/>
              <a:gd name="T9" fmla="*/ 29 h 313"/>
              <a:gd name="T10" fmla="*/ 123 w 135"/>
              <a:gd name="T11" fmla="*/ 5 h 313"/>
              <a:gd name="T12" fmla="*/ 96 w 135"/>
              <a:gd name="T13" fmla="*/ 9 h 313"/>
              <a:gd name="T14" fmla="*/ 79 w 135"/>
              <a:gd name="T15" fmla="*/ 32 h 313"/>
              <a:gd name="T16" fmla="*/ 64 w 135"/>
              <a:gd name="T17" fmla="*/ 74 h 313"/>
              <a:gd name="T18" fmla="*/ 62 w 135"/>
              <a:gd name="T19" fmla="*/ 72 h 313"/>
              <a:gd name="T20" fmla="*/ 39 w 135"/>
              <a:gd name="T21" fmla="*/ 24 h 313"/>
              <a:gd name="T22" fmla="*/ 15 w 135"/>
              <a:gd name="T23" fmla="*/ 15 h 313"/>
              <a:gd name="T24" fmla="*/ 1 w 135"/>
              <a:gd name="T25" fmla="*/ 30 h 313"/>
              <a:gd name="T26" fmla="*/ 1 w 135"/>
              <a:gd name="T27" fmla="*/ 42 h 313"/>
              <a:gd name="T28" fmla="*/ 41 w 135"/>
              <a:gd name="T29" fmla="*/ 154 h 313"/>
              <a:gd name="T30" fmla="*/ 41 w 135"/>
              <a:gd name="T31" fmla="*/ 160 h 313"/>
              <a:gd name="T32" fmla="*/ 23 w 135"/>
              <a:gd name="T33" fmla="*/ 197 h 313"/>
              <a:gd name="T34" fmla="*/ 13 w 135"/>
              <a:gd name="T35" fmla="*/ 225 h 313"/>
              <a:gd name="T36" fmla="*/ 4 w 135"/>
              <a:gd name="T37" fmla="*/ 258 h 313"/>
              <a:gd name="T38" fmla="*/ 2 w 135"/>
              <a:gd name="T39" fmla="*/ 268 h 313"/>
              <a:gd name="T40" fmla="*/ 2 w 135"/>
              <a:gd name="T41" fmla="*/ 286 h 313"/>
              <a:gd name="T42" fmla="*/ 19 w 135"/>
              <a:gd name="T43" fmla="*/ 303 h 313"/>
              <a:gd name="T44" fmla="*/ 41 w 135"/>
              <a:gd name="T45" fmla="*/ 295 h 313"/>
              <a:gd name="T46" fmla="*/ 51 w 135"/>
              <a:gd name="T47" fmla="*/ 279 h 313"/>
              <a:gd name="T48" fmla="*/ 65 w 135"/>
              <a:gd name="T49" fmla="*/ 243 h 313"/>
              <a:gd name="T50" fmla="*/ 69 w 135"/>
              <a:gd name="T51" fmla="*/ 255 h 313"/>
              <a:gd name="T52" fmla="*/ 86 w 135"/>
              <a:gd name="T53" fmla="*/ 297 h 313"/>
              <a:gd name="T54" fmla="*/ 103 w 135"/>
              <a:gd name="T55" fmla="*/ 310 h 313"/>
              <a:gd name="T56" fmla="*/ 134 w 135"/>
              <a:gd name="T57" fmla="*/ 289 h 313"/>
              <a:gd name="T58" fmla="*/ 132 w 135"/>
              <a:gd name="T59" fmla="*/ 278 h 313"/>
              <a:gd name="T60" fmla="*/ 92 w 135"/>
              <a:gd name="T61" fmla="*/ 159 h 313"/>
              <a:gd name="T62" fmla="*/ 71 w 135"/>
              <a:gd name="T63" fmla="*/ 179 h 313"/>
              <a:gd name="T64" fmla="*/ 49 w 135"/>
              <a:gd name="T65" fmla="*/ 258 h 313"/>
              <a:gd name="T66" fmla="*/ 34 w 135"/>
              <a:gd name="T67" fmla="*/ 288 h 313"/>
              <a:gd name="T68" fmla="*/ 22 w 135"/>
              <a:gd name="T69" fmla="*/ 293 h 313"/>
              <a:gd name="T70" fmla="*/ 12 w 135"/>
              <a:gd name="T71" fmla="*/ 284 h 313"/>
              <a:gd name="T72" fmla="*/ 11 w 135"/>
              <a:gd name="T73" fmla="*/ 272 h 313"/>
              <a:gd name="T74" fmla="*/ 11 w 135"/>
              <a:gd name="T75" fmla="*/ 272 h 313"/>
              <a:gd name="T76" fmla="*/ 12 w 135"/>
              <a:gd name="T77" fmla="*/ 261 h 313"/>
              <a:gd name="T78" fmla="*/ 12 w 135"/>
              <a:gd name="T79" fmla="*/ 261 h 313"/>
              <a:gd name="T80" fmla="*/ 13 w 135"/>
              <a:gd name="T81" fmla="*/ 261 h 313"/>
              <a:gd name="T82" fmla="*/ 14 w 135"/>
              <a:gd name="T83" fmla="*/ 258 h 313"/>
              <a:gd name="T84" fmla="*/ 22 w 135"/>
              <a:gd name="T85" fmla="*/ 230 h 313"/>
              <a:gd name="T86" fmla="*/ 22 w 135"/>
              <a:gd name="T87" fmla="*/ 226 h 313"/>
              <a:gd name="T88" fmla="*/ 21 w 135"/>
              <a:gd name="T89" fmla="*/ 225 h 313"/>
              <a:gd name="T90" fmla="*/ 21 w 135"/>
              <a:gd name="T91" fmla="*/ 225 h 313"/>
              <a:gd name="T92" fmla="*/ 22 w 135"/>
              <a:gd name="T93" fmla="*/ 225 h 313"/>
              <a:gd name="T94" fmla="*/ 31 w 135"/>
              <a:gd name="T95" fmla="*/ 201 h 313"/>
              <a:gd name="T96" fmla="*/ 31 w 135"/>
              <a:gd name="T97" fmla="*/ 201 h 313"/>
              <a:gd name="T98" fmla="*/ 31 w 135"/>
              <a:gd name="T99" fmla="*/ 201 h 313"/>
              <a:gd name="T100" fmla="*/ 34 w 135"/>
              <a:gd name="T101" fmla="*/ 196 h 313"/>
              <a:gd name="T102" fmla="*/ 43 w 135"/>
              <a:gd name="T103" fmla="*/ 177 h 313"/>
              <a:gd name="T104" fmla="*/ 66 w 135"/>
              <a:gd name="T105" fmla="*/ 162 h 313"/>
              <a:gd name="T106" fmla="*/ 72 w 135"/>
              <a:gd name="T107" fmla="*/ 167 h 313"/>
              <a:gd name="T108" fmla="*/ 71 w 135"/>
              <a:gd name="T109" fmla="*/ 179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5" h="313">
                <a:moveTo>
                  <a:pt x="92" y="159"/>
                </a:moveTo>
                <a:cubicBezTo>
                  <a:pt x="91" y="157"/>
                  <a:pt x="91" y="156"/>
                  <a:pt x="92" y="155"/>
                </a:cubicBezTo>
                <a:cubicBezTo>
                  <a:pt x="98" y="145"/>
                  <a:pt x="102" y="135"/>
                  <a:pt x="106" y="125"/>
                </a:cubicBezTo>
                <a:cubicBezTo>
                  <a:pt x="115" y="100"/>
                  <a:pt x="123" y="73"/>
                  <a:pt x="132" y="47"/>
                </a:cubicBezTo>
                <a:cubicBezTo>
                  <a:pt x="134" y="41"/>
                  <a:pt x="135" y="35"/>
                  <a:pt x="135" y="29"/>
                </a:cubicBezTo>
                <a:cubicBezTo>
                  <a:pt x="134" y="19"/>
                  <a:pt x="132" y="10"/>
                  <a:pt x="123" y="5"/>
                </a:cubicBezTo>
                <a:cubicBezTo>
                  <a:pt x="113" y="0"/>
                  <a:pt x="104" y="3"/>
                  <a:pt x="96" y="9"/>
                </a:cubicBezTo>
                <a:cubicBezTo>
                  <a:pt x="87" y="15"/>
                  <a:pt x="83" y="23"/>
                  <a:pt x="79" y="32"/>
                </a:cubicBezTo>
                <a:cubicBezTo>
                  <a:pt x="74" y="46"/>
                  <a:pt x="69" y="60"/>
                  <a:pt x="64" y="74"/>
                </a:cubicBezTo>
                <a:cubicBezTo>
                  <a:pt x="63" y="73"/>
                  <a:pt x="63" y="73"/>
                  <a:pt x="62" y="72"/>
                </a:cubicBezTo>
                <a:cubicBezTo>
                  <a:pt x="56" y="55"/>
                  <a:pt x="49" y="38"/>
                  <a:pt x="39" y="24"/>
                </a:cubicBezTo>
                <a:cubicBezTo>
                  <a:pt x="33" y="15"/>
                  <a:pt x="24" y="13"/>
                  <a:pt x="15" y="15"/>
                </a:cubicBezTo>
                <a:cubicBezTo>
                  <a:pt x="7" y="16"/>
                  <a:pt x="3" y="23"/>
                  <a:pt x="1" y="30"/>
                </a:cubicBezTo>
                <a:cubicBezTo>
                  <a:pt x="0" y="34"/>
                  <a:pt x="0" y="39"/>
                  <a:pt x="1" y="42"/>
                </a:cubicBezTo>
                <a:cubicBezTo>
                  <a:pt x="8" y="82"/>
                  <a:pt x="23" y="118"/>
                  <a:pt x="41" y="154"/>
                </a:cubicBezTo>
                <a:cubicBezTo>
                  <a:pt x="42" y="157"/>
                  <a:pt x="42" y="158"/>
                  <a:pt x="41" y="160"/>
                </a:cubicBezTo>
                <a:cubicBezTo>
                  <a:pt x="33" y="172"/>
                  <a:pt x="28" y="185"/>
                  <a:pt x="23" y="197"/>
                </a:cubicBezTo>
                <a:cubicBezTo>
                  <a:pt x="19" y="206"/>
                  <a:pt x="16" y="215"/>
                  <a:pt x="13" y="225"/>
                </a:cubicBezTo>
                <a:cubicBezTo>
                  <a:pt x="8" y="235"/>
                  <a:pt x="7" y="247"/>
                  <a:pt x="4" y="258"/>
                </a:cubicBezTo>
                <a:cubicBezTo>
                  <a:pt x="3" y="261"/>
                  <a:pt x="2" y="264"/>
                  <a:pt x="2" y="268"/>
                </a:cubicBezTo>
                <a:cubicBezTo>
                  <a:pt x="1" y="274"/>
                  <a:pt x="1" y="280"/>
                  <a:pt x="2" y="286"/>
                </a:cubicBezTo>
                <a:cubicBezTo>
                  <a:pt x="4" y="295"/>
                  <a:pt x="10" y="301"/>
                  <a:pt x="19" y="303"/>
                </a:cubicBezTo>
                <a:cubicBezTo>
                  <a:pt x="28" y="305"/>
                  <a:pt x="36" y="303"/>
                  <a:pt x="41" y="295"/>
                </a:cubicBezTo>
                <a:cubicBezTo>
                  <a:pt x="45" y="290"/>
                  <a:pt x="49" y="285"/>
                  <a:pt x="51" y="279"/>
                </a:cubicBezTo>
                <a:cubicBezTo>
                  <a:pt x="56" y="267"/>
                  <a:pt x="60" y="256"/>
                  <a:pt x="65" y="243"/>
                </a:cubicBezTo>
                <a:cubicBezTo>
                  <a:pt x="67" y="248"/>
                  <a:pt x="68" y="251"/>
                  <a:pt x="69" y="255"/>
                </a:cubicBezTo>
                <a:cubicBezTo>
                  <a:pt x="72" y="270"/>
                  <a:pt x="78" y="284"/>
                  <a:pt x="86" y="297"/>
                </a:cubicBezTo>
                <a:cubicBezTo>
                  <a:pt x="89" y="304"/>
                  <a:pt x="95" y="308"/>
                  <a:pt x="103" y="310"/>
                </a:cubicBezTo>
                <a:cubicBezTo>
                  <a:pt x="119" y="313"/>
                  <a:pt x="133" y="304"/>
                  <a:pt x="134" y="289"/>
                </a:cubicBezTo>
                <a:cubicBezTo>
                  <a:pt x="134" y="285"/>
                  <a:pt x="133" y="281"/>
                  <a:pt x="132" y="278"/>
                </a:cubicBezTo>
                <a:cubicBezTo>
                  <a:pt x="120" y="238"/>
                  <a:pt x="111" y="197"/>
                  <a:pt x="92" y="159"/>
                </a:cubicBezTo>
                <a:close/>
                <a:moveTo>
                  <a:pt x="71" y="179"/>
                </a:moveTo>
                <a:cubicBezTo>
                  <a:pt x="66" y="206"/>
                  <a:pt x="59" y="233"/>
                  <a:pt x="49" y="258"/>
                </a:cubicBezTo>
                <a:cubicBezTo>
                  <a:pt x="44" y="269"/>
                  <a:pt x="40" y="279"/>
                  <a:pt x="34" y="288"/>
                </a:cubicBezTo>
                <a:cubicBezTo>
                  <a:pt x="31" y="292"/>
                  <a:pt x="26" y="294"/>
                  <a:pt x="22" y="293"/>
                </a:cubicBezTo>
                <a:cubicBezTo>
                  <a:pt x="17" y="292"/>
                  <a:pt x="14" y="289"/>
                  <a:pt x="12" y="284"/>
                </a:cubicBezTo>
                <a:cubicBezTo>
                  <a:pt x="11" y="280"/>
                  <a:pt x="11" y="276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ubicBezTo>
                  <a:pt x="14" y="269"/>
                  <a:pt x="13" y="265"/>
                  <a:pt x="12" y="261"/>
                </a:cubicBezTo>
                <a:cubicBezTo>
                  <a:pt x="12" y="261"/>
                  <a:pt x="12" y="261"/>
                  <a:pt x="12" y="261"/>
                </a:cubicBezTo>
                <a:cubicBezTo>
                  <a:pt x="12" y="261"/>
                  <a:pt x="12" y="261"/>
                  <a:pt x="13" y="261"/>
                </a:cubicBezTo>
                <a:cubicBezTo>
                  <a:pt x="13" y="260"/>
                  <a:pt x="14" y="259"/>
                  <a:pt x="14" y="258"/>
                </a:cubicBezTo>
                <a:cubicBezTo>
                  <a:pt x="16" y="249"/>
                  <a:pt x="19" y="239"/>
                  <a:pt x="22" y="230"/>
                </a:cubicBezTo>
                <a:cubicBezTo>
                  <a:pt x="22" y="229"/>
                  <a:pt x="23" y="227"/>
                  <a:pt x="22" y="226"/>
                </a:cubicBezTo>
                <a:cubicBezTo>
                  <a:pt x="22" y="225"/>
                  <a:pt x="22" y="225"/>
                  <a:pt x="21" y="225"/>
                </a:cubicBezTo>
                <a:cubicBezTo>
                  <a:pt x="21" y="225"/>
                  <a:pt x="21" y="225"/>
                  <a:pt x="21" y="225"/>
                </a:cubicBezTo>
                <a:cubicBezTo>
                  <a:pt x="22" y="225"/>
                  <a:pt x="22" y="225"/>
                  <a:pt x="22" y="225"/>
                </a:cubicBezTo>
                <a:cubicBezTo>
                  <a:pt x="27" y="217"/>
                  <a:pt x="30" y="210"/>
                  <a:pt x="31" y="201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33" y="200"/>
                  <a:pt x="34" y="198"/>
                  <a:pt x="34" y="196"/>
                </a:cubicBezTo>
                <a:cubicBezTo>
                  <a:pt x="37" y="190"/>
                  <a:pt x="40" y="184"/>
                  <a:pt x="43" y="177"/>
                </a:cubicBezTo>
                <a:cubicBezTo>
                  <a:pt x="47" y="167"/>
                  <a:pt x="55" y="163"/>
                  <a:pt x="66" y="162"/>
                </a:cubicBezTo>
                <a:cubicBezTo>
                  <a:pt x="70" y="162"/>
                  <a:pt x="71" y="163"/>
                  <a:pt x="72" y="167"/>
                </a:cubicBezTo>
                <a:cubicBezTo>
                  <a:pt x="72" y="171"/>
                  <a:pt x="71" y="175"/>
                  <a:pt x="71" y="179"/>
                </a:cubicBez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50" name="Freeform 17">
            <a:extLst>
              <a:ext uri="{FF2B5EF4-FFF2-40B4-BE49-F238E27FC236}">
                <a16:creationId xmlns:a16="http://schemas.microsoft.com/office/drawing/2014/main" id="{CB335739-FD87-4D68-85D0-0EC9AB70E449}"/>
              </a:ext>
            </a:extLst>
          </p:cNvPr>
          <p:cNvSpPr>
            <a:spLocks noEditPoints="1"/>
          </p:cNvSpPr>
          <p:nvPr/>
        </p:nvSpPr>
        <p:spPr bwMode="auto">
          <a:xfrm>
            <a:off x="4313238" y="2198690"/>
            <a:ext cx="266700" cy="542925"/>
          </a:xfrm>
          <a:custGeom>
            <a:avLst/>
            <a:gdLst>
              <a:gd name="T0" fmla="*/ 131 w 146"/>
              <a:gd name="T1" fmla="*/ 2 h 299"/>
              <a:gd name="T2" fmla="*/ 108 w 146"/>
              <a:gd name="T3" fmla="*/ 10 h 299"/>
              <a:gd name="T4" fmla="*/ 74 w 146"/>
              <a:gd name="T5" fmla="*/ 77 h 299"/>
              <a:gd name="T6" fmla="*/ 68 w 146"/>
              <a:gd name="T7" fmla="*/ 100 h 299"/>
              <a:gd name="T8" fmla="*/ 51 w 146"/>
              <a:gd name="T9" fmla="*/ 53 h 299"/>
              <a:gd name="T10" fmla="*/ 31 w 146"/>
              <a:gd name="T11" fmla="*/ 13 h 299"/>
              <a:gd name="T12" fmla="*/ 9 w 146"/>
              <a:gd name="T13" fmla="*/ 8 h 299"/>
              <a:gd name="T14" fmla="*/ 0 w 146"/>
              <a:gd name="T15" fmla="*/ 25 h 299"/>
              <a:gd name="T16" fmla="*/ 4 w 146"/>
              <a:gd name="T17" fmla="*/ 56 h 299"/>
              <a:gd name="T18" fmla="*/ 41 w 146"/>
              <a:gd name="T19" fmla="*/ 137 h 299"/>
              <a:gd name="T20" fmla="*/ 51 w 146"/>
              <a:gd name="T21" fmla="*/ 152 h 299"/>
              <a:gd name="T22" fmla="*/ 53 w 146"/>
              <a:gd name="T23" fmla="*/ 158 h 299"/>
              <a:gd name="T24" fmla="*/ 46 w 146"/>
              <a:gd name="T25" fmla="*/ 201 h 299"/>
              <a:gd name="T26" fmla="*/ 47 w 146"/>
              <a:gd name="T27" fmla="*/ 261 h 299"/>
              <a:gd name="T28" fmla="*/ 52 w 146"/>
              <a:gd name="T29" fmla="*/ 287 h 299"/>
              <a:gd name="T30" fmla="*/ 68 w 146"/>
              <a:gd name="T31" fmla="*/ 299 h 299"/>
              <a:gd name="T32" fmla="*/ 83 w 146"/>
              <a:gd name="T33" fmla="*/ 291 h 299"/>
              <a:gd name="T34" fmla="*/ 91 w 146"/>
              <a:gd name="T35" fmla="*/ 266 h 299"/>
              <a:gd name="T36" fmla="*/ 90 w 146"/>
              <a:gd name="T37" fmla="*/ 258 h 299"/>
              <a:gd name="T38" fmla="*/ 89 w 146"/>
              <a:gd name="T39" fmla="*/ 208 h 299"/>
              <a:gd name="T40" fmla="*/ 89 w 146"/>
              <a:gd name="T41" fmla="*/ 184 h 299"/>
              <a:gd name="T42" fmla="*/ 89 w 146"/>
              <a:gd name="T43" fmla="*/ 184 h 299"/>
              <a:gd name="T44" fmla="*/ 86 w 146"/>
              <a:gd name="T45" fmla="*/ 165 h 299"/>
              <a:gd name="T46" fmla="*/ 87 w 146"/>
              <a:gd name="T47" fmla="*/ 158 h 299"/>
              <a:gd name="T48" fmla="*/ 100 w 146"/>
              <a:gd name="T49" fmla="*/ 144 h 299"/>
              <a:gd name="T50" fmla="*/ 131 w 146"/>
              <a:gd name="T51" fmla="*/ 65 h 299"/>
              <a:gd name="T52" fmla="*/ 143 w 146"/>
              <a:gd name="T53" fmla="*/ 26 h 299"/>
              <a:gd name="T54" fmla="*/ 131 w 146"/>
              <a:gd name="T55" fmla="*/ 2 h 299"/>
              <a:gd name="T56" fmla="*/ 63 w 146"/>
              <a:gd name="T57" fmla="*/ 146 h 299"/>
              <a:gd name="T58" fmla="*/ 54 w 146"/>
              <a:gd name="T59" fmla="*/ 141 h 299"/>
              <a:gd name="T60" fmla="*/ 33 w 146"/>
              <a:gd name="T61" fmla="*/ 102 h 299"/>
              <a:gd name="T62" fmla="*/ 10 w 146"/>
              <a:gd name="T63" fmla="*/ 44 h 299"/>
              <a:gd name="T64" fmla="*/ 9 w 146"/>
              <a:gd name="T65" fmla="*/ 25 h 299"/>
              <a:gd name="T66" fmla="*/ 14 w 146"/>
              <a:gd name="T67" fmla="*/ 16 h 299"/>
              <a:gd name="T68" fmla="*/ 24 w 146"/>
              <a:gd name="T69" fmla="*/ 20 h 299"/>
              <a:gd name="T70" fmla="*/ 42 w 146"/>
              <a:gd name="T71" fmla="*/ 55 h 299"/>
              <a:gd name="T72" fmla="*/ 66 w 146"/>
              <a:gd name="T73" fmla="*/ 133 h 299"/>
              <a:gd name="T74" fmla="*/ 67 w 146"/>
              <a:gd name="T75" fmla="*/ 137 h 299"/>
              <a:gd name="T76" fmla="*/ 63 w 146"/>
              <a:gd name="T77" fmla="*/ 14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6" h="299">
                <a:moveTo>
                  <a:pt x="131" y="2"/>
                </a:moveTo>
                <a:cubicBezTo>
                  <a:pt x="122" y="0"/>
                  <a:pt x="114" y="2"/>
                  <a:pt x="108" y="10"/>
                </a:cubicBezTo>
                <a:cubicBezTo>
                  <a:pt x="94" y="31"/>
                  <a:pt x="82" y="53"/>
                  <a:pt x="74" y="77"/>
                </a:cubicBezTo>
                <a:cubicBezTo>
                  <a:pt x="72" y="84"/>
                  <a:pt x="70" y="92"/>
                  <a:pt x="68" y="100"/>
                </a:cubicBezTo>
                <a:cubicBezTo>
                  <a:pt x="63" y="84"/>
                  <a:pt x="58" y="68"/>
                  <a:pt x="51" y="53"/>
                </a:cubicBezTo>
                <a:cubicBezTo>
                  <a:pt x="45" y="39"/>
                  <a:pt x="41" y="25"/>
                  <a:pt x="31" y="13"/>
                </a:cubicBezTo>
                <a:cubicBezTo>
                  <a:pt x="24" y="6"/>
                  <a:pt x="19" y="5"/>
                  <a:pt x="9" y="8"/>
                </a:cubicBezTo>
                <a:cubicBezTo>
                  <a:pt x="4" y="10"/>
                  <a:pt x="0" y="17"/>
                  <a:pt x="0" y="25"/>
                </a:cubicBezTo>
                <a:cubicBezTo>
                  <a:pt x="0" y="36"/>
                  <a:pt x="1" y="46"/>
                  <a:pt x="4" y="56"/>
                </a:cubicBezTo>
                <a:cubicBezTo>
                  <a:pt x="14" y="84"/>
                  <a:pt x="26" y="111"/>
                  <a:pt x="41" y="137"/>
                </a:cubicBezTo>
                <a:cubicBezTo>
                  <a:pt x="44" y="142"/>
                  <a:pt x="46" y="148"/>
                  <a:pt x="51" y="152"/>
                </a:cubicBezTo>
                <a:cubicBezTo>
                  <a:pt x="54" y="154"/>
                  <a:pt x="54" y="156"/>
                  <a:pt x="53" y="158"/>
                </a:cubicBezTo>
                <a:cubicBezTo>
                  <a:pt x="49" y="172"/>
                  <a:pt x="47" y="187"/>
                  <a:pt x="46" y="201"/>
                </a:cubicBezTo>
                <a:cubicBezTo>
                  <a:pt x="44" y="221"/>
                  <a:pt x="47" y="241"/>
                  <a:pt x="47" y="261"/>
                </a:cubicBezTo>
                <a:cubicBezTo>
                  <a:pt x="48" y="270"/>
                  <a:pt x="49" y="279"/>
                  <a:pt x="52" y="287"/>
                </a:cubicBezTo>
                <a:cubicBezTo>
                  <a:pt x="55" y="295"/>
                  <a:pt x="60" y="299"/>
                  <a:pt x="68" y="299"/>
                </a:cubicBezTo>
                <a:cubicBezTo>
                  <a:pt x="74" y="299"/>
                  <a:pt x="79" y="296"/>
                  <a:pt x="83" y="291"/>
                </a:cubicBezTo>
                <a:cubicBezTo>
                  <a:pt x="89" y="284"/>
                  <a:pt x="90" y="275"/>
                  <a:pt x="91" y="266"/>
                </a:cubicBezTo>
                <a:cubicBezTo>
                  <a:pt x="89" y="263"/>
                  <a:pt x="90" y="260"/>
                  <a:pt x="90" y="258"/>
                </a:cubicBezTo>
                <a:cubicBezTo>
                  <a:pt x="92" y="241"/>
                  <a:pt x="90" y="224"/>
                  <a:pt x="89" y="208"/>
                </a:cubicBezTo>
                <a:cubicBezTo>
                  <a:pt x="89" y="200"/>
                  <a:pt x="86" y="192"/>
                  <a:pt x="89" y="184"/>
                </a:cubicBezTo>
                <a:cubicBezTo>
                  <a:pt x="89" y="184"/>
                  <a:pt x="89" y="184"/>
                  <a:pt x="89" y="184"/>
                </a:cubicBezTo>
                <a:cubicBezTo>
                  <a:pt x="88" y="178"/>
                  <a:pt x="87" y="171"/>
                  <a:pt x="86" y="165"/>
                </a:cubicBezTo>
                <a:cubicBezTo>
                  <a:pt x="86" y="163"/>
                  <a:pt x="84" y="160"/>
                  <a:pt x="87" y="158"/>
                </a:cubicBezTo>
                <a:cubicBezTo>
                  <a:pt x="94" y="155"/>
                  <a:pt x="97" y="149"/>
                  <a:pt x="100" y="144"/>
                </a:cubicBezTo>
                <a:cubicBezTo>
                  <a:pt x="113" y="118"/>
                  <a:pt x="122" y="92"/>
                  <a:pt x="131" y="65"/>
                </a:cubicBezTo>
                <a:cubicBezTo>
                  <a:pt x="135" y="52"/>
                  <a:pt x="140" y="39"/>
                  <a:pt x="143" y="26"/>
                </a:cubicBezTo>
                <a:cubicBezTo>
                  <a:pt x="146" y="14"/>
                  <a:pt x="141" y="3"/>
                  <a:pt x="131" y="2"/>
                </a:cubicBezTo>
                <a:close/>
                <a:moveTo>
                  <a:pt x="63" y="146"/>
                </a:moveTo>
                <a:cubicBezTo>
                  <a:pt x="59" y="147"/>
                  <a:pt x="56" y="145"/>
                  <a:pt x="54" y="141"/>
                </a:cubicBezTo>
                <a:cubicBezTo>
                  <a:pt x="46" y="129"/>
                  <a:pt x="39" y="115"/>
                  <a:pt x="33" y="102"/>
                </a:cubicBezTo>
                <a:cubicBezTo>
                  <a:pt x="25" y="83"/>
                  <a:pt x="16" y="64"/>
                  <a:pt x="10" y="44"/>
                </a:cubicBezTo>
                <a:cubicBezTo>
                  <a:pt x="9" y="38"/>
                  <a:pt x="9" y="32"/>
                  <a:pt x="9" y="25"/>
                </a:cubicBezTo>
                <a:cubicBezTo>
                  <a:pt x="8" y="21"/>
                  <a:pt x="10" y="18"/>
                  <a:pt x="14" y="16"/>
                </a:cubicBezTo>
                <a:cubicBezTo>
                  <a:pt x="19" y="15"/>
                  <a:pt x="21" y="17"/>
                  <a:pt x="24" y="20"/>
                </a:cubicBezTo>
                <a:cubicBezTo>
                  <a:pt x="33" y="30"/>
                  <a:pt x="37" y="43"/>
                  <a:pt x="42" y="55"/>
                </a:cubicBezTo>
                <a:cubicBezTo>
                  <a:pt x="53" y="80"/>
                  <a:pt x="60" y="106"/>
                  <a:pt x="66" y="133"/>
                </a:cubicBezTo>
                <a:cubicBezTo>
                  <a:pt x="67" y="134"/>
                  <a:pt x="67" y="136"/>
                  <a:pt x="67" y="137"/>
                </a:cubicBezTo>
                <a:cubicBezTo>
                  <a:pt x="67" y="142"/>
                  <a:pt x="67" y="146"/>
                  <a:pt x="63" y="146"/>
                </a:cubicBez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53" name="Freeform 21">
            <a:extLst>
              <a:ext uri="{FF2B5EF4-FFF2-40B4-BE49-F238E27FC236}">
                <a16:creationId xmlns:a16="http://schemas.microsoft.com/office/drawing/2014/main" id="{34C0E8AB-9891-F5C0-96E5-D3FCA0DF47B7}"/>
              </a:ext>
            </a:extLst>
          </p:cNvPr>
          <p:cNvSpPr>
            <a:spLocks noEditPoints="1"/>
          </p:cNvSpPr>
          <p:nvPr/>
        </p:nvSpPr>
        <p:spPr bwMode="auto">
          <a:xfrm>
            <a:off x="2887663" y="3233735"/>
            <a:ext cx="233362" cy="533399"/>
          </a:xfrm>
          <a:custGeom>
            <a:avLst/>
            <a:gdLst>
              <a:gd name="T0" fmla="*/ 92 w 135"/>
              <a:gd name="T1" fmla="*/ 159 h 313"/>
              <a:gd name="T2" fmla="*/ 92 w 135"/>
              <a:gd name="T3" fmla="*/ 155 h 313"/>
              <a:gd name="T4" fmla="*/ 106 w 135"/>
              <a:gd name="T5" fmla="*/ 125 h 313"/>
              <a:gd name="T6" fmla="*/ 132 w 135"/>
              <a:gd name="T7" fmla="*/ 47 h 313"/>
              <a:gd name="T8" fmla="*/ 135 w 135"/>
              <a:gd name="T9" fmla="*/ 29 h 313"/>
              <a:gd name="T10" fmla="*/ 123 w 135"/>
              <a:gd name="T11" fmla="*/ 5 h 313"/>
              <a:gd name="T12" fmla="*/ 96 w 135"/>
              <a:gd name="T13" fmla="*/ 9 h 313"/>
              <a:gd name="T14" fmla="*/ 79 w 135"/>
              <a:gd name="T15" fmla="*/ 32 h 313"/>
              <a:gd name="T16" fmla="*/ 64 w 135"/>
              <a:gd name="T17" fmla="*/ 74 h 313"/>
              <a:gd name="T18" fmla="*/ 62 w 135"/>
              <a:gd name="T19" fmla="*/ 72 h 313"/>
              <a:gd name="T20" fmla="*/ 39 w 135"/>
              <a:gd name="T21" fmla="*/ 24 h 313"/>
              <a:gd name="T22" fmla="*/ 15 w 135"/>
              <a:gd name="T23" fmla="*/ 15 h 313"/>
              <a:gd name="T24" fmla="*/ 1 w 135"/>
              <a:gd name="T25" fmla="*/ 30 h 313"/>
              <a:gd name="T26" fmla="*/ 1 w 135"/>
              <a:gd name="T27" fmla="*/ 42 h 313"/>
              <a:gd name="T28" fmla="*/ 41 w 135"/>
              <a:gd name="T29" fmla="*/ 154 h 313"/>
              <a:gd name="T30" fmla="*/ 41 w 135"/>
              <a:gd name="T31" fmla="*/ 160 h 313"/>
              <a:gd name="T32" fmla="*/ 23 w 135"/>
              <a:gd name="T33" fmla="*/ 197 h 313"/>
              <a:gd name="T34" fmla="*/ 13 w 135"/>
              <a:gd name="T35" fmla="*/ 225 h 313"/>
              <a:gd name="T36" fmla="*/ 4 w 135"/>
              <a:gd name="T37" fmla="*/ 258 h 313"/>
              <a:gd name="T38" fmla="*/ 2 w 135"/>
              <a:gd name="T39" fmla="*/ 268 h 313"/>
              <a:gd name="T40" fmla="*/ 2 w 135"/>
              <a:gd name="T41" fmla="*/ 286 h 313"/>
              <a:gd name="T42" fmla="*/ 19 w 135"/>
              <a:gd name="T43" fmla="*/ 303 h 313"/>
              <a:gd name="T44" fmla="*/ 41 w 135"/>
              <a:gd name="T45" fmla="*/ 295 h 313"/>
              <a:gd name="T46" fmla="*/ 51 w 135"/>
              <a:gd name="T47" fmla="*/ 279 h 313"/>
              <a:gd name="T48" fmla="*/ 65 w 135"/>
              <a:gd name="T49" fmla="*/ 243 h 313"/>
              <a:gd name="T50" fmla="*/ 69 w 135"/>
              <a:gd name="T51" fmla="*/ 255 h 313"/>
              <a:gd name="T52" fmla="*/ 86 w 135"/>
              <a:gd name="T53" fmla="*/ 297 h 313"/>
              <a:gd name="T54" fmla="*/ 103 w 135"/>
              <a:gd name="T55" fmla="*/ 310 h 313"/>
              <a:gd name="T56" fmla="*/ 134 w 135"/>
              <a:gd name="T57" fmla="*/ 289 h 313"/>
              <a:gd name="T58" fmla="*/ 132 w 135"/>
              <a:gd name="T59" fmla="*/ 278 h 313"/>
              <a:gd name="T60" fmla="*/ 92 w 135"/>
              <a:gd name="T61" fmla="*/ 159 h 313"/>
              <a:gd name="T62" fmla="*/ 71 w 135"/>
              <a:gd name="T63" fmla="*/ 179 h 313"/>
              <a:gd name="T64" fmla="*/ 49 w 135"/>
              <a:gd name="T65" fmla="*/ 258 h 313"/>
              <a:gd name="T66" fmla="*/ 34 w 135"/>
              <a:gd name="T67" fmla="*/ 288 h 313"/>
              <a:gd name="T68" fmla="*/ 22 w 135"/>
              <a:gd name="T69" fmla="*/ 293 h 313"/>
              <a:gd name="T70" fmla="*/ 12 w 135"/>
              <a:gd name="T71" fmla="*/ 284 h 313"/>
              <a:gd name="T72" fmla="*/ 11 w 135"/>
              <a:gd name="T73" fmla="*/ 272 h 313"/>
              <a:gd name="T74" fmla="*/ 11 w 135"/>
              <a:gd name="T75" fmla="*/ 272 h 313"/>
              <a:gd name="T76" fmla="*/ 12 w 135"/>
              <a:gd name="T77" fmla="*/ 261 h 313"/>
              <a:gd name="T78" fmla="*/ 12 w 135"/>
              <a:gd name="T79" fmla="*/ 261 h 313"/>
              <a:gd name="T80" fmla="*/ 13 w 135"/>
              <a:gd name="T81" fmla="*/ 261 h 313"/>
              <a:gd name="T82" fmla="*/ 14 w 135"/>
              <a:gd name="T83" fmla="*/ 258 h 313"/>
              <a:gd name="T84" fmla="*/ 22 w 135"/>
              <a:gd name="T85" fmla="*/ 230 h 313"/>
              <a:gd name="T86" fmla="*/ 22 w 135"/>
              <a:gd name="T87" fmla="*/ 226 h 313"/>
              <a:gd name="T88" fmla="*/ 21 w 135"/>
              <a:gd name="T89" fmla="*/ 225 h 313"/>
              <a:gd name="T90" fmla="*/ 21 w 135"/>
              <a:gd name="T91" fmla="*/ 225 h 313"/>
              <a:gd name="T92" fmla="*/ 22 w 135"/>
              <a:gd name="T93" fmla="*/ 225 h 313"/>
              <a:gd name="T94" fmla="*/ 31 w 135"/>
              <a:gd name="T95" fmla="*/ 201 h 313"/>
              <a:gd name="T96" fmla="*/ 31 w 135"/>
              <a:gd name="T97" fmla="*/ 201 h 313"/>
              <a:gd name="T98" fmla="*/ 31 w 135"/>
              <a:gd name="T99" fmla="*/ 201 h 313"/>
              <a:gd name="T100" fmla="*/ 34 w 135"/>
              <a:gd name="T101" fmla="*/ 196 h 313"/>
              <a:gd name="T102" fmla="*/ 43 w 135"/>
              <a:gd name="T103" fmla="*/ 177 h 313"/>
              <a:gd name="T104" fmla="*/ 66 w 135"/>
              <a:gd name="T105" fmla="*/ 162 h 313"/>
              <a:gd name="T106" fmla="*/ 72 w 135"/>
              <a:gd name="T107" fmla="*/ 167 h 313"/>
              <a:gd name="T108" fmla="*/ 71 w 135"/>
              <a:gd name="T109" fmla="*/ 179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5" h="313">
                <a:moveTo>
                  <a:pt x="92" y="159"/>
                </a:moveTo>
                <a:cubicBezTo>
                  <a:pt x="91" y="157"/>
                  <a:pt x="91" y="156"/>
                  <a:pt x="92" y="155"/>
                </a:cubicBezTo>
                <a:cubicBezTo>
                  <a:pt x="98" y="145"/>
                  <a:pt x="102" y="135"/>
                  <a:pt x="106" y="125"/>
                </a:cubicBezTo>
                <a:cubicBezTo>
                  <a:pt x="115" y="100"/>
                  <a:pt x="123" y="73"/>
                  <a:pt x="132" y="47"/>
                </a:cubicBezTo>
                <a:cubicBezTo>
                  <a:pt x="134" y="41"/>
                  <a:pt x="135" y="35"/>
                  <a:pt x="135" y="29"/>
                </a:cubicBezTo>
                <a:cubicBezTo>
                  <a:pt x="134" y="19"/>
                  <a:pt x="132" y="10"/>
                  <a:pt x="123" y="5"/>
                </a:cubicBezTo>
                <a:cubicBezTo>
                  <a:pt x="113" y="0"/>
                  <a:pt x="104" y="3"/>
                  <a:pt x="96" y="9"/>
                </a:cubicBezTo>
                <a:cubicBezTo>
                  <a:pt x="87" y="15"/>
                  <a:pt x="83" y="23"/>
                  <a:pt x="79" y="32"/>
                </a:cubicBezTo>
                <a:cubicBezTo>
                  <a:pt x="74" y="46"/>
                  <a:pt x="69" y="60"/>
                  <a:pt x="64" y="74"/>
                </a:cubicBezTo>
                <a:cubicBezTo>
                  <a:pt x="63" y="73"/>
                  <a:pt x="63" y="73"/>
                  <a:pt x="62" y="72"/>
                </a:cubicBezTo>
                <a:cubicBezTo>
                  <a:pt x="56" y="55"/>
                  <a:pt x="49" y="38"/>
                  <a:pt x="39" y="24"/>
                </a:cubicBezTo>
                <a:cubicBezTo>
                  <a:pt x="33" y="15"/>
                  <a:pt x="24" y="13"/>
                  <a:pt x="15" y="15"/>
                </a:cubicBezTo>
                <a:cubicBezTo>
                  <a:pt x="7" y="16"/>
                  <a:pt x="3" y="23"/>
                  <a:pt x="1" y="30"/>
                </a:cubicBezTo>
                <a:cubicBezTo>
                  <a:pt x="0" y="34"/>
                  <a:pt x="0" y="39"/>
                  <a:pt x="1" y="42"/>
                </a:cubicBezTo>
                <a:cubicBezTo>
                  <a:pt x="8" y="82"/>
                  <a:pt x="23" y="118"/>
                  <a:pt x="41" y="154"/>
                </a:cubicBezTo>
                <a:cubicBezTo>
                  <a:pt x="42" y="157"/>
                  <a:pt x="42" y="158"/>
                  <a:pt x="41" y="160"/>
                </a:cubicBezTo>
                <a:cubicBezTo>
                  <a:pt x="33" y="172"/>
                  <a:pt x="28" y="185"/>
                  <a:pt x="23" y="197"/>
                </a:cubicBezTo>
                <a:cubicBezTo>
                  <a:pt x="19" y="206"/>
                  <a:pt x="16" y="215"/>
                  <a:pt x="13" y="225"/>
                </a:cubicBezTo>
                <a:cubicBezTo>
                  <a:pt x="8" y="235"/>
                  <a:pt x="7" y="247"/>
                  <a:pt x="4" y="258"/>
                </a:cubicBezTo>
                <a:cubicBezTo>
                  <a:pt x="3" y="261"/>
                  <a:pt x="2" y="264"/>
                  <a:pt x="2" y="268"/>
                </a:cubicBezTo>
                <a:cubicBezTo>
                  <a:pt x="1" y="274"/>
                  <a:pt x="1" y="280"/>
                  <a:pt x="2" y="286"/>
                </a:cubicBezTo>
                <a:cubicBezTo>
                  <a:pt x="4" y="295"/>
                  <a:pt x="10" y="301"/>
                  <a:pt x="19" y="303"/>
                </a:cubicBezTo>
                <a:cubicBezTo>
                  <a:pt x="28" y="305"/>
                  <a:pt x="36" y="303"/>
                  <a:pt x="41" y="295"/>
                </a:cubicBezTo>
                <a:cubicBezTo>
                  <a:pt x="45" y="290"/>
                  <a:pt x="49" y="285"/>
                  <a:pt x="51" y="279"/>
                </a:cubicBezTo>
                <a:cubicBezTo>
                  <a:pt x="56" y="267"/>
                  <a:pt x="60" y="256"/>
                  <a:pt x="65" y="243"/>
                </a:cubicBezTo>
                <a:cubicBezTo>
                  <a:pt x="67" y="248"/>
                  <a:pt x="68" y="251"/>
                  <a:pt x="69" y="255"/>
                </a:cubicBezTo>
                <a:cubicBezTo>
                  <a:pt x="72" y="270"/>
                  <a:pt x="78" y="284"/>
                  <a:pt x="86" y="297"/>
                </a:cubicBezTo>
                <a:cubicBezTo>
                  <a:pt x="89" y="304"/>
                  <a:pt x="95" y="308"/>
                  <a:pt x="103" y="310"/>
                </a:cubicBezTo>
                <a:cubicBezTo>
                  <a:pt x="119" y="313"/>
                  <a:pt x="133" y="304"/>
                  <a:pt x="134" y="289"/>
                </a:cubicBezTo>
                <a:cubicBezTo>
                  <a:pt x="134" y="285"/>
                  <a:pt x="133" y="281"/>
                  <a:pt x="132" y="278"/>
                </a:cubicBezTo>
                <a:cubicBezTo>
                  <a:pt x="120" y="238"/>
                  <a:pt x="111" y="197"/>
                  <a:pt x="92" y="159"/>
                </a:cubicBezTo>
                <a:close/>
                <a:moveTo>
                  <a:pt x="71" y="179"/>
                </a:moveTo>
                <a:cubicBezTo>
                  <a:pt x="66" y="206"/>
                  <a:pt x="59" y="233"/>
                  <a:pt x="49" y="258"/>
                </a:cubicBezTo>
                <a:cubicBezTo>
                  <a:pt x="44" y="269"/>
                  <a:pt x="40" y="279"/>
                  <a:pt x="34" y="288"/>
                </a:cubicBezTo>
                <a:cubicBezTo>
                  <a:pt x="31" y="292"/>
                  <a:pt x="26" y="294"/>
                  <a:pt x="22" y="293"/>
                </a:cubicBezTo>
                <a:cubicBezTo>
                  <a:pt x="17" y="292"/>
                  <a:pt x="14" y="289"/>
                  <a:pt x="12" y="284"/>
                </a:cubicBezTo>
                <a:cubicBezTo>
                  <a:pt x="11" y="280"/>
                  <a:pt x="11" y="276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ubicBezTo>
                  <a:pt x="14" y="269"/>
                  <a:pt x="13" y="265"/>
                  <a:pt x="12" y="261"/>
                </a:cubicBezTo>
                <a:cubicBezTo>
                  <a:pt x="12" y="261"/>
                  <a:pt x="12" y="261"/>
                  <a:pt x="12" y="261"/>
                </a:cubicBezTo>
                <a:cubicBezTo>
                  <a:pt x="12" y="261"/>
                  <a:pt x="12" y="261"/>
                  <a:pt x="13" y="261"/>
                </a:cubicBezTo>
                <a:cubicBezTo>
                  <a:pt x="13" y="260"/>
                  <a:pt x="14" y="259"/>
                  <a:pt x="14" y="258"/>
                </a:cubicBezTo>
                <a:cubicBezTo>
                  <a:pt x="16" y="249"/>
                  <a:pt x="19" y="239"/>
                  <a:pt x="22" y="230"/>
                </a:cubicBezTo>
                <a:cubicBezTo>
                  <a:pt x="22" y="229"/>
                  <a:pt x="23" y="227"/>
                  <a:pt x="22" y="226"/>
                </a:cubicBezTo>
                <a:cubicBezTo>
                  <a:pt x="22" y="225"/>
                  <a:pt x="22" y="225"/>
                  <a:pt x="21" y="225"/>
                </a:cubicBezTo>
                <a:cubicBezTo>
                  <a:pt x="21" y="225"/>
                  <a:pt x="21" y="225"/>
                  <a:pt x="21" y="225"/>
                </a:cubicBezTo>
                <a:cubicBezTo>
                  <a:pt x="22" y="225"/>
                  <a:pt x="22" y="225"/>
                  <a:pt x="22" y="225"/>
                </a:cubicBezTo>
                <a:cubicBezTo>
                  <a:pt x="27" y="217"/>
                  <a:pt x="30" y="210"/>
                  <a:pt x="31" y="201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33" y="200"/>
                  <a:pt x="34" y="198"/>
                  <a:pt x="34" y="196"/>
                </a:cubicBezTo>
                <a:cubicBezTo>
                  <a:pt x="37" y="190"/>
                  <a:pt x="40" y="184"/>
                  <a:pt x="43" y="177"/>
                </a:cubicBezTo>
                <a:cubicBezTo>
                  <a:pt x="47" y="167"/>
                  <a:pt x="55" y="163"/>
                  <a:pt x="66" y="162"/>
                </a:cubicBezTo>
                <a:cubicBezTo>
                  <a:pt x="70" y="162"/>
                  <a:pt x="71" y="163"/>
                  <a:pt x="72" y="167"/>
                </a:cubicBezTo>
                <a:cubicBezTo>
                  <a:pt x="72" y="171"/>
                  <a:pt x="71" y="175"/>
                  <a:pt x="71" y="179"/>
                </a:cubicBez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56" name="Freeform 25">
            <a:extLst>
              <a:ext uri="{FF2B5EF4-FFF2-40B4-BE49-F238E27FC236}">
                <a16:creationId xmlns:a16="http://schemas.microsoft.com/office/drawing/2014/main" id="{193C4D0F-67C8-103A-7F6F-D98C2ABAB5F8}"/>
              </a:ext>
            </a:extLst>
          </p:cNvPr>
          <p:cNvSpPr>
            <a:spLocks noEditPoints="1"/>
          </p:cNvSpPr>
          <p:nvPr/>
        </p:nvSpPr>
        <p:spPr bwMode="auto">
          <a:xfrm>
            <a:off x="1479551" y="2225677"/>
            <a:ext cx="268287" cy="541338"/>
          </a:xfrm>
          <a:custGeom>
            <a:avLst/>
            <a:gdLst>
              <a:gd name="T0" fmla="*/ 131 w 146"/>
              <a:gd name="T1" fmla="*/ 2 h 299"/>
              <a:gd name="T2" fmla="*/ 108 w 146"/>
              <a:gd name="T3" fmla="*/ 10 h 299"/>
              <a:gd name="T4" fmla="*/ 74 w 146"/>
              <a:gd name="T5" fmla="*/ 77 h 299"/>
              <a:gd name="T6" fmla="*/ 68 w 146"/>
              <a:gd name="T7" fmla="*/ 100 h 299"/>
              <a:gd name="T8" fmla="*/ 51 w 146"/>
              <a:gd name="T9" fmla="*/ 53 h 299"/>
              <a:gd name="T10" fmla="*/ 31 w 146"/>
              <a:gd name="T11" fmla="*/ 13 h 299"/>
              <a:gd name="T12" fmla="*/ 9 w 146"/>
              <a:gd name="T13" fmla="*/ 8 h 299"/>
              <a:gd name="T14" fmla="*/ 0 w 146"/>
              <a:gd name="T15" fmla="*/ 25 h 299"/>
              <a:gd name="T16" fmla="*/ 4 w 146"/>
              <a:gd name="T17" fmla="*/ 56 h 299"/>
              <a:gd name="T18" fmla="*/ 41 w 146"/>
              <a:gd name="T19" fmla="*/ 137 h 299"/>
              <a:gd name="T20" fmla="*/ 51 w 146"/>
              <a:gd name="T21" fmla="*/ 152 h 299"/>
              <a:gd name="T22" fmla="*/ 53 w 146"/>
              <a:gd name="T23" fmla="*/ 158 h 299"/>
              <a:gd name="T24" fmla="*/ 46 w 146"/>
              <a:gd name="T25" fmla="*/ 201 h 299"/>
              <a:gd name="T26" fmla="*/ 47 w 146"/>
              <a:gd name="T27" fmla="*/ 261 h 299"/>
              <a:gd name="T28" fmla="*/ 52 w 146"/>
              <a:gd name="T29" fmla="*/ 287 h 299"/>
              <a:gd name="T30" fmla="*/ 68 w 146"/>
              <a:gd name="T31" fmla="*/ 299 h 299"/>
              <a:gd name="T32" fmla="*/ 83 w 146"/>
              <a:gd name="T33" fmla="*/ 291 h 299"/>
              <a:gd name="T34" fmla="*/ 91 w 146"/>
              <a:gd name="T35" fmla="*/ 266 h 299"/>
              <a:gd name="T36" fmla="*/ 90 w 146"/>
              <a:gd name="T37" fmla="*/ 258 h 299"/>
              <a:gd name="T38" fmla="*/ 89 w 146"/>
              <a:gd name="T39" fmla="*/ 208 h 299"/>
              <a:gd name="T40" fmla="*/ 89 w 146"/>
              <a:gd name="T41" fmla="*/ 184 h 299"/>
              <a:gd name="T42" fmla="*/ 89 w 146"/>
              <a:gd name="T43" fmla="*/ 184 h 299"/>
              <a:gd name="T44" fmla="*/ 86 w 146"/>
              <a:gd name="T45" fmla="*/ 165 h 299"/>
              <a:gd name="T46" fmla="*/ 87 w 146"/>
              <a:gd name="T47" fmla="*/ 158 h 299"/>
              <a:gd name="T48" fmla="*/ 100 w 146"/>
              <a:gd name="T49" fmla="*/ 144 h 299"/>
              <a:gd name="T50" fmla="*/ 131 w 146"/>
              <a:gd name="T51" fmla="*/ 65 h 299"/>
              <a:gd name="T52" fmla="*/ 143 w 146"/>
              <a:gd name="T53" fmla="*/ 26 h 299"/>
              <a:gd name="T54" fmla="*/ 131 w 146"/>
              <a:gd name="T55" fmla="*/ 2 h 299"/>
              <a:gd name="T56" fmla="*/ 63 w 146"/>
              <a:gd name="T57" fmla="*/ 146 h 299"/>
              <a:gd name="T58" fmla="*/ 54 w 146"/>
              <a:gd name="T59" fmla="*/ 141 h 299"/>
              <a:gd name="T60" fmla="*/ 33 w 146"/>
              <a:gd name="T61" fmla="*/ 102 h 299"/>
              <a:gd name="T62" fmla="*/ 10 w 146"/>
              <a:gd name="T63" fmla="*/ 44 h 299"/>
              <a:gd name="T64" fmla="*/ 9 w 146"/>
              <a:gd name="T65" fmla="*/ 25 h 299"/>
              <a:gd name="T66" fmla="*/ 14 w 146"/>
              <a:gd name="T67" fmla="*/ 16 h 299"/>
              <a:gd name="T68" fmla="*/ 24 w 146"/>
              <a:gd name="T69" fmla="*/ 20 h 299"/>
              <a:gd name="T70" fmla="*/ 42 w 146"/>
              <a:gd name="T71" fmla="*/ 55 h 299"/>
              <a:gd name="T72" fmla="*/ 66 w 146"/>
              <a:gd name="T73" fmla="*/ 133 h 299"/>
              <a:gd name="T74" fmla="*/ 67 w 146"/>
              <a:gd name="T75" fmla="*/ 137 h 299"/>
              <a:gd name="T76" fmla="*/ 63 w 146"/>
              <a:gd name="T77" fmla="*/ 14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6" h="299">
                <a:moveTo>
                  <a:pt x="131" y="2"/>
                </a:moveTo>
                <a:cubicBezTo>
                  <a:pt x="122" y="0"/>
                  <a:pt x="114" y="2"/>
                  <a:pt x="108" y="10"/>
                </a:cubicBezTo>
                <a:cubicBezTo>
                  <a:pt x="94" y="31"/>
                  <a:pt x="82" y="53"/>
                  <a:pt x="74" y="77"/>
                </a:cubicBezTo>
                <a:cubicBezTo>
                  <a:pt x="72" y="84"/>
                  <a:pt x="70" y="92"/>
                  <a:pt x="68" y="100"/>
                </a:cubicBezTo>
                <a:cubicBezTo>
                  <a:pt x="63" y="84"/>
                  <a:pt x="58" y="68"/>
                  <a:pt x="51" y="53"/>
                </a:cubicBezTo>
                <a:cubicBezTo>
                  <a:pt x="45" y="39"/>
                  <a:pt x="41" y="25"/>
                  <a:pt x="31" y="13"/>
                </a:cubicBezTo>
                <a:cubicBezTo>
                  <a:pt x="24" y="6"/>
                  <a:pt x="19" y="5"/>
                  <a:pt x="9" y="8"/>
                </a:cubicBezTo>
                <a:cubicBezTo>
                  <a:pt x="4" y="10"/>
                  <a:pt x="0" y="17"/>
                  <a:pt x="0" y="25"/>
                </a:cubicBezTo>
                <a:cubicBezTo>
                  <a:pt x="0" y="36"/>
                  <a:pt x="1" y="46"/>
                  <a:pt x="4" y="56"/>
                </a:cubicBezTo>
                <a:cubicBezTo>
                  <a:pt x="14" y="84"/>
                  <a:pt x="26" y="111"/>
                  <a:pt x="41" y="137"/>
                </a:cubicBezTo>
                <a:cubicBezTo>
                  <a:pt x="44" y="142"/>
                  <a:pt x="46" y="148"/>
                  <a:pt x="51" y="152"/>
                </a:cubicBezTo>
                <a:cubicBezTo>
                  <a:pt x="54" y="154"/>
                  <a:pt x="54" y="156"/>
                  <a:pt x="53" y="158"/>
                </a:cubicBezTo>
                <a:cubicBezTo>
                  <a:pt x="49" y="172"/>
                  <a:pt x="47" y="187"/>
                  <a:pt x="46" y="201"/>
                </a:cubicBezTo>
                <a:cubicBezTo>
                  <a:pt x="44" y="221"/>
                  <a:pt x="47" y="241"/>
                  <a:pt x="47" y="261"/>
                </a:cubicBezTo>
                <a:cubicBezTo>
                  <a:pt x="48" y="270"/>
                  <a:pt x="49" y="279"/>
                  <a:pt x="52" y="287"/>
                </a:cubicBezTo>
                <a:cubicBezTo>
                  <a:pt x="55" y="295"/>
                  <a:pt x="60" y="299"/>
                  <a:pt x="68" y="299"/>
                </a:cubicBezTo>
                <a:cubicBezTo>
                  <a:pt x="74" y="299"/>
                  <a:pt x="79" y="296"/>
                  <a:pt x="83" y="291"/>
                </a:cubicBezTo>
                <a:cubicBezTo>
                  <a:pt x="89" y="284"/>
                  <a:pt x="90" y="275"/>
                  <a:pt x="91" y="266"/>
                </a:cubicBezTo>
                <a:cubicBezTo>
                  <a:pt x="89" y="263"/>
                  <a:pt x="90" y="260"/>
                  <a:pt x="90" y="258"/>
                </a:cubicBezTo>
                <a:cubicBezTo>
                  <a:pt x="92" y="241"/>
                  <a:pt x="90" y="224"/>
                  <a:pt x="89" y="208"/>
                </a:cubicBezTo>
                <a:cubicBezTo>
                  <a:pt x="89" y="200"/>
                  <a:pt x="86" y="192"/>
                  <a:pt x="89" y="184"/>
                </a:cubicBezTo>
                <a:cubicBezTo>
                  <a:pt x="89" y="184"/>
                  <a:pt x="89" y="184"/>
                  <a:pt x="89" y="184"/>
                </a:cubicBezTo>
                <a:cubicBezTo>
                  <a:pt x="88" y="178"/>
                  <a:pt x="87" y="171"/>
                  <a:pt x="86" y="165"/>
                </a:cubicBezTo>
                <a:cubicBezTo>
                  <a:pt x="86" y="163"/>
                  <a:pt x="84" y="160"/>
                  <a:pt x="87" y="158"/>
                </a:cubicBezTo>
                <a:cubicBezTo>
                  <a:pt x="94" y="155"/>
                  <a:pt x="97" y="149"/>
                  <a:pt x="100" y="144"/>
                </a:cubicBezTo>
                <a:cubicBezTo>
                  <a:pt x="113" y="118"/>
                  <a:pt x="122" y="92"/>
                  <a:pt x="131" y="65"/>
                </a:cubicBezTo>
                <a:cubicBezTo>
                  <a:pt x="135" y="52"/>
                  <a:pt x="140" y="39"/>
                  <a:pt x="143" y="26"/>
                </a:cubicBezTo>
                <a:cubicBezTo>
                  <a:pt x="146" y="14"/>
                  <a:pt x="141" y="3"/>
                  <a:pt x="131" y="2"/>
                </a:cubicBezTo>
                <a:close/>
                <a:moveTo>
                  <a:pt x="63" y="146"/>
                </a:moveTo>
                <a:cubicBezTo>
                  <a:pt x="59" y="147"/>
                  <a:pt x="56" y="145"/>
                  <a:pt x="54" y="141"/>
                </a:cubicBezTo>
                <a:cubicBezTo>
                  <a:pt x="46" y="129"/>
                  <a:pt x="39" y="115"/>
                  <a:pt x="33" y="102"/>
                </a:cubicBezTo>
                <a:cubicBezTo>
                  <a:pt x="25" y="83"/>
                  <a:pt x="16" y="64"/>
                  <a:pt x="10" y="44"/>
                </a:cubicBezTo>
                <a:cubicBezTo>
                  <a:pt x="9" y="38"/>
                  <a:pt x="9" y="32"/>
                  <a:pt x="9" y="25"/>
                </a:cubicBezTo>
                <a:cubicBezTo>
                  <a:pt x="8" y="21"/>
                  <a:pt x="10" y="18"/>
                  <a:pt x="14" y="16"/>
                </a:cubicBezTo>
                <a:cubicBezTo>
                  <a:pt x="19" y="15"/>
                  <a:pt x="21" y="17"/>
                  <a:pt x="24" y="20"/>
                </a:cubicBezTo>
                <a:cubicBezTo>
                  <a:pt x="33" y="30"/>
                  <a:pt x="37" y="43"/>
                  <a:pt x="42" y="55"/>
                </a:cubicBezTo>
                <a:cubicBezTo>
                  <a:pt x="53" y="80"/>
                  <a:pt x="60" y="106"/>
                  <a:pt x="66" y="133"/>
                </a:cubicBezTo>
                <a:cubicBezTo>
                  <a:pt x="67" y="134"/>
                  <a:pt x="67" y="136"/>
                  <a:pt x="67" y="137"/>
                </a:cubicBezTo>
                <a:cubicBezTo>
                  <a:pt x="67" y="142"/>
                  <a:pt x="67" y="146"/>
                  <a:pt x="63" y="146"/>
                </a:cubicBez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27927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id="{DFA65967-3450-ADC8-2731-FAD7D17F686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051" y="-17463"/>
            <a:ext cx="9164638" cy="5164138"/>
            <a:chOff x="12" y="-11"/>
            <a:chExt cx="5773" cy="325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8C77BA6E-322A-23E6-7AE8-F5FA01024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" y="219"/>
              <a:ext cx="211" cy="182"/>
            </a:xfrm>
            <a:custGeom>
              <a:avLst/>
              <a:gdLst>
                <a:gd name="T0" fmla="*/ 0 w 143"/>
                <a:gd name="T1" fmla="*/ 42 h 118"/>
                <a:gd name="T2" fmla="*/ 104 w 143"/>
                <a:gd name="T3" fmla="*/ 2 h 118"/>
                <a:gd name="T4" fmla="*/ 125 w 143"/>
                <a:gd name="T5" fmla="*/ 7 h 118"/>
                <a:gd name="T6" fmla="*/ 112 w 143"/>
                <a:gd name="T7" fmla="*/ 26 h 118"/>
                <a:gd name="T8" fmla="*/ 48 w 143"/>
                <a:gd name="T9" fmla="*/ 57 h 118"/>
                <a:gd name="T10" fmla="*/ 104 w 143"/>
                <a:gd name="T11" fmla="*/ 76 h 118"/>
                <a:gd name="T12" fmla="*/ 131 w 143"/>
                <a:gd name="T13" fmla="*/ 93 h 118"/>
                <a:gd name="T14" fmla="*/ 143 w 143"/>
                <a:gd name="T15" fmla="*/ 113 h 118"/>
                <a:gd name="T16" fmla="*/ 119 w 143"/>
                <a:gd name="T17" fmla="*/ 118 h 118"/>
                <a:gd name="T18" fmla="*/ 86 w 143"/>
                <a:gd name="T19" fmla="*/ 109 h 118"/>
                <a:gd name="T20" fmla="*/ 0 w 143"/>
                <a:gd name="T21" fmla="*/ 70 h 118"/>
                <a:gd name="T22" fmla="*/ 0 w 143"/>
                <a:gd name="T23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118">
                  <a:moveTo>
                    <a:pt x="0" y="42"/>
                  </a:moveTo>
                  <a:cubicBezTo>
                    <a:pt x="34" y="29"/>
                    <a:pt x="69" y="15"/>
                    <a:pt x="104" y="2"/>
                  </a:cubicBezTo>
                  <a:cubicBezTo>
                    <a:pt x="110" y="0"/>
                    <a:pt x="118" y="6"/>
                    <a:pt x="125" y="7"/>
                  </a:cubicBezTo>
                  <a:cubicBezTo>
                    <a:pt x="121" y="14"/>
                    <a:pt x="118" y="23"/>
                    <a:pt x="112" y="26"/>
                  </a:cubicBezTo>
                  <a:cubicBezTo>
                    <a:pt x="90" y="38"/>
                    <a:pt x="67" y="48"/>
                    <a:pt x="48" y="57"/>
                  </a:cubicBezTo>
                  <a:cubicBezTo>
                    <a:pt x="63" y="62"/>
                    <a:pt x="84" y="68"/>
                    <a:pt x="104" y="76"/>
                  </a:cubicBezTo>
                  <a:cubicBezTo>
                    <a:pt x="114" y="79"/>
                    <a:pt x="123" y="85"/>
                    <a:pt x="131" y="93"/>
                  </a:cubicBezTo>
                  <a:cubicBezTo>
                    <a:pt x="136" y="98"/>
                    <a:pt x="139" y="106"/>
                    <a:pt x="143" y="113"/>
                  </a:cubicBezTo>
                  <a:cubicBezTo>
                    <a:pt x="135" y="115"/>
                    <a:pt x="127" y="118"/>
                    <a:pt x="119" y="118"/>
                  </a:cubicBezTo>
                  <a:cubicBezTo>
                    <a:pt x="108" y="116"/>
                    <a:pt x="96" y="113"/>
                    <a:pt x="86" y="109"/>
                  </a:cubicBezTo>
                  <a:cubicBezTo>
                    <a:pt x="57" y="97"/>
                    <a:pt x="29" y="83"/>
                    <a:pt x="0" y="70"/>
                  </a:cubicBezTo>
                  <a:cubicBezTo>
                    <a:pt x="0" y="61"/>
                    <a:pt x="0" y="51"/>
                    <a:pt x="0" y="42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745A801B-1218-C300-4F42-7102290E4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" y="1377"/>
              <a:ext cx="175" cy="223"/>
            </a:xfrm>
            <a:custGeom>
              <a:avLst/>
              <a:gdLst>
                <a:gd name="T0" fmla="*/ 42 w 119"/>
                <a:gd name="T1" fmla="*/ 144 h 144"/>
                <a:gd name="T2" fmla="*/ 2 w 119"/>
                <a:gd name="T3" fmla="*/ 40 h 144"/>
                <a:gd name="T4" fmla="*/ 7 w 119"/>
                <a:gd name="T5" fmla="*/ 19 h 144"/>
                <a:gd name="T6" fmla="*/ 26 w 119"/>
                <a:gd name="T7" fmla="*/ 31 h 144"/>
                <a:gd name="T8" fmla="*/ 55 w 119"/>
                <a:gd name="T9" fmla="*/ 92 h 144"/>
                <a:gd name="T10" fmla="*/ 92 w 119"/>
                <a:gd name="T11" fmla="*/ 14 h 144"/>
                <a:gd name="T12" fmla="*/ 112 w 119"/>
                <a:gd name="T13" fmla="*/ 0 h 144"/>
                <a:gd name="T14" fmla="*/ 117 w 119"/>
                <a:gd name="T15" fmla="*/ 25 h 144"/>
                <a:gd name="T16" fmla="*/ 82 w 119"/>
                <a:gd name="T17" fmla="*/ 125 h 144"/>
                <a:gd name="T18" fmla="*/ 66 w 119"/>
                <a:gd name="T19" fmla="*/ 144 h 144"/>
                <a:gd name="T20" fmla="*/ 42 w 119"/>
                <a:gd name="T21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44">
                  <a:moveTo>
                    <a:pt x="42" y="144"/>
                  </a:moveTo>
                  <a:cubicBezTo>
                    <a:pt x="28" y="109"/>
                    <a:pt x="15" y="75"/>
                    <a:pt x="2" y="40"/>
                  </a:cubicBezTo>
                  <a:cubicBezTo>
                    <a:pt x="0" y="34"/>
                    <a:pt x="5" y="26"/>
                    <a:pt x="7" y="19"/>
                  </a:cubicBezTo>
                  <a:cubicBezTo>
                    <a:pt x="13" y="23"/>
                    <a:pt x="22" y="25"/>
                    <a:pt x="26" y="31"/>
                  </a:cubicBezTo>
                  <a:cubicBezTo>
                    <a:pt x="38" y="53"/>
                    <a:pt x="48" y="77"/>
                    <a:pt x="55" y="92"/>
                  </a:cubicBezTo>
                  <a:cubicBezTo>
                    <a:pt x="65" y="71"/>
                    <a:pt x="78" y="42"/>
                    <a:pt x="92" y="14"/>
                  </a:cubicBezTo>
                  <a:cubicBezTo>
                    <a:pt x="95" y="8"/>
                    <a:pt x="105" y="5"/>
                    <a:pt x="112" y="0"/>
                  </a:cubicBezTo>
                  <a:cubicBezTo>
                    <a:pt x="114" y="9"/>
                    <a:pt x="119" y="18"/>
                    <a:pt x="117" y="25"/>
                  </a:cubicBezTo>
                  <a:cubicBezTo>
                    <a:pt x="107" y="59"/>
                    <a:pt x="95" y="92"/>
                    <a:pt x="82" y="125"/>
                  </a:cubicBezTo>
                  <a:cubicBezTo>
                    <a:pt x="80" y="132"/>
                    <a:pt x="71" y="138"/>
                    <a:pt x="66" y="144"/>
                  </a:cubicBezTo>
                  <a:cubicBezTo>
                    <a:pt x="58" y="144"/>
                    <a:pt x="50" y="144"/>
                    <a:pt x="42" y="144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28756F9E-F9F9-7AA9-77A4-79859D9A1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" y="16"/>
              <a:ext cx="181" cy="152"/>
            </a:xfrm>
            <a:custGeom>
              <a:avLst/>
              <a:gdLst>
                <a:gd name="T0" fmla="*/ 123 w 123"/>
                <a:gd name="T1" fmla="*/ 61 h 98"/>
                <a:gd name="T2" fmla="*/ 107 w 123"/>
                <a:gd name="T3" fmla="*/ 65 h 98"/>
                <a:gd name="T4" fmla="*/ 21 w 123"/>
                <a:gd name="T5" fmla="*/ 96 h 98"/>
                <a:gd name="T6" fmla="*/ 0 w 123"/>
                <a:gd name="T7" fmla="*/ 93 h 98"/>
                <a:gd name="T8" fmla="*/ 11 w 123"/>
                <a:gd name="T9" fmla="*/ 74 h 98"/>
                <a:gd name="T10" fmla="*/ 70 w 123"/>
                <a:gd name="T11" fmla="*/ 45 h 98"/>
                <a:gd name="T12" fmla="*/ 7 w 123"/>
                <a:gd name="T13" fmla="*/ 0 h 98"/>
                <a:gd name="T14" fmla="*/ 38 w 123"/>
                <a:gd name="T15" fmla="*/ 2 h 98"/>
                <a:gd name="T16" fmla="*/ 107 w 123"/>
                <a:gd name="T17" fmla="*/ 27 h 98"/>
                <a:gd name="T18" fmla="*/ 123 w 123"/>
                <a:gd name="T19" fmla="*/ 29 h 98"/>
                <a:gd name="T20" fmla="*/ 123 w 123"/>
                <a:gd name="T21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98">
                  <a:moveTo>
                    <a:pt x="123" y="61"/>
                  </a:moveTo>
                  <a:cubicBezTo>
                    <a:pt x="117" y="62"/>
                    <a:pt x="112" y="63"/>
                    <a:pt x="107" y="65"/>
                  </a:cubicBezTo>
                  <a:cubicBezTo>
                    <a:pt x="78" y="75"/>
                    <a:pt x="50" y="86"/>
                    <a:pt x="21" y="96"/>
                  </a:cubicBezTo>
                  <a:cubicBezTo>
                    <a:pt x="15" y="98"/>
                    <a:pt x="7" y="94"/>
                    <a:pt x="0" y="93"/>
                  </a:cubicBezTo>
                  <a:cubicBezTo>
                    <a:pt x="4" y="87"/>
                    <a:pt x="6" y="77"/>
                    <a:pt x="11" y="74"/>
                  </a:cubicBezTo>
                  <a:cubicBezTo>
                    <a:pt x="30" y="63"/>
                    <a:pt x="51" y="54"/>
                    <a:pt x="70" y="45"/>
                  </a:cubicBezTo>
                  <a:cubicBezTo>
                    <a:pt x="50" y="35"/>
                    <a:pt x="21" y="32"/>
                    <a:pt x="7" y="0"/>
                  </a:cubicBezTo>
                  <a:cubicBezTo>
                    <a:pt x="20" y="1"/>
                    <a:pt x="29" y="0"/>
                    <a:pt x="38" y="2"/>
                  </a:cubicBezTo>
                  <a:cubicBezTo>
                    <a:pt x="61" y="10"/>
                    <a:pt x="84" y="19"/>
                    <a:pt x="107" y="27"/>
                  </a:cubicBezTo>
                  <a:cubicBezTo>
                    <a:pt x="112" y="29"/>
                    <a:pt x="117" y="28"/>
                    <a:pt x="123" y="29"/>
                  </a:cubicBezTo>
                  <a:cubicBezTo>
                    <a:pt x="123" y="40"/>
                    <a:pt x="123" y="50"/>
                    <a:pt x="123" y="6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B6705AB6-52E7-0255-C317-459953BF2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7" y="1430"/>
              <a:ext cx="145" cy="170"/>
            </a:xfrm>
            <a:custGeom>
              <a:avLst/>
              <a:gdLst>
                <a:gd name="T0" fmla="*/ 30 w 99"/>
                <a:gd name="T1" fmla="*/ 110 h 110"/>
                <a:gd name="T2" fmla="*/ 2 w 99"/>
                <a:gd name="T3" fmla="*/ 7 h 110"/>
                <a:gd name="T4" fmla="*/ 45 w 99"/>
                <a:gd name="T5" fmla="*/ 71 h 110"/>
                <a:gd name="T6" fmla="*/ 77 w 99"/>
                <a:gd name="T7" fmla="*/ 9 h 110"/>
                <a:gd name="T8" fmla="*/ 93 w 99"/>
                <a:gd name="T9" fmla="*/ 0 h 110"/>
                <a:gd name="T10" fmla="*/ 97 w 99"/>
                <a:gd name="T11" fmla="*/ 18 h 110"/>
                <a:gd name="T12" fmla="*/ 66 w 99"/>
                <a:gd name="T13" fmla="*/ 110 h 110"/>
                <a:gd name="T14" fmla="*/ 30 w 99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110">
                  <a:moveTo>
                    <a:pt x="30" y="110"/>
                  </a:moveTo>
                  <a:cubicBezTo>
                    <a:pt x="16" y="78"/>
                    <a:pt x="0" y="47"/>
                    <a:pt x="2" y="7"/>
                  </a:cubicBezTo>
                  <a:cubicBezTo>
                    <a:pt x="33" y="22"/>
                    <a:pt x="36" y="50"/>
                    <a:pt x="45" y="71"/>
                  </a:cubicBezTo>
                  <a:cubicBezTo>
                    <a:pt x="56" y="51"/>
                    <a:pt x="66" y="29"/>
                    <a:pt x="77" y="9"/>
                  </a:cubicBezTo>
                  <a:cubicBezTo>
                    <a:pt x="80" y="5"/>
                    <a:pt x="87" y="3"/>
                    <a:pt x="93" y="0"/>
                  </a:cubicBezTo>
                  <a:cubicBezTo>
                    <a:pt x="94" y="6"/>
                    <a:pt x="99" y="13"/>
                    <a:pt x="97" y="18"/>
                  </a:cubicBezTo>
                  <a:cubicBezTo>
                    <a:pt x="87" y="49"/>
                    <a:pt x="76" y="79"/>
                    <a:pt x="66" y="110"/>
                  </a:cubicBezTo>
                  <a:cubicBezTo>
                    <a:pt x="54" y="110"/>
                    <a:pt x="42" y="110"/>
                    <a:pt x="30" y="11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C17D02D6-3D96-4282-0717-F3EADCDC5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" y="16"/>
              <a:ext cx="162" cy="150"/>
            </a:xfrm>
            <a:custGeom>
              <a:avLst/>
              <a:gdLst>
                <a:gd name="T0" fmla="*/ 0 w 110"/>
                <a:gd name="T1" fmla="*/ 29 h 97"/>
                <a:gd name="T2" fmla="*/ 99 w 110"/>
                <a:gd name="T3" fmla="*/ 3 h 97"/>
                <a:gd name="T4" fmla="*/ 37 w 110"/>
                <a:gd name="T5" fmla="*/ 45 h 97"/>
                <a:gd name="T6" fmla="*/ 94 w 110"/>
                <a:gd name="T7" fmla="*/ 71 h 97"/>
                <a:gd name="T8" fmla="*/ 110 w 110"/>
                <a:gd name="T9" fmla="*/ 92 h 97"/>
                <a:gd name="T10" fmla="*/ 84 w 110"/>
                <a:gd name="T11" fmla="*/ 95 h 97"/>
                <a:gd name="T12" fmla="*/ 0 w 110"/>
                <a:gd name="T13" fmla="*/ 65 h 97"/>
                <a:gd name="T14" fmla="*/ 0 w 110"/>
                <a:gd name="T15" fmla="*/ 2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97">
                  <a:moveTo>
                    <a:pt x="0" y="29"/>
                  </a:moveTo>
                  <a:cubicBezTo>
                    <a:pt x="31" y="15"/>
                    <a:pt x="62" y="0"/>
                    <a:pt x="99" y="3"/>
                  </a:cubicBezTo>
                  <a:cubicBezTo>
                    <a:pt x="86" y="31"/>
                    <a:pt x="60" y="37"/>
                    <a:pt x="37" y="45"/>
                  </a:cubicBezTo>
                  <a:cubicBezTo>
                    <a:pt x="56" y="54"/>
                    <a:pt x="76" y="61"/>
                    <a:pt x="94" y="71"/>
                  </a:cubicBezTo>
                  <a:cubicBezTo>
                    <a:pt x="101" y="75"/>
                    <a:pt x="105" y="85"/>
                    <a:pt x="110" y="92"/>
                  </a:cubicBezTo>
                  <a:cubicBezTo>
                    <a:pt x="101" y="93"/>
                    <a:pt x="92" y="97"/>
                    <a:pt x="84" y="95"/>
                  </a:cubicBezTo>
                  <a:cubicBezTo>
                    <a:pt x="56" y="86"/>
                    <a:pt x="28" y="75"/>
                    <a:pt x="0" y="65"/>
                  </a:cubicBezTo>
                  <a:cubicBezTo>
                    <a:pt x="0" y="53"/>
                    <a:pt x="0" y="41"/>
                    <a:pt x="0" y="29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34F06546-241C-D3C6-EED3-D344EC2F1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0" y="279"/>
              <a:ext cx="212" cy="59"/>
            </a:xfrm>
            <a:custGeom>
              <a:avLst/>
              <a:gdLst>
                <a:gd name="T0" fmla="*/ 144 w 144"/>
                <a:gd name="T1" fmla="*/ 31 h 38"/>
                <a:gd name="T2" fmla="*/ 25 w 144"/>
                <a:gd name="T3" fmla="*/ 38 h 38"/>
                <a:gd name="T4" fmla="*/ 0 w 144"/>
                <a:gd name="T5" fmla="*/ 20 h 38"/>
                <a:gd name="T6" fmla="*/ 25 w 144"/>
                <a:gd name="T7" fmla="*/ 0 h 38"/>
                <a:gd name="T8" fmla="*/ 144 w 144"/>
                <a:gd name="T9" fmla="*/ 7 h 38"/>
                <a:gd name="T10" fmla="*/ 144 w 144"/>
                <a:gd name="T11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144" y="31"/>
                  </a:moveTo>
                  <a:cubicBezTo>
                    <a:pt x="104" y="33"/>
                    <a:pt x="64" y="36"/>
                    <a:pt x="25" y="38"/>
                  </a:cubicBezTo>
                  <a:cubicBezTo>
                    <a:pt x="14" y="38"/>
                    <a:pt x="1" y="34"/>
                    <a:pt x="0" y="20"/>
                  </a:cubicBezTo>
                  <a:cubicBezTo>
                    <a:pt x="0" y="3"/>
                    <a:pt x="13" y="0"/>
                    <a:pt x="25" y="0"/>
                  </a:cubicBezTo>
                  <a:cubicBezTo>
                    <a:pt x="65" y="1"/>
                    <a:pt x="104" y="4"/>
                    <a:pt x="144" y="7"/>
                  </a:cubicBezTo>
                  <a:cubicBezTo>
                    <a:pt x="144" y="15"/>
                    <a:pt x="144" y="23"/>
                    <a:pt x="144" y="3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CC0A6A3F-0326-5CE5-9988-92C494622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" y="-11"/>
              <a:ext cx="175" cy="443"/>
            </a:xfrm>
            <a:custGeom>
              <a:avLst/>
              <a:gdLst>
                <a:gd name="T0" fmla="*/ 55 w 119"/>
                <a:gd name="T1" fmla="*/ 92 h 287"/>
                <a:gd name="T2" fmla="*/ 91 w 119"/>
                <a:gd name="T3" fmla="*/ 14 h 287"/>
                <a:gd name="T4" fmla="*/ 113 w 119"/>
                <a:gd name="T5" fmla="*/ 0 h 287"/>
                <a:gd name="T6" fmla="*/ 117 w 119"/>
                <a:gd name="T7" fmla="*/ 25 h 287"/>
                <a:gd name="T8" fmla="*/ 74 w 119"/>
                <a:gd name="T9" fmla="*/ 138 h 287"/>
                <a:gd name="T10" fmla="*/ 76 w 119"/>
                <a:gd name="T11" fmla="*/ 265 h 287"/>
                <a:gd name="T12" fmla="*/ 57 w 119"/>
                <a:gd name="T13" fmla="*/ 287 h 287"/>
                <a:gd name="T14" fmla="*/ 40 w 119"/>
                <a:gd name="T15" fmla="*/ 264 h 287"/>
                <a:gd name="T16" fmla="*/ 42 w 119"/>
                <a:gd name="T17" fmla="*/ 157 h 287"/>
                <a:gd name="T18" fmla="*/ 38 w 119"/>
                <a:gd name="T19" fmla="*/ 137 h 287"/>
                <a:gd name="T20" fmla="*/ 2 w 119"/>
                <a:gd name="T21" fmla="*/ 38 h 287"/>
                <a:gd name="T22" fmla="*/ 6 w 119"/>
                <a:gd name="T23" fmla="*/ 18 h 287"/>
                <a:gd name="T24" fmla="*/ 25 w 119"/>
                <a:gd name="T25" fmla="*/ 29 h 287"/>
                <a:gd name="T26" fmla="*/ 55 w 119"/>
                <a:gd name="T27" fmla="*/ 9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287">
                  <a:moveTo>
                    <a:pt x="55" y="92"/>
                  </a:moveTo>
                  <a:cubicBezTo>
                    <a:pt x="65" y="71"/>
                    <a:pt x="77" y="42"/>
                    <a:pt x="91" y="14"/>
                  </a:cubicBezTo>
                  <a:cubicBezTo>
                    <a:pt x="95" y="7"/>
                    <a:pt x="105" y="4"/>
                    <a:pt x="113" y="0"/>
                  </a:cubicBezTo>
                  <a:cubicBezTo>
                    <a:pt x="114" y="8"/>
                    <a:pt x="119" y="18"/>
                    <a:pt x="117" y="25"/>
                  </a:cubicBezTo>
                  <a:cubicBezTo>
                    <a:pt x="107" y="66"/>
                    <a:pt x="96" y="108"/>
                    <a:pt x="74" y="138"/>
                  </a:cubicBezTo>
                  <a:cubicBezTo>
                    <a:pt x="75" y="183"/>
                    <a:pt x="77" y="224"/>
                    <a:pt x="76" y="265"/>
                  </a:cubicBezTo>
                  <a:cubicBezTo>
                    <a:pt x="75" y="272"/>
                    <a:pt x="64" y="279"/>
                    <a:pt x="57" y="287"/>
                  </a:cubicBezTo>
                  <a:cubicBezTo>
                    <a:pt x="51" y="279"/>
                    <a:pt x="40" y="272"/>
                    <a:pt x="40" y="264"/>
                  </a:cubicBezTo>
                  <a:cubicBezTo>
                    <a:pt x="39" y="228"/>
                    <a:pt x="41" y="193"/>
                    <a:pt x="42" y="157"/>
                  </a:cubicBezTo>
                  <a:cubicBezTo>
                    <a:pt x="42" y="150"/>
                    <a:pt x="40" y="143"/>
                    <a:pt x="38" y="137"/>
                  </a:cubicBezTo>
                  <a:cubicBezTo>
                    <a:pt x="26" y="104"/>
                    <a:pt x="13" y="71"/>
                    <a:pt x="2" y="38"/>
                  </a:cubicBezTo>
                  <a:cubicBezTo>
                    <a:pt x="0" y="32"/>
                    <a:pt x="5" y="25"/>
                    <a:pt x="6" y="18"/>
                  </a:cubicBezTo>
                  <a:cubicBezTo>
                    <a:pt x="13" y="22"/>
                    <a:pt x="22" y="24"/>
                    <a:pt x="25" y="29"/>
                  </a:cubicBezTo>
                  <a:cubicBezTo>
                    <a:pt x="37" y="52"/>
                    <a:pt x="48" y="76"/>
                    <a:pt x="55" y="92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915C70D0-5946-1689-32E8-1B2E9CDA4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" y="673"/>
              <a:ext cx="362" cy="354"/>
            </a:xfrm>
            <a:custGeom>
              <a:avLst/>
              <a:gdLst>
                <a:gd name="T0" fmla="*/ 103 w 246"/>
                <a:gd name="T1" fmla="*/ 145 h 229"/>
                <a:gd name="T2" fmla="*/ 24 w 246"/>
                <a:gd name="T3" fmla="*/ 172 h 229"/>
                <a:gd name="T4" fmla="*/ 0 w 246"/>
                <a:gd name="T5" fmla="*/ 166 h 229"/>
                <a:gd name="T6" fmla="*/ 15 w 246"/>
                <a:gd name="T7" fmla="*/ 146 h 229"/>
                <a:gd name="T8" fmla="*/ 129 w 246"/>
                <a:gd name="T9" fmla="*/ 98 h 229"/>
                <a:gd name="T10" fmla="*/ 135 w 246"/>
                <a:gd name="T11" fmla="*/ 92 h 229"/>
                <a:gd name="T12" fmla="*/ 209 w 246"/>
                <a:gd name="T13" fmla="*/ 9 h 229"/>
                <a:gd name="T14" fmla="*/ 219 w 246"/>
                <a:gd name="T15" fmla="*/ 2 h 229"/>
                <a:gd name="T16" fmla="*/ 242 w 246"/>
                <a:gd name="T17" fmla="*/ 4 h 229"/>
                <a:gd name="T18" fmla="*/ 241 w 246"/>
                <a:gd name="T19" fmla="*/ 28 h 229"/>
                <a:gd name="T20" fmla="*/ 163 w 246"/>
                <a:gd name="T21" fmla="*/ 105 h 229"/>
                <a:gd name="T22" fmla="*/ 150 w 246"/>
                <a:gd name="T23" fmla="*/ 125 h 229"/>
                <a:gd name="T24" fmla="*/ 106 w 246"/>
                <a:gd name="T25" fmla="*/ 218 h 229"/>
                <a:gd name="T26" fmla="*/ 88 w 246"/>
                <a:gd name="T27" fmla="*/ 229 h 229"/>
                <a:gd name="T28" fmla="*/ 83 w 246"/>
                <a:gd name="T29" fmla="*/ 210 h 229"/>
                <a:gd name="T30" fmla="*/ 103 w 246"/>
                <a:gd name="T31" fmla="*/ 14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29">
                  <a:moveTo>
                    <a:pt x="103" y="145"/>
                  </a:moveTo>
                  <a:cubicBezTo>
                    <a:pt x="80" y="153"/>
                    <a:pt x="52" y="164"/>
                    <a:pt x="24" y="172"/>
                  </a:cubicBezTo>
                  <a:cubicBezTo>
                    <a:pt x="17" y="174"/>
                    <a:pt x="8" y="168"/>
                    <a:pt x="0" y="166"/>
                  </a:cubicBezTo>
                  <a:cubicBezTo>
                    <a:pt x="5" y="159"/>
                    <a:pt x="8" y="150"/>
                    <a:pt x="15" y="146"/>
                  </a:cubicBezTo>
                  <a:cubicBezTo>
                    <a:pt x="51" y="126"/>
                    <a:pt x="86" y="102"/>
                    <a:pt x="129" y="98"/>
                  </a:cubicBezTo>
                  <a:cubicBezTo>
                    <a:pt x="131" y="98"/>
                    <a:pt x="133" y="94"/>
                    <a:pt x="135" y="92"/>
                  </a:cubicBezTo>
                  <a:cubicBezTo>
                    <a:pt x="160" y="64"/>
                    <a:pt x="184" y="37"/>
                    <a:pt x="209" y="9"/>
                  </a:cubicBezTo>
                  <a:cubicBezTo>
                    <a:pt x="212" y="6"/>
                    <a:pt x="215" y="3"/>
                    <a:pt x="219" y="2"/>
                  </a:cubicBezTo>
                  <a:cubicBezTo>
                    <a:pt x="227" y="2"/>
                    <a:pt x="239" y="0"/>
                    <a:pt x="242" y="4"/>
                  </a:cubicBezTo>
                  <a:cubicBezTo>
                    <a:pt x="245" y="10"/>
                    <a:pt x="246" y="24"/>
                    <a:pt x="241" y="28"/>
                  </a:cubicBezTo>
                  <a:cubicBezTo>
                    <a:pt x="216" y="55"/>
                    <a:pt x="189" y="79"/>
                    <a:pt x="163" y="105"/>
                  </a:cubicBezTo>
                  <a:cubicBezTo>
                    <a:pt x="158" y="110"/>
                    <a:pt x="154" y="118"/>
                    <a:pt x="150" y="125"/>
                  </a:cubicBezTo>
                  <a:cubicBezTo>
                    <a:pt x="135" y="156"/>
                    <a:pt x="121" y="187"/>
                    <a:pt x="106" y="218"/>
                  </a:cubicBezTo>
                  <a:cubicBezTo>
                    <a:pt x="103" y="223"/>
                    <a:pt x="94" y="226"/>
                    <a:pt x="88" y="229"/>
                  </a:cubicBezTo>
                  <a:cubicBezTo>
                    <a:pt x="87" y="223"/>
                    <a:pt x="82" y="215"/>
                    <a:pt x="83" y="210"/>
                  </a:cubicBezTo>
                  <a:cubicBezTo>
                    <a:pt x="90" y="186"/>
                    <a:pt x="98" y="163"/>
                    <a:pt x="103" y="14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2D1BBD92-8F7D-47F5-2C27-B148E58B5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8" y="812"/>
              <a:ext cx="338" cy="378"/>
            </a:xfrm>
            <a:custGeom>
              <a:avLst/>
              <a:gdLst>
                <a:gd name="T0" fmla="*/ 146 w 230"/>
                <a:gd name="T1" fmla="*/ 139 h 245"/>
                <a:gd name="T2" fmla="*/ 174 w 230"/>
                <a:gd name="T3" fmla="*/ 227 h 245"/>
                <a:gd name="T4" fmla="*/ 168 w 230"/>
                <a:gd name="T5" fmla="*/ 245 h 245"/>
                <a:gd name="T6" fmla="*/ 153 w 230"/>
                <a:gd name="T7" fmla="*/ 239 h 245"/>
                <a:gd name="T8" fmla="*/ 97 w 230"/>
                <a:gd name="T9" fmla="*/ 114 h 245"/>
                <a:gd name="T10" fmla="*/ 4 w 230"/>
                <a:gd name="T11" fmla="*/ 28 h 245"/>
                <a:gd name="T12" fmla="*/ 6 w 230"/>
                <a:gd name="T13" fmla="*/ 4 h 245"/>
                <a:gd name="T14" fmla="*/ 29 w 230"/>
                <a:gd name="T15" fmla="*/ 4 h 245"/>
                <a:gd name="T16" fmla="*/ 107 w 230"/>
                <a:gd name="T17" fmla="*/ 84 h 245"/>
                <a:gd name="T18" fmla="*/ 120 w 230"/>
                <a:gd name="T19" fmla="*/ 94 h 245"/>
                <a:gd name="T20" fmla="*/ 214 w 230"/>
                <a:gd name="T21" fmla="*/ 136 h 245"/>
                <a:gd name="T22" fmla="*/ 224 w 230"/>
                <a:gd name="T23" fmla="*/ 144 h 245"/>
                <a:gd name="T24" fmla="*/ 230 w 230"/>
                <a:gd name="T25" fmla="*/ 157 h 245"/>
                <a:gd name="T26" fmla="*/ 216 w 230"/>
                <a:gd name="T27" fmla="*/ 163 h 245"/>
                <a:gd name="T28" fmla="*/ 161 w 230"/>
                <a:gd name="T29" fmla="*/ 147 h 245"/>
                <a:gd name="T30" fmla="*/ 146 w 230"/>
                <a:gd name="T31" fmla="*/ 13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0" h="245">
                  <a:moveTo>
                    <a:pt x="146" y="139"/>
                  </a:moveTo>
                  <a:cubicBezTo>
                    <a:pt x="155" y="168"/>
                    <a:pt x="165" y="197"/>
                    <a:pt x="174" y="227"/>
                  </a:cubicBezTo>
                  <a:cubicBezTo>
                    <a:pt x="175" y="232"/>
                    <a:pt x="170" y="239"/>
                    <a:pt x="168" y="245"/>
                  </a:cubicBezTo>
                  <a:cubicBezTo>
                    <a:pt x="163" y="243"/>
                    <a:pt x="155" y="243"/>
                    <a:pt x="153" y="239"/>
                  </a:cubicBezTo>
                  <a:cubicBezTo>
                    <a:pt x="127" y="200"/>
                    <a:pt x="104" y="160"/>
                    <a:pt x="97" y="114"/>
                  </a:cubicBezTo>
                  <a:cubicBezTo>
                    <a:pt x="62" y="90"/>
                    <a:pt x="30" y="63"/>
                    <a:pt x="4" y="28"/>
                  </a:cubicBezTo>
                  <a:cubicBezTo>
                    <a:pt x="0" y="23"/>
                    <a:pt x="1" y="8"/>
                    <a:pt x="6" y="4"/>
                  </a:cubicBezTo>
                  <a:cubicBezTo>
                    <a:pt x="10" y="0"/>
                    <a:pt x="25" y="0"/>
                    <a:pt x="29" y="4"/>
                  </a:cubicBezTo>
                  <a:cubicBezTo>
                    <a:pt x="56" y="30"/>
                    <a:pt x="81" y="58"/>
                    <a:pt x="107" y="84"/>
                  </a:cubicBezTo>
                  <a:cubicBezTo>
                    <a:pt x="111" y="88"/>
                    <a:pt x="115" y="92"/>
                    <a:pt x="120" y="94"/>
                  </a:cubicBezTo>
                  <a:cubicBezTo>
                    <a:pt x="152" y="109"/>
                    <a:pt x="183" y="122"/>
                    <a:pt x="214" y="136"/>
                  </a:cubicBezTo>
                  <a:cubicBezTo>
                    <a:pt x="218" y="138"/>
                    <a:pt x="222" y="141"/>
                    <a:pt x="224" y="144"/>
                  </a:cubicBezTo>
                  <a:cubicBezTo>
                    <a:pt x="227" y="148"/>
                    <a:pt x="228" y="153"/>
                    <a:pt x="230" y="157"/>
                  </a:cubicBezTo>
                  <a:cubicBezTo>
                    <a:pt x="225" y="159"/>
                    <a:pt x="220" y="163"/>
                    <a:pt x="216" y="163"/>
                  </a:cubicBezTo>
                  <a:cubicBezTo>
                    <a:pt x="198" y="158"/>
                    <a:pt x="179" y="153"/>
                    <a:pt x="161" y="147"/>
                  </a:cubicBezTo>
                  <a:cubicBezTo>
                    <a:pt x="155" y="145"/>
                    <a:pt x="149" y="141"/>
                    <a:pt x="146" y="139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59470648-5502-2A5F-EFFF-3ADA64150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8" y="640"/>
              <a:ext cx="333" cy="348"/>
            </a:xfrm>
            <a:custGeom>
              <a:avLst/>
              <a:gdLst>
                <a:gd name="T0" fmla="*/ 222 w 226"/>
                <a:gd name="T1" fmla="*/ 159 h 225"/>
                <a:gd name="T2" fmla="*/ 149 w 226"/>
                <a:gd name="T3" fmla="*/ 139 h 225"/>
                <a:gd name="T4" fmla="*/ 161 w 226"/>
                <a:gd name="T5" fmla="*/ 162 h 225"/>
                <a:gd name="T6" fmla="*/ 173 w 226"/>
                <a:gd name="T7" fmla="*/ 196 h 225"/>
                <a:gd name="T8" fmla="*/ 169 w 226"/>
                <a:gd name="T9" fmla="*/ 225 h 225"/>
                <a:gd name="T10" fmla="*/ 148 w 226"/>
                <a:gd name="T11" fmla="*/ 206 h 225"/>
                <a:gd name="T12" fmla="*/ 112 w 226"/>
                <a:gd name="T13" fmla="*/ 129 h 225"/>
                <a:gd name="T14" fmla="*/ 99 w 226"/>
                <a:gd name="T15" fmla="*/ 117 h 225"/>
                <a:gd name="T16" fmla="*/ 17 w 226"/>
                <a:gd name="T17" fmla="*/ 78 h 225"/>
                <a:gd name="T18" fmla="*/ 0 w 226"/>
                <a:gd name="T19" fmla="*/ 65 h 225"/>
                <a:gd name="T20" fmla="*/ 91 w 226"/>
                <a:gd name="T21" fmla="*/ 81 h 225"/>
                <a:gd name="T22" fmla="*/ 74 w 226"/>
                <a:gd name="T23" fmla="*/ 0 h 225"/>
                <a:gd name="T24" fmla="*/ 94 w 226"/>
                <a:gd name="T25" fmla="*/ 22 h 225"/>
                <a:gd name="T26" fmla="*/ 126 w 226"/>
                <a:gd name="T27" fmla="*/ 89 h 225"/>
                <a:gd name="T28" fmla="*/ 141 w 226"/>
                <a:gd name="T29" fmla="*/ 104 h 225"/>
                <a:gd name="T30" fmla="*/ 209 w 226"/>
                <a:gd name="T31" fmla="*/ 137 h 225"/>
                <a:gd name="T32" fmla="*/ 226 w 226"/>
                <a:gd name="T33" fmla="*/ 153 h 225"/>
                <a:gd name="T34" fmla="*/ 222 w 226"/>
                <a:gd name="T35" fmla="*/ 15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6" h="225">
                  <a:moveTo>
                    <a:pt x="222" y="159"/>
                  </a:moveTo>
                  <a:cubicBezTo>
                    <a:pt x="197" y="164"/>
                    <a:pt x="175" y="152"/>
                    <a:pt x="149" y="139"/>
                  </a:cubicBezTo>
                  <a:cubicBezTo>
                    <a:pt x="154" y="149"/>
                    <a:pt x="158" y="156"/>
                    <a:pt x="161" y="162"/>
                  </a:cubicBezTo>
                  <a:cubicBezTo>
                    <a:pt x="165" y="173"/>
                    <a:pt x="171" y="184"/>
                    <a:pt x="173" y="196"/>
                  </a:cubicBezTo>
                  <a:cubicBezTo>
                    <a:pt x="174" y="205"/>
                    <a:pt x="170" y="215"/>
                    <a:pt x="169" y="225"/>
                  </a:cubicBezTo>
                  <a:cubicBezTo>
                    <a:pt x="162" y="219"/>
                    <a:pt x="152" y="214"/>
                    <a:pt x="148" y="206"/>
                  </a:cubicBezTo>
                  <a:cubicBezTo>
                    <a:pt x="135" y="181"/>
                    <a:pt x="124" y="155"/>
                    <a:pt x="112" y="129"/>
                  </a:cubicBezTo>
                  <a:cubicBezTo>
                    <a:pt x="110" y="124"/>
                    <a:pt x="104" y="120"/>
                    <a:pt x="99" y="117"/>
                  </a:cubicBezTo>
                  <a:cubicBezTo>
                    <a:pt x="72" y="104"/>
                    <a:pt x="44" y="91"/>
                    <a:pt x="17" y="78"/>
                  </a:cubicBezTo>
                  <a:cubicBezTo>
                    <a:pt x="10" y="75"/>
                    <a:pt x="4" y="72"/>
                    <a:pt x="0" y="65"/>
                  </a:cubicBezTo>
                  <a:cubicBezTo>
                    <a:pt x="36" y="48"/>
                    <a:pt x="61" y="67"/>
                    <a:pt x="91" y="81"/>
                  </a:cubicBezTo>
                  <a:cubicBezTo>
                    <a:pt x="79" y="56"/>
                    <a:pt x="65" y="33"/>
                    <a:pt x="74" y="0"/>
                  </a:cubicBezTo>
                  <a:cubicBezTo>
                    <a:pt x="83" y="10"/>
                    <a:pt x="90" y="15"/>
                    <a:pt x="94" y="22"/>
                  </a:cubicBezTo>
                  <a:cubicBezTo>
                    <a:pt x="105" y="44"/>
                    <a:pt x="115" y="67"/>
                    <a:pt x="126" y="89"/>
                  </a:cubicBezTo>
                  <a:cubicBezTo>
                    <a:pt x="129" y="95"/>
                    <a:pt x="135" y="101"/>
                    <a:pt x="141" y="104"/>
                  </a:cubicBezTo>
                  <a:cubicBezTo>
                    <a:pt x="163" y="116"/>
                    <a:pt x="187" y="125"/>
                    <a:pt x="209" y="137"/>
                  </a:cubicBezTo>
                  <a:cubicBezTo>
                    <a:pt x="216" y="140"/>
                    <a:pt x="221" y="148"/>
                    <a:pt x="226" y="153"/>
                  </a:cubicBezTo>
                  <a:cubicBezTo>
                    <a:pt x="225" y="155"/>
                    <a:pt x="223" y="157"/>
                    <a:pt x="222" y="159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CBEA0FE9-976A-5335-FCB1-EC5C07767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" y="798"/>
              <a:ext cx="330" cy="352"/>
            </a:xfrm>
            <a:custGeom>
              <a:avLst/>
              <a:gdLst>
                <a:gd name="T0" fmla="*/ 143 w 224"/>
                <a:gd name="T1" fmla="*/ 91 h 228"/>
                <a:gd name="T2" fmla="*/ 224 w 224"/>
                <a:gd name="T3" fmla="*/ 74 h 228"/>
                <a:gd name="T4" fmla="*/ 203 w 224"/>
                <a:gd name="T5" fmla="*/ 93 h 228"/>
                <a:gd name="T6" fmla="*/ 144 w 224"/>
                <a:gd name="T7" fmla="*/ 122 h 228"/>
                <a:gd name="T8" fmla="*/ 117 w 224"/>
                <a:gd name="T9" fmla="*/ 149 h 228"/>
                <a:gd name="T10" fmla="*/ 87 w 224"/>
                <a:gd name="T11" fmla="*/ 210 h 228"/>
                <a:gd name="T12" fmla="*/ 70 w 224"/>
                <a:gd name="T13" fmla="*/ 228 h 228"/>
                <a:gd name="T14" fmla="*/ 83 w 224"/>
                <a:gd name="T15" fmla="*/ 152 h 228"/>
                <a:gd name="T16" fmla="*/ 36 w 224"/>
                <a:gd name="T17" fmla="*/ 171 h 228"/>
                <a:gd name="T18" fmla="*/ 26 w 224"/>
                <a:gd name="T19" fmla="*/ 174 h 228"/>
                <a:gd name="T20" fmla="*/ 0 w 224"/>
                <a:gd name="T21" fmla="*/ 169 h 228"/>
                <a:gd name="T22" fmla="*/ 17 w 224"/>
                <a:gd name="T23" fmla="*/ 149 h 228"/>
                <a:gd name="T24" fmla="*/ 94 w 224"/>
                <a:gd name="T25" fmla="*/ 113 h 228"/>
                <a:gd name="T26" fmla="*/ 108 w 224"/>
                <a:gd name="T27" fmla="*/ 97 h 228"/>
                <a:gd name="T28" fmla="*/ 148 w 224"/>
                <a:gd name="T29" fmla="*/ 15 h 228"/>
                <a:gd name="T30" fmla="*/ 164 w 224"/>
                <a:gd name="T31" fmla="*/ 0 h 228"/>
                <a:gd name="T32" fmla="*/ 143 w 224"/>
                <a:gd name="T33" fmla="*/ 9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4" h="228">
                  <a:moveTo>
                    <a:pt x="143" y="91"/>
                  </a:moveTo>
                  <a:cubicBezTo>
                    <a:pt x="169" y="79"/>
                    <a:pt x="191" y="64"/>
                    <a:pt x="224" y="74"/>
                  </a:cubicBezTo>
                  <a:cubicBezTo>
                    <a:pt x="215" y="83"/>
                    <a:pt x="210" y="90"/>
                    <a:pt x="203" y="93"/>
                  </a:cubicBezTo>
                  <a:cubicBezTo>
                    <a:pt x="184" y="104"/>
                    <a:pt x="165" y="115"/>
                    <a:pt x="144" y="122"/>
                  </a:cubicBezTo>
                  <a:cubicBezTo>
                    <a:pt x="130" y="127"/>
                    <a:pt x="122" y="134"/>
                    <a:pt x="117" y="149"/>
                  </a:cubicBezTo>
                  <a:cubicBezTo>
                    <a:pt x="109" y="170"/>
                    <a:pt x="98" y="190"/>
                    <a:pt x="87" y="210"/>
                  </a:cubicBezTo>
                  <a:cubicBezTo>
                    <a:pt x="84" y="216"/>
                    <a:pt x="77" y="221"/>
                    <a:pt x="70" y="228"/>
                  </a:cubicBezTo>
                  <a:cubicBezTo>
                    <a:pt x="61" y="205"/>
                    <a:pt x="62" y="200"/>
                    <a:pt x="83" y="152"/>
                  </a:cubicBezTo>
                  <a:cubicBezTo>
                    <a:pt x="67" y="158"/>
                    <a:pt x="51" y="165"/>
                    <a:pt x="36" y="171"/>
                  </a:cubicBezTo>
                  <a:cubicBezTo>
                    <a:pt x="33" y="173"/>
                    <a:pt x="29" y="174"/>
                    <a:pt x="26" y="174"/>
                  </a:cubicBezTo>
                  <a:cubicBezTo>
                    <a:pt x="17" y="172"/>
                    <a:pt x="9" y="170"/>
                    <a:pt x="0" y="169"/>
                  </a:cubicBezTo>
                  <a:cubicBezTo>
                    <a:pt x="5" y="162"/>
                    <a:pt x="10" y="153"/>
                    <a:pt x="17" y="149"/>
                  </a:cubicBezTo>
                  <a:cubicBezTo>
                    <a:pt x="42" y="136"/>
                    <a:pt x="69" y="125"/>
                    <a:pt x="94" y="113"/>
                  </a:cubicBezTo>
                  <a:cubicBezTo>
                    <a:pt x="100" y="110"/>
                    <a:pt x="105" y="103"/>
                    <a:pt x="108" y="97"/>
                  </a:cubicBezTo>
                  <a:cubicBezTo>
                    <a:pt x="122" y="70"/>
                    <a:pt x="134" y="42"/>
                    <a:pt x="148" y="15"/>
                  </a:cubicBezTo>
                  <a:cubicBezTo>
                    <a:pt x="151" y="10"/>
                    <a:pt x="157" y="7"/>
                    <a:pt x="164" y="0"/>
                  </a:cubicBezTo>
                  <a:cubicBezTo>
                    <a:pt x="176" y="36"/>
                    <a:pt x="159" y="61"/>
                    <a:pt x="143" y="9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4E2D33C1-142F-E66E-32EF-4D3662EB5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3" y="40"/>
              <a:ext cx="145" cy="358"/>
            </a:xfrm>
            <a:custGeom>
              <a:avLst/>
              <a:gdLst>
                <a:gd name="T0" fmla="*/ 7 w 98"/>
                <a:gd name="T1" fmla="*/ 9 h 232"/>
                <a:gd name="T2" fmla="*/ 44 w 98"/>
                <a:gd name="T3" fmla="*/ 71 h 232"/>
                <a:gd name="T4" fmla="*/ 75 w 98"/>
                <a:gd name="T5" fmla="*/ 10 h 232"/>
                <a:gd name="T6" fmla="*/ 91 w 98"/>
                <a:gd name="T7" fmla="*/ 0 h 232"/>
                <a:gd name="T8" fmla="*/ 96 w 98"/>
                <a:gd name="T9" fmla="*/ 19 h 232"/>
                <a:gd name="T10" fmla="*/ 63 w 98"/>
                <a:gd name="T11" fmla="*/ 117 h 232"/>
                <a:gd name="T12" fmla="*/ 95 w 98"/>
                <a:gd name="T13" fmla="*/ 210 h 232"/>
                <a:gd name="T14" fmla="*/ 93 w 98"/>
                <a:gd name="T15" fmla="*/ 232 h 232"/>
                <a:gd name="T16" fmla="*/ 73 w 98"/>
                <a:gd name="T17" fmla="*/ 220 h 232"/>
                <a:gd name="T18" fmla="*/ 45 w 98"/>
                <a:gd name="T19" fmla="*/ 162 h 232"/>
                <a:gd name="T20" fmla="*/ 0 w 98"/>
                <a:gd name="T21" fmla="*/ 227 h 232"/>
                <a:gd name="T22" fmla="*/ 3 w 98"/>
                <a:gd name="T23" fmla="*/ 195 h 232"/>
                <a:gd name="T24" fmla="*/ 26 w 98"/>
                <a:gd name="T25" fmla="*/ 127 h 232"/>
                <a:gd name="T26" fmla="*/ 26 w 98"/>
                <a:gd name="T27" fmla="*/ 106 h 232"/>
                <a:gd name="T28" fmla="*/ 2 w 98"/>
                <a:gd name="T29" fmla="*/ 38 h 232"/>
                <a:gd name="T30" fmla="*/ 0 w 98"/>
                <a:gd name="T31" fmla="*/ 12 h 232"/>
                <a:gd name="T32" fmla="*/ 7 w 98"/>
                <a:gd name="T33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8" h="232">
                  <a:moveTo>
                    <a:pt x="7" y="9"/>
                  </a:moveTo>
                  <a:cubicBezTo>
                    <a:pt x="31" y="23"/>
                    <a:pt x="36" y="49"/>
                    <a:pt x="44" y="71"/>
                  </a:cubicBezTo>
                  <a:cubicBezTo>
                    <a:pt x="55" y="51"/>
                    <a:pt x="64" y="30"/>
                    <a:pt x="75" y="10"/>
                  </a:cubicBezTo>
                  <a:cubicBezTo>
                    <a:pt x="78" y="5"/>
                    <a:pt x="86" y="3"/>
                    <a:pt x="91" y="0"/>
                  </a:cubicBezTo>
                  <a:cubicBezTo>
                    <a:pt x="93" y="6"/>
                    <a:pt x="98" y="14"/>
                    <a:pt x="96" y="19"/>
                  </a:cubicBezTo>
                  <a:cubicBezTo>
                    <a:pt x="86" y="52"/>
                    <a:pt x="74" y="84"/>
                    <a:pt x="63" y="117"/>
                  </a:cubicBezTo>
                  <a:cubicBezTo>
                    <a:pt x="74" y="146"/>
                    <a:pt x="85" y="178"/>
                    <a:pt x="95" y="210"/>
                  </a:cubicBezTo>
                  <a:cubicBezTo>
                    <a:pt x="98" y="217"/>
                    <a:pt x="94" y="225"/>
                    <a:pt x="93" y="232"/>
                  </a:cubicBezTo>
                  <a:cubicBezTo>
                    <a:pt x="86" y="228"/>
                    <a:pt x="76" y="226"/>
                    <a:pt x="73" y="220"/>
                  </a:cubicBezTo>
                  <a:cubicBezTo>
                    <a:pt x="62" y="201"/>
                    <a:pt x="54" y="181"/>
                    <a:pt x="45" y="162"/>
                  </a:cubicBezTo>
                  <a:cubicBezTo>
                    <a:pt x="36" y="184"/>
                    <a:pt x="31" y="210"/>
                    <a:pt x="0" y="227"/>
                  </a:cubicBezTo>
                  <a:cubicBezTo>
                    <a:pt x="1" y="213"/>
                    <a:pt x="0" y="203"/>
                    <a:pt x="3" y="195"/>
                  </a:cubicBezTo>
                  <a:cubicBezTo>
                    <a:pt x="10" y="172"/>
                    <a:pt x="19" y="150"/>
                    <a:pt x="26" y="127"/>
                  </a:cubicBezTo>
                  <a:cubicBezTo>
                    <a:pt x="28" y="121"/>
                    <a:pt x="28" y="112"/>
                    <a:pt x="26" y="106"/>
                  </a:cubicBezTo>
                  <a:cubicBezTo>
                    <a:pt x="19" y="83"/>
                    <a:pt x="10" y="61"/>
                    <a:pt x="2" y="38"/>
                  </a:cubicBezTo>
                  <a:cubicBezTo>
                    <a:pt x="0" y="30"/>
                    <a:pt x="1" y="21"/>
                    <a:pt x="0" y="12"/>
                  </a:cubicBezTo>
                  <a:cubicBezTo>
                    <a:pt x="2" y="11"/>
                    <a:pt x="5" y="10"/>
                    <a:pt x="7" y="9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AC7C80CD-369D-E3D4-2E90-AD1F26804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" y="1407"/>
              <a:ext cx="343" cy="151"/>
            </a:xfrm>
            <a:custGeom>
              <a:avLst/>
              <a:gdLst>
                <a:gd name="T0" fmla="*/ 225 w 233"/>
                <a:gd name="T1" fmla="*/ 13 h 98"/>
                <a:gd name="T2" fmla="*/ 164 w 233"/>
                <a:gd name="T3" fmla="*/ 46 h 98"/>
                <a:gd name="T4" fmla="*/ 222 w 233"/>
                <a:gd name="T5" fmla="*/ 75 h 98"/>
                <a:gd name="T6" fmla="*/ 233 w 233"/>
                <a:gd name="T7" fmla="*/ 92 h 98"/>
                <a:gd name="T8" fmla="*/ 213 w 233"/>
                <a:gd name="T9" fmla="*/ 96 h 98"/>
                <a:gd name="T10" fmla="*/ 116 w 233"/>
                <a:gd name="T11" fmla="*/ 63 h 98"/>
                <a:gd name="T12" fmla="*/ 22 w 233"/>
                <a:gd name="T13" fmla="*/ 96 h 98"/>
                <a:gd name="T14" fmla="*/ 0 w 233"/>
                <a:gd name="T15" fmla="*/ 93 h 98"/>
                <a:gd name="T16" fmla="*/ 13 w 233"/>
                <a:gd name="T17" fmla="*/ 73 h 98"/>
                <a:gd name="T18" fmla="*/ 70 w 233"/>
                <a:gd name="T19" fmla="*/ 45 h 98"/>
                <a:gd name="T20" fmla="*/ 7 w 233"/>
                <a:gd name="T21" fmla="*/ 1 h 98"/>
                <a:gd name="T22" fmla="*/ 35 w 233"/>
                <a:gd name="T23" fmla="*/ 2 h 98"/>
                <a:gd name="T24" fmla="*/ 71 w 233"/>
                <a:gd name="T25" fmla="*/ 13 h 98"/>
                <a:gd name="T26" fmla="*/ 163 w 233"/>
                <a:gd name="T27" fmla="*/ 13 h 98"/>
                <a:gd name="T28" fmla="*/ 201 w 233"/>
                <a:gd name="T29" fmla="*/ 1 h 98"/>
                <a:gd name="T30" fmla="*/ 222 w 233"/>
                <a:gd name="T31" fmla="*/ 2 h 98"/>
                <a:gd name="T32" fmla="*/ 225 w 233"/>
                <a:gd name="T33" fmla="*/ 1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3" h="98">
                  <a:moveTo>
                    <a:pt x="225" y="13"/>
                  </a:moveTo>
                  <a:cubicBezTo>
                    <a:pt x="203" y="24"/>
                    <a:pt x="182" y="36"/>
                    <a:pt x="164" y="46"/>
                  </a:cubicBezTo>
                  <a:cubicBezTo>
                    <a:pt x="181" y="54"/>
                    <a:pt x="202" y="64"/>
                    <a:pt x="222" y="75"/>
                  </a:cubicBezTo>
                  <a:cubicBezTo>
                    <a:pt x="227" y="78"/>
                    <a:pt x="229" y="86"/>
                    <a:pt x="233" y="92"/>
                  </a:cubicBezTo>
                  <a:cubicBezTo>
                    <a:pt x="226" y="93"/>
                    <a:pt x="219" y="98"/>
                    <a:pt x="213" y="96"/>
                  </a:cubicBezTo>
                  <a:cubicBezTo>
                    <a:pt x="180" y="86"/>
                    <a:pt x="148" y="74"/>
                    <a:pt x="116" y="63"/>
                  </a:cubicBezTo>
                  <a:cubicBezTo>
                    <a:pt x="86" y="74"/>
                    <a:pt x="54" y="85"/>
                    <a:pt x="22" y="96"/>
                  </a:cubicBezTo>
                  <a:cubicBezTo>
                    <a:pt x="16" y="98"/>
                    <a:pt x="8" y="94"/>
                    <a:pt x="0" y="93"/>
                  </a:cubicBezTo>
                  <a:cubicBezTo>
                    <a:pt x="4" y="86"/>
                    <a:pt x="7" y="76"/>
                    <a:pt x="13" y="73"/>
                  </a:cubicBezTo>
                  <a:cubicBezTo>
                    <a:pt x="31" y="62"/>
                    <a:pt x="51" y="54"/>
                    <a:pt x="70" y="45"/>
                  </a:cubicBezTo>
                  <a:cubicBezTo>
                    <a:pt x="50" y="35"/>
                    <a:pt x="22" y="32"/>
                    <a:pt x="7" y="1"/>
                  </a:cubicBezTo>
                  <a:cubicBezTo>
                    <a:pt x="19" y="1"/>
                    <a:pt x="27" y="0"/>
                    <a:pt x="35" y="2"/>
                  </a:cubicBezTo>
                  <a:cubicBezTo>
                    <a:pt x="47" y="4"/>
                    <a:pt x="60" y="7"/>
                    <a:pt x="71" y="13"/>
                  </a:cubicBezTo>
                  <a:cubicBezTo>
                    <a:pt x="102" y="33"/>
                    <a:pt x="132" y="29"/>
                    <a:pt x="163" y="13"/>
                  </a:cubicBezTo>
                  <a:cubicBezTo>
                    <a:pt x="174" y="7"/>
                    <a:pt x="188" y="4"/>
                    <a:pt x="201" y="1"/>
                  </a:cubicBezTo>
                  <a:cubicBezTo>
                    <a:pt x="207" y="0"/>
                    <a:pt x="215" y="2"/>
                    <a:pt x="222" y="2"/>
                  </a:cubicBezTo>
                  <a:cubicBezTo>
                    <a:pt x="223" y="6"/>
                    <a:pt x="224" y="9"/>
                    <a:pt x="225" y="13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7D5429B8-FAFD-C315-6081-5180E29DD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" y="2996"/>
              <a:ext cx="211" cy="182"/>
            </a:xfrm>
            <a:custGeom>
              <a:avLst/>
              <a:gdLst>
                <a:gd name="T0" fmla="*/ 0 w 143"/>
                <a:gd name="T1" fmla="*/ 41 h 118"/>
                <a:gd name="T2" fmla="*/ 104 w 143"/>
                <a:gd name="T3" fmla="*/ 2 h 118"/>
                <a:gd name="T4" fmla="*/ 125 w 143"/>
                <a:gd name="T5" fmla="*/ 7 h 118"/>
                <a:gd name="T6" fmla="*/ 112 w 143"/>
                <a:gd name="T7" fmla="*/ 25 h 118"/>
                <a:gd name="T8" fmla="*/ 48 w 143"/>
                <a:gd name="T9" fmla="*/ 56 h 118"/>
                <a:gd name="T10" fmla="*/ 104 w 143"/>
                <a:gd name="T11" fmla="*/ 75 h 118"/>
                <a:gd name="T12" fmla="*/ 131 w 143"/>
                <a:gd name="T13" fmla="*/ 92 h 118"/>
                <a:gd name="T14" fmla="*/ 143 w 143"/>
                <a:gd name="T15" fmla="*/ 112 h 118"/>
                <a:gd name="T16" fmla="*/ 119 w 143"/>
                <a:gd name="T17" fmla="*/ 117 h 118"/>
                <a:gd name="T18" fmla="*/ 86 w 143"/>
                <a:gd name="T19" fmla="*/ 108 h 118"/>
                <a:gd name="T20" fmla="*/ 0 w 143"/>
                <a:gd name="T21" fmla="*/ 69 h 118"/>
                <a:gd name="T22" fmla="*/ 0 w 143"/>
                <a:gd name="T23" fmla="*/ 4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118">
                  <a:moveTo>
                    <a:pt x="0" y="41"/>
                  </a:moveTo>
                  <a:cubicBezTo>
                    <a:pt x="34" y="28"/>
                    <a:pt x="69" y="14"/>
                    <a:pt x="104" y="2"/>
                  </a:cubicBezTo>
                  <a:cubicBezTo>
                    <a:pt x="109" y="0"/>
                    <a:pt x="118" y="5"/>
                    <a:pt x="125" y="7"/>
                  </a:cubicBezTo>
                  <a:cubicBezTo>
                    <a:pt x="121" y="13"/>
                    <a:pt x="118" y="22"/>
                    <a:pt x="112" y="25"/>
                  </a:cubicBezTo>
                  <a:cubicBezTo>
                    <a:pt x="90" y="37"/>
                    <a:pt x="67" y="47"/>
                    <a:pt x="48" y="56"/>
                  </a:cubicBezTo>
                  <a:cubicBezTo>
                    <a:pt x="63" y="61"/>
                    <a:pt x="84" y="67"/>
                    <a:pt x="104" y="75"/>
                  </a:cubicBezTo>
                  <a:cubicBezTo>
                    <a:pt x="113" y="79"/>
                    <a:pt x="123" y="85"/>
                    <a:pt x="131" y="92"/>
                  </a:cubicBezTo>
                  <a:cubicBezTo>
                    <a:pt x="136" y="97"/>
                    <a:pt x="139" y="105"/>
                    <a:pt x="143" y="112"/>
                  </a:cubicBezTo>
                  <a:cubicBezTo>
                    <a:pt x="135" y="114"/>
                    <a:pt x="127" y="118"/>
                    <a:pt x="119" y="117"/>
                  </a:cubicBezTo>
                  <a:cubicBezTo>
                    <a:pt x="108" y="116"/>
                    <a:pt x="96" y="113"/>
                    <a:pt x="86" y="108"/>
                  </a:cubicBezTo>
                  <a:cubicBezTo>
                    <a:pt x="57" y="96"/>
                    <a:pt x="28" y="82"/>
                    <a:pt x="0" y="69"/>
                  </a:cubicBezTo>
                  <a:cubicBezTo>
                    <a:pt x="0" y="60"/>
                    <a:pt x="0" y="51"/>
                    <a:pt x="0" y="4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6FBB1267-EDDB-E0D1-AC0C-61D562693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7" y="1595"/>
              <a:ext cx="145" cy="190"/>
            </a:xfrm>
            <a:custGeom>
              <a:avLst/>
              <a:gdLst>
                <a:gd name="T0" fmla="*/ 62 w 99"/>
                <a:gd name="T1" fmla="*/ 0 h 123"/>
                <a:gd name="T2" fmla="*/ 66 w 99"/>
                <a:gd name="T3" fmla="*/ 16 h 123"/>
                <a:gd name="T4" fmla="*/ 97 w 99"/>
                <a:gd name="T5" fmla="*/ 102 h 123"/>
                <a:gd name="T6" fmla="*/ 94 w 99"/>
                <a:gd name="T7" fmla="*/ 123 h 123"/>
                <a:gd name="T8" fmla="*/ 75 w 99"/>
                <a:gd name="T9" fmla="*/ 112 h 123"/>
                <a:gd name="T10" fmla="*/ 46 w 99"/>
                <a:gd name="T11" fmla="*/ 53 h 123"/>
                <a:gd name="T12" fmla="*/ 0 w 99"/>
                <a:gd name="T13" fmla="*/ 116 h 123"/>
                <a:gd name="T14" fmla="*/ 4 w 99"/>
                <a:gd name="T15" fmla="*/ 83 h 123"/>
                <a:gd name="T16" fmla="*/ 28 w 99"/>
                <a:gd name="T17" fmla="*/ 16 h 123"/>
                <a:gd name="T18" fmla="*/ 30 w 99"/>
                <a:gd name="T19" fmla="*/ 0 h 123"/>
                <a:gd name="T20" fmla="*/ 62 w 99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23">
                  <a:moveTo>
                    <a:pt x="62" y="0"/>
                  </a:moveTo>
                  <a:cubicBezTo>
                    <a:pt x="63" y="6"/>
                    <a:pt x="64" y="11"/>
                    <a:pt x="66" y="16"/>
                  </a:cubicBezTo>
                  <a:cubicBezTo>
                    <a:pt x="76" y="45"/>
                    <a:pt x="87" y="73"/>
                    <a:pt x="97" y="102"/>
                  </a:cubicBezTo>
                  <a:cubicBezTo>
                    <a:pt x="99" y="108"/>
                    <a:pt x="95" y="116"/>
                    <a:pt x="94" y="123"/>
                  </a:cubicBezTo>
                  <a:cubicBezTo>
                    <a:pt x="88" y="119"/>
                    <a:pt x="78" y="117"/>
                    <a:pt x="75" y="112"/>
                  </a:cubicBezTo>
                  <a:cubicBezTo>
                    <a:pt x="64" y="93"/>
                    <a:pt x="55" y="72"/>
                    <a:pt x="46" y="53"/>
                  </a:cubicBezTo>
                  <a:cubicBezTo>
                    <a:pt x="36" y="73"/>
                    <a:pt x="33" y="102"/>
                    <a:pt x="0" y="116"/>
                  </a:cubicBezTo>
                  <a:cubicBezTo>
                    <a:pt x="2" y="102"/>
                    <a:pt x="1" y="92"/>
                    <a:pt x="4" y="83"/>
                  </a:cubicBezTo>
                  <a:cubicBezTo>
                    <a:pt x="11" y="61"/>
                    <a:pt x="20" y="39"/>
                    <a:pt x="28" y="16"/>
                  </a:cubicBezTo>
                  <a:cubicBezTo>
                    <a:pt x="30" y="11"/>
                    <a:pt x="29" y="6"/>
                    <a:pt x="30" y="0"/>
                  </a:cubicBezTo>
                  <a:cubicBezTo>
                    <a:pt x="40" y="0"/>
                    <a:pt x="51" y="0"/>
                    <a:pt x="62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ADC2856A-34C7-80EB-5C92-5E66F1C9A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" y="2792"/>
              <a:ext cx="181" cy="151"/>
            </a:xfrm>
            <a:custGeom>
              <a:avLst/>
              <a:gdLst>
                <a:gd name="T0" fmla="*/ 123 w 123"/>
                <a:gd name="T1" fmla="*/ 61 h 98"/>
                <a:gd name="T2" fmla="*/ 107 w 123"/>
                <a:gd name="T3" fmla="*/ 65 h 98"/>
                <a:gd name="T4" fmla="*/ 21 w 123"/>
                <a:gd name="T5" fmla="*/ 96 h 98"/>
                <a:gd name="T6" fmla="*/ 0 w 123"/>
                <a:gd name="T7" fmla="*/ 94 h 98"/>
                <a:gd name="T8" fmla="*/ 11 w 123"/>
                <a:gd name="T9" fmla="*/ 75 h 98"/>
                <a:gd name="T10" fmla="*/ 70 w 123"/>
                <a:gd name="T11" fmla="*/ 45 h 98"/>
                <a:gd name="T12" fmla="*/ 7 w 123"/>
                <a:gd name="T13" fmla="*/ 0 h 98"/>
                <a:gd name="T14" fmla="*/ 38 w 123"/>
                <a:gd name="T15" fmla="*/ 3 h 98"/>
                <a:gd name="T16" fmla="*/ 107 w 123"/>
                <a:gd name="T17" fmla="*/ 28 h 98"/>
                <a:gd name="T18" fmla="*/ 123 w 123"/>
                <a:gd name="T19" fmla="*/ 29 h 98"/>
                <a:gd name="T20" fmla="*/ 123 w 123"/>
                <a:gd name="T21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98">
                  <a:moveTo>
                    <a:pt x="123" y="61"/>
                  </a:moveTo>
                  <a:cubicBezTo>
                    <a:pt x="117" y="63"/>
                    <a:pt x="112" y="64"/>
                    <a:pt x="107" y="65"/>
                  </a:cubicBezTo>
                  <a:cubicBezTo>
                    <a:pt x="78" y="76"/>
                    <a:pt x="50" y="87"/>
                    <a:pt x="21" y="96"/>
                  </a:cubicBezTo>
                  <a:cubicBezTo>
                    <a:pt x="15" y="98"/>
                    <a:pt x="7" y="95"/>
                    <a:pt x="0" y="94"/>
                  </a:cubicBezTo>
                  <a:cubicBezTo>
                    <a:pt x="4" y="87"/>
                    <a:pt x="6" y="78"/>
                    <a:pt x="11" y="75"/>
                  </a:cubicBezTo>
                  <a:cubicBezTo>
                    <a:pt x="30" y="64"/>
                    <a:pt x="51" y="55"/>
                    <a:pt x="70" y="45"/>
                  </a:cubicBezTo>
                  <a:cubicBezTo>
                    <a:pt x="50" y="35"/>
                    <a:pt x="21" y="32"/>
                    <a:pt x="7" y="0"/>
                  </a:cubicBezTo>
                  <a:cubicBezTo>
                    <a:pt x="20" y="1"/>
                    <a:pt x="29" y="0"/>
                    <a:pt x="38" y="3"/>
                  </a:cubicBezTo>
                  <a:cubicBezTo>
                    <a:pt x="61" y="10"/>
                    <a:pt x="84" y="20"/>
                    <a:pt x="107" y="28"/>
                  </a:cubicBezTo>
                  <a:cubicBezTo>
                    <a:pt x="112" y="29"/>
                    <a:pt x="117" y="29"/>
                    <a:pt x="123" y="29"/>
                  </a:cubicBezTo>
                  <a:cubicBezTo>
                    <a:pt x="123" y="40"/>
                    <a:pt x="123" y="51"/>
                    <a:pt x="123" y="6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6F3D7051-E520-6C5E-1B9C-142AD7C36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" y="2792"/>
              <a:ext cx="162" cy="150"/>
            </a:xfrm>
            <a:custGeom>
              <a:avLst/>
              <a:gdLst>
                <a:gd name="T0" fmla="*/ 0 w 110"/>
                <a:gd name="T1" fmla="*/ 29 h 97"/>
                <a:gd name="T2" fmla="*/ 99 w 110"/>
                <a:gd name="T3" fmla="*/ 4 h 97"/>
                <a:gd name="T4" fmla="*/ 37 w 110"/>
                <a:gd name="T5" fmla="*/ 45 h 97"/>
                <a:gd name="T6" fmla="*/ 94 w 110"/>
                <a:gd name="T7" fmla="*/ 72 h 97"/>
                <a:gd name="T8" fmla="*/ 110 w 110"/>
                <a:gd name="T9" fmla="*/ 92 h 97"/>
                <a:gd name="T10" fmla="*/ 84 w 110"/>
                <a:gd name="T11" fmla="*/ 95 h 97"/>
                <a:gd name="T12" fmla="*/ 0 w 110"/>
                <a:gd name="T13" fmla="*/ 65 h 97"/>
                <a:gd name="T14" fmla="*/ 0 w 110"/>
                <a:gd name="T15" fmla="*/ 2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97">
                  <a:moveTo>
                    <a:pt x="0" y="29"/>
                  </a:moveTo>
                  <a:cubicBezTo>
                    <a:pt x="31" y="15"/>
                    <a:pt x="62" y="0"/>
                    <a:pt x="99" y="4"/>
                  </a:cubicBezTo>
                  <a:cubicBezTo>
                    <a:pt x="86" y="31"/>
                    <a:pt x="60" y="37"/>
                    <a:pt x="37" y="45"/>
                  </a:cubicBezTo>
                  <a:cubicBezTo>
                    <a:pt x="56" y="54"/>
                    <a:pt x="76" y="61"/>
                    <a:pt x="94" y="72"/>
                  </a:cubicBezTo>
                  <a:cubicBezTo>
                    <a:pt x="101" y="75"/>
                    <a:pt x="105" y="85"/>
                    <a:pt x="110" y="92"/>
                  </a:cubicBezTo>
                  <a:cubicBezTo>
                    <a:pt x="101" y="93"/>
                    <a:pt x="91" y="97"/>
                    <a:pt x="84" y="95"/>
                  </a:cubicBezTo>
                  <a:cubicBezTo>
                    <a:pt x="56" y="86"/>
                    <a:pt x="28" y="75"/>
                    <a:pt x="0" y="65"/>
                  </a:cubicBezTo>
                  <a:cubicBezTo>
                    <a:pt x="0" y="53"/>
                    <a:pt x="0" y="41"/>
                    <a:pt x="0" y="29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08B82DF3-F219-796E-3A33-A775C965F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1595"/>
              <a:ext cx="58" cy="222"/>
            </a:xfrm>
            <a:custGeom>
              <a:avLst/>
              <a:gdLst>
                <a:gd name="T0" fmla="*/ 32 w 39"/>
                <a:gd name="T1" fmla="*/ 0 h 144"/>
                <a:gd name="T2" fmla="*/ 38 w 39"/>
                <a:gd name="T3" fmla="*/ 119 h 144"/>
                <a:gd name="T4" fmla="*/ 21 w 39"/>
                <a:gd name="T5" fmla="*/ 144 h 144"/>
                <a:gd name="T6" fmla="*/ 1 w 39"/>
                <a:gd name="T7" fmla="*/ 119 h 144"/>
                <a:gd name="T8" fmla="*/ 8 w 39"/>
                <a:gd name="T9" fmla="*/ 0 h 144"/>
                <a:gd name="T10" fmla="*/ 32 w 39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44">
                  <a:moveTo>
                    <a:pt x="32" y="0"/>
                  </a:moveTo>
                  <a:cubicBezTo>
                    <a:pt x="34" y="40"/>
                    <a:pt x="37" y="79"/>
                    <a:pt x="38" y="119"/>
                  </a:cubicBezTo>
                  <a:cubicBezTo>
                    <a:pt x="39" y="130"/>
                    <a:pt x="35" y="143"/>
                    <a:pt x="21" y="144"/>
                  </a:cubicBezTo>
                  <a:cubicBezTo>
                    <a:pt x="4" y="144"/>
                    <a:pt x="0" y="131"/>
                    <a:pt x="1" y="119"/>
                  </a:cubicBezTo>
                  <a:cubicBezTo>
                    <a:pt x="2" y="79"/>
                    <a:pt x="5" y="40"/>
                    <a:pt x="8" y="0"/>
                  </a:cubicBezTo>
                  <a:cubicBezTo>
                    <a:pt x="16" y="0"/>
                    <a:pt x="24" y="0"/>
                    <a:pt x="32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1008D91C-2A5F-1979-3DB7-C3B0D410F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0" y="3055"/>
              <a:ext cx="212" cy="58"/>
            </a:xfrm>
            <a:custGeom>
              <a:avLst/>
              <a:gdLst>
                <a:gd name="T0" fmla="*/ 144 w 144"/>
                <a:gd name="T1" fmla="*/ 31 h 38"/>
                <a:gd name="T2" fmla="*/ 25 w 144"/>
                <a:gd name="T3" fmla="*/ 38 h 38"/>
                <a:gd name="T4" fmla="*/ 0 w 144"/>
                <a:gd name="T5" fmla="*/ 20 h 38"/>
                <a:gd name="T6" fmla="*/ 25 w 144"/>
                <a:gd name="T7" fmla="*/ 0 h 38"/>
                <a:gd name="T8" fmla="*/ 144 w 144"/>
                <a:gd name="T9" fmla="*/ 7 h 38"/>
                <a:gd name="T10" fmla="*/ 144 w 144"/>
                <a:gd name="T11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144" y="31"/>
                  </a:moveTo>
                  <a:cubicBezTo>
                    <a:pt x="104" y="34"/>
                    <a:pt x="64" y="36"/>
                    <a:pt x="25" y="38"/>
                  </a:cubicBezTo>
                  <a:cubicBezTo>
                    <a:pt x="13" y="38"/>
                    <a:pt x="1" y="35"/>
                    <a:pt x="0" y="20"/>
                  </a:cubicBezTo>
                  <a:cubicBezTo>
                    <a:pt x="0" y="4"/>
                    <a:pt x="13" y="0"/>
                    <a:pt x="25" y="0"/>
                  </a:cubicBezTo>
                  <a:cubicBezTo>
                    <a:pt x="65" y="2"/>
                    <a:pt x="104" y="5"/>
                    <a:pt x="144" y="7"/>
                  </a:cubicBezTo>
                  <a:cubicBezTo>
                    <a:pt x="144" y="15"/>
                    <a:pt x="144" y="23"/>
                    <a:pt x="144" y="3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4DD94912-D07E-BB61-73A6-12F23A0C2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1" y="2168"/>
              <a:ext cx="361" cy="354"/>
            </a:xfrm>
            <a:custGeom>
              <a:avLst/>
              <a:gdLst>
                <a:gd name="T0" fmla="*/ 142 w 245"/>
                <a:gd name="T1" fmla="*/ 84 h 229"/>
                <a:gd name="T2" fmla="*/ 224 w 245"/>
                <a:gd name="T3" fmla="*/ 57 h 229"/>
                <a:gd name="T4" fmla="*/ 245 w 245"/>
                <a:gd name="T5" fmla="*/ 63 h 229"/>
                <a:gd name="T6" fmla="*/ 235 w 245"/>
                <a:gd name="T7" fmla="*/ 80 h 229"/>
                <a:gd name="T8" fmla="*/ 119 w 245"/>
                <a:gd name="T9" fmla="*/ 132 h 229"/>
                <a:gd name="T10" fmla="*/ 110 w 245"/>
                <a:gd name="T11" fmla="*/ 139 h 229"/>
                <a:gd name="T12" fmla="*/ 35 w 245"/>
                <a:gd name="T13" fmla="*/ 221 h 229"/>
                <a:gd name="T14" fmla="*/ 27 w 245"/>
                <a:gd name="T15" fmla="*/ 227 h 229"/>
                <a:gd name="T16" fmla="*/ 4 w 245"/>
                <a:gd name="T17" fmla="*/ 225 h 229"/>
                <a:gd name="T18" fmla="*/ 4 w 245"/>
                <a:gd name="T19" fmla="*/ 201 h 229"/>
                <a:gd name="T20" fmla="*/ 84 w 245"/>
                <a:gd name="T21" fmla="*/ 123 h 229"/>
                <a:gd name="T22" fmla="*/ 95 w 245"/>
                <a:gd name="T23" fmla="*/ 106 h 229"/>
                <a:gd name="T24" fmla="*/ 140 w 245"/>
                <a:gd name="T25" fmla="*/ 11 h 229"/>
                <a:gd name="T26" fmla="*/ 157 w 245"/>
                <a:gd name="T27" fmla="*/ 0 h 229"/>
                <a:gd name="T28" fmla="*/ 162 w 245"/>
                <a:gd name="T29" fmla="*/ 19 h 229"/>
                <a:gd name="T30" fmla="*/ 142 w 245"/>
                <a:gd name="T31" fmla="*/ 8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5" h="229">
                  <a:moveTo>
                    <a:pt x="142" y="84"/>
                  </a:moveTo>
                  <a:cubicBezTo>
                    <a:pt x="167" y="75"/>
                    <a:pt x="195" y="65"/>
                    <a:pt x="224" y="57"/>
                  </a:cubicBezTo>
                  <a:cubicBezTo>
                    <a:pt x="230" y="55"/>
                    <a:pt x="238" y="61"/>
                    <a:pt x="245" y="63"/>
                  </a:cubicBezTo>
                  <a:cubicBezTo>
                    <a:pt x="242" y="69"/>
                    <a:pt x="240" y="78"/>
                    <a:pt x="235" y="80"/>
                  </a:cubicBezTo>
                  <a:cubicBezTo>
                    <a:pt x="197" y="98"/>
                    <a:pt x="158" y="114"/>
                    <a:pt x="119" y="132"/>
                  </a:cubicBezTo>
                  <a:cubicBezTo>
                    <a:pt x="116" y="133"/>
                    <a:pt x="113" y="136"/>
                    <a:pt x="110" y="139"/>
                  </a:cubicBezTo>
                  <a:cubicBezTo>
                    <a:pt x="85" y="166"/>
                    <a:pt x="60" y="194"/>
                    <a:pt x="35" y="221"/>
                  </a:cubicBezTo>
                  <a:cubicBezTo>
                    <a:pt x="33" y="224"/>
                    <a:pt x="30" y="227"/>
                    <a:pt x="27" y="227"/>
                  </a:cubicBezTo>
                  <a:cubicBezTo>
                    <a:pt x="19" y="227"/>
                    <a:pt x="7" y="229"/>
                    <a:pt x="4" y="225"/>
                  </a:cubicBezTo>
                  <a:cubicBezTo>
                    <a:pt x="0" y="219"/>
                    <a:pt x="0" y="205"/>
                    <a:pt x="4" y="201"/>
                  </a:cubicBezTo>
                  <a:cubicBezTo>
                    <a:pt x="30" y="174"/>
                    <a:pt x="57" y="149"/>
                    <a:pt x="84" y="123"/>
                  </a:cubicBezTo>
                  <a:cubicBezTo>
                    <a:pt x="88" y="119"/>
                    <a:pt x="92" y="112"/>
                    <a:pt x="95" y="106"/>
                  </a:cubicBezTo>
                  <a:cubicBezTo>
                    <a:pt x="110" y="75"/>
                    <a:pt x="124" y="43"/>
                    <a:pt x="140" y="11"/>
                  </a:cubicBezTo>
                  <a:cubicBezTo>
                    <a:pt x="142" y="6"/>
                    <a:pt x="151" y="3"/>
                    <a:pt x="157" y="0"/>
                  </a:cubicBezTo>
                  <a:cubicBezTo>
                    <a:pt x="159" y="6"/>
                    <a:pt x="164" y="13"/>
                    <a:pt x="162" y="19"/>
                  </a:cubicBezTo>
                  <a:cubicBezTo>
                    <a:pt x="156" y="42"/>
                    <a:pt x="148" y="65"/>
                    <a:pt x="142" y="84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887E89A2-3B52-9CC9-AFD6-126DF8890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" y="1606"/>
              <a:ext cx="423" cy="184"/>
            </a:xfrm>
            <a:custGeom>
              <a:avLst/>
              <a:gdLst>
                <a:gd name="T0" fmla="*/ 195 w 287"/>
                <a:gd name="T1" fmla="*/ 55 h 119"/>
                <a:gd name="T2" fmla="*/ 274 w 287"/>
                <a:gd name="T3" fmla="*/ 92 h 119"/>
                <a:gd name="T4" fmla="*/ 287 w 287"/>
                <a:gd name="T5" fmla="*/ 112 h 119"/>
                <a:gd name="T6" fmla="*/ 264 w 287"/>
                <a:gd name="T7" fmla="*/ 117 h 119"/>
                <a:gd name="T8" fmla="*/ 149 w 287"/>
                <a:gd name="T9" fmla="*/ 73 h 119"/>
                <a:gd name="T10" fmla="*/ 137 w 287"/>
                <a:gd name="T11" fmla="*/ 71 h 119"/>
                <a:gd name="T12" fmla="*/ 28 w 287"/>
                <a:gd name="T13" fmla="*/ 77 h 119"/>
                <a:gd name="T14" fmla="*/ 22 w 287"/>
                <a:gd name="T15" fmla="*/ 76 h 119"/>
                <a:gd name="T16" fmla="*/ 0 w 287"/>
                <a:gd name="T17" fmla="*/ 57 h 119"/>
                <a:gd name="T18" fmla="*/ 22 w 287"/>
                <a:gd name="T19" fmla="*/ 39 h 119"/>
                <a:gd name="T20" fmla="*/ 100 w 287"/>
                <a:gd name="T21" fmla="*/ 39 h 119"/>
                <a:gd name="T22" fmla="*/ 171 w 287"/>
                <a:gd name="T23" fmla="*/ 27 h 119"/>
                <a:gd name="T24" fmla="*/ 248 w 287"/>
                <a:gd name="T25" fmla="*/ 2 h 119"/>
                <a:gd name="T26" fmla="*/ 269 w 287"/>
                <a:gd name="T27" fmla="*/ 7 h 119"/>
                <a:gd name="T28" fmla="*/ 258 w 287"/>
                <a:gd name="T29" fmla="*/ 24 h 119"/>
                <a:gd name="T30" fmla="*/ 195 w 287"/>
                <a:gd name="T31" fmla="*/ 5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119">
                  <a:moveTo>
                    <a:pt x="195" y="55"/>
                  </a:moveTo>
                  <a:cubicBezTo>
                    <a:pt x="217" y="65"/>
                    <a:pt x="246" y="77"/>
                    <a:pt x="274" y="92"/>
                  </a:cubicBezTo>
                  <a:cubicBezTo>
                    <a:pt x="280" y="95"/>
                    <a:pt x="283" y="105"/>
                    <a:pt x="287" y="112"/>
                  </a:cubicBezTo>
                  <a:cubicBezTo>
                    <a:pt x="279" y="114"/>
                    <a:pt x="270" y="119"/>
                    <a:pt x="264" y="117"/>
                  </a:cubicBezTo>
                  <a:cubicBezTo>
                    <a:pt x="225" y="103"/>
                    <a:pt x="187" y="87"/>
                    <a:pt x="149" y="73"/>
                  </a:cubicBezTo>
                  <a:cubicBezTo>
                    <a:pt x="145" y="71"/>
                    <a:pt x="141" y="70"/>
                    <a:pt x="137" y="71"/>
                  </a:cubicBezTo>
                  <a:cubicBezTo>
                    <a:pt x="101" y="72"/>
                    <a:pt x="64" y="75"/>
                    <a:pt x="28" y="77"/>
                  </a:cubicBezTo>
                  <a:cubicBezTo>
                    <a:pt x="26" y="77"/>
                    <a:pt x="23" y="77"/>
                    <a:pt x="22" y="76"/>
                  </a:cubicBezTo>
                  <a:cubicBezTo>
                    <a:pt x="15" y="70"/>
                    <a:pt x="7" y="63"/>
                    <a:pt x="0" y="57"/>
                  </a:cubicBezTo>
                  <a:cubicBezTo>
                    <a:pt x="7" y="51"/>
                    <a:pt x="14" y="40"/>
                    <a:pt x="22" y="39"/>
                  </a:cubicBezTo>
                  <a:cubicBezTo>
                    <a:pt x="48" y="37"/>
                    <a:pt x="74" y="36"/>
                    <a:pt x="100" y="39"/>
                  </a:cubicBezTo>
                  <a:cubicBezTo>
                    <a:pt x="125" y="41"/>
                    <a:pt x="147" y="41"/>
                    <a:pt x="171" y="27"/>
                  </a:cubicBezTo>
                  <a:cubicBezTo>
                    <a:pt x="194" y="14"/>
                    <a:pt x="221" y="9"/>
                    <a:pt x="248" y="2"/>
                  </a:cubicBezTo>
                  <a:cubicBezTo>
                    <a:pt x="254" y="0"/>
                    <a:pt x="262" y="5"/>
                    <a:pt x="269" y="7"/>
                  </a:cubicBezTo>
                  <a:cubicBezTo>
                    <a:pt x="265" y="13"/>
                    <a:pt x="263" y="21"/>
                    <a:pt x="258" y="24"/>
                  </a:cubicBezTo>
                  <a:cubicBezTo>
                    <a:pt x="235" y="36"/>
                    <a:pt x="212" y="47"/>
                    <a:pt x="195" y="5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FD992A52-39D2-9EFE-0DA5-B49744F97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" y="2004"/>
              <a:ext cx="337" cy="379"/>
            </a:xfrm>
            <a:custGeom>
              <a:avLst/>
              <a:gdLst>
                <a:gd name="T0" fmla="*/ 84 w 229"/>
                <a:gd name="T1" fmla="*/ 103 h 245"/>
                <a:gd name="T2" fmla="*/ 57 w 229"/>
                <a:gd name="T3" fmla="*/ 20 h 245"/>
                <a:gd name="T4" fmla="*/ 64 w 229"/>
                <a:gd name="T5" fmla="*/ 0 h 245"/>
                <a:gd name="T6" fmla="*/ 81 w 229"/>
                <a:gd name="T7" fmla="*/ 11 h 245"/>
                <a:gd name="T8" fmla="*/ 132 w 229"/>
                <a:gd name="T9" fmla="*/ 126 h 245"/>
                <a:gd name="T10" fmla="*/ 138 w 229"/>
                <a:gd name="T11" fmla="*/ 134 h 245"/>
                <a:gd name="T12" fmla="*/ 221 w 229"/>
                <a:gd name="T13" fmla="*/ 208 h 245"/>
                <a:gd name="T14" fmla="*/ 227 w 229"/>
                <a:gd name="T15" fmla="*/ 218 h 245"/>
                <a:gd name="T16" fmla="*/ 225 w 229"/>
                <a:gd name="T17" fmla="*/ 241 h 245"/>
                <a:gd name="T18" fmla="*/ 201 w 229"/>
                <a:gd name="T19" fmla="*/ 241 h 245"/>
                <a:gd name="T20" fmla="*/ 124 w 229"/>
                <a:gd name="T21" fmla="*/ 161 h 245"/>
                <a:gd name="T22" fmla="*/ 108 w 229"/>
                <a:gd name="T23" fmla="*/ 151 h 245"/>
                <a:gd name="T24" fmla="*/ 15 w 229"/>
                <a:gd name="T25" fmla="*/ 107 h 245"/>
                <a:gd name="T26" fmla="*/ 0 w 229"/>
                <a:gd name="T27" fmla="*/ 88 h 245"/>
                <a:gd name="T28" fmla="*/ 24 w 229"/>
                <a:gd name="T29" fmla="*/ 83 h 245"/>
                <a:gd name="T30" fmla="*/ 84 w 229"/>
                <a:gd name="T31" fmla="*/ 10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9" h="245">
                  <a:moveTo>
                    <a:pt x="84" y="103"/>
                  </a:moveTo>
                  <a:cubicBezTo>
                    <a:pt x="76" y="77"/>
                    <a:pt x="65" y="49"/>
                    <a:pt x="57" y="20"/>
                  </a:cubicBezTo>
                  <a:cubicBezTo>
                    <a:pt x="55" y="14"/>
                    <a:pt x="61" y="6"/>
                    <a:pt x="64" y="0"/>
                  </a:cubicBezTo>
                  <a:cubicBezTo>
                    <a:pt x="70" y="3"/>
                    <a:pt x="78" y="5"/>
                    <a:pt x="81" y="11"/>
                  </a:cubicBezTo>
                  <a:cubicBezTo>
                    <a:pt x="103" y="47"/>
                    <a:pt x="126" y="83"/>
                    <a:pt x="132" y="126"/>
                  </a:cubicBezTo>
                  <a:cubicBezTo>
                    <a:pt x="132" y="129"/>
                    <a:pt x="135" y="132"/>
                    <a:pt x="138" y="134"/>
                  </a:cubicBezTo>
                  <a:cubicBezTo>
                    <a:pt x="165" y="159"/>
                    <a:pt x="193" y="184"/>
                    <a:pt x="221" y="208"/>
                  </a:cubicBezTo>
                  <a:cubicBezTo>
                    <a:pt x="224" y="211"/>
                    <a:pt x="227" y="215"/>
                    <a:pt x="227" y="218"/>
                  </a:cubicBezTo>
                  <a:cubicBezTo>
                    <a:pt x="228" y="226"/>
                    <a:pt x="229" y="238"/>
                    <a:pt x="225" y="241"/>
                  </a:cubicBezTo>
                  <a:cubicBezTo>
                    <a:pt x="220" y="245"/>
                    <a:pt x="206" y="245"/>
                    <a:pt x="201" y="241"/>
                  </a:cubicBezTo>
                  <a:cubicBezTo>
                    <a:pt x="175" y="215"/>
                    <a:pt x="150" y="188"/>
                    <a:pt x="124" y="161"/>
                  </a:cubicBezTo>
                  <a:cubicBezTo>
                    <a:pt x="119" y="157"/>
                    <a:pt x="114" y="153"/>
                    <a:pt x="108" y="151"/>
                  </a:cubicBezTo>
                  <a:cubicBezTo>
                    <a:pt x="77" y="136"/>
                    <a:pt x="46" y="123"/>
                    <a:pt x="15" y="107"/>
                  </a:cubicBezTo>
                  <a:cubicBezTo>
                    <a:pt x="8" y="104"/>
                    <a:pt x="5" y="94"/>
                    <a:pt x="0" y="88"/>
                  </a:cubicBezTo>
                  <a:cubicBezTo>
                    <a:pt x="8" y="86"/>
                    <a:pt x="17" y="82"/>
                    <a:pt x="24" y="83"/>
                  </a:cubicBezTo>
                  <a:cubicBezTo>
                    <a:pt x="46" y="89"/>
                    <a:pt x="67" y="97"/>
                    <a:pt x="84" y="103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A803FEF0-0523-D1B4-5983-4BCCF744E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" y="2764"/>
              <a:ext cx="175" cy="444"/>
            </a:xfrm>
            <a:custGeom>
              <a:avLst/>
              <a:gdLst>
                <a:gd name="T0" fmla="*/ 55 w 119"/>
                <a:gd name="T1" fmla="*/ 92 h 287"/>
                <a:gd name="T2" fmla="*/ 91 w 119"/>
                <a:gd name="T3" fmla="*/ 14 h 287"/>
                <a:gd name="T4" fmla="*/ 113 w 119"/>
                <a:gd name="T5" fmla="*/ 0 h 287"/>
                <a:gd name="T6" fmla="*/ 117 w 119"/>
                <a:gd name="T7" fmla="*/ 26 h 287"/>
                <a:gd name="T8" fmla="*/ 74 w 119"/>
                <a:gd name="T9" fmla="*/ 138 h 287"/>
                <a:gd name="T10" fmla="*/ 76 w 119"/>
                <a:gd name="T11" fmla="*/ 265 h 287"/>
                <a:gd name="T12" fmla="*/ 57 w 119"/>
                <a:gd name="T13" fmla="*/ 287 h 287"/>
                <a:gd name="T14" fmla="*/ 40 w 119"/>
                <a:gd name="T15" fmla="*/ 265 h 287"/>
                <a:gd name="T16" fmla="*/ 42 w 119"/>
                <a:gd name="T17" fmla="*/ 157 h 287"/>
                <a:gd name="T18" fmla="*/ 38 w 119"/>
                <a:gd name="T19" fmla="*/ 138 h 287"/>
                <a:gd name="T20" fmla="*/ 2 w 119"/>
                <a:gd name="T21" fmla="*/ 38 h 287"/>
                <a:gd name="T22" fmla="*/ 6 w 119"/>
                <a:gd name="T23" fmla="*/ 18 h 287"/>
                <a:gd name="T24" fmla="*/ 25 w 119"/>
                <a:gd name="T25" fmla="*/ 30 h 287"/>
                <a:gd name="T26" fmla="*/ 55 w 119"/>
                <a:gd name="T27" fmla="*/ 9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287">
                  <a:moveTo>
                    <a:pt x="55" y="92"/>
                  </a:moveTo>
                  <a:cubicBezTo>
                    <a:pt x="65" y="71"/>
                    <a:pt x="77" y="42"/>
                    <a:pt x="91" y="14"/>
                  </a:cubicBezTo>
                  <a:cubicBezTo>
                    <a:pt x="95" y="7"/>
                    <a:pt x="105" y="5"/>
                    <a:pt x="113" y="0"/>
                  </a:cubicBezTo>
                  <a:cubicBezTo>
                    <a:pt x="114" y="9"/>
                    <a:pt x="119" y="18"/>
                    <a:pt x="117" y="26"/>
                  </a:cubicBezTo>
                  <a:cubicBezTo>
                    <a:pt x="107" y="67"/>
                    <a:pt x="96" y="108"/>
                    <a:pt x="74" y="138"/>
                  </a:cubicBezTo>
                  <a:cubicBezTo>
                    <a:pt x="75" y="183"/>
                    <a:pt x="77" y="224"/>
                    <a:pt x="76" y="265"/>
                  </a:cubicBezTo>
                  <a:cubicBezTo>
                    <a:pt x="75" y="273"/>
                    <a:pt x="64" y="280"/>
                    <a:pt x="57" y="287"/>
                  </a:cubicBezTo>
                  <a:cubicBezTo>
                    <a:pt x="51" y="280"/>
                    <a:pt x="40" y="272"/>
                    <a:pt x="40" y="265"/>
                  </a:cubicBezTo>
                  <a:cubicBezTo>
                    <a:pt x="39" y="229"/>
                    <a:pt x="41" y="193"/>
                    <a:pt x="42" y="157"/>
                  </a:cubicBezTo>
                  <a:cubicBezTo>
                    <a:pt x="42" y="151"/>
                    <a:pt x="40" y="144"/>
                    <a:pt x="38" y="138"/>
                  </a:cubicBezTo>
                  <a:cubicBezTo>
                    <a:pt x="26" y="104"/>
                    <a:pt x="13" y="72"/>
                    <a:pt x="2" y="38"/>
                  </a:cubicBezTo>
                  <a:cubicBezTo>
                    <a:pt x="0" y="33"/>
                    <a:pt x="5" y="25"/>
                    <a:pt x="6" y="18"/>
                  </a:cubicBezTo>
                  <a:cubicBezTo>
                    <a:pt x="13" y="22"/>
                    <a:pt x="22" y="24"/>
                    <a:pt x="25" y="30"/>
                  </a:cubicBezTo>
                  <a:cubicBezTo>
                    <a:pt x="37" y="53"/>
                    <a:pt x="48" y="77"/>
                    <a:pt x="55" y="92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9AA9B867-568A-4761-8E3C-F50D8348E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0" y="2052"/>
              <a:ext cx="329" cy="346"/>
            </a:xfrm>
            <a:custGeom>
              <a:avLst/>
              <a:gdLst>
                <a:gd name="T0" fmla="*/ 0 w 224"/>
                <a:gd name="T1" fmla="*/ 149 h 224"/>
                <a:gd name="T2" fmla="*/ 20 w 224"/>
                <a:gd name="T3" fmla="*/ 130 h 224"/>
                <a:gd name="T4" fmla="*/ 77 w 224"/>
                <a:gd name="T5" fmla="*/ 102 h 224"/>
                <a:gd name="T6" fmla="*/ 107 w 224"/>
                <a:gd name="T7" fmla="*/ 72 h 224"/>
                <a:gd name="T8" fmla="*/ 138 w 224"/>
                <a:gd name="T9" fmla="*/ 10 h 224"/>
                <a:gd name="T10" fmla="*/ 155 w 224"/>
                <a:gd name="T11" fmla="*/ 0 h 224"/>
                <a:gd name="T12" fmla="*/ 159 w 224"/>
                <a:gd name="T13" fmla="*/ 18 h 224"/>
                <a:gd name="T14" fmla="*/ 142 w 224"/>
                <a:gd name="T15" fmla="*/ 72 h 224"/>
                <a:gd name="T16" fmla="*/ 167 w 224"/>
                <a:gd name="T17" fmla="*/ 60 h 224"/>
                <a:gd name="T18" fmla="*/ 203 w 224"/>
                <a:gd name="T19" fmla="*/ 49 h 224"/>
                <a:gd name="T20" fmla="*/ 224 w 224"/>
                <a:gd name="T21" fmla="*/ 54 h 224"/>
                <a:gd name="T22" fmla="*/ 212 w 224"/>
                <a:gd name="T23" fmla="*/ 71 h 224"/>
                <a:gd name="T24" fmla="*/ 133 w 224"/>
                <a:gd name="T25" fmla="*/ 108 h 224"/>
                <a:gd name="T26" fmla="*/ 114 w 224"/>
                <a:gd name="T27" fmla="*/ 127 h 224"/>
                <a:gd name="T28" fmla="*/ 77 w 224"/>
                <a:gd name="T29" fmla="*/ 207 h 224"/>
                <a:gd name="T30" fmla="*/ 66 w 224"/>
                <a:gd name="T31" fmla="*/ 224 h 224"/>
                <a:gd name="T32" fmla="*/ 80 w 224"/>
                <a:gd name="T33" fmla="*/ 133 h 224"/>
                <a:gd name="T34" fmla="*/ 0 w 224"/>
                <a:gd name="T35" fmla="*/ 14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4" h="224">
                  <a:moveTo>
                    <a:pt x="0" y="149"/>
                  </a:moveTo>
                  <a:cubicBezTo>
                    <a:pt x="8" y="140"/>
                    <a:pt x="13" y="133"/>
                    <a:pt x="20" y="130"/>
                  </a:cubicBezTo>
                  <a:cubicBezTo>
                    <a:pt x="39" y="119"/>
                    <a:pt x="57" y="109"/>
                    <a:pt x="77" y="102"/>
                  </a:cubicBezTo>
                  <a:cubicBezTo>
                    <a:pt x="93" y="96"/>
                    <a:pt x="102" y="89"/>
                    <a:pt x="107" y="72"/>
                  </a:cubicBezTo>
                  <a:cubicBezTo>
                    <a:pt x="115" y="51"/>
                    <a:pt x="127" y="30"/>
                    <a:pt x="138" y="10"/>
                  </a:cubicBezTo>
                  <a:cubicBezTo>
                    <a:pt x="141" y="5"/>
                    <a:pt x="149" y="3"/>
                    <a:pt x="155" y="0"/>
                  </a:cubicBezTo>
                  <a:cubicBezTo>
                    <a:pt x="157" y="6"/>
                    <a:pt x="160" y="13"/>
                    <a:pt x="159" y="18"/>
                  </a:cubicBezTo>
                  <a:cubicBezTo>
                    <a:pt x="154" y="36"/>
                    <a:pt x="148" y="53"/>
                    <a:pt x="142" y="72"/>
                  </a:cubicBezTo>
                  <a:cubicBezTo>
                    <a:pt x="150" y="68"/>
                    <a:pt x="158" y="63"/>
                    <a:pt x="167" y="60"/>
                  </a:cubicBezTo>
                  <a:cubicBezTo>
                    <a:pt x="179" y="55"/>
                    <a:pt x="191" y="51"/>
                    <a:pt x="203" y="49"/>
                  </a:cubicBezTo>
                  <a:cubicBezTo>
                    <a:pt x="210" y="48"/>
                    <a:pt x="217" y="52"/>
                    <a:pt x="224" y="54"/>
                  </a:cubicBezTo>
                  <a:cubicBezTo>
                    <a:pt x="220" y="60"/>
                    <a:pt x="217" y="68"/>
                    <a:pt x="212" y="71"/>
                  </a:cubicBezTo>
                  <a:cubicBezTo>
                    <a:pt x="186" y="84"/>
                    <a:pt x="160" y="97"/>
                    <a:pt x="133" y="108"/>
                  </a:cubicBezTo>
                  <a:cubicBezTo>
                    <a:pt x="122" y="113"/>
                    <a:pt x="118" y="117"/>
                    <a:pt x="114" y="127"/>
                  </a:cubicBezTo>
                  <a:cubicBezTo>
                    <a:pt x="104" y="155"/>
                    <a:pt x="90" y="180"/>
                    <a:pt x="77" y="207"/>
                  </a:cubicBezTo>
                  <a:cubicBezTo>
                    <a:pt x="74" y="212"/>
                    <a:pt x="70" y="218"/>
                    <a:pt x="66" y="224"/>
                  </a:cubicBezTo>
                  <a:cubicBezTo>
                    <a:pt x="49" y="202"/>
                    <a:pt x="52" y="184"/>
                    <a:pt x="80" y="133"/>
                  </a:cubicBezTo>
                  <a:cubicBezTo>
                    <a:pt x="55" y="143"/>
                    <a:pt x="32" y="159"/>
                    <a:pt x="0" y="149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A7440257-99FD-50EE-5655-E6778C606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2207"/>
              <a:ext cx="329" cy="347"/>
            </a:xfrm>
            <a:custGeom>
              <a:avLst/>
              <a:gdLst>
                <a:gd name="T0" fmla="*/ 4 w 223"/>
                <a:gd name="T1" fmla="*/ 66 h 225"/>
                <a:gd name="T2" fmla="*/ 75 w 223"/>
                <a:gd name="T3" fmla="*/ 84 h 225"/>
                <a:gd name="T4" fmla="*/ 56 w 223"/>
                <a:gd name="T5" fmla="*/ 37 h 225"/>
                <a:gd name="T6" fmla="*/ 57 w 223"/>
                <a:gd name="T7" fmla="*/ 0 h 225"/>
                <a:gd name="T8" fmla="*/ 82 w 223"/>
                <a:gd name="T9" fmla="*/ 25 h 225"/>
                <a:gd name="T10" fmla="*/ 120 w 223"/>
                <a:gd name="T11" fmla="*/ 106 h 225"/>
                <a:gd name="T12" fmla="*/ 223 w 223"/>
                <a:gd name="T13" fmla="*/ 162 h 225"/>
                <a:gd name="T14" fmla="*/ 136 w 223"/>
                <a:gd name="T15" fmla="*/ 144 h 225"/>
                <a:gd name="T16" fmla="*/ 153 w 223"/>
                <a:gd name="T17" fmla="*/ 225 h 225"/>
                <a:gd name="T18" fmla="*/ 133 w 223"/>
                <a:gd name="T19" fmla="*/ 203 h 225"/>
                <a:gd name="T20" fmla="*/ 103 w 223"/>
                <a:gd name="T21" fmla="*/ 140 h 225"/>
                <a:gd name="T22" fmla="*/ 82 w 223"/>
                <a:gd name="T23" fmla="*/ 119 h 225"/>
                <a:gd name="T24" fmla="*/ 18 w 223"/>
                <a:gd name="T25" fmla="*/ 88 h 225"/>
                <a:gd name="T26" fmla="*/ 0 w 223"/>
                <a:gd name="T27" fmla="*/ 72 h 225"/>
                <a:gd name="T28" fmla="*/ 4 w 223"/>
                <a:gd name="T29" fmla="*/ 6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3" h="225">
                  <a:moveTo>
                    <a:pt x="4" y="66"/>
                  </a:moveTo>
                  <a:cubicBezTo>
                    <a:pt x="30" y="60"/>
                    <a:pt x="51" y="74"/>
                    <a:pt x="75" y="84"/>
                  </a:cubicBezTo>
                  <a:cubicBezTo>
                    <a:pt x="68" y="68"/>
                    <a:pt x="60" y="53"/>
                    <a:pt x="56" y="37"/>
                  </a:cubicBezTo>
                  <a:cubicBezTo>
                    <a:pt x="53" y="25"/>
                    <a:pt x="57" y="12"/>
                    <a:pt x="57" y="0"/>
                  </a:cubicBezTo>
                  <a:cubicBezTo>
                    <a:pt x="66" y="8"/>
                    <a:pt x="77" y="15"/>
                    <a:pt x="82" y="25"/>
                  </a:cubicBezTo>
                  <a:cubicBezTo>
                    <a:pt x="96" y="51"/>
                    <a:pt x="107" y="78"/>
                    <a:pt x="120" y="106"/>
                  </a:cubicBezTo>
                  <a:cubicBezTo>
                    <a:pt x="156" y="117"/>
                    <a:pt x="193" y="133"/>
                    <a:pt x="223" y="162"/>
                  </a:cubicBezTo>
                  <a:cubicBezTo>
                    <a:pt x="190" y="177"/>
                    <a:pt x="165" y="158"/>
                    <a:pt x="136" y="144"/>
                  </a:cubicBezTo>
                  <a:cubicBezTo>
                    <a:pt x="147" y="169"/>
                    <a:pt x="162" y="191"/>
                    <a:pt x="153" y="225"/>
                  </a:cubicBezTo>
                  <a:cubicBezTo>
                    <a:pt x="144" y="215"/>
                    <a:pt x="137" y="210"/>
                    <a:pt x="133" y="203"/>
                  </a:cubicBezTo>
                  <a:cubicBezTo>
                    <a:pt x="122" y="182"/>
                    <a:pt x="111" y="162"/>
                    <a:pt x="103" y="140"/>
                  </a:cubicBezTo>
                  <a:cubicBezTo>
                    <a:pt x="98" y="129"/>
                    <a:pt x="94" y="123"/>
                    <a:pt x="82" y="119"/>
                  </a:cubicBezTo>
                  <a:cubicBezTo>
                    <a:pt x="60" y="111"/>
                    <a:pt x="39" y="99"/>
                    <a:pt x="18" y="88"/>
                  </a:cubicBezTo>
                  <a:cubicBezTo>
                    <a:pt x="11" y="85"/>
                    <a:pt x="6" y="78"/>
                    <a:pt x="0" y="72"/>
                  </a:cubicBezTo>
                  <a:cubicBezTo>
                    <a:pt x="2" y="70"/>
                    <a:pt x="3" y="68"/>
                    <a:pt x="4" y="66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CBE84043-9854-03CF-7B6C-8D0425188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3" y="2815"/>
              <a:ext cx="145" cy="360"/>
            </a:xfrm>
            <a:custGeom>
              <a:avLst/>
              <a:gdLst>
                <a:gd name="T0" fmla="*/ 7 w 98"/>
                <a:gd name="T1" fmla="*/ 10 h 233"/>
                <a:gd name="T2" fmla="*/ 44 w 98"/>
                <a:gd name="T3" fmla="*/ 72 h 233"/>
                <a:gd name="T4" fmla="*/ 75 w 98"/>
                <a:gd name="T5" fmla="*/ 10 h 233"/>
                <a:gd name="T6" fmla="*/ 91 w 98"/>
                <a:gd name="T7" fmla="*/ 0 h 233"/>
                <a:gd name="T8" fmla="*/ 96 w 98"/>
                <a:gd name="T9" fmla="*/ 20 h 233"/>
                <a:gd name="T10" fmla="*/ 63 w 98"/>
                <a:gd name="T11" fmla="*/ 118 h 233"/>
                <a:gd name="T12" fmla="*/ 95 w 98"/>
                <a:gd name="T13" fmla="*/ 210 h 233"/>
                <a:gd name="T14" fmla="*/ 93 w 98"/>
                <a:gd name="T15" fmla="*/ 233 h 233"/>
                <a:gd name="T16" fmla="*/ 73 w 98"/>
                <a:gd name="T17" fmla="*/ 220 h 233"/>
                <a:gd name="T18" fmla="*/ 45 w 98"/>
                <a:gd name="T19" fmla="*/ 162 h 233"/>
                <a:gd name="T20" fmla="*/ 0 w 98"/>
                <a:gd name="T21" fmla="*/ 228 h 233"/>
                <a:gd name="T22" fmla="*/ 3 w 98"/>
                <a:gd name="T23" fmla="*/ 195 h 233"/>
                <a:gd name="T24" fmla="*/ 26 w 98"/>
                <a:gd name="T25" fmla="*/ 127 h 233"/>
                <a:gd name="T26" fmla="*/ 26 w 98"/>
                <a:gd name="T27" fmla="*/ 106 h 233"/>
                <a:gd name="T28" fmla="*/ 2 w 98"/>
                <a:gd name="T29" fmla="*/ 39 h 233"/>
                <a:gd name="T30" fmla="*/ 0 w 98"/>
                <a:gd name="T31" fmla="*/ 12 h 233"/>
                <a:gd name="T32" fmla="*/ 7 w 98"/>
                <a:gd name="T33" fmla="*/ 1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8" h="233">
                  <a:moveTo>
                    <a:pt x="7" y="10"/>
                  </a:moveTo>
                  <a:cubicBezTo>
                    <a:pt x="30" y="24"/>
                    <a:pt x="36" y="50"/>
                    <a:pt x="44" y="72"/>
                  </a:cubicBezTo>
                  <a:cubicBezTo>
                    <a:pt x="55" y="51"/>
                    <a:pt x="64" y="30"/>
                    <a:pt x="75" y="10"/>
                  </a:cubicBezTo>
                  <a:cubicBezTo>
                    <a:pt x="78" y="5"/>
                    <a:pt x="86" y="3"/>
                    <a:pt x="91" y="0"/>
                  </a:cubicBezTo>
                  <a:cubicBezTo>
                    <a:pt x="93" y="7"/>
                    <a:pt x="98" y="14"/>
                    <a:pt x="96" y="20"/>
                  </a:cubicBezTo>
                  <a:cubicBezTo>
                    <a:pt x="86" y="52"/>
                    <a:pt x="74" y="85"/>
                    <a:pt x="63" y="118"/>
                  </a:cubicBezTo>
                  <a:cubicBezTo>
                    <a:pt x="74" y="147"/>
                    <a:pt x="85" y="178"/>
                    <a:pt x="95" y="210"/>
                  </a:cubicBezTo>
                  <a:cubicBezTo>
                    <a:pt x="97" y="217"/>
                    <a:pt x="94" y="225"/>
                    <a:pt x="93" y="233"/>
                  </a:cubicBezTo>
                  <a:cubicBezTo>
                    <a:pt x="86" y="229"/>
                    <a:pt x="76" y="226"/>
                    <a:pt x="73" y="220"/>
                  </a:cubicBezTo>
                  <a:cubicBezTo>
                    <a:pt x="62" y="202"/>
                    <a:pt x="54" y="182"/>
                    <a:pt x="45" y="162"/>
                  </a:cubicBezTo>
                  <a:cubicBezTo>
                    <a:pt x="36" y="184"/>
                    <a:pt x="31" y="210"/>
                    <a:pt x="0" y="228"/>
                  </a:cubicBezTo>
                  <a:cubicBezTo>
                    <a:pt x="1" y="213"/>
                    <a:pt x="0" y="203"/>
                    <a:pt x="3" y="195"/>
                  </a:cubicBezTo>
                  <a:cubicBezTo>
                    <a:pt x="10" y="172"/>
                    <a:pt x="19" y="150"/>
                    <a:pt x="26" y="127"/>
                  </a:cubicBezTo>
                  <a:cubicBezTo>
                    <a:pt x="28" y="121"/>
                    <a:pt x="28" y="113"/>
                    <a:pt x="26" y="106"/>
                  </a:cubicBezTo>
                  <a:cubicBezTo>
                    <a:pt x="19" y="84"/>
                    <a:pt x="10" y="61"/>
                    <a:pt x="2" y="39"/>
                  </a:cubicBezTo>
                  <a:cubicBezTo>
                    <a:pt x="0" y="30"/>
                    <a:pt x="1" y="21"/>
                    <a:pt x="0" y="12"/>
                  </a:cubicBezTo>
                  <a:cubicBezTo>
                    <a:pt x="2" y="11"/>
                    <a:pt x="5" y="10"/>
                    <a:pt x="7" y="1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41A2CF25-5993-FC3A-EC10-0A481C599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5" y="254"/>
              <a:ext cx="210" cy="181"/>
            </a:xfrm>
            <a:custGeom>
              <a:avLst/>
              <a:gdLst>
                <a:gd name="T0" fmla="*/ 0 w 143"/>
                <a:gd name="T1" fmla="*/ 41 h 117"/>
                <a:gd name="T2" fmla="*/ 104 w 143"/>
                <a:gd name="T3" fmla="*/ 2 h 117"/>
                <a:gd name="T4" fmla="*/ 126 w 143"/>
                <a:gd name="T5" fmla="*/ 7 h 117"/>
                <a:gd name="T6" fmla="*/ 113 w 143"/>
                <a:gd name="T7" fmla="*/ 25 h 117"/>
                <a:gd name="T8" fmla="*/ 49 w 143"/>
                <a:gd name="T9" fmla="*/ 56 h 117"/>
                <a:gd name="T10" fmla="*/ 104 w 143"/>
                <a:gd name="T11" fmla="*/ 75 h 117"/>
                <a:gd name="T12" fmla="*/ 131 w 143"/>
                <a:gd name="T13" fmla="*/ 92 h 117"/>
                <a:gd name="T14" fmla="*/ 143 w 143"/>
                <a:gd name="T15" fmla="*/ 112 h 117"/>
                <a:gd name="T16" fmla="*/ 119 w 143"/>
                <a:gd name="T17" fmla="*/ 117 h 117"/>
                <a:gd name="T18" fmla="*/ 87 w 143"/>
                <a:gd name="T19" fmla="*/ 108 h 117"/>
                <a:gd name="T20" fmla="*/ 0 w 143"/>
                <a:gd name="T21" fmla="*/ 69 h 117"/>
                <a:gd name="T22" fmla="*/ 0 w 143"/>
                <a:gd name="T23" fmla="*/ 4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117">
                  <a:moveTo>
                    <a:pt x="0" y="41"/>
                  </a:moveTo>
                  <a:cubicBezTo>
                    <a:pt x="35" y="28"/>
                    <a:pt x="69" y="14"/>
                    <a:pt x="104" y="2"/>
                  </a:cubicBezTo>
                  <a:cubicBezTo>
                    <a:pt x="110" y="0"/>
                    <a:pt x="118" y="5"/>
                    <a:pt x="126" y="7"/>
                  </a:cubicBezTo>
                  <a:cubicBezTo>
                    <a:pt x="121" y="13"/>
                    <a:pt x="119" y="22"/>
                    <a:pt x="113" y="25"/>
                  </a:cubicBezTo>
                  <a:cubicBezTo>
                    <a:pt x="91" y="37"/>
                    <a:pt x="68" y="47"/>
                    <a:pt x="49" y="56"/>
                  </a:cubicBezTo>
                  <a:cubicBezTo>
                    <a:pt x="64" y="61"/>
                    <a:pt x="84" y="67"/>
                    <a:pt x="104" y="75"/>
                  </a:cubicBezTo>
                  <a:cubicBezTo>
                    <a:pt x="114" y="79"/>
                    <a:pt x="123" y="85"/>
                    <a:pt x="131" y="92"/>
                  </a:cubicBezTo>
                  <a:cubicBezTo>
                    <a:pt x="137" y="97"/>
                    <a:pt x="139" y="105"/>
                    <a:pt x="143" y="112"/>
                  </a:cubicBezTo>
                  <a:cubicBezTo>
                    <a:pt x="135" y="114"/>
                    <a:pt x="127" y="117"/>
                    <a:pt x="119" y="117"/>
                  </a:cubicBezTo>
                  <a:cubicBezTo>
                    <a:pt x="108" y="116"/>
                    <a:pt x="97" y="113"/>
                    <a:pt x="87" y="108"/>
                  </a:cubicBezTo>
                  <a:cubicBezTo>
                    <a:pt x="58" y="96"/>
                    <a:pt x="29" y="82"/>
                    <a:pt x="0" y="69"/>
                  </a:cubicBezTo>
                  <a:cubicBezTo>
                    <a:pt x="0" y="60"/>
                    <a:pt x="0" y="50"/>
                    <a:pt x="0" y="4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4558CEE3-28D0-45DF-BB0B-23D3BC3C8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5" y="1413"/>
              <a:ext cx="175" cy="221"/>
            </a:xfrm>
            <a:custGeom>
              <a:avLst/>
              <a:gdLst>
                <a:gd name="T0" fmla="*/ 41 w 119"/>
                <a:gd name="T1" fmla="*/ 143 h 143"/>
                <a:gd name="T2" fmla="*/ 2 w 119"/>
                <a:gd name="T3" fmla="*/ 39 h 143"/>
                <a:gd name="T4" fmla="*/ 6 w 119"/>
                <a:gd name="T5" fmla="*/ 18 h 143"/>
                <a:gd name="T6" fmla="*/ 25 w 119"/>
                <a:gd name="T7" fmla="*/ 30 h 143"/>
                <a:gd name="T8" fmla="*/ 55 w 119"/>
                <a:gd name="T9" fmla="*/ 92 h 143"/>
                <a:gd name="T10" fmla="*/ 91 w 119"/>
                <a:gd name="T11" fmla="*/ 13 h 143"/>
                <a:gd name="T12" fmla="*/ 111 w 119"/>
                <a:gd name="T13" fmla="*/ 0 h 143"/>
                <a:gd name="T14" fmla="*/ 117 w 119"/>
                <a:gd name="T15" fmla="*/ 24 h 143"/>
                <a:gd name="T16" fmla="*/ 82 w 119"/>
                <a:gd name="T17" fmla="*/ 124 h 143"/>
                <a:gd name="T18" fmla="*/ 65 w 119"/>
                <a:gd name="T19" fmla="*/ 143 h 143"/>
                <a:gd name="T20" fmla="*/ 41 w 119"/>
                <a:gd name="T21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43">
                  <a:moveTo>
                    <a:pt x="41" y="143"/>
                  </a:moveTo>
                  <a:cubicBezTo>
                    <a:pt x="28" y="109"/>
                    <a:pt x="14" y="74"/>
                    <a:pt x="2" y="39"/>
                  </a:cubicBezTo>
                  <a:cubicBezTo>
                    <a:pt x="0" y="33"/>
                    <a:pt x="5" y="25"/>
                    <a:pt x="6" y="18"/>
                  </a:cubicBezTo>
                  <a:cubicBezTo>
                    <a:pt x="13" y="22"/>
                    <a:pt x="22" y="24"/>
                    <a:pt x="25" y="30"/>
                  </a:cubicBezTo>
                  <a:cubicBezTo>
                    <a:pt x="37" y="52"/>
                    <a:pt x="47" y="76"/>
                    <a:pt x="55" y="92"/>
                  </a:cubicBezTo>
                  <a:cubicBezTo>
                    <a:pt x="65" y="70"/>
                    <a:pt x="77" y="41"/>
                    <a:pt x="91" y="13"/>
                  </a:cubicBezTo>
                  <a:cubicBezTo>
                    <a:pt x="95" y="7"/>
                    <a:pt x="105" y="4"/>
                    <a:pt x="111" y="0"/>
                  </a:cubicBezTo>
                  <a:cubicBezTo>
                    <a:pt x="113" y="8"/>
                    <a:pt x="119" y="17"/>
                    <a:pt x="117" y="24"/>
                  </a:cubicBezTo>
                  <a:cubicBezTo>
                    <a:pt x="106" y="58"/>
                    <a:pt x="94" y="91"/>
                    <a:pt x="82" y="124"/>
                  </a:cubicBezTo>
                  <a:cubicBezTo>
                    <a:pt x="79" y="131"/>
                    <a:pt x="71" y="137"/>
                    <a:pt x="65" y="143"/>
                  </a:cubicBezTo>
                  <a:cubicBezTo>
                    <a:pt x="57" y="143"/>
                    <a:pt x="49" y="143"/>
                    <a:pt x="41" y="143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04B7D196-467C-D2F9-365A-3A4BD4FD3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5" y="50"/>
              <a:ext cx="180" cy="152"/>
            </a:xfrm>
            <a:custGeom>
              <a:avLst/>
              <a:gdLst>
                <a:gd name="T0" fmla="*/ 122 w 122"/>
                <a:gd name="T1" fmla="*/ 61 h 98"/>
                <a:gd name="T2" fmla="*/ 106 w 122"/>
                <a:gd name="T3" fmla="*/ 65 h 98"/>
                <a:gd name="T4" fmla="*/ 20 w 122"/>
                <a:gd name="T5" fmla="*/ 96 h 98"/>
                <a:gd name="T6" fmla="*/ 0 w 122"/>
                <a:gd name="T7" fmla="*/ 93 h 98"/>
                <a:gd name="T8" fmla="*/ 11 w 122"/>
                <a:gd name="T9" fmla="*/ 75 h 98"/>
                <a:gd name="T10" fmla="*/ 70 w 122"/>
                <a:gd name="T11" fmla="*/ 45 h 98"/>
                <a:gd name="T12" fmla="*/ 6 w 122"/>
                <a:gd name="T13" fmla="*/ 0 h 98"/>
                <a:gd name="T14" fmla="*/ 37 w 122"/>
                <a:gd name="T15" fmla="*/ 3 h 98"/>
                <a:gd name="T16" fmla="*/ 106 w 122"/>
                <a:gd name="T17" fmla="*/ 27 h 98"/>
                <a:gd name="T18" fmla="*/ 122 w 122"/>
                <a:gd name="T19" fmla="*/ 29 h 98"/>
                <a:gd name="T20" fmla="*/ 122 w 122"/>
                <a:gd name="T21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98">
                  <a:moveTo>
                    <a:pt x="122" y="61"/>
                  </a:moveTo>
                  <a:cubicBezTo>
                    <a:pt x="117" y="62"/>
                    <a:pt x="111" y="63"/>
                    <a:pt x="106" y="65"/>
                  </a:cubicBezTo>
                  <a:cubicBezTo>
                    <a:pt x="77" y="76"/>
                    <a:pt x="49" y="87"/>
                    <a:pt x="20" y="96"/>
                  </a:cubicBezTo>
                  <a:cubicBezTo>
                    <a:pt x="14" y="98"/>
                    <a:pt x="7" y="94"/>
                    <a:pt x="0" y="93"/>
                  </a:cubicBezTo>
                  <a:cubicBezTo>
                    <a:pt x="3" y="87"/>
                    <a:pt x="5" y="78"/>
                    <a:pt x="11" y="75"/>
                  </a:cubicBezTo>
                  <a:cubicBezTo>
                    <a:pt x="30" y="63"/>
                    <a:pt x="50" y="54"/>
                    <a:pt x="70" y="45"/>
                  </a:cubicBezTo>
                  <a:cubicBezTo>
                    <a:pt x="49" y="35"/>
                    <a:pt x="21" y="32"/>
                    <a:pt x="6" y="0"/>
                  </a:cubicBezTo>
                  <a:cubicBezTo>
                    <a:pt x="20" y="1"/>
                    <a:pt x="29" y="0"/>
                    <a:pt x="37" y="3"/>
                  </a:cubicBezTo>
                  <a:cubicBezTo>
                    <a:pt x="60" y="10"/>
                    <a:pt x="83" y="19"/>
                    <a:pt x="106" y="27"/>
                  </a:cubicBezTo>
                  <a:cubicBezTo>
                    <a:pt x="111" y="29"/>
                    <a:pt x="117" y="29"/>
                    <a:pt x="122" y="29"/>
                  </a:cubicBezTo>
                  <a:cubicBezTo>
                    <a:pt x="122" y="40"/>
                    <a:pt x="122" y="50"/>
                    <a:pt x="122" y="6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8A4259D6-245B-F6E1-A7C4-70B16AA42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" y="1464"/>
              <a:ext cx="146" cy="170"/>
            </a:xfrm>
            <a:custGeom>
              <a:avLst/>
              <a:gdLst>
                <a:gd name="T0" fmla="*/ 30 w 99"/>
                <a:gd name="T1" fmla="*/ 110 h 110"/>
                <a:gd name="T2" fmla="*/ 2 w 99"/>
                <a:gd name="T3" fmla="*/ 7 h 110"/>
                <a:gd name="T4" fmla="*/ 46 w 99"/>
                <a:gd name="T5" fmla="*/ 71 h 110"/>
                <a:gd name="T6" fmla="*/ 77 w 99"/>
                <a:gd name="T7" fmla="*/ 9 h 110"/>
                <a:gd name="T8" fmla="*/ 93 w 99"/>
                <a:gd name="T9" fmla="*/ 0 h 110"/>
                <a:gd name="T10" fmla="*/ 98 w 99"/>
                <a:gd name="T11" fmla="*/ 18 h 110"/>
                <a:gd name="T12" fmla="*/ 66 w 99"/>
                <a:gd name="T13" fmla="*/ 110 h 110"/>
                <a:gd name="T14" fmla="*/ 30 w 99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110">
                  <a:moveTo>
                    <a:pt x="30" y="110"/>
                  </a:moveTo>
                  <a:cubicBezTo>
                    <a:pt x="16" y="79"/>
                    <a:pt x="0" y="48"/>
                    <a:pt x="2" y="7"/>
                  </a:cubicBezTo>
                  <a:cubicBezTo>
                    <a:pt x="33" y="22"/>
                    <a:pt x="37" y="51"/>
                    <a:pt x="46" y="71"/>
                  </a:cubicBezTo>
                  <a:cubicBezTo>
                    <a:pt x="56" y="51"/>
                    <a:pt x="66" y="30"/>
                    <a:pt x="77" y="9"/>
                  </a:cubicBezTo>
                  <a:cubicBezTo>
                    <a:pt x="80" y="5"/>
                    <a:pt x="88" y="3"/>
                    <a:pt x="93" y="0"/>
                  </a:cubicBezTo>
                  <a:cubicBezTo>
                    <a:pt x="95" y="6"/>
                    <a:pt x="99" y="13"/>
                    <a:pt x="98" y="18"/>
                  </a:cubicBezTo>
                  <a:cubicBezTo>
                    <a:pt x="88" y="49"/>
                    <a:pt x="77" y="79"/>
                    <a:pt x="66" y="110"/>
                  </a:cubicBezTo>
                  <a:cubicBezTo>
                    <a:pt x="54" y="110"/>
                    <a:pt x="42" y="110"/>
                    <a:pt x="30" y="11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DB7144EE-5502-7614-E773-D4A165C0A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5" y="50"/>
              <a:ext cx="162" cy="150"/>
            </a:xfrm>
            <a:custGeom>
              <a:avLst/>
              <a:gdLst>
                <a:gd name="T0" fmla="*/ 0 w 110"/>
                <a:gd name="T1" fmla="*/ 29 h 97"/>
                <a:gd name="T2" fmla="*/ 99 w 110"/>
                <a:gd name="T3" fmla="*/ 4 h 97"/>
                <a:gd name="T4" fmla="*/ 37 w 110"/>
                <a:gd name="T5" fmla="*/ 45 h 97"/>
                <a:gd name="T6" fmla="*/ 95 w 110"/>
                <a:gd name="T7" fmla="*/ 71 h 97"/>
                <a:gd name="T8" fmla="*/ 110 w 110"/>
                <a:gd name="T9" fmla="*/ 92 h 97"/>
                <a:gd name="T10" fmla="*/ 84 w 110"/>
                <a:gd name="T11" fmla="*/ 95 h 97"/>
                <a:gd name="T12" fmla="*/ 0 w 110"/>
                <a:gd name="T13" fmla="*/ 65 h 97"/>
                <a:gd name="T14" fmla="*/ 0 w 110"/>
                <a:gd name="T15" fmla="*/ 2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97">
                  <a:moveTo>
                    <a:pt x="0" y="29"/>
                  </a:moveTo>
                  <a:cubicBezTo>
                    <a:pt x="32" y="15"/>
                    <a:pt x="63" y="0"/>
                    <a:pt x="99" y="4"/>
                  </a:cubicBezTo>
                  <a:cubicBezTo>
                    <a:pt x="87" y="31"/>
                    <a:pt x="60" y="37"/>
                    <a:pt x="37" y="45"/>
                  </a:cubicBezTo>
                  <a:cubicBezTo>
                    <a:pt x="57" y="54"/>
                    <a:pt x="76" y="61"/>
                    <a:pt x="95" y="71"/>
                  </a:cubicBezTo>
                  <a:cubicBezTo>
                    <a:pt x="101" y="75"/>
                    <a:pt x="105" y="85"/>
                    <a:pt x="110" y="92"/>
                  </a:cubicBezTo>
                  <a:cubicBezTo>
                    <a:pt x="101" y="93"/>
                    <a:pt x="92" y="97"/>
                    <a:pt x="84" y="95"/>
                  </a:cubicBezTo>
                  <a:cubicBezTo>
                    <a:pt x="56" y="86"/>
                    <a:pt x="28" y="75"/>
                    <a:pt x="0" y="65"/>
                  </a:cubicBezTo>
                  <a:cubicBezTo>
                    <a:pt x="0" y="53"/>
                    <a:pt x="0" y="41"/>
                    <a:pt x="0" y="29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85FCF6BA-8D17-F0F5-9D60-E6E9EB1C3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" y="313"/>
              <a:ext cx="212" cy="59"/>
            </a:xfrm>
            <a:custGeom>
              <a:avLst/>
              <a:gdLst>
                <a:gd name="T0" fmla="*/ 144 w 144"/>
                <a:gd name="T1" fmla="*/ 31 h 38"/>
                <a:gd name="T2" fmla="*/ 25 w 144"/>
                <a:gd name="T3" fmla="*/ 38 h 38"/>
                <a:gd name="T4" fmla="*/ 1 w 144"/>
                <a:gd name="T5" fmla="*/ 20 h 38"/>
                <a:gd name="T6" fmla="*/ 25 w 144"/>
                <a:gd name="T7" fmla="*/ 0 h 38"/>
                <a:gd name="T8" fmla="*/ 144 w 144"/>
                <a:gd name="T9" fmla="*/ 7 h 38"/>
                <a:gd name="T10" fmla="*/ 144 w 144"/>
                <a:gd name="T11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144" y="31"/>
                  </a:moveTo>
                  <a:cubicBezTo>
                    <a:pt x="105" y="33"/>
                    <a:pt x="65" y="36"/>
                    <a:pt x="25" y="38"/>
                  </a:cubicBezTo>
                  <a:cubicBezTo>
                    <a:pt x="14" y="38"/>
                    <a:pt x="1" y="34"/>
                    <a:pt x="1" y="20"/>
                  </a:cubicBezTo>
                  <a:cubicBezTo>
                    <a:pt x="0" y="3"/>
                    <a:pt x="13" y="0"/>
                    <a:pt x="25" y="0"/>
                  </a:cubicBezTo>
                  <a:cubicBezTo>
                    <a:pt x="65" y="2"/>
                    <a:pt x="105" y="5"/>
                    <a:pt x="144" y="7"/>
                  </a:cubicBezTo>
                  <a:cubicBezTo>
                    <a:pt x="144" y="15"/>
                    <a:pt x="144" y="23"/>
                    <a:pt x="144" y="3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2C28D8AE-3478-1439-8CCC-26A1A736A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" y="23"/>
              <a:ext cx="175" cy="443"/>
            </a:xfrm>
            <a:custGeom>
              <a:avLst/>
              <a:gdLst>
                <a:gd name="T0" fmla="*/ 55 w 119"/>
                <a:gd name="T1" fmla="*/ 92 h 287"/>
                <a:gd name="T2" fmla="*/ 91 w 119"/>
                <a:gd name="T3" fmla="*/ 14 h 287"/>
                <a:gd name="T4" fmla="*/ 112 w 119"/>
                <a:gd name="T5" fmla="*/ 0 h 287"/>
                <a:gd name="T6" fmla="*/ 117 w 119"/>
                <a:gd name="T7" fmla="*/ 25 h 287"/>
                <a:gd name="T8" fmla="*/ 73 w 119"/>
                <a:gd name="T9" fmla="*/ 138 h 287"/>
                <a:gd name="T10" fmla="*/ 75 w 119"/>
                <a:gd name="T11" fmla="*/ 265 h 287"/>
                <a:gd name="T12" fmla="*/ 57 w 119"/>
                <a:gd name="T13" fmla="*/ 287 h 287"/>
                <a:gd name="T14" fmla="*/ 39 w 119"/>
                <a:gd name="T15" fmla="*/ 264 h 287"/>
                <a:gd name="T16" fmla="*/ 41 w 119"/>
                <a:gd name="T17" fmla="*/ 157 h 287"/>
                <a:gd name="T18" fmla="*/ 37 w 119"/>
                <a:gd name="T19" fmla="*/ 137 h 287"/>
                <a:gd name="T20" fmla="*/ 2 w 119"/>
                <a:gd name="T21" fmla="*/ 38 h 287"/>
                <a:gd name="T22" fmla="*/ 6 w 119"/>
                <a:gd name="T23" fmla="*/ 18 h 287"/>
                <a:gd name="T24" fmla="*/ 24 w 119"/>
                <a:gd name="T25" fmla="*/ 29 h 287"/>
                <a:gd name="T26" fmla="*/ 55 w 119"/>
                <a:gd name="T27" fmla="*/ 9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287">
                  <a:moveTo>
                    <a:pt x="55" y="92"/>
                  </a:moveTo>
                  <a:cubicBezTo>
                    <a:pt x="64" y="71"/>
                    <a:pt x="76" y="42"/>
                    <a:pt x="91" y="14"/>
                  </a:cubicBezTo>
                  <a:cubicBezTo>
                    <a:pt x="94" y="7"/>
                    <a:pt x="105" y="4"/>
                    <a:pt x="112" y="0"/>
                  </a:cubicBezTo>
                  <a:cubicBezTo>
                    <a:pt x="114" y="8"/>
                    <a:pt x="119" y="18"/>
                    <a:pt x="117" y="25"/>
                  </a:cubicBezTo>
                  <a:cubicBezTo>
                    <a:pt x="106" y="67"/>
                    <a:pt x="95" y="108"/>
                    <a:pt x="73" y="138"/>
                  </a:cubicBezTo>
                  <a:cubicBezTo>
                    <a:pt x="74" y="183"/>
                    <a:pt x="76" y="224"/>
                    <a:pt x="75" y="265"/>
                  </a:cubicBezTo>
                  <a:cubicBezTo>
                    <a:pt x="75" y="273"/>
                    <a:pt x="63" y="280"/>
                    <a:pt x="57" y="287"/>
                  </a:cubicBezTo>
                  <a:cubicBezTo>
                    <a:pt x="51" y="279"/>
                    <a:pt x="39" y="272"/>
                    <a:pt x="39" y="264"/>
                  </a:cubicBezTo>
                  <a:cubicBezTo>
                    <a:pt x="38" y="229"/>
                    <a:pt x="41" y="193"/>
                    <a:pt x="41" y="157"/>
                  </a:cubicBezTo>
                  <a:cubicBezTo>
                    <a:pt x="41" y="150"/>
                    <a:pt x="39" y="144"/>
                    <a:pt x="37" y="137"/>
                  </a:cubicBezTo>
                  <a:cubicBezTo>
                    <a:pt x="25" y="104"/>
                    <a:pt x="13" y="72"/>
                    <a:pt x="2" y="38"/>
                  </a:cubicBezTo>
                  <a:cubicBezTo>
                    <a:pt x="0" y="33"/>
                    <a:pt x="4" y="25"/>
                    <a:pt x="6" y="18"/>
                  </a:cubicBezTo>
                  <a:cubicBezTo>
                    <a:pt x="12" y="22"/>
                    <a:pt x="21" y="24"/>
                    <a:pt x="24" y="29"/>
                  </a:cubicBezTo>
                  <a:cubicBezTo>
                    <a:pt x="37" y="52"/>
                    <a:pt x="47" y="76"/>
                    <a:pt x="55" y="92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05EFEC69-1511-8EC6-FD4A-47F06C4CC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3" y="707"/>
              <a:ext cx="363" cy="354"/>
            </a:xfrm>
            <a:custGeom>
              <a:avLst/>
              <a:gdLst>
                <a:gd name="T0" fmla="*/ 104 w 246"/>
                <a:gd name="T1" fmla="*/ 145 h 229"/>
                <a:gd name="T2" fmla="*/ 25 w 246"/>
                <a:gd name="T3" fmla="*/ 172 h 229"/>
                <a:gd name="T4" fmla="*/ 0 w 246"/>
                <a:gd name="T5" fmla="*/ 166 h 229"/>
                <a:gd name="T6" fmla="*/ 15 w 246"/>
                <a:gd name="T7" fmla="*/ 146 h 229"/>
                <a:gd name="T8" fmla="*/ 129 w 246"/>
                <a:gd name="T9" fmla="*/ 98 h 229"/>
                <a:gd name="T10" fmla="*/ 135 w 246"/>
                <a:gd name="T11" fmla="*/ 92 h 229"/>
                <a:gd name="T12" fmla="*/ 209 w 246"/>
                <a:gd name="T13" fmla="*/ 9 h 229"/>
                <a:gd name="T14" fmla="*/ 219 w 246"/>
                <a:gd name="T15" fmla="*/ 2 h 229"/>
                <a:gd name="T16" fmla="*/ 242 w 246"/>
                <a:gd name="T17" fmla="*/ 4 h 229"/>
                <a:gd name="T18" fmla="*/ 242 w 246"/>
                <a:gd name="T19" fmla="*/ 28 h 229"/>
                <a:gd name="T20" fmla="*/ 164 w 246"/>
                <a:gd name="T21" fmla="*/ 105 h 229"/>
                <a:gd name="T22" fmla="*/ 151 w 246"/>
                <a:gd name="T23" fmla="*/ 125 h 229"/>
                <a:gd name="T24" fmla="*/ 106 w 246"/>
                <a:gd name="T25" fmla="*/ 218 h 229"/>
                <a:gd name="T26" fmla="*/ 89 w 246"/>
                <a:gd name="T27" fmla="*/ 229 h 229"/>
                <a:gd name="T28" fmla="*/ 84 w 246"/>
                <a:gd name="T29" fmla="*/ 210 h 229"/>
                <a:gd name="T30" fmla="*/ 104 w 246"/>
                <a:gd name="T31" fmla="*/ 14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29">
                  <a:moveTo>
                    <a:pt x="104" y="145"/>
                  </a:moveTo>
                  <a:cubicBezTo>
                    <a:pt x="80" y="153"/>
                    <a:pt x="53" y="164"/>
                    <a:pt x="25" y="172"/>
                  </a:cubicBezTo>
                  <a:cubicBezTo>
                    <a:pt x="18" y="174"/>
                    <a:pt x="9" y="168"/>
                    <a:pt x="0" y="166"/>
                  </a:cubicBezTo>
                  <a:cubicBezTo>
                    <a:pt x="5" y="159"/>
                    <a:pt x="9" y="150"/>
                    <a:pt x="15" y="146"/>
                  </a:cubicBezTo>
                  <a:cubicBezTo>
                    <a:pt x="51" y="126"/>
                    <a:pt x="86" y="102"/>
                    <a:pt x="129" y="98"/>
                  </a:cubicBezTo>
                  <a:cubicBezTo>
                    <a:pt x="132" y="98"/>
                    <a:pt x="133" y="94"/>
                    <a:pt x="135" y="92"/>
                  </a:cubicBezTo>
                  <a:cubicBezTo>
                    <a:pt x="160" y="64"/>
                    <a:pt x="185" y="37"/>
                    <a:pt x="209" y="9"/>
                  </a:cubicBezTo>
                  <a:cubicBezTo>
                    <a:pt x="212" y="6"/>
                    <a:pt x="216" y="3"/>
                    <a:pt x="219" y="2"/>
                  </a:cubicBezTo>
                  <a:cubicBezTo>
                    <a:pt x="227" y="2"/>
                    <a:pt x="239" y="0"/>
                    <a:pt x="242" y="4"/>
                  </a:cubicBezTo>
                  <a:cubicBezTo>
                    <a:pt x="246" y="10"/>
                    <a:pt x="246" y="24"/>
                    <a:pt x="242" y="28"/>
                  </a:cubicBezTo>
                  <a:cubicBezTo>
                    <a:pt x="217" y="55"/>
                    <a:pt x="190" y="79"/>
                    <a:pt x="164" y="105"/>
                  </a:cubicBezTo>
                  <a:cubicBezTo>
                    <a:pt x="158" y="111"/>
                    <a:pt x="154" y="118"/>
                    <a:pt x="151" y="125"/>
                  </a:cubicBezTo>
                  <a:cubicBezTo>
                    <a:pt x="136" y="156"/>
                    <a:pt x="122" y="188"/>
                    <a:pt x="106" y="218"/>
                  </a:cubicBezTo>
                  <a:cubicBezTo>
                    <a:pt x="103" y="224"/>
                    <a:pt x="95" y="226"/>
                    <a:pt x="89" y="229"/>
                  </a:cubicBezTo>
                  <a:cubicBezTo>
                    <a:pt x="87" y="223"/>
                    <a:pt x="82" y="215"/>
                    <a:pt x="84" y="210"/>
                  </a:cubicBezTo>
                  <a:cubicBezTo>
                    <a:pt x="90" y="186"/>
                    <a:pt x="98" y="164"/>
                    <a:pt x="104" y="14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AFBB8732-19D3-0DDA-3FA7-B3172C64F0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1" y="846"/>
              <a:ext cx="337" cy="378"/>
            </a:xfrm>
            <a:custGeom>
              <a:avLst/>
              <a:gdLst>
                <a:gd name="T0" fmla="*/ 145 w 229"/>
                <a:gd name="T1" fmla="*/ 140 h 245"/>
                <a:gd name="T2" fmla="*/ 173 w 229"/>
                <a:gd name="T3" fmla="*/ 228 h 245"/>
                <a:gd name="T4" fmla="*/ 168 w 229"/>
                <a:gd name="T5" fmla="*/ 245 h 245"/>
                <a:gd name="T6" fmla="*/ 152 w 229"/>
                <a:gd name="T7" fmla="*/ 239 h 245"/>
                <a:gd name="T8" fmla="*/ 97 w 229"/>
                <a:gd name="T9" fmla="*/ 115 h 245"/>
                <a:gd name="T10" fmla="*/ 4 w 229"/>
                <a:gd name="T11" fmla="*/ 28 h 245"/>
                <a:gd name="T12" fmla="*/ 5 w 229"/>
                <a:gd name="T13" fmla="*/ 4 h 245"/>
                <a:gd name="T14" fmla="*/ 29 w 229"/>
                <a:gd name="T15" fmla="*/ 5 h 245"/>
                <a:gd name="T16" fmla="*/ 106 w 229"/>
                <a:gd name="T17" fmla="*/ 84 h 245"/>
                <a:gd name="T18" fmla="*/ 120 w 229"/>
                <a:gd name="T19" fmla="*/ 94 h 245"/>
                <a:gd name="T20" fmla="*/ 214 w 229"/>
                <a:gd name="T21" fmla="*/ 137 h 245"/>
                <a:gd name="T22" fmla="*/ 223 w 229"/>
                <a:gd name="T23" fmla="*/ 144 h 245"/>
                <a:gd name="T24" fmla="*/ 229 w 229"/>
                <a:gd name="T25" fmla="*/ 158 h 245"/>
                <a:gd name="T26" fmla="*/ 216 w 229"/>
                <a:gd name="T27" fmla="*/ 163 h 245"/>
                <a:gd name="T28" fmla="*/ 161 w 229"/>
                <a:gd name="T29" fmla="*/ 147 h 245"/>
                <a:gd name="T30" fmla="*/ 145 w 229"/>
                <a:gd name="T31" fmla="*/ 14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9" h="245">
                  <a:moveTo>
                    <a:pt x="145" y="140"/>
                  </a:moveTo>
                  <a:cubicBezTo>
                    <a:pt x="154" y="168"/>
                    <a:pt x="165" y="198"/>
                    <a:pt x="173" y="228"/>
                  </a:cubicBezTo>
                  <a:cubicBezTo>
                    <a:pt x="175" y="232"/>
                    <a:pt x="170" y="239"/>
                    <a:pt x="168" y="245"/>
                  </a:cubicBezTo>
                  <a:cubicBezTo>
                    <a:pt x="162" y="243"/>
                    <a:pt x="155" y="243"/>
                    <a:pt x="152" y="239"/>
                  </a:cubicBezTo>
                  <a:cubicBezTo>
                    <a:pt x="127" y="200"/>
                    <a:pt x="104" y="160"/>
                    <a:pt x="97" y="115"/>
                  </a:cubicBezTo>
                  <a:cubicBezTo>
                    <a:pt x="62" y="90"/>
                    <a:pt x="29" y="63"/>
                    <a:pt x="4" y="28"/>
                  </a:cubicBezTo>
                  <a:cubicBezTo>
                    <a:pt x="0" y="23"/>
                    <a:pt x="1" y="8"/>
                    <a:pt x="5" y="4"/>
                  </a:cubicBezTo>
                  <a:cubicBezTo>
                    <a:pt x="9" y="0"/>
                    <a:pt x="24" y="0"/>
                    <a:pt x="29" y="5"/>
                  </a:cubicBezTo>
                  <a:cubicBezTo>
                    <a:pt x="56" y="30"/>
                    <a:pt x="81" y="58"/>
                    <a:pt x="106" y="84"/>
                  </a:cubicBezTo>
                  <a:cubicBezTo>
                    <a:pt x="110" y="88"/>
                    <a:pt x="115" y="92"/>
                    <a:pt x="120" y="94"/>
                  </a:cubicBezTo>
                  <a:cubicBezTo>
                    <a:pt x="151" y="109"/>
                    <a:pt x="183" y="122"/>
                    <a:pt x="214" y="137"/>
                  </a:cubicBezTo>
                  <a:cubicBezTo>
                    <a:pt x="217" y="138"/>
                    <a:pt x="221" y="141"/>
                    <a:pt x="223" y="144"/>
                  </a:cubicBezTo>
                  <a:cubicBezTo>
                    <a:pt x="226" y="148"/>
                    <a:pt x="227" y="153"/>
                    <a:pt x="229" y="158"/>
                  </a:cubicBezTo>
                  <a:cubicBezTo>
                    <a:pt x="225" y="159"/>
                    <a:pt x="220" y="164"/>
                    <a:pt x="216" y="163"/>
                  </a:cubicBezTo>
                  <a:cubicBezTo>
                    <a:pt x="197" y="158"/>
                    <a:pt x="179" y="153"/>
                    <a:pt x="161" y="147"/>
                  </a:cubicBezTo>
                  <a:cubicBezTo>
                    <a:pt x="154" y="145"/>
                    <a:pt x="148" y="141"/>
                    <a:pt x="145" y="14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3F2E859A-D22E-5DE2-8C3A-4BC1E433B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1" y="674"/>
              <a:ext cx="334" cy="348"/>
            </a:xfrm>
            <a:custGeom>
              <a:avLst/>
              <a:gdLst>
                <a:gd name="T0" fmla="*/ 222 w 227"/>
                <a:gd name="T1" fmla="*/ 160 h 225"/>
                <a:gd name="T2" fmla="*/ 149 w 227"/>
                <a:gd name="T3" fmla="*/ 140 h 225"/>
                <a:gd name="T4" fmla="*/ 161 w 227"/>
                <a:gd name="T5" fmla="*/ 162 h 225"/>
                <a:gd name="T6" fmla="*/ 173 w 227"/>
                <a:gd name="T7" fmla="*/ 196 h 225"/>
                <a:gd name="T8" fmla="*/ 169 w 227"/>
                <a:gd name="T9" fmla="*/ 225 h 225"/>
                <a:gd name="T10" fmla="*/ 149 w 227"/>
                <a:gd name="T11" fmla="*/ 207 h 225"/>
                <a:gd name="T12" fmla="*/ 112 w 227"/>
                <a:gd name="T13" fmla="*/ 129 h 225"/>
                <a:gd name="T14" fmla="*/ 100 w 227"/>
                <a:gd name="T15" fmla="*/ 117 h 225"/>
                <a:gd name="T16" fmla="*/ 17 w 227"/>
                <a:gd name="T17" fmla="*/ 78 h 225"/>
                <a:gd name="T18" fmla="*/ 0 w 227"/>
                <a:gd name="T19" fmla="*/ 66 h 225"/>
                <a:gd name="T20" fmla="*/ 91 w 227"/>
                <a:gd name="T21" fmla="*/ 81 h 225"/>
                <a:gd name="T22" fmla="*/ 74 w 227"/>
                <a:gd name="T23" fmla="*/ 0 h 225"/>
                <a:gd name="T24" fmla="*/ 94 w 227"/>
                <a:gd name="T25" fmla="*/ 22 h 225"/>
                <a:gd name="T26" fmla="*/ 127 w 227"/>
                <a:gd name="T27" fmla="*/ 89 h 225"/>
                <a:gd name="T28" fmla="*/ 141 w 227"/>
                <a:gd name="T29" fmla="*/ 104 h 225"/>
                <a:gd name="T30" fmla="*/ 209 w 227"/>
                <a:gd name="T31" fmla="*/ 137 h 225"/>
                <a:gd name="T32" fmla="*/ 227 w 227"/>
                <a:gd name="T33" fmla="*/ 153 h 225"/>
                <a:gd name="T34" fmla="*/ 222 w 227"/>
                <a:gd name="T35" fmla="*/ 16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7" h="225">
                  <a:moveTo>
                    <a:pt x="222" y="160"/>
                  </a:moveTo>
                  <a:cubicBezTo>
                    <a:pt x="197" y="165"/>
                    <a:pt x="176" y="152"/>
                    <a:pt x="149" y="140"/>
                  </a:cubicBezTo>
                  <a:cubicBezTo>
                    <a:pt x="155" y="149"/>
                    <a:pt x="159" y="156"/>
                    <a:pt x="161" y="162"/>
                  </a:cubicBezTo>
                  <a:cubicBezTo>
                    <a:pt x="166" y="173"/>
                    <a:pt x="172" y="185"/>
                    <a:pt x="173" y="196"/>
                  </a:cubicBezTo>
                  <a:cubicBezTo>
                    <a:pt x="175" y="205"/>
                    <a:pt x="171" y="215"/>
                    <a:pt x="169" y="225"/>
                  </a:cubicBezTo>
                  <a:cubicBezTo>
                    <a:pt x="162" y="219"/>
                    <a:pt x="153" y="214"/>
                    <a:pt x="149" y="207"/>
                  </a:cubicBezTo>
                  <a:cubicBezTo>
                    <a:pt x="136" y="181"/>
                    <a:pt x="125" y="155"/>
                    <a:pt x="112" y="129"/>
                  </a:cubicBezTo>
                  <a:cubicBezTo>
                    <a:pt x="110" y="124"/>
                    <a:pt x="105" y="120"/>
                    <a:pt x="100" y="117"/>
                  </a:cubicBezTo>
                  <a:cubicBezTo>
                    <a:pt x="73" y="104"/>
                    <a:pt x="45" y="91"/>
                    <a:pt x="17" y="78"/>
                  </a:cubicBezTo>
                  <a:cubicBezTo>
                    <a:pt x="11" y="75"/>
                    <a:pt x="4" y="72"/>
                    <a:pt x="0" y="66"/>
                  </a:cubicBezTo>
                  <a:cubicBezTo>
                    <a:pt x="37" y="48"/>
                    <a:pt x="62" y="67"/>
                    <a:pt x="91" y="81"/>
                  </a:cubicBezTo>
                  <a:cubicBezTo>
                    <a:pt x="79" y="56"/>
                    <a:pt x="65" y="34"/>
                    <a:pt x="74" y="0"/>
                  </a:cubicBezTo>
                  <a:cubicBezTo>
                    <a:pt x="83" y="10"/>
                    <a:pt x="91" y="15"/>
                    <a:pt x="94" y="22"/>
                  </a:cubicBezTo>
                  <a:cubicBezTo>
                    <a:pt x="106" y="44"/>
                    <a:pt x="115" y="67"/>
                    <a:pt x="127" y="89"/>
                  </a:cubicBezTo>
                  <a:cubicBezTo>
                    <a:pt x="130" y="95"/>
                    <a:pt x="135" y="101"/>
                    <a:pt x="141" y="104"/>
                  </a:cubicBezTo>
                  <a:cubicBezTo>
                    <a:pt x="164" y="116"/>
                    <a:pt x="187" y="126"/>
                    <a:pt x="209" y="137"/>
                  </a:cubicBezTo>
                  <a:cubicBezTo>
                    <a:pt x="216" y="141"/>
                    <a:pt x="221" y="148"/>
                    <a:pt x="227" y="153"/>
                  </a:cubicBezTo>
                  <a:cubicBezTo>
                    <a:pt x="225" y="155"/>
                    <a:pt x="224" y="157"/>
                    <a:pt x="222" y="16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6C71099A-569A-70C1-D0D1-00A30340F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8" y="832"/>
              <a:ext cx="329" cy="352"/>
            </a:xfrm>
            <a:custGeom>
              <a:avLst/>
              <a:gdLst>
                <a:gd name="T0" fmla="*/ 144 w 224"/>
                <a:gd name="T1" fmla="*/ 91 h 228"/>
                <a:gd name="T2" fmla="*/ 224 w 224"/>
                <a:gd name="T3" fmla="*/ 74 h 228"/>
                <a:gd name="T4" fmla="*/ 204 w 224"/>
                <a:gd name="T5" fmla="*/ 93 h 228"/>
                <a:gd name="T6" fmla="*/ 145 w 224"/>
                <a:gd name="T7" fmla="*/ 122 h 228"/>
                <a:gd name="T8" fmla="*/ 117 w 224"/>
                <a:gd name="T9" fmla="*/ 149 h 228"/>
                <a:gd name="T10" fmla="*/ 88 w 224"/>
                <a:gd name="T11" fmla="*/ 210 h 228"/>
                <a:gd name="T12" fmla="*/ 70 w 224"/>
                <a:gd name="T13" fmla="*/ 228 h 228"/>
                <a:gd name="T14" fmla="*/ 84 w 224"/>
                <a:gd name="T15" fmla="*/ 152 h 228"/>
                <a:gd name="T16" fmla="*/ 36 w 224"/>
                <a:gd name="T17" fmla="*/ 171 h 228"/>
                <a:gd name="T18" fmla="*/ 27 w 224"/>
                <a:gd name="T19" fmla="*/ 174 h 228"/>
                <a:gd name="T20" fmla="*/ 0 w 224"/>
                <a:gd name="T21" fmla="*/ 169 h 228"/>
                <a:gd name="T22" fmla="*/ 17 w 224"/>
                <a:gd name="T23" fmla="*/ 149 h 228"/>
                <a:gd name="T24" fmla="*/ 94 w 224"/>
                <a:gd name="T25" fmla="*/ 113 h 228"/>
                <a:gd name="T26" fmla="*/ 108 w 224"/>
                <a:gd name="T27" fmla="*/ 97 h 228"/>
                <a:gd name="T28" fmla="*/ 148 w 224"/>
                <a:gd name="T29" fmla="*/ 15 h 228"/>
                <a:gd name="T30" fmla="*/ 165 w 224"/>
                <a:gd name="T31" fmla="*/ 0 h 228"/>
                <a:gd name="T32" fmla="*/ 144 w 224"/>
                <a:gd name="T33" fmla="*/ 9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4" h="228">
                  <a:moveTo>
                    <a:pt x="144" y="91"/>
                  </a:moveTo>
                  <a:cubicBezTo>
                    <a:pt x="170" y="79"/>
                    <a:pt x="192" y="65"/>
                    <a:pt x="224" y="74"/>
                  </a:cubicBezTo>
                  <a:cubicBezTo>
                    <a:pt x="215" y="83"/>
                    <a:pt x="211" y="90"/>
                    <a:pt x="204" y="93"/>
                  </a:cubicBezTo>
                  <a:cubicBezTo>
                    <a:pt x="185" y="104"/>
                    <a:pt x="165" y="115"/>
                    <a:pt x="145" y="122"/>
                  </a:cubicBezTo>
                  <a:cubicBezTo>
                    <a:pt x="131" y="127"/>
                    <a:pt x="123" y="134"/>
                    <a:pt x="117" y="149"/>
                  </a:cubicBezTo>
                  <a:cubicBezTo>
                    <a:pt x="110" y="170"/>
                    <a:pt x="99" y="190"/>
                    <a:pt x="88" y="210"/>
                  </a:cubicBezTo>
                  <a:cubicBezTo>
                    <a:pt x="84" y="216"/>
                    <a:pt x="77" y="221"/>
                    <a:pt x="70" y="228"/>
                  </a:cubicBezTo>
                  <a:cubicBezTo>
                    <a:pt x="62" y="205"/>
                    <a:pt x="63" y="200"/>
                    <a:pt x="84" y="152"/>
                  </a:cubicBezTo>
                  <a:cubicBezTo>
                    <a:pt x="67" y="159"/>
                    <a:pt x="52" y="165"/>
                    <a:pt x="36" y="171"/>
                  </a:cubicBezTo>
                  <a:cubicBezTo>
                    <a:pt x="33" y="173"/>
                    <a:pt x="30" y="174"/>
                    <a:pt x="27" y="174"/>
                  </a:cubicBezTo>
                  <a:cubicBezTo>
                    <a:pt x="18" y="173"/>
                    <a:pt x="9" y="170"/>
                    <a:pt x="0" y="169"/>
                  </a:cubicBezTo>
                  <a:cubicBezTo>
                    <a:pt x="6" y="162"/>
                    <a:pt x="10" y="153"/>
                    <a:pt x="17" y="149"/>
                  </a:cubicBezTo>
                  <a:cubicBezTo>
                    <a:pt x="43" y="136"/>
                    <a:pt x="69" y="125"/>
                    <a:pt x="94" y="113"/>
                  </a:cubicBezTo>
                  <a:cubicBezTo>
                    <a:pt x="100" y="110"/>
                    <a:pt x="105" y="103"/>
                    <a:pt x="108" y="97"/>
                  </a:cubicBezTo>
                  <a:cubicBezTo>
                    <a:pt x="122" y="70"/>
                    <a:pt x="135" y="42"/>
                    <a:pt x="148" y="15"/>
                  </a:cubicBezTo>
                  <a:cubicBezTo>
                    <a:pt x="151" y="10"/>
                    <a:pt x="157" y="7"/>
                    <a:pt x="165" y="0"/>
                  </a:cubicBezTo>
                  <a:cubicBezTo>
                    <a:pt x="176" y="36"/>
                    <a:pt x="159" y="61"/>
                    <a:pt x="144" y="9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5360A3E6-035D-C001-957D-439F40D5C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6" y="74"/>
              <a:ext cx="144" cy="359"/>
            </a:xfrm>
            <a:custGeom>
              <a:avLst/>
              <a:gdLst>
                <a:gd name="T0" fmla="*/ 7 w 98"/>
                <a:gd name="T1" fmla="*/ 10 h 233"/>
                <a:gd name="T2" fmla="*/ 45 w 98"/>
                <a:gd name="T3" fmla="*/ 72 h 233"/>
                <a:gd name="T4" fmla="*/ 76 w 98"/>
                <a:gd name="T5" fmla="*/ 10 h 233"/>
                <a:gd name="T6" fmla="*/ 92 w 98"/>
                <a:gd name="T7" fmla="*/ 0 h 233"/>
                <a:gd name="T8" fmla="*/ 96 w 98"/>
                <a:gd name="T9" fmla="*/ 19 h 233"/>
                <a:gd name="T10" fmla="*/ 64 w 98"/>
                <a:gd name="T11" fmla="*/ 117 h 233"/>
                <a:gd name="T12" fmla="*/ 96 w 98"/>
                <a:gd name="T13" fmla="*/ 210 h 233"/>
                <a:gd name="T14" fmla="*/ 94 w 98"/>
                <a:gd name="T15" fmla="*/ 233 h 233"/>
                <a:gd name="T16" fmla="*/ 73 w 98"/>
                <a:gd name="T17" fmla="*/ 220 h 233"/>
                <a:gd name="T18" fmla="*/ 45 w 98"/>
                <a:gd name="T19" fmla="*/ 162 h 233"/>
                <a:gd name="T20" fmla="*/ 1 w 98"/>
                <a:gd name="T21" fmla="*/ 227 h 233"/>
                <a:gd name="T22" fmla="*/ 3 w 98"/>
                <a:gd name="T23" fmla="*/ 195 h 233"/>
                <a:gd name="T24" fmla="*/ 27 w 98"/>
                <a:gd name="T25" fmla="*/ 127 h 233"/>
                <a:gd name="T26" fmla="*/ 27 w 98"/>
                <a:gd name="T27" fmla="*/ 106 h 233"/>
                <a:gd name="T28" fmla="*/ 3 w 98"/>
                <a:gd name="T29" fmla="*/ 39 h 233"/>
                <a:gd name="T30" fmla="*/ 0 w 98"/>
                <a:gd name="T31" fmla="*/ 12 h 233"/>
                <a:gd name="T32" fmla="*/ 7 w 98"/>
                <a:gd name="T33" fmla="*/ 1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8" h="233">
                  <a:moveTo>
                    <a:pt x="7" y="10"/>
                  </a:moveTo>
                  <a:cubicBezTo>
                    <a:pt x="31" y="23"/>
                    <a:pt x="36" y="49"/>
                    <a:pt x="45" y="72"/>
                  </a:cubicBezTo>
                  <a:cubicBezTo>
                    <a:pt x="55" y="51"/>
                    <a:pt x="65" y="30"/>
                    <a:pt x="76" y="10"/>
                  </a:cubicBezTo>
                  <a:cubicBezTo>
                    <a:pt x="79" y="5"/>
                    <a:pt x="86" y="3"/>
                    <a:pt x="92" y="0"/>
                  </a:cubicBezTo>
                  <a:cubicBezTo>
                    <a:pt x="93" y="6"/>
                    <a:pt x="98" y="14"/>
                    <a:pt x="96" y="19"/>
                  </a:cubicBezTo>
                  <a:cubicBezTo>
                    <a:pt x="86" y="52"/>
                    <a:pt x="75" y="85"/>
                    <a:pt x="64" y="117"/>
                  </a:cubicBezTo>
                  <a:cubicBezTo>
                    <a:pt x="74" y="147"/>
                    <a:pt x="86" y="178"/>
                    <a:pt x="96" y="210"/>
                  </a:cubicBezTo>
                  <a:cubicBezTo>
                    <a:pt x="98" y="217"/>
                    <a:pt x="95" y="225"/>
                    <a:pt x="94" y="233"/>
                  </a:cubicBezTo>
                  <a:cubicBezTo>
                    <a:pt x="87" y="228"/>
                    <a:pt x="77" y="226"/>
                    <a:pt x="73" y="220"/>
                  </a:cubicBezTo>
                  <a:cubicBezTo>
                    <a:pt x="63" y="202"/>
                    <a:pt x="54" y="182"/>
                    <a:pt x="45" y="162"/>
                  </a:cubicBezTo>
                  <a:cubicBezTo>
                    <a:pt x="36" y="184"/>
                    <a:pt x="31" y="210"/>
                    <a:pt x="1" y="227"/>
                  </a:cubicBezTo>
                  <a:cubicBezTo>
                    <a:pt x="2" y="213"/>
                    <a:pt x="0" y="203"/>
                    <a:pt x="3" y="195"/>
                  </a:cubicBezTo>
                  <a:cubicBezTo>
                    <a:pt x="10" y="172"/>
                    <a:pt x="19" y="150"/>
                    <a:pt x="27" y="127"/>
                  </a:cubicBezTo>
                  <a:cubicBezTo>
                    <a:pt x="29" y="121"/>
                    <a:pt x="29" y="113"/>
                    <a:pt x="27" y="106"/>
                  </a:cubicBezTo>
                  <a:cubicBezTo>
                    <a:pt x="19" y="83"/>
                    <a:pt x="10" y="61"/>
                    <a:pt x="3" y="39"/>
                  </a:cubicBezTo>
                  <a:cubicBezTo>
                    <a:pt x="0" y="30"/>
                    <a:pt x="1" y="21"/>
                    <a:pt x="0" y="12"/>
                  </a:cubicBezTo>
                  <a:cubicBezTo>
                    <a:pt x="3" y="11"/>
                    <a:pt x="5" y="10"/>
                    <a:pt x="7" y="1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ECFEE3EA-22FA-9D84-BC25-FF98E092F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0" y="1441"/>
              <a:ext cx="342" cy="151"/>
            </a:xfrm>
            <a:custGeom>
              <a:avLst/>
              <a:gdLst>
                <a:gd name="T0" fmla="*/ 224 w 232"/>
                <a:gd name="T1" fmla="*/ 13 h 98"/>
                <a:gd name="T2" fmla="*/ 164 w 232"/>
                <a:gd name="T3" fmla="*/ 46 h 98"/>
                <a:gd name="T4" fmla="*/ 221 w 232"/>
                <a:gd name="T5" fmla="*/ 75 h 98"/>
                <a:gd name="T6" fmla="*/ 232 w 232"/>
                <a:gd name="T7" fmla="*/ 92 h 98"/>
                <a:gd name="T8" fmla="*/ 212 w 232"/>
                <a:gd name="T9" fmla="*/ 96 h 98"/>
                <a:gd name="T10" fmla="*/ 115 w 232"/>
                <a:gd name="T11" fmla="*/ 64 h 98"/>
                <a:gd name="T12" fmla="*/ 22 w 232"/>
                <a:gd name="T13" fmla="*/ 96 h 98"/>
                <a:gd name="T14" fmla="*/ 0 w 232"/>
                <a:gd name="T15" fmla="*/ 93 h 98"/>
                <a:gd name="T16" fmla="*/ 13 w 232"/>
                <a:gd name="T17" fmla="*/ 73 h 98"/>
                <a:gd name="T18" fmla="*/ 69 w 232"/>
                <a:gd name="T19" fmla="*/ 45 h 98"/>
                <a:gd name="T20" fmla="*/ 7 w 232"/>
                <a:gd name="T21" fmla="*/ 2 h 98"/>
                <a:gd name="T22" fmla="*/ 34 w 232"/>
                <a:gd name="T23" fmla="*/ 2 h 98"/>
                <a:gd name="T24" fmla="*/ 70 w 232"/>
                <a:gd name="T25" fmla="*/ 13 h 98"/>
                <a:gd name="T26" fmla="*/ 162 w 232"/>
                <a:gd name="T27" fmla="*/ 13 h 98"/>
                <a:gd name="T28" fmla="*/ 200 w 232"/>
                <a:gd name="T29" fmla="*/ 1 h 98"/>
                <a:gd name="T30" fmla="*/ 222 w 232"/>
                <a:gd name="T31" fmla="*/ 2 h 98"/>
                <a:gd name="T32" fmla="*/ 224 w 232"/>
                <a:gd name="T33" fmla="*/ 1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2" h="98">
                  <a:moveTo>
                    <a:pt x="224" y="13"/>
                  </a:moveTo>
                  <a:cubicBezTo>
                    <a:pt x="203" y="25"/>
                    <a:pt x="181" y="36"/>
                    <a:pt x="164" y="46"/>
                  </a:cubicBezTo>
                  <a:cubicBezTo>
                    <a:pt x="181" y="54"/>
                    <a:pt x="201" y="64"/>
                    <a:pt x="221" y="75"/>
                  </a:cubicBezTo>
                  <a:cubicBezTo>
                    <a:pt x="226" y="78"/>
                    <a:pt x="229" y="86"/>
                    <a:pt x="232" y="92"/>
                  </a:cubicBezTo>
                  <a:cubicBezTo>
                    <a:pt x="226" y="93"/>
                    <a:pt x="218" y="98"/>
                    <a:pt x="212" y="96"/>
                  </a:cubicBezTo>
                  <a:cubicBezTo>
                    <a:pt x="180" y="86"/>
                    <a:pt x="147" y="75"/>
                    <a:pt x="115" y="64"/>
                  </a:cubicBezTo>
                  <a:cubicBezTo>
                    <a:pt x="85" y="74"/>
                    <a:pt x="54" y="86"/>
                    <a:pt x="22" y="96"/>
                  </a:cubicBezTo>
                  <a:cubicBezTo>
                    <a:pt x="15" y="98"/>
                    <a:pt x="7" y="94"/>
                    <a:pt x="0" y="93"/>
                  </a:cubicBezTo>
                  <a:cubicBezTo>
                    <a:pt x="4" y="86"/>
                    <a:pt x="6" y="77"/>
                    <a:pt x="13" y="73"/>
                  </a:cubicBezTo>
                  <a:cubicBezTo>
                    <a:pt x="31" y="62"/>
                    <a:pt x="50" y="54"/>
                    <a:pt x="69" y="45"/>
                  </a:cubicBezTo>
                  <a:cubicBezTo>
                    <a:pt x="49" y="35"/>
                    <a:pt x="21" y="32"/>
                    <a:pt x="7" y="2"/>
                  </a:cubicBezTo>
                  <a:cubicBezTo>
                    <a:pt x="18" y="2"/>
                    <a:pt x="27" y="0"/>
                    <a:pt x="34" y="2"/>
                  </a:cubicBezTo>
                  <a:cubicBezTo>
                    <a:pt x="46" y="5"/>
                    <a:pt x="60" y="7"/>
                    <a:pt x="70" y="13"/>
                  </a:cubicBezTo>
                  <a:cubicBezTo>
                    <a:pt x="101" y="33"/>
                    <a:pt x="131" y="29"/>
                    <a:pt x="162" y="13"/>
                  </a:cubicBezTo>
                  <a:cubicBezTo>
                    <a:pt x="173" y="7"/>
                    <a:pt x="187" y="4"/>
                    <a:pt x="200" y="1"/>
                  </a:cubicBezTo>
                  <a:cubicBezTo>
                    <a:pt x="207" y="0"/>
                    <a:pt x="215" y="2"/>
                    <a:pt x="222" y="2"/>
                  </a:cubicBezTo>
                  <a:cubicBezTo>
                    <a:pt x="223" y="6"/>
                    <a:pt x="224" y="9"/>
                    <a:pt x="224" y="13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BBAF5DF7-9179-D119-8C9E-0E87F6A43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5" y="3030"/>
              <a:ext cx="210" cy="182"/>
            </a:xfrm>
            <a:custGeom>
              <a:avLst/>
              <a:gdLst>
                <a:gd name="T0" fmla="*/ 0 w 143"/>
                <a:gd name="T1" fmla="*/ 41 h 118"/>
                <a:gd name="T2" fmla="*/ 104 w 143"/>
                <a:gd name="T3" fmla="*/ 2 h 118"/>
                <a:gd name="T4" fmla="*/ 126 w 143"/>
                <a:gd name="T5" fmla="*/ 7 h 118"/>
                <a:gd name="T6" fmla="*/ 113 w 143"/>
                <a:gd name="T7" fmla="*/ 25 h 118"/>
                <a:gd name="T8" fmla="*/ 49 w 143"/>
                <a:gd name="T9" fmla="*/ 56 h 118"/>
                <a:gd name="T10" fmla="*/ 104 w 143"/>
                <a:gd name="T11" fmla="*/ 75 h 118"/>
                <a:gd name="T12" fmla="*/ 131 w 143"/>
                <a:gd name="T13" fmla="*/ 92 h 118"/>
                <a:gd name="T14" fmla="*/ 143 w 143"/>
                <a:gd name="T15" fmla="*/ 113 h 118"/>
                <a:gd name="T16" fmla="*/ 119 w 143"/>
                <a:gd name="T17" fmla="*/ 117 h 118"/>
                <a:gd name="T18" fmla="*/ 87 w 143"/>
                <a:gd name="T19" fmla="*/ 108 h 118"/>
                <a:gd name="T20" fmla="*/ 0 w 143"/>
                <a:gd name="T21" fmla="*/ 69 h 118"/>
                <a:gd name="T22" fmla="*/ 0 w 143"/>
                <a:gd name="T23" fmla="*/ 4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118">
                  <a:moveTo>
                    <a:pt x="0" y="41"/>
                  </a:moveTo>
                  <a:cubicBezTo>
                    <a:pt x="35" y="28"/>
                    <a:pt x="69" y="14"/>
                    <a:pt x="104" y="2"/>
                  </a:cubicBezTo>
                  <a:cubicBezTo>
                    <a:pt x="110" y="0"/>
                    <a:pt x="118" y="5"/>
                    <a:pt x="126" y="7"/>
                  </a:cubicBezTo>
                  <a:cubicBezTo>
                    <a:pt x="121" y="13"/>
                    <a:pt x="119" y="22"/>
                    <a:pt x="113" y="25"/>
                  </a:cubicBezTo>
                  <a:cubicBezTo>
                    <a:pt x="91" y="37"/>
                    <a:pt x="68" y="47"/>
                    <a:pt x="49" y="56"/>
                  </a:cubicBezTo>
                  <a:cubicBezTo>
                    <a:pt x="64" y="61"/>
                    <a:pt x="84" y="67"/>
                    <a:pt x="104" y="75"/>
                  </a:cubicBezTo>
                  <a:cubicBezTo>
                    <a:pt x="114" y="79"/>
                    <a:pt x="123" y="85"/>
                    <a:pt x="131" y="92"/>
                  </a:cubicBezTo>
                  <a:cubicBezTo>
                    <a:pt x="137" y="97"/>
                    <a:pt x="139" y="106"/>
                    <a:pt x="143" y="113"/>
                  </a:cubicBezTo>
                  <a:cubicBezTo>
                    <a:pt x="135" y="114"/>
                    <a:pt x="127" y="118"/>
                    <a:pt x="119" y="117"/>
                  </a:cubicBezTo>
                  <a:cubicBezTo>
                    <a:pt x="108" y="116"/>
                    <a:pt x="97" y="113"/>
                    <a:pt x="87" y="108"/>
                  </a:cubicBezTo>
                  <a:cubicBezTo>
                    <a:pt x="58" y="96"/>
                    <a:pt x="29" y="82"/>
                    <a:pt x="0" y="69"/>
                  </a:cubicBezTo>
                  <a:cubicBezTo>
                    <a:pt x="0" y="60"/>
                    <a:pt x="0" y="51"/>
                    <a:pt x="0" y="4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AD8268C3-030C-0261-5737-02A8DB8EF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1" y="1629"/>
              <a:ext cx="144" cy="190"/>
            </a:xfrm>
            <a:custGeom>
              <a:avLst/>
              <a:gdLst>
                <a:gd name="T0" fmla="*/ 61 w 98"/>
                <a:gd name="T1" fmla="*/ 0 h 123"/>
                <a:gd name="T2" fmla="*/ 66 w 98"/>
                <a:gd name="T3" fmla="*/ 17 h 123"/>
                <a:gd name="T4" fmla="*/ 96 w 98"/>
                <a:gd name="T5" fmla="*/ 102 h 123"/>
                <a:gd name="T6" fmla="*/ 94 w 98"/>
                <a:gd name="T7" fmla="*/ 123 h 123"/>
                <a:gd name="T8" fmla="*/ 75 w 98"/>
                <a:gd name="T9" fmla="*/ 112 h 123"/>
                <a:gd name="T10" fmla="*/ 45 w 98"/>
                <a:gd name="T11" fmla="*/ 53 h 123"/>
                <a:gd name="T12" fmla="*/ 0 w 98"/>
                <a:gd name="T13" fmla="*/ 116 h 123"/>
                <a:gd name="T14" fmla="*/ 3 w 98"/>
                <a:gd name="T15" fmla="*/ 84 h 123"/>
                <a:gd name="T16" fmla="*/ 28 w 98"/>
                <a:gd name="T17" fmla="*/ 16 h 123"/>
                <a:gd name="T18" fmla="*/ 29 w 98"/>
                <a:gd name="T19" fmla="*/ 0 h 123"/>
                <a:gd name="T20" fmla="*/ 61 w 98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123">
                  <a:moveTo>
                    <a:pt x="61" y="0"/>
                  </a:moveTo>
                  <a:cubicBezTo>
                    <a:pt x="63" y="6"/>
                    <a:pt x="64" y="11"/>
                    <a:pt x="66" y="17"/>
                  </a:cubicBezTo>
                  <a:cubicBezTo>
                    <a:pt x="76" y="45"/>
                    <a:pt x="87" y="74"/>
                    <a:pt x="96" y="102"/>
                  </a:cubicBezTo>
                  <a:cubicBezTo>
                    <a:pt x="98" y="108"/>
                    <a:pt x="95" y="116"/>
                    <a:pt x="94" y="123"/>
                  </a:cubicBezTo>
                  <a:cubicBezTo>
                    <a:pt x="87" y="119"/>
                    <a:pt x="78" y="118"/>
                    <a:pt x="75" y="112"/>
                  </a:cubicBezTo>
                  <a:cubicBezTo>
                    <a:pt x="64" y="93"/>
                    <a:pt x="55" y="72"/>
                    <a:pt x="45" y="53"/>
                  </a:cubicBezTo>
                  <a:cubicBezTo>
                    <a:pt x="35" y="73"/>
                    <a:pt x="32" y="102"/>
                    <a:pt x="0" y="116"/>
                  </a:cubicBezTo>
                  <a:cubicBezTo>
                    <a:pt x="1" y="102"/>
                    <a:pt x="1" y="92"/>
                    <a:pt x="3" y="84"/>
                  </a:cubicBezTo>
                  <a:cubicBezTo>
                    <a:pt x="11" y="61"/>
                    <a:pt x="20" y="39"/>
                    <a:pt x="28" y="16"/>
                  </a:cubicBezTo>
                  <a:cubicBezTo>
                    <a:pt x="29" y="11"/>
                    <a:pt x="29" y="6"/>
                    <a:pt x="29" y="0"/>
                  </a:cubicBezTo>
                  <a:cubicBezTo>
                    <a:pt x="40" y="0"/>
                    <a:pt x="51" y="0"/>
                    <a:pt x="61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33E94DFA-7A8B-7466-90B1-A42718EDC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5" y="2826"/>
              <a:ext cx="180" cy="151"/>
            </a:xfrm>
            <a:custGeom>
              <a:avLst/>
              <a:gdLst>
                <a:gd name="T0" fmla="*/ 122 w 122"/>
                <a:gd name="T1" fmla="*/ 61 h 98"/>
                <a:gd name="T2" fmla="*/ 106 w 122"/>
                <a:gd name="T3" fmla="*/ 66 h 98"/>
                <a:gd name="T4" fmla="*/ 20 w 122"/>
                <a:gd name="T5" fmla="*/ 96 h 98"/>
                <a:gd name="T6" fmla="*/ 0 w 122"/>
                <a:gd name="T7" fmla="*/ 94 h 98"/>
                <a:gd name="T8" fmla="*/ 10 w 122"/>
                <a:gd name="T9" fmla="*/ 75 h 98"/>
                <a:gd name="T10" fmla="*/ 70 w 122"/>
                <a:gd name="T11" fmla="*/ 45 h 98"/>
                <a:gd name="T12" fmla="*/ 6 w 122"/>
                <a:gd name="T13" fmla="*/ 0 h 98"/>
                <a:gd name="T14" fmla="*/ 37 w 122"/>
                <a:gd name="T15" fmla="*/ 3 h 98"/>
                <a:gd name="T16" fmla="*/ 106 w 122"/>
                <a:gd name="T17" fmla="*/ 28 h 98"/>
                <a:gd name="T18" fmla="*/ 122 w 122"/>
                <a:gd name="T19" fmla="*/ 29 h 98"/>
                <a:gd name="T20" fmla="*/ 122 w 122"/>
                <a:gd name="T21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98">
                  <a:moveTo>
                    <a:pt x="122" y="61"/>
                  </a:moveTo>
                  <a:cubicBezTo>
                    <a:pt x="117" y="63"/>
                    <a:pt x="111" y="64"/>
                    <a:pt x="106" y="66"/>
                  </a:cubicBezTo>
                  <a:cubicBezTo>
                    <a:pt x="77" y="76"/>
                    <a:pt x="49" y="87"/>
                    <a:pt x="20" y="96"/>
                  </a:cubicBezTo>
                  <a:cubicBezTo>
                    <a:pt x="14" y="98"/>
                    <a:pt x="7" y="95"/>
                    <a:pt x="0" y="94"/>
                  </a:cubicBezTo>
                  <a:cubicBezTo>
                    <a:pt x="3" y="87"/>
                    <a:pt x="5" y="78"/>
                    <a:pt x="10" y="75"/>
                  </a:cubicBezTo>
                  <a:cubicBezTo>
                    <a:pt x="30" y="64"/>
                    <a:pt x="50" y="55"/>
                    <a:pt x="70" y="45"/>
                  </a:cubicBezTo>
                  <a:cubicBezTo>
                    <a:pt x="49" y="35"/>
                    <a:pt x="21" y="32"/>
                    <a:pt x="6" y="0"/>
                  </a:cubicBezTo>
                  <a:cubicBezTo>
                    <a:pt x="20" y="1"/>
                    <a:pt x="29" y="0"/>
                    <a:pt x="37" y="3"/>
                  </a:cubicBezTo>
                  <a:cubicBezTo>
                    <a:pt x="60" y="10"/>
                    <a:pt x="83" y="20"/>
                    <a:pt x="106" y="28"/>
                  </a:cubicBezTo>
                  <a:cubicBezTo>
                    <a:pt x="111" y="29"/>
                    <a:pt x="117" y="29"/>
                    <a:pt x="122" y="29"/>
                  </a:cubicBezTo>
                  <a:cubicBezTo>
                    <a:pt x="122" y="40"/>
                    <a:pt x="122" y="51"/>
                    <a:pt x="122" y="6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47">
              <a:extLst>
                <a:ext uri="{FF2B5EF4-FFF2-40B4-BE49-F238E27FC236}">
                  <a16:creationId xmlns:a16="http://schemas.microsoft.com/office/drawing/2014/main" id="{50423110-E101-A375-A51F-ECFD52AA6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5" y="2826"/>
              <a:ext cx="162" cy="150"/>
            </a:xfrm>
            <a:custGeom>
              <a:avLst/>
              <a:gdLst>
                <a:gd name="T0" fmla="*/ 0 w 110"/>
                <a:gd name="T1" fmla="*/ 29 h 97"/>
                <a:gd name="T2" fmla="*/ 99 w 110"/>
                <a:gd name="T3" fmla="*/ 4 h 97"/>
                <a:gd name="T4" fmla="*/ 37 w 110"/>
                <a:gd name="T5" fmla="*/ 45 h 97"/>
                <a:gd name="T6" fmla="*/ 95 w 110"/>
                <a:gd name="T7" fmla="*/ 72 h 97"/>
                <a:gd name="T8" fmla="*/ 110 w 110"/>
                <a:gd name="T9" fmla="*/ 92 h 97"/>
                <a:gd name="T10" fmla="*/ 84 w 110"/>
                <a:gd name="T11" fmla="*/ 95 h 97"/>
                <a:gd name="T12" fmla="*/ 0 w 110"/>
                <a:gd name="T13" fmla="*/ 65 h 97"/>
                <a:gd name="T14" fmla="*/ 0 w 110"/>
                <a:gd name="T15" fmla="*/ 2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97">
                  <a:moveTo>
                    <a:pt x="0" y="29"/>
                  </a:moveTo>
                  <a:cubicBezTo>
                    <a:pt x="32" y="15"/>
                    <a:pt x="63" y="0"/>
                    <a:pt x="99" y="4"/>
                  </a:cubicBezTo>
                  <a:cubicBezTo>
                    <a:pt x="87" y="31"/>
                    <a:pt x="60" y="37"/>
                    <a:pt x="37" y="45"/>
                  </a:cubicBezTo>
                  <a:cubicBezTo>
                    <a:pt x="57" y="54"/>
                    <a:pt x="76" y="62"/>
                    <a:pt x="95" y="72"/>
                  </a:cubicBezTo>
                  <a:cubicBezTo>
                    <a:pt x="101" y="75"/>
                    <a:pt x="105" y="85"/>
                    <a:pt x="110" y="92"/>
                  </a:cubicBezTo>
                  <a:cubicBezTo>
                    <a:pt x="101" y="93"/>
                    <a:pt x="92" y="97"/>
                    <a:pt x="84" y="95"/>
                  </a:cubicBezTo>
                  <a:cubicBezTo>
                    <a:pt x="56" y="86"/>
                    <a:pt x="28" y="75"/>
                    <a:pt x="0" y="65"/>
                  </a:cubicBezTo>
                  <a:cubicBezTo>
                    <a:pt x="0" y="53"/>
                    <a:pt x="0" y="41"/>
                    <a:pt x="0" y="29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48">
              <a:extLst>
                <a:ext uri="{FF2B5EF4-FFF2-40B4-BE49-F238E27FC236}">
                  <a16:creationId xmlns:a16="http://schemas.microsoft.com/office/drawing/2014/main" id="{4D193DEB-EBCA-0152-9D49-9D1A15067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1" y="1629"/>
              <a:ext cx="56" cy="222"/>
            </a:xfrm>
            <a:custGeom>
              <a:avLst/>
              <a:gdLst>
                <a:gd name="T0" fmla="*/ 31 w 38"/>
                <a:gd name="T1" fmla="*/ 0 h 144"/>
                <a:gd name="T2" fmla="*/ 38 w 38"/>
                <a:gd name="T3" fmla="*/ 119 h 144"/>
                <a:gd name="T4" fmla="*/ 20 w 38"/>
                <a:gd name="T5" fmla="*/ 144 h 144"/>
                <a:gd name="T6" fmla="*/ 0 w 38"/>
                <a:gd name="T7" fmla="*/ 119 h 144"/>
                <a:gd name="T8" fmla="*/ 7 w 38"/>
                <a:gd name="T9" fmla="*/ 0 h 144"/>
                <a:gd name="T10" fmla="*/ 31 w 38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44">
                  <a:moveTo>
                    <a:pt x="31" y="0"/>
                  </a:moveTo>
                  <a:cubicBezTo>
                    <a:pt x="34" y="40"/>
                    <a:pt x="36" y="80"/>
                    <a:pt x="38" y="119"/>
                  </a:cubicBezTo>
                  <a:cubicBezTo>
                    <a:pt x="38" y="131"/>
                    <a:pt x="35" y="143"/>
                    <a:pt x="20" y="144"/>
                  </a:cubicBezTo>
                  <a:cubicBezTo>
                    <a:pt x="4" y="144"/>
                    <a:pt x="0" y="132"/>
                    <a:pt x="0" y="119"/>
                  </a:cubicBezTo>
                  <a:cubicBezTo>
                    <a:pt x="2" y="80"/>
                    <a:pt x="5" y="40"/>
                    <a:pt x="7" y="0"/>
                  </a:cubicBezTo>
                  <a:cubicBezTo>
                    <a:pt x="15" y="0"/>
                    <a:pt x="23" y="0"/>
                    <a:pt x="31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49">
              <a:extLst>
                <a:ext uri="{FF2B5EF4-FFF2-40B4-BE49-F238E27FC236}">
                  <a16:creationId xmlns:a16="http://schemas.microsoft.com/office/drawing/2014/main" id="{4534A11B-A966-4DB2-BC99-00553C4E8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" y="3089"/>
              <a:ext cx="212" cy="58"/>
            </a:xfrm>
            <a:custGeom>
              <a:avLst/>
              <a:gdLst>
                <a:gd name="T0" fmla="*/ 144 w 144"/>
                <a:gd name="T1" fmla="*/ 31 h 38"/>
                <a:gd name="T2" fmla="*/ 25 w 144"/>
                <a:gd name="T3" fmla="*/ 38 h 38"/>
                <a:gd name="T4" fmla="*/ 1 w 144"/>
                <a:gd name="T5" fmla="*/ 20 h 38"/>
                <a:gd name="T6" fmla="*/ 25 w 144"/>
                <a:gd name="T7" fmla="*/ 0 h 38"/>
                <a:gd name="T8" fmla="*/ 144 w 144"/>
                <a:gd name="T9" fmla="*/ 7 h 38"/>
                <a:gd name="T10" fmla="*/ 144 w 144"/>
                <a:gd name="T11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144" y="31"/>
                  </a:moveTo>
                  <a:cubicBezTo>
                    <a:pt x="105" y="34"/>
                    <a:pt x="65" y="37"/>
                    <a:pt x="25" y="38"/>
                  </a:cubicBezTo>
                  <a:cubicBezTo>
                    <a:pt x="14" y="38"/>
                    <a:pt x="1" y="35"/>
                    <a:pt x="1" y="20"/>
                  </a:cubicBezTo>
                  <a:cubicBezTo>
                    <a:pt x="0" y="4"/>
                    <a:pt x="13" y="0"/>
                    <a:pt x="25" y="0"/>
                  </a:cubicBezTo>
                  <a:cubicBezTo>
                    <a:pt x="65" y="2"/>
                    <a:pt x="105" y="5"/>
                    <a:pt x="144" y="7"/>
                  </a:cubicBezTo>
                  <a:cubicBezTo>
                    <a:pt x="144" y="15"/>
                    <a:pt x="144" y="23"/>
                    <a:pt x="144" y="3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50">
              <a:extLst>
                <a:ext uri="{FF2B5EF4-FFF2-40B4-BE49-F238E27FC236}">
                  <a16:creationId xmlns:a16="http://schemas.microsoft.com/office/drawing/2014/main" id="{4BFC0E0A-D99D-22EC-B8FF-A3BE94F75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4" y="2202"/>
              <a:ext cx="362" cy="354"/>
            </a:xfrm>
            <a:custGeom>
              <a:avLst/>
              <a:gdLst>
                <a:gd name="T0" fmla="*/ 143 w 246"/>
                <a:gd name="T1" fmla="*/ 84 h 229"/>
                <a:gd name="T2" fmla="*/ 225 w 246"/>
                <a:gd name="T3" fmla="*/ 57 h 229"/>
                <a:gd name="T4" fmla="*/ 246 w 246"/>
                <a:gd name="T5" fmla="*/ 63 h 229"/>
                <a:gd name="T6" fmla="*/ 235 w 246"/>
                <a:gd name="T7" fmla="*/ 80 h 229"/>
                <a:gd name="T8" fmla="*/ 120 w 246"/>
                <a:gd name="T9" fmla="*/ 132 h 229"/>
                <a:gd name="T10" fmla="*/ 110 w 246"/>
                <a:gd name="T11" fmla="*/ 139 h 229"/>
                <a:gd name="T12" fmla="*/ 36 w 246"/>
                <a:gd name="T13" fmla="*/ 221 h 229"/>
                <a:gd name="T14" fmla="*/ 28 w 246"/>
                <a:gd name="T15" fmla="*/ 227 h 229"/>
                <a:gd name="T16" fmla="*/ 5 w 246"/>
                <a:gd name="T17" fmla="*/ 225 h 229"/>
                <a:gd name="T18" fmla="*/ 4 w 246"/>
                <a:gd name="T19" fmla="*/ 201 h 229"/>
                <a:gd name="T20" fmla="*/ 84 w 246"/>
                <a:gd name="T21" fmla="*/ 123 h 229"/>
                <a:gd name="T22" fmla="*/ 95 w 246"/>
                <a:gd name="T23" fmla="*/ 106 h 229"/>
                <a:gd name="T24" fmla="*/ 140 w 246"/>
                <a:gd name="T25" fmla="*/ 11 h 229"/>
                <a:gd name="T26" fmla="*/ 157 w 246"/>
                <a:gd name="T27" fmla="*/ 0 h 229"/>
                <a:gd name="T28" fmla="*/ 163 w 246"/>
                <a:gd name="T29" fmla="*/ 19 h 229"/>
                <a:gd name="T30" fmla="*/ 143 w 246"/>
                <a:gd name="T31" fmla="*/ 8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29">
                  <a:moveTo>
                    <a:pt x="143" y="84"/>
                  </a:moveTo>
                  <a:cubicBezTo>
                    <a:pt x="168" y="75"/>
                    <a:pt x="196" y="65"/>
                    <a:pt x="225" y="57"/>
                  </a:cubicBezTo>
                  <a:cubicBezTo>
                    <a:pt x="231" y="55"/>
                    <a:pt x="239" y="61"/>
                    <a:pt x="246" y="63"/>
                  </a:cubicBezTo>
                  <a:cubicBezTo>
                    <a:pt x="242" y="69"/>
                    <a:pt x="240" y="78"/>
                    <a:pt x="235" y="80"/>
                  </a:cubicBezTo>
                  <a:cubicBezTo>
                    <a:pt x="197" y="98"/>
                    <a:pt x="158" y="115"/>
                    <a:pt x="120" y="132"/>
                  </a:cubicBezTo>
                  <a:cubicBezTo>
                    <a:pt x="116" y="133"/>
                    <a:pt x="113" y="136"/>
                    <a:pt x="110" y="139"/>
                  </a:cubicBezTo>
                  <a:cubicBezTo>
                    <a:pt x="85" y="166"/>
                    <a:pt x="61" y="194"/>
                    <a:pt x="36" y="221"/>
                  </a:cubicBezTo>
                  <a:cubicBezTo>
                    <a:pt x="33" y="224"/>
                    <a:pt x="30" y="227"/>
                    <a:pt x="28" y="227"/>
                  </a:cubicBezTo>
                  <a:cubicBezTo>
                    <a:pt x="20" y="227"/>
                    <a:pt x="7" y="229"/>
                    <a:pt x="5" y="225"/>
                  </a:cubicBezTo>
                  <a:cubicBezTo>
                    <a:pt x="1" y="220"/>
                    <a:pt x="0" y="206"/>
                    <a:pt x="4" y="201"/>
                  </a:cubicBezTo>
                  <a:cubicBezTo>
                    <a:pt x="30" y="174"/>
                    <a:pt x="58" y="149"/>
                    <a:pt x="84" y="123"/>
                  </a:cubicBezTo>
                  <a:cubicBezTo>
                    <a:pt x="89" y="119"/>
                    <a:pt x="92" y="112"/>
                    <a:pt x="95" y="106"/>
                  </a:cubicBezTo>
                  <a:cubicBezTo>
                    <a:pt x="110" y="75"/>
                    <a:pt x="124" y="43"/>
                    <a:pt x="140" y="11"/>
                  </a:cubicBezTo>
                  <a:cubicBezTo>
                    <a:pt x="143" y="6"/>
                    <a:pt x="151" y="3"/>
                    <a:pt x="157" y="0"/>
                  </a:cubicBezTo>
                  <a:cubicBezTo>
                    <a:pt x="159" y="6"/>
                    <a:pt x="164" y="13"/>
                    <a:pt x="163" y="19"/>
                  </a:cubicBezTo>
                  <a:cubicBezTo>
                    <a:pt x="157" y="42"/>
                    <a:pt x="149" y="65"/>
                    <a:pt x="143" y="84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51">
              <a:extLst>
                <a:ext uri="{FF2B5EF4-FFF2-40B4-BE49-F238E27FC236}">
                  <a16:creationId xmlns:a16="http://schemas.microsoft.com/office/drawing/2014/main" id="{17992F74-AAD0-EB0F-E9B7-D8498ACEB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8" y="1640"/>
              <a:ext cx="422" cy="184"/>
            </a:xfrm>
            <a:custGeom>
              <a:avLst/>
              <a:gdLst>
                <a:gd name="T0" fmla="*/ 196 w 287"/>
                <a:gd name="T1" fmla="*/ 55 h 119"/>
                <a:gd name="T2" fmla="*/ 275 w 287"/>
                <a:gd name="T3" fmla="*/ 92 h 119"/>
                <a:gd name="T4" fmla="*/ 287 w 287"/>
                <a:gd name="T5" fmla="*/ 112 h 119"/>
                <a:gd name="T6" fmla="*/ 264 w 287"/>
                <a:gd name="T7" fmla="*/ 117 h 119"/>
                <a:gd name="T8" fmla="*/ 150 w 287"/>
                <a:gd name="T9" fmla="*/ 73 h 119"/>
                <a:gd name="T10" fmla="*/ 138 w 287"/>
                <a:gd name="T11" fmla="*/ 71 h 119"/>
                <a:gd name="T12" fmla="*/ 28 w 287"/>
                <a:gd name="T13" fmla="*/ 77 h 119"/>
                <a:gd name="T14" fmla="*/ 23 w 287"/>
                <a:gd name="T15" fmla="*/ 76 h 119"/>
                <a:gd name="T16" fmla="*/ 0 w 287"/>
                <a:gd name="T17" fmla="*/ 57 h 119"/>
                <a:gd name="T18" fmla="*/ 22 w 287"/>
                <a:gd name="T19" fmla="*/ 39 h 119"/>
                <a:gd name="T20" fmla="*/ 100 w 287"/>
                <a:gd name="T21" fmla="*/ 39 h 119"/>
                <a:gd name="T22" fmla="*/ 171 w 287"/>
                <a:gd name="T23" fmla="*/ 28 h 119"/>
                <a:gd name="T24" fmla="*/ 248 w 287"/>
                <a:gd name="T25" fmla="*/ 2 h 119"/>
                <a:gd name="T26" fmla="*/ 270 w 287"/>
                <a:gd name="T27" fmla="*/ 7 h 119"/>
                <a:gd name="T28" fmla="*/ 258 w 287"/>
                <a:gd name="T29" fmla="*/ 24 h 119"/>
                <a:gd name="T30" fmla="*/ 196 w 287"/>
                <a:gd name="T31" fmla="*/ 5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119">
                  <a:moveTo>
                    <a:pt x="196" y="55"/>
                  </a:moveTo>
                  <a:cubicBezTo>
                    <a:pt x="218" y="65"/>
                    <a:pt x="247" y="77"/>
                    <a:pt x="275" y="92"/>
                  </a:cubicBezTo>
                  <a:cubicBezTo>
                    <a:pt x="281" y="95"/>
                    <a:pt x="283" y="105"/>
                    <a:pt x="287" y="112"/>
                  </a:cubicBezTo>
                  <a:cubicBezTo>
                    <a:pt x="280" y="114"/>
                    <a:pt x="270" y="119"/>
                    <a:pt x="264" y="117"/>
                  </a:cubicBezTo>
                  <a:cubicBezTo>
                    <a:pt x="226" y="103"/>
                    <a:pt x="188" y="88"/>
                    <a:pt x="150" y="73"/>
                  </a:cubicBezTo>
                  <a:cubicBezTo>
                    <a:pt x="146" y="71"/>
                    <a:pt x="142" y="71"/>
                    <a:pt x="138" y="71"/>
                  </a:cubicBezTo>
                  <a:cubicBezTo>
                    <a:pt x="101" y="73"/>
                    <a:pt x="65" y="75"/>
                    <a:pt x="28" y="77"/>
                  </a:cubicBezTo>
                  <a:cubicBezTo>
                    <a:pt x="26" y="77"/>
                    <a:pt x="24" y="77"/>
                    <a:pt x="23" y="76"/>
                  </a:cubicBezTo>
                  <a:cubicBezTo>
                    <a:pt x="15" y="70"/>
                    <a:pt x="8" y="64"/>
                    <a:pt x="0" y="57"/>
                  </a:cubicBezTo>
                  <a:cubicBezTo>
                    <a:pt x="8" y="51"/>
                    <a:pt x="15" y="40"/>
                    <a:pt x="22" y="39"/>
                  </a:cubicBezTo>
                  <a:cubicBezTo>
                    <a:pt x="48" y="37"/>
                    <a:pt x="74" y="36"/>
                    <a:pt x="100" y="39"/>
                  </a:cubicBezTo>
                  <a:cubicBezTo>
                    <a:pt x="125" y="41"/>
                    <a:pt x="147" y="41"/>
                    <a:pt x="171" y="28"/>
                  </a:cubicBezTo>
                  <a:cubicBezTo>
                    <a:pt x="194" y="14"/>
                    <a:pt x="222" y="9"/>
                    <a:pt x="248" y="2"/>
                  </a:cubicBezTo>
                  <a:cubicBezTo>
                    <a:pt x="254" y="0"/>
                    <a:pt x="262" y="5"/>
                    <a:pt x="270" y="7"/>
                  </a:cubicBezTo>
                  <a:cubicBezTo>
                    <a:pt x="266" y="13"/>
                    <a:pt x="264" y="21"/>
                    <a:pt x="258" y="24"/>
                  </a:cubicBezTo>
                  <a:cubicBezTo>
                    <a:pt x="236" y="37"/>
                    <a:pt x="212" y="47"/>
                    <a:pt x="196" y="5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52">
              <a:extLst>
                <a:ext uri="{FF2B5EF4-FFF2-40B4-BE49-F238E27FC236}">
                  <a16:creationId xmlns:a16="http://schemas.microsoft.com/office/drawing/2014/main" id="{B5034060-AB8F-3B33-6CE8-EB0D452D1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1" y="2038"/>
              <a:ext cx="337" cy="379"/>
            </a:xfrm>
            <a:custGeom>
              <a:avLst/>
              <a:gdLst>
                <a:gd name="T0" fmla="*/ 84 w 229"/>
                <a:gd name="T1" fmla="*/ 103 h 245"/>
                <a:gd name="T2" fmla="*/ 57 w 229"/>
                <a:gd name="T3" fmla="*/ 20 h 245"/>
                <a:gd name="T4" fmla="*/ 63 w 229"/>
                <a:gd name="T5" fmla="*/ 0 h 245"/>
                <a:gd name="T6" fmla="*/ 81 w 229"/>
                <a:gd name="T7" fmla="*/ 11 h 245"/>
                <a:gd name="T8" fmla="*/ 131 w 229"/>
                <a:gd name="T9" fmla="*/ 126 h 245"/>
                <a:gd name="T10" fmla="*/ 137 w 229"/>
                <a:gd name="T11" fmla="*/ 134 h 245"/>
                <a:gd name="T12" fmla="*/ 220 w 229"/>
                <a:gd name="T13" fmla="*/ 209 h 245"/>
                <a:gd name="T14" fmla="*/ 227 w 229"/>
                <a:gd name="T15" fmla="*/ 218 h 245"/>
                <a:gd name="T16" fmla="*/ 225 w 229"/>
                <a:gd name="T17" fmla="*/ 241 h 245"/>
                <a:gd name="T18" fmla="*/ 201 w 229"/>
                <a:gd name="T19" fmla="*/ 241 h 245"/>
                <a:gd name="T20" fmla="*/ 123 w 229"/>
                <a:gd name="T21" fmla="*/ 161 h 245"/>
                <a:gd name="T22" fmla="*/ 108 w 229"/>
                <a:gd name="T23" fmla="*/ 151 h 245"/>
                <a:gd name="T24" fmla="*/ 14 w 229"/>
                <a:gd name="T25" fmla="*/ 107 h 245"/>
                <a:gd name="T26" fmla="*/ 0 w 229"/>
                <a:gd name="T27" fmla="*/ 88 h 245"/>
                <a:gd name="T28" fmla="*/ 23 w 229"/>
                <a:gd name="T29" fmla="*/ 84 h 245"/>
                <a:gd name="T30" fmla="*/ 84 w 229"/>
                <a:gd name="T31" fmla="*/ 10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9" h="245">
                  <a:moveTo>
                    <a:pt x="84" y="103"/>
                  </a:moveTo>
                  <a:cubicBezTo>
                    <a:pt x="75" y="78"/>
                    <a:pt x="65" y="49"/>
                    <a:pt x="57" y="20"/>
                  </a:cubicBezTo>
                  <a:cubicBezTo>
                    <a:pt x="55" y="14"/>
                    <a:pt x="61" y="7"/>
                    <a:pt x="63" y="0"/>
                  </a:cubicBezTo>
                  <a:cubicBezTo>
                    <a:pt x="69" y="3"/>
                    <a:pt x="77" y="5"/>
                    <a:pt x="81" y="11"/>
                  </a:cubicBezTo>
                  <a:cubicBezTo>
                    <a:pt x="102" y="47"/>
                    <a:pt x="125" y="83"/>
                    <a:pt x="131" y="126"/>
                  </a:cubicBezTo>
                  <a:cubicBezTo>
                    <a:pt x="132" y="129"/>
                    <a:pt x="135" y="132"/>
                    <a:pt x="137" y="134"/>
                  </a:cubicBezTo>
                  <a:cubicBezTo>
                    <a:pt x="165" y="159"/>
                    <a:pt x="193" y="184"/>
                    <a:pt x="220" y="209"/>
                  </a:cubicBezTo>
                  <a:cubicBezTo>
                    <a:pt x="223" y="211"/>
                    <a:pt x="227" y="215"/>
                    <a:pt x="227" y="218"/>
                  </a:cubicBezTo>
                  <a:cubicBezTo>
                    <a:pt x="227" y="226"/>
                    <a:pt x="229" y="238"/>
                    <a:pt x="225" y="241"/>
                  </a:cubicBezTo>
                  <a:cubicBezTo>
                    <a:pt x="219" y="245"/>
                    <a:pt x="205" y="245"/>
                    <a:pt x="201" y="241"/>
                  </a:cubicBezTo>
                  <a:cubicBezTo>
                    <a:pt x="174" y="215"/>
                    <a:pt x="149" y="188"/>
                    <a:pt x="123" y="161"/>
                  </a:cubicBezTo>
                  <a:cubicBezTo>
                    <a:pt x="119" y="157"/>
                    <a:pt x="113" y="153"/>
                    <a:pt x="108" y="151"/>
                  </a:cubicBezTo>
                  <a:cubicBezTo>
                    <a:pt x="77" y="136"/>
                    <a:pt x="45" y="123"/>
                    <a:pt x="14" y="107"/>
                  </a:cubicBezTo>
                  <a:cubicBezTo>
                    <a:pt x="8" y="104"/>
                    <a:pt x="5" y="95"/>
                    <a:pt x="0" y="88"/>
                  </a:cubicBezTo>
                  <a:cubicBezTo>
                    <a:pt x="8" y="86"/>
                    <a:pt x="16" y="82"/>
                    <a:pt x="23" y="84"/>
                  </a:cubicBezTo>
                  <a:cubicBezTo>
                    <a:pt x="45" y="89"/>
                    <a:pt x="67" y="98"/>
                    <a:pt x="84" y="103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53">
              <a:extLst>
                <a:ext uri="{FF2B5EF4-FFF2-40B4-BE49-F238E27FC236}">
                  <a16:creationId xmlns:a16="http://schemas.microsoft.com/office/drawing/2014/main" id="{4C8E32E6-04E0-9A5A-7653-B0F123C8B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" y="2798"/>
              <a:ext cx="174" cy="444"/>
            </a:xfrm>
            <a:custGeom>
              <a:avLst/>
              <a:gdLst>
                <a:gd name="T0" fmla="*/ 55 w 118"/>
                <a:gd name="T1" fmla="*/ 92 h 287"/>
                <a:gd name="T2" fmla="*/ 91 w 118"/>
                <a:gd name="T3" fmla="*/ 14 h 287"/>
                <a:gd name="T4" fmla="*/ 112 w 118"/>
                <a:gd name="T5" fmla="*/ 0 h 287"/>
                <a:gd name="T6" fmla="*/ 117 w 118"/>
                <a:gd name="T7" fmla="*/ 26 h 287"/>
                <a:gd name="T8" fmla="*/ 73 w 118"/>
                <a:gd name="T9" fmla="*/ 138 h 287"/>
                <a:gd name="T10" fmla="*/ 75 w 118"/>
                <a:gd name="T11" fmla="*/ 265 h 287"/>
                <a:gd name="T12" fmla="*/ 57 w 118"/>
                <a:gd name="T13" fmla="*/ 287 h 287"/>
                <a:gd name="T14" fmla="*/ 39 w 118"/>
                <a:gd name="T15" fmla="*/ 265 h 287"/>
                <a:gd name="T16" fmla="*/ 41 w 118"/>
                <a:gd name="T17" fmla="*/ 157 h 287"/>
                <a:gd name="T18" fmla="*/ 37 w 118"/>
                <a:gd name="T19" fmla="*/ 138 h 287"/>
                <a:gd name="T20" fmla="*/ 2 w 118"/>
                <a:gd name="T21" fmla="*/ 39 h 287"/>
                <a:gd name="T22" fmla="*/ 6 w 118"/>
                <a:gd name="T23" fmla="*/ 18 h 287"/>
                <a:gd name="T24" fmla="*/ 24 w 118"/>
                <a:gd name="T25" fmla="*/ 30 h 287"/>
                <a:gd name="T26" fmla="*/ 55 w 118"/>
                <a:gd name="T27" fmla="*/ 9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" h="287">
                  <a:moveTo>
                    <a:pt x="55" y="92"/>
                  </a:moveTo>
                  <a:cubicBezTo>
                    <a:pt x="64" y="72"/>
                    <a:pt x="76" y="42"/>
                    <a:pt x="91" y="14"/>
                  </a:cubicBezTo>
                  <a:cubicBezTo>
                    <a:pt x="94" y="8"/>
                    <a:pt x="105" y="5"/>
                    <a:pt x="112" y="0"/>
                  </a:cubicBezTo>
                  <a:cubicBezTo>
                    <a:pt x="114" y="9"/>
                    <a:pt x="118" y="18"/>
                    <a:pt x="117" y="26"/>
                  </a:cubicBezTo>
                  <a:cubicBezTo>
                    <a:pt x="106" y="67"/>
                    <a:pt x="95" y="108"/>
                    <a:pt x="73" y="138"/>
                  </a:cubicBezTo>
                  <a:cubicBezTo>
                    <a:pt x="74" y="183"/>
                    <a:pt x="76" y="224"/>
                    <a:pt x="75" y="265"/>
                  </a:cubicBezTo>
                  <a:cubicBezTo>
                    <a:pt x="75" y="273"/>
                    <a:pt x="63" y="280"/>
                    <a:pt x="57" y="287"/>
                  </a:cubicBezTo>
                  <a:cubicBezTo>
                    <a:pt x="51" y="280"/>
                    <a:pt x="39" y="272"/>
                    <a:pt x="39" y="265"/>
                  </a:cubicBezTo>
                  <a:cubicBezTo>
                    <a:pt x="38" y="229"/>
                    <a:pt x="41" y="193"/>
                    <a:pt x="41" y="157"/>
                  </a:cubicBezTo>
                  <a:cubicBezTo>
                    <a:pt x="41" y="151"/>
                    <a:pt x="39" y="144"/>
                    <a:pt x="37" y="138"/>
                  </a:cubicBezTo>
                  <a:cubicBezTo>
                    <a:pt x="25" y="105"/>
                    <a:pt x="13" y="72"/>
                    <a:pt x="2" y="39"/>
                  </a:cubicBezTo>
                  <a:cubicBezTo>
                    <a:pt x="0" y="33"/>
                    <a:pt x="4" y="25"/>
                    <a:pt x="6" y="18"/>
                  </a:cubicBezTo>
                  <a:cubicBezTo>
                    <a:pt x="12" y="22"/>
                    <a:pt x="21" y="24"/>
                    <a:pt x="24" y="30"/>
                  </a:cubicBezTo>
                  <a:cubicBezTo>
                    <a:pt x="37" y="53"/>
                    <a:pt x="47" y="77"/>
                    <a:pt x="55" y="92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54">
              <a:extLst>
                <a:ext uri="{FF2B5EF4-FFF2-40B4-BE49-F238E27FC236}">
                  <a16:creationId xmlns:a16="http://schemas.microsoft.com/office/drawing/2014/main" id="{8C7029B2-CA88-0BB2-A4E5-E77FBC2F8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" y="2086"/>
              <a:ext cx="330" cy="346"/>
            </a:xfrm>
            <a:custGeom>
              <a:avLst/>
              <a:gdLst>
                <a:gd name="T0" fmla="*/ 0 w 224"/>
                <a:gd name="T1" fmla="*/ 149 h 224"/>
                <a:gd name="T2" fmla="*/ 21 w 224"/>
                <a:gd name="T3" fmla="*/ 130 h 224"/>
                <a:gd name="T4" fmla="*/ 78 w 224"/>
                <a:gd name="T5" fmla="*/ 102 h 224"/>
                <a:gd name="T6" fmla="*/ 108 w 224"/>
                <a:gd name="T7" fmla="*/ 73 h 224"/>
                <a:gd name="T8" fmla="*/ 139 w 224"/>
                <a:gd name="T9" fmla="*/ 10 h 224"/>
                <a:gd name="T10" fmla="*/ 156 w 224"/>
                <a:gd name="T11" fmla="*/ 0 h 224"/>
                <a:gd name="T12" fmla="*/ 159 w 224"/>
                <a:gd name="T13" fmla="*/ 18 h 224"/>
                <a:gd name="T14" fmla="*/ 142 w 224"/>
                <a:gd name="T15" fmla="*/ 72 h 224"/>
                <a:gd name="T16" fmla="*/ 167 w 224"/>
                <a:gd name="T17" fmla="*/ 60 h 224"/>
                <a:gd name="T18" fmla="*/ 204 w 224"/>
                <a:gd name="T19" fmla="*/ 49 h 224"/>
                <a:gd name="T20" fmla="*/ 224 w 224"/>
                <a:gd name="T21" fmla="*/ 55 h 224"/>
                <a:gd name="T22" fmla="*/ 212 w 224"/>
                <a:gd name="T23" fmla="*/ 71 h 224"/>
                <a:gd name="T24" fmla="*/ 133 w 224"/>
                <a:gd name="T25" fmla="*/ 109 h 224"/>
                <a:gd name="T26" fmla="*/ 115 w 224"/>
                <a:gd name="T27" fmla="*/ 128 h 224"/>
                <a:gd name="T28" fmla="*/ 77 w 224"/>
                <a:gd name="T29" fmla="*/ 207 h 224"/>
                <a:gd name="T30" fmla="*/ 67 w 224"/>
                <a:gd name="T31" fmla="*/ 224 h 224"/>
                <a:gd name="T32" fmla="*/ 80 w 224"/>
                <a:gd name="T33" fmla="*/ 133 h 224"/>
                <a:gd name="T34" fmla="*/ 0 w 224"/>
                <a:gd name="T35" fmla="*/ 14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4" h="224">
                  <a:moveTo>
                    <a:pt x="0" y="149"/>
                  </a:moveTo>
                  <a:cubicBezTo>
                    <a:pt x="9" y="141"/>
                    <a:pt x="14" y="134"/>
                    <a:pt x="21" y="130"/>
                  </a:cubicBezTo>
                  <a:cubicBezTo>
                    <a:pt x="39" y="120"/>
                    <a:pt x="58" y="109"/>
                    <a:pt x="78" y="102"/>
                  </a:cubicBezTo>
                  <a:cubicBezTo>
                    <a:pt x="93" y="96"/>
                    <a:pt x="102" y="89"/>
                    <a:pt x="108" y="73"/>
                  </a:cubicBezTo>
                  <a:cubicBezTo>
                    <a:pt x="116" y="51"/>
                    <a:pt x="127" y="30"/>
                    <a:pt x="139" y="10"/>
                  </a:cubicBezTo>
                  <a:cubicBezTo>
                    <a:pt x="142" y="5"/>
                    <a:pt x="150" y="3"/>
                    <a:pt x="156" y="0"/>
                  </a:cubicBezTo>
                  <a:cubicBezTo>
                    <a:pt x="157" y="6"/>
                    <a:pt x="161" y="13"/>
                    <a:pt x="159" y="18"/>
                  </a:cubicBezTo>
                  <a:cubicBezTo>
                    <a:pt x="155" y="36"/>
                    <a:pt x="148" y="53"/>
                    <a:pt x="142" y="72"/>
                  </a:cubicBezTo>
                  <a:cubicBezTo>
                    <a:pt x="150" y="68"/>
                    <a:pt x="159" y="63"/>
                    <a:pt x="167" y="60"/>
                  </a:cubicBezTo>
                  <a:cubicBezTo>
                    <a:pt x="179" y="55"/>
                    <a:pt x="191" y="51"/>
                    <a:pt x="204" y="49"/>
                  </a:cubicBezTo>
                  <a:cubicBezTo>
                    <a:pt x="210" y="48"/>
                    <a:pt x="217" y="53"/>
                    <a:pt x="224" y="55"/>
                  </a:cubicBezTo>
                  <a:cubicBezTo>
                    <a:pt x="220" y="60"/>
                    <a:pt x="218" y="68"/>
                    <a:pt x="212" y="71"/>
                  </a:cubicBezTo>
                  <a:cubicBezTo>
                    <a:pt x="186" y="84"/>
                    <a:pt x="160" y="98"/>
                    <a:pt x="133" y="109"/>
                  </a:cubicBezTo>
                  <a:cubicBezTo>
                    <a:pt x="123" y="113"/>
                    <a:pt x="119" y="117"/>
                    <a:pt x="115" y="128"/>
                  </a:cubicBezTo>
                  <a:cubicBezTo>
                    <a:pt x="104" y="155"/>
                    <a:pt x="90" y="180"/>
                    <a:pt x="77" y="207"/>
                  </a:cubicBezTo>
                  <a:cubicBezTo>
                    <a:pt x="74" y="213"/>
                    <a:pt x="71" y="218"/>
                    <a:pt x="67" y="224"/>
                  </a:cubicBezTo>
                  <a:cubicBezTo>
                    <a:pt x="49" y="202"/>
                    <a:pt x="53" y="184"/>
                    <a:pt x="80" y="133"/>
                  </a:cubicBezTo>
                  <a:cubicBezTo>
                    <a:pt x="55" y="143"/>
                    <a:pt x="33" y="159"/>
                    <a:pt x="0" y="149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55">
              <a:extLst>
                <a:ext uri="{FF2B5EF4-FFF2-40B4-BE49-F238E27FC236}">
                  <a16:creationId xmlns:a16="http://schemas.microsoft.com/office/drawing/2014/main" id="{3AE2E187-B32A-04CC-5CB8-7FAF2E494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6" y="2241"/>
              <a:ext cx="328" cy="347"/>
            </a:xfrm>
            <a:custGeom>
              <a:avLst/>
              <a:gdLst>
                <a:gd name="T0" fmla="*/ 4 w 223"/>
                <a:gd name="T1" fmla="*/ 66 h 225"/>
                <a:gd name="T2" fmla="*/ 75 w 223"/>
                <a:gd name="T3" fmla="*/ 85 h 225"/>
                <a:gd name="T4" fmla="*/ 56 w 223"/>
                <a:gd name="T5" fmla="*/ 37 h 225"/>
                <a:gd name="T6" fmla="*/ 57 w 223"/>
                <a:gd name="T7" fmla="*/ 0 h 225"/>
                <a:gd name="T8" fmla="*/ 82 w 223"/>
                <a:gd name="T9" fmla="*/ 25 h 225"/>
                <a:gd name="T10" fmla="*/ 119 w 223"/>
                <a:gd name="T11" fmla="*/ 106 h 225"/>
                <a:gd name="T12" fmla="*/ 223 w 223"/>
                <a:gd name="T13" fmla="*/ 162 h 225"/>
                <a:gd name="T14" fmla="*/ 136 w 223"/>
                <a:gd name="T15" fmla="*/ 145 h 225"/>
                <a:gd name="T16" fmla="*/ 152 w 223"/>
                <a:gd name="T17" fmla="*/ 225 h 225"/>
                <a:gd name="T18" fmla="*/ 132 w 223"/>
                <a:gd name="T19" fmla="*/ 203 h 225"/>
                <a:gd name="T20" fmla="*/ 102 w 223"/>
                <a:gd name="T21" fmla="*/ 140 h 225"/>
                <a:gd name="T22" fmla="*/ 82 w 223"/>
                <a:gd name="T23" fmla="*/ 119 h 225"/>
                <a:gd name="T24" fmla="*/ 17 w 223"/>
                <a:gd name="T25" fmla="*/ 88 h 225"/>
                <a:gd name="T26" fmla="*/ 0 w 223"/>
                <a:gd name="T27" fmla="*/ 72 h 225"/>
                <a:gd name="T28" fmla="*/ 4 w 223"/>
                <a:gd name="T29" fmla="*/ 6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3" h="225">
                  <a:moveTo>
                    <a:pt x="4" y="66"/>
                  </a:moveTo>
                  <a:cubicBezTo>
                    <a:pt x="29" y="60"/>
                    <a:pt x="51" y="74"/>
                    <a:pt x="75" y="85"/>
                  </a:cubicBezTo>
                  <a:cubicBezTo>
                    <a:pt x="68" y="68"/>
                    <a:pt x="59" y="53"/>
                    <a:pt x="56" y="37"/>
                  </a:cubicBezTo>
                  <a:cubicBezTo>
                    <a:pt x="53" y="26"/>
                    <a:pt x="56" y="13"/>
                    <a:pt x="57" y="0"/>
                  </a:cubicBezTo>
                  <a:cubicBezTo>
                    <a:pt x="65" y="9"/>
                    <a:pt x="76" y="15"/>
                    <a:pt x="82" y="25"/>
                  </a:cubicBezTo>
                  <a:cubicBezTo>
                    <a:pt x="95" y="51"/>
                    <a:pt x="106" y="78"/>
                    <a:pt x="119" y="106"/>
                  </a:cubicBezTo>
                  <a:cubicBezTo>
                    <a:pt x="156" y="117"/>
                    <a:pt x="192" y="133"/>
                    <a:pt x="223" y="162"/>
                  </a:cubicBezTo>
                  <a:cubicBezTo>
                    <a:pt x="190" y="177"/>
                    <a:pt x="165" y="158"/>
                    <a:pt x="136" y="145"/>
                  </a:cubicBezTo>
                  <a:cubicBezTo>
                    <a:pt x="147" y="169"/>
                    <a:pt x="161" y="192"/>
                    <a:pt x="152" y="225"/>
                  </a:cubicBezTo>
                  <a:cubicBezTo>
                    <a:pt x="143" y="216"/>
                    <a:pt x="136" y="210"/>
                    <a:pt x="132" y="203"/>
                  </a:cubicBezTo>
                  <a:cubicBezTo>
                    <a:pt x="121" y="183"/>
                    <a:pt x="111" y="162"/>
                    <a:pt x="102" y="140"/>
                  </a:cubicBezTo>
                  <a:cubicBezTo>
                    <a:pt x="98" y="130"/>
                    <a:pt x="93" y="124"/>
                    <a:pt x="82" y="119"/>
                  </a:cubicBezTo>
                  <a:cubicBezTo>
                    <a:pt x="60" y="111"/>
                    <a:pt x="38" y="100"/>
                    <a:pt x="17" y="88"/>
                  </a:cubicBezTo>
                  <a:cubicBezTo>
                    <a:pt x="10" y="85"/>
                    <a:pt x="5" y="78"/>
                    <a:pt x="0" y="72"/>
                  </a:cubicBezTo>
                  <a:cubicBezTo>
                    <a:pt x="1" y="70"/>
                    <a:pt x="2" y="68"/>
                    <a:pt x="4" y="66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56">
              <a:extLst>
                <a:ext uri="{FF2B5EF4-FFF2-40B4-BE49-F238E27FC236}">
                  <a16:creationId xmlns:a16="http://schemas.microsoft.com/office/drawing/2014/main" id="{720CB007-5966-A491-9328-9D76E5CF1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6" y="2849"/>
              <a:ext cx="144" cy="360"/>
            </a:xfrm>
            <a:custGeom>
              <a:avLst/>
              <a:gdLst>
                <a:gd name="T0" fmla="*/ 7 w 98"/>
                <a:gd name="T1" fmla="*/ 10 h 233"/>
                <a:gd name="T2" fmla="*/ 45 w 98"/>
                <a:gd name="T3" fmla="*/ 72 h 233"/>
                <a:gd name="T4" fmla="*/ 76 w 98"/>
                <a:gd name="T5" fmla="*/ 10 h 233"/>
                <a:gd name="T6" fmla="*/ 92 w 98"/>
                <a:gd name="T7" fmla="*/ 0 h 233"/>
                <a:gd name="T8" fmla="*/ 96 w 98"/>
                <a:gd name="T9" fmla="*/ 20 h 233"/>
                <a:gd name="T10" fmla="*/ 64 w 98"/>
                <a:gd name="T11" fmla="*/ 118 h 233"/>
                <a:gd name="T12" fmla="*/ 96 w 98"/>
                <a:gd name="T13" fmla="*/ 210 h 233"/>
                <a:gd name="T14" fmla="*/ 94 w 98"/>
                <a:gd name="T15" fmla="*/ 233 h 233"/>
                <a:gd name="T16" fmla="*/ 73 w 98"/>
                <a:gd name="T17" fmla="*/ 220 h 233"/>
                <a:gd name="T18" fmla="*/ 45 w 98"/>
                <a:gd name="T19" fmla="*/ 162 h 233"/>
                <a:gd name="T20" fmla="*/ 1 w 98"/>
                <a:gd name="T21" fmla="*/ 228 h 233"/>
                <a:gd name="T22" fmla="*/ 3 w 98"/>
                <a:gd name="T23" fmla="*/ 195 h 233"/>
                <a:gd name="T24" fmla="*/ 27 w 98"/>
                <a:gd name="T25" fmla="*/ 127 h 233"/>
                <a:gd name="T26" fmla="*/ 27 w 98"/>
                <a:gd name="T27" fmla="*/ 106 h 233"/>
                <a:gd name="T28" fmla="*/ 3 w 98"/>
                <a:gd name="T29" fmla="*/ 39 h 233"/>
                <a:gd name="T30" fmla="*/ 0 w 98"/>
                <a:gd name="T31" fmla="*/ 12 h 233"/>
                <a:gd name="T32" fmla="*/ 7 w 98"/>
                <a:gd name="T33" fmla="*/ 1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8" h="233">
                  <a:moveTo>
                    <a:pt x="7" y="10"/>
                  </a:moveTo>
                  <a:cubicBezTo>
                    <a:pt x="31" y="24"/>
                    <a:pt x="36" y="50"/>
                    <a:pt x="45" y="72"/>
                  </a:cubicBezTo>
                  <a:cubicBezTo>
                    <a:pt x="55" y="51"/>
                    <a:pt x="65" y="30"/>
                    <a:pt x="76" y="10"/>
                  </a:cubicBezTo>
                  <a:cubicBezTo>
                    <a:pt x="79" y="5"/>
                    <a:pt x="86" y="3"/>
                    <a:pt x="92" y="0"/>
                  </a:cubicBezTo>
                  <a:cubicBezTo>
                    <a:pt x="93" y="7"/>
                    <a:pt x="98" y="14"/>
                    <a:pt x="96" y="20"/>
                  </a:cubicBezTo>
                  <a:cubicBezTo>
                    <a:pt x="86" y="53"/>
                    <a:pt x="75" y="85"/>
                    <a:pt x="64" y="118"/>
                  </a:cubicBezTo>
                  <a:cubicBezTo>
                    <a:pt x="74" y="147"/>
                    <a:pt x="86" y="178"/>
                    <a:pt x="96" y="210"/>
                  </a:cubicBezTo>
                  <a:cubicBezTo>
                    <a:pt x="98" y="217"/>
                    <a:pt x="94" y="225"/>
                    <a:pt x="94" y="233"/>
                  </a:cubicBezTo>
                  <a:cubicBezTo>
                    <a:pt x="87" y="229"/>
                    <a:pt x="77" y="226"/>
                    <a:pt x="73" y="220"/>
                  </a:cubicBezTo>
                  <a:cubicBezTo>
                    <a:pt x="63" y="202"/>
                    <a:pt x="54" y="182"/>
                    <a:pt x="45" y="162"/>
                  </a:cubicBezTo>
                  <a:cubicBezTo>
                    <a:pt x="36" y="184"/>
                    <a:pt x="31" y="210"/>
                    <a:pt x="1" y="228"/>
                  </a:cubicBezTo>
                  <a:cubicBezTo>
                    <a:pt x="2" y="213"/>
                    <a:pt x="0" y="204"/>
                    <a:pt x="3" y="195"/>
                  </a:cubicBezTo>
                  <a:cubicBezTo>
                    <a:pt x="10" y="172"/>
                    <a:pt x="19" y="150"/>
                    <a:pt x="27" y="127"/>
                  </a:cubicBezTo>
                  <a:cubicBezTo>
                    <a:pt x="29" y="121"/>
                    <a:pt x="29" y="113"/>
                    <a:pt x="27" y="106"/>
                  </a:cubicBezTo>
                  <a:cubicBezTo>
                    <a:pt x="19" y="84"/>
                    <a:pt x="10" y="62"/>
                    <a:pt x="3" y="39"/>
                  </a:cubicBezTo>
                  <a:cubicBezTo>
                    <a:pt x="0" y="31"/>
                    <a:pt x="1" y="21"/>
                    <a:pt x="0" y="12"/>
                  </a:cubicBezTo>
                  <a:cubicBezTo>
                    <a:pt x="3" y="11"/>
                    <a:pt x="5" y="11"/>
                    <a:pt x="7" y="1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AED4C395-9FDA-4FC3-9CCC-7965B306F6C6}"/>
              </a:ext>
            </a:extLst>
          </p:cNvPr>
          <p:cNvSpPr/>
          <p:nvPr/>
        </p:nvSpPr>
        <p:spPr>
          <a:xfrm>
            <a:off x="137220" y="180395"/>
            <a:ext cx="8863148" cy="4911635"/>
          </a:xfrm>
          <a:prstGeom prst="rect">
            <a:avLst/>
          </a:prstGeom>
          <a:solidFill>
            <a:srgbClr val="49BDC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418856" y="610654"/>
            <a:ext cx="2920511" cy="715581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050" dirty="0">
                <a:solidFill>
                  <a:schemeClr val="accent3">
                    <a:lumMod val="75000"/>
                  </a:schemeClr>
                </a:solidFill>
                <a:latin typeface="+mj-lt"/>
                <a:cs typeface="B Nazanin" panose="00000400000000000000" pitchFamily="2" charset="-78"/>
              </a:rPr>
              <a:t>سبک ستون ها</a:t>
            </a:r>
            <a:endParaRPr lang="ko-KR" altLang="en-US" sz="4050" dirty="0">
              <a:solidFill>
                <a:schemeClr val="accent3">
                  <a:lumMod val="7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00346D-4EC6-489B-98F2-B98E6CCAF024}"/>
              </a:ext>
            </a:extLst>
          </p:cNvPr>
          <p:cNvSpPr txBox="1"/>
          <p:nvPr/>
        </p:nvSpPr>
        <p:spPr>
          <a:xfrm>
            <a:off x="4711216" y="620629"/>
            <a:ext cx="3979619" cy="133882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</a:p>
          <a:p>
            <a:pPr algn="r" rtl="1"/>
            <a:endParaRPr lang="fa-IR" altLang="ko-KR" sz="900" dirty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900" dirty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900" dirty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900" dirty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rPr>
              <a:t>آسان برای تغییر رنگ، عکس و متن. ارائه پاورپوینت مدرنی را دریافت کنید که به زیبایی طراحی شده است.</a:t>
            </a:r>
            <a:endParaRPr lang="ko-KR" altLang="en-US" sz="900" dirty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44ECB0-21BC-4574-B13A-D1D11886C25D}"/>
              </a:ext>
            </a:extLst>
          </p:cNvPr>
          <p:cNvSpPr txBox="1"/>
          <p:nvPr/>
        </p:nvSpPr>
        <p:spPr>
          <a:xfrm>
            <a:off x="418857" y="2316361"/>
            <a:ext cx="3979619" cy="415498"/>
          </a:xfrm>
          <a:prstGeom prst="rect">
            <a:avLst/>
          </a:prstGeom>
          <a:solidFill>
            <a:schemeClr val="bg1">
              <a:alpha val="70000"/>
            </a:schemeClr>
          </a:solidFill>
          <a:effectLst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050" b="1" dirty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050" b="1" dirty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84C061-7156-4C9F-A04C-71CD1C530CA3}"/>
              </a:ext>
            </a:extLst>
          </p:cNvPr>
          <p:cNvSpPr txBox="1"/>
          <p:nvPr/>
        </p:nvSpPr>
        <p:spPr>
          <a:xfrm>
            <a:off x="418857" y="1820957"/>
            <a:ext cx="3979619" cy="415498"/>
          </a:xfrm>
          <a:prstGeom prst="rect">
            <a:avLst/>
          </a:prstGeom>
          <a:solidFill>
            <a:schemeClr val="bg1">
              <a:alpha val="70000"/>
            </a:schemeClr>
          </a:solidFill>
          <a:effectLst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050" b="1" dirty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050" b="1" dirty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4A1EBD-69FD-4FC1-B69E-607997C8103B}"/>
              </a:ext>
            </a:extLst>
          </p:cNvPr>
          <p:cNvSpPr txBox="1"/>
          <p:nvPr/>
        </p:nvSpPr>
        <p:spPr>
          <a:xfrm>
            <a:off x="418857" y="2835131"/>
            <a:ext cx="3979619" cy="133882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</a:p>
          <a:p>
            <a:pPr algn="r" rtl="1"/>
            <a:endParaRPr lang="fa-IR" altLang="ko-KR" sz="900" dirty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900" dirty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900" dirty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900" dirty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rPr>
              <a:t>آسان برای تغییر رنگ، عکس و متن. ارائه پاورپوینت مدرنی را دریافت کنید که به زیبایی طراحی شده است.</a:t>
            </a:r>
            <a:endParaRPr lang="ko-KR" altLang="en-US" sz="900" dirty="0">
              <a:solidFill>
                <a:schemeClr val="accent3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arcador de posición de imagen 2">
            <a:extLst>
              <a:ext uri="{FF2B5EF4-FFF2-40B4-BE49-F238E27FC236}">
                <a16:creationId xmlns:a16="http://schemas.microsoft.com/office/drawing/2014/main" id="{294D6981-F796-4477-9CE7-A8D8DCADD10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2123728" y="3507854"/>
            <a:ext cx="4896544" cy="1635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Text Placeholder 13"/>
          <p:cNvSpPr txBox="1">
            <a:spLocks/>
          </p:cNvSpPr>
          <p:nvPr/>
        </p:nvSpPr>
        <p:spPr>
          <a:xfrm>
            <a:off x="2375756" y="3797331"/>
            <a:ext cx="4392488" cy="967444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fa-IR" sz="24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نمونه کارها ساده طراحی شده است</a:t>
            </a:r>
            <a:endParaRPr lang="en-US" altLang="ko-KR" sz="24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170255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upo 33">
            <a:extLst>
              <a:ext uri="{FF2B5EF4-FFF2-40B4-BE49-F238E27FC236}">
                <a16:creationId xmlns:a16="http://schemas.microsoft.com/office/drawing/2014/main" id="{CAF41579-9E3A-4954-95F3-8A88A6FE45C6}"/>
              </a:ext>
            </a:extLst>
          </p:cNvPr>
          <p:cNvGrpSpPr/>
          <p:nvPr/>
        </p:nvGrpSpPr>
        <p:grpSpPr>
          <a:xfrm>
            <a:off x="381775" y="178711"/>
            <a:ext cx="8273739" cy="1070433"/>
            <a:chOff x="1403648" y="2243287"/>
            <a:chExt cx="7368294" cy="953289"/>
          </a:xfrm>
          <a:solidFill>
            <a:srgbClr val="00B0F0"/>
          </a:solidFill>
        </p:grpSpPr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id="{A12F6062-8FA8-421B-B9BF-92E8734902F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403648" y="224499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12">
              <a:extLst>
                <a:ext uri="{FF2B5EF4-FFF2-40B4-BE49-F238E27FC236}">
                  <a16:creationId xmlns:a16="http://schemas.microsoft.com/office/drawing/2014/main" id="{19E57544-F6CE-4ECB-9793-33DD21752404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1979224" y="224328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-143939" y="261195"/>
            <a:ext cx="8678862" cy="542925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800" b="1" dirty="0">
                <a:solidFill>
                  <a:schemeClr val="bg1"/>
                </a:solidFill>
                <a:cs typeface="B Nazanin" panose="00000400000000000000" pitchFamily="2" charset="-78"/>
              </a:rPr>
              <a:t>سبک جدول زمانی</a:t>
            </a:r>
            <a:endParaRPr lang="en-US" sz="4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" name="그룹 12">
            <a:extLst>
              <a:ext uri="{FF2B5EF4-FFF2-40B4-BE49-F238E27FC236}">
                <a16:creationId xmlns:a16="http://schemas.microsoft.com/office/drawing/2014/main" id="{806E6426-D684-4024-9A02-6D2C21F81ECF}"/>
              </a:ext>
            </a:extLst>
          </p:cNvPr>
          <p:cNvGrpSpPr/>
          <p:nvPr/>
        </p:nvGrpSpPr>
        <p:grpSpPr>
          <a:xfrm>
            <a:off x="863986" y="1704296"/>
            <a:ext cx="1813724" cy="2195831"/>
            <a:chOff x="1989012" y="2175681"/>
            <a:chExt cx="2165302" cy="292777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57155ED-43D2-4913-8190-407AAF86EDB3}"/>
                </a:ext>
              </a:extLst>
            </p:cNvPr>
            <p:cNvSpPr txBox="1"/>
            <p:nvPr/>
          </p:nvSpPr>
          <p:spPr>
            <a:xfrm>
              <a:off x="1991544" y="2510438"/>
              <a:ext cx="2162770" cy="2593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CAC98F-84CD-4F3E-B3C3-ACF0135CDA39}"/>
                </a:ext>
              </a:extLst>
            </p:cNvPr>
            <p:cNvSpPr txBox="1"/>
            <p:nvPr/>
          </p:nvSpPr>
          <p:spPr>
            <a:xfrm>
              <a:off x="1989012" y="2175681"/>
              <a:ext cx="2162771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_ نمودار</a:t>
              </a:r>
              <a:endParaRPr lang="ko-KR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8065ED0-9DFA-46BB-A215-9CD51E18A300}"/>
              </a:ext>
            </a:extLst>
          </p:cNvPr>
          <p:cNvCxnSpPr>
            <a:cxnSpLocks/>
          </p:cNvCxnSpPr>
          <p:nvPr/>
        </p:nvCxnSpPr>
        <p:spPr>
          <a:xfrm>
            <a:off x="713287" y="1933933"/>
            <a:ext cx="2099722" cy="11419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D7B58B-5CB3-4645-990F-1263644D062C}"/>
              </a:ext>
            </a:extLst>
          </p:cNvPr>
          <p:cNvCxnSpPr>
            <a:cxnSpLocks/>
          </p:cNvCxnSpPr>
          <p:nvPr/>
        </p:nvCxnSpPr>
        <p:spPr>
          <a:xfrm>
            <a:off x="2823262" y="1949830"/>
            <a:ext cx="241039" cy="208231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onut 66">
            <a:extLst>
              <a:ext uri="{FF2B5EF4-FFF2-40B4-BE49-F238E27FC236}">
                <a16:creationId xmlns:a16="http://schemas.microsoft.com/office/drawing/2014/main" id="{340A7AC8-CCA3-4B97-9CBD-7B77BE5AB7C3}"/>
              </a:ext>
            </a:extLst>
          </p:cNvPr>
          <p:cNvSpPr/>
          <p:nvPr/>
        </p:nvSpPr>
        <p:spPr>
          <a:xfrm>
            <a:off x="5548483" y="3087529"/>
            <a:ext cx="525773" cy="525773"/>
          </a:xfrm>
          <a:prstGeom prst="donut">
            <a:avLst>
              <a:gd name="adj" fmla="val 873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0F5E960-F5CC-4BDF-94DF-EC13FAF0CE36}"/>
              </a:ext>
            </a:extLst>
          </p:cNvPr>
          <p:cNvCxnSpPr>
            <a:cxnSpLocks/>
            <a:stCxn id="10" idx="6"/>
          </p:cNvCxnSpPr>
          <p:nvPr/>
        </p:nvCxnSpPr>
        <p:spPr>
          <a:xfrm>
            <a:off x="6074256" y="3350415"/>
            <a:ext cx="2356957" cy="3053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그룹 2">
            <a:extLst>
              <a:ext uri="{FF2B5EF4-FFF2-40B4-BE49-F238E27FC236}">
                <a16:creationId xmlns:a16="http://schemas.microsoft.com/office/drawing/2014/main" id="{E09A42E9-132D-4042-B305-8767B25582D6}"/>
              </a:ext>
            </a:extLst>
          </p:cNvPr>
          <p:cNvGrpSpPr/>
          <p:nvPr/>
        </p:nvGrpSpPr>
        <p:grpSpPr>
          <a:xfrm>
            <a:off x="6141978" y="3120930"/>
            <a:ext cx="2247143" cy="591673"/>
            <a:chOff x="8736091" y="4094174"/>
            <a:chExt cx="2493362" cy="7888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8711410-C4C1-438A-9418-6F7B4D9B876F}"/>
                </a:ext>
              </a:extLst>
            </p:cNvPr>
            <p:cNvSpPr txBox="1"/>
            <p:nvPr/>
          </p:nvSpPr>
          <p:spPr>
            <a:xfrm>
              <a:off x="8744645" y="4390629"/>
              <a:ext cx="248480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ko-KR" altLang="en-US" sz="900" dirty="0"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EE9FE45-7D00-4CFB-8626-58379554D825}"/>
                </a:ext>
              </a:extLst>
            </p:cNvPr>
            <p:cNvSpPr txBox="1"/>
            <p:nvPr/>
          </p:nvSpPr>
          <p:spPr>
            <a:xfrm>
              <a:off x="8736091" y="4094174"/>
              <a:ext cx="2492196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050" dirty="0">
                  <a:cs typeface="B Nazanin" panose="00000400000000000000" pitchFamily="2" charset="-78"/>
                </a:rPr>
                <a:t>مطالب _ نمودار</a:t>
              </a:r>
              <a:endParaRPr lang="ko-KR" altLang="en-US" sz="1050" dirty="0">
                <a:cs typeface="B Nazanin" panose="00000400000000000000" pitchFamily="2" charset="-78"/>
              </a:endParaRPr>
            </a:p>
          </p:txBody>
        </p:sp>
      </p:grpSp>
      <p:sp>
        <p:nvSpPr>
          <p:cNvPr id="15" name="Donut 59">
            <a:extLst>
              <a:ext uri="{FF2B5EF4-FFF2-40B4-BE49-F238E27FC236}">
                <a16:creationId xmlns:a16="http://schemas.microsoft.com/office/drawing/2014/main" id="{B1E2F83F-CB9D-4DE0-AF13-31EFAF4873DD}"/>
              </a:ext>
            </a:extLst>
          </p:cNvPr>
          <p:cNvSpPr/>
          <p:nvPr/>
        </p:nvSpPr>
        <p:spPr>
          <a:xfrm>
            <a:off x="4796976" y="1363299"/>
            <a:ext cx="525773" cy="525773"/>
          </a:xfrm>
          <a:prstGeom prst="donut">
            <a:avLst>
              <a:gd name="adj" fmla="val 873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2A8CB13-03A0-49E6-B427-D426E4CE7BBD}"/>
              </a:ext>
            </a:extLst>
          </p:cNvPr>
          <p:cNvCxnSpPr>
            <a:cxnSpLocks/>
            <a:stCxn id="15" idx="6"/>
          </p:cNvCxnSpPr>
          <p:nvPr/>
        </p:nvCxnSpPr>
        <p:spPr>
          <a:xfrm>
            <a:off x="5322749" y="1626185"/>
            <a:ext cx="3108464" cy="0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그룹 6">
            <a:extLst>
              <a:ext uri="{FF2B5EF4-FFF2-40B4-BE49-F238E27FC236}">
                <a16:creationId xmlns:a16="http://schemas.microsoft.com/office/drawing/2014/main" id="{4B325B65-67D9-4F90-9ED9-98D80453686C}"/>
              </a:ext>
            </a:extLst>
          </p:cNvPr>
          <p:cNvGrpSpPr/>
          <p:nvPr/>
        </p:nvGrpSpPr>
        <p:grpSpPr>
          <a:xfrm>
            <a:off x="5345489" y="1399440"/>
            <a:ext cx="3047512" cy="453173"/>
            <a:chOff x="8306211" y="1865918"/>
            <a:chExt cx="2909365" cy="604229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E56D3BE-2024-40BC-9EF4-A3C425F872DD}"/>
                </a:ext>
              </a:extLst>
            </p:cNvPr>
            <p:cNvSpPr txBox="1"/>
            <p:nvPr/>
          </p:nvSpPr>
          <p:spPr>
            <a:xfrm>
              <a:off x="8315999" y="2162372"/>
              <a:ext cx="2899577" cy="307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ko-KR" altLang="en-US" sz="900" dirty="0"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F82CB77-F121-4560-90CA-5AD7A8B8F408}"/>
                </a:ext>
              </a:extLst>
            </p:cNvPr>
            <p:cNvSpPr txBox="1"/>
            <p:nvPr/>
          </p:nvSpPr>
          <p:spPr>
            <a:xfrm>
              <a:off x="8306211" y="1865918"/>
              <a:ext cx="2908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050" dirty="0">
                  <a:cs typeface="B Nazanin" panose="00000400000000000000" pitchFamily="2" charset="-78"/>
                </a:rPr>
                <a:t>مطالب _ نمودار</a:t>
              </a:r>
              <a:endParaRPr lang="ko-KR" altLang="en-US" sz="1050" dirty="0">
                <a:cs typeface="B Nazanin" panose="00000400000000000000" pitchFamily="2" charset="-78"/>
              </a:endParaRPr>
            </a:p>
          </p:txBody>
        </p:sp>
      </p:grpSp>
      <p:sp>
        <p:nvSpPr>
          <p:cNvPr id="20" name="Donut 60">
            <a:extLst>
              <a:ext uri="{FF2B5EF4-FFF2-40B4-BE49-F238E27FC236}">
                <a16:creationId xmlns:a16="http://schemas.microsoft.com/office/drawing/2014/main" id="{D701ABA6-AC14-4871-B328-9BADC013C77C}"/>
              </a:ext>
            </a:extLst>
          </p:cNvPr>
          <p:cNvSpPr/>
          <p:nvPr/>
        </p:nvSpPr>
        <p:spPr>
          <a:xfrm>
            <a:off x="4796976" y="4000885"/>
            <a:ext cx="525773" cy="525773"/>
          </a:xfrm>
          <a:prstGeom prst="donut">
            <a:avLst>
              <a:gd name="adj" fmla="val 873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43B03EE-083E-41C7-B40E-8740AF99EA86}"/>
              </a:ext>
            </a:extLst>
          </p:cNvPr>
          <p:cNvCxnSpPr>
            <a:cxnSpLocks/>
            <a:stCxn id="20" idx="6"/>
          </p:cNvCxnSpPr>
          <p:nvPr/>
        </p:nvCxnSpPr>
        <p:spPr>
          <a:xfrm>
            <a:off x="5322749" y="4263772"/>
            <a:ext cx="3108464" cy="0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7">
            <a:extLst>
              <a:ext uri="{FF2B5EF4-FFF2-40B4-BE49-F238E27FC236}">
                <a16:creationId xmlns:a16="http://schemas.microsoft.com/office/drawing/2014/main" id="{176058F1-B406-42FB-BFFB-FDCF0E305E2A}"/>
              </a:ext>
            </a:extLst>
          </p:cNvPr>
          <p:cNvGrpSpPr/>
          <p:nvPr/>
        </p:nvGrpSpPr>
        <p:grpSpPr>
          <a:xfrm>
            <a:off x="5345489" y="4031081"/>
            <a:ext cx="3047512" cy="460468"/>
            <a:chOff x="8306211" y="5374777"/>
            <a:chExt cx="2909365" cy="61395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06CA0EA-197D-4868-91E7-8489DD1C2B94}"/>
                </a:ext>
              </a:extLst>
            </p:cNvPr>
            <p:cNvSpPr txBox="1"/>
            <p:nvPr/>
          </p:nvSpPr>
          <p:spPr>
            <a:xfrm>
              <a:off x="8315999" y="5680958"/>
              <a:ext cx="2899577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979026A-0C22-4390-A599-A634AA911130}"/>
                </a:ext>
              </a:extLst>
            </p:cNvPr>
            <p:cNvSpPr txBox="1"/>
            <p:nvPr/>
          </p:nvSpPr>
          <p:spPr>
            <a:xfrm>
              <a:off x="8306211" y="5374777"/>
              <a:ext cx="2908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_ نمودار</a:t>
              </a:r>
              <a:endParaRPr lang="ko-KR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5" name="Donut 61">
            <a:extLst>
              <a:ext uri="{FF2B5EF4-FFF2-40B4-BE49-F238E27FC236}">
                <a16:creationId xmlns:a16="http://schemas.microsoft.com/office/drawing/2014/main" id="{7A2B8BFA-73D9-4B5B-88AB-EE9B3FAAC9F7}"/>
              </a:ext>
            </a:extLst>
          </p:cNvPr>
          <p:cNvSpPr/>
          <p:nvPr/>
        </p:nvSpPr>
        <p:spPr>
          <a:xfrm>
            <a:off x="5548483" y="2163976"/>
            <a:ext cx="525773" cy="525773"/>
          </a:xfrm>
          <a:prstGeom prst="donut">
            <a:avLst>
              <a:gd name="adj" fmla="val 873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671904B-9B10-479E-9F45-62576C9D32C3}"/>
              </a:ext>
            </a:extLst>
          </p:cNvPr>
          <p:cNvCxnSpPr>
            <a:cxnSpLocks/>
            <a:stCxn id="25" idx="6"/>
          </p:cNvCxnSpPr>
          <p:nvPr/>
        </p:nvCxnSpPr>
        <p:spPr>
          <a:xfrm>
            <a:off x="6074256" y="2426863"/>
            <a:ext cx="2356957" cy="3053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그룹 5">
            <a:extLst>
              <a:ext uri="{FF2B5EF4-FFF2-40B4-BE49-F238E27FC236}">
                <a16:creationId xmlns:a16="http://schemas.microsoft.com/office/drawing/2014/main" id="{3390D829-FD19-452F-B404-BB790CD7E653}"/>
              </a:ext>
            </a:extLst>
          </p:cNvPr>
          <p:cNvGrpSpPr/>
          <p:nvPr/>
        </p:nvGrpSpPr>
        <p:grpSpPr>
          <a:xfrm>
            <a:off x="6127585" y="2200279"/>
            <a:ext cx="2247143" cy="598969"/>
            <a:chOff x="8697852" y="2990115"/>
            <a:chExt cx="2493362" cy="798625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E33B8A1-1336-493E-9F0E-9FA5A94F215C}"/>
                </a:ext>
              </a:extLst>
            </p:cNvPr>
            <p:cNvSpPr txBox="1"/>
            <p:nvPr/>
          </p:nvSpPr>
          <p:spPr>
            <a:xfrm>
              <a:off x="8706406" y="3296298"/>
              <a:ext cx="248480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ko-KR" altLang="en-US" sz="900" dirty="0"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B964F5E-FD48-4883-9D9E-6392C09CFEB7}"/>
                </a:ext>
              </a:extLst>
            </p:cNvPr>
            <p:cNvSpPr txBox="1"/>
            <p:nvPr/>
          </p:nvSpPr>
          <p:spPr>
            <a:xfrm>
              <a:off x="8697852" y="2990115"/>
              <a:ext cx="2492196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050" dirty="0">
                  <a:cs typeface="B Nazanin" panose="00000400000000000000" pitchFamily="2" charset="-78"/>
                </a:rPr>
                <a:t>مطالب _ نمودار</a:t>
              </a:r>
              <a:endParaRPr lang="ko-KR" altLang="en-US" sz="1050" dirty="0">
                <a:cs typeface="B Nazanin" panose="00000400000000000000" pitchFamily="2" charset="-78"/>
              </a:endParaRPr>
            </a:p>
          </p:txBody>
        </p:sp>
      </p:grpSp>
      <p:sp>
        <p:nvSpPr>
          <p:cNvPr id="3" name="Donut 1">
            <a:extLst>
              <a:ext uri="{FF2B5EF4-FFF2-40B4-BE49-F238E27FC236}">
                <a16:creationId xmlns:a16="http://schemas.microsoft.com/office/drawing/2014/main" id="{26F7F299-2EA6-4284-B246-B316E702B232}"/>
              </a:ext>
            </a:extLst>
          </p:cNvPr>
          <p:cNvSpPr/>
          <p:nvPr/>
        </p:nvSpPr>
        <p:spPr>
          <a:xfrm>
            <a:off x="2675590" y="1615287"/>
            <a:ext cx="2711478" cy="2711478"/>
          </a:xfrm>
          <a:prstGeom prst="donut">
            <a:avLst>
              <a:gd name="adj" fmla="val 6673"/>
            </a:avLst>
          </a:prstGeom>
          <a:solidFill>
            <a:srgbClr val="0DD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40" name="Imagen 3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9258" y="2216850"/>
            <a:ext cx="1584142" cy="1584142"/>
          </a:xfrm>
          <a:prstGeom prst="rect">
            <a:avLst/>
          </a:prstGeom>
        </p:spPr>
      </p:pic>
      <p:sp>
        <p:nvSpPr>
          <p:cNvPr id="31" name="Freeform 5">
            <a:extLst>
              <a:ext uri="{FF2B5EF4-FFF2-40B4-BE49-F238E27FC236}">
                <a16:creationId xmlns:a16="http://schemas.microsoft.com/office/drawing/2014/main" id="{F7465334-6714-A8E9-90A7-EA99B98F528F}"/>
              </a:ext>
            </a:extLst>
          </p:cNvPr>
          <p:cNvSpPr>
            <a:spLocks noEditPoints="1"/>
          </p:cNvSpPr>
          <p:nvPr/>
        </p:nvSpPr>
        <p:spPr bwMode="auto">
          <a:xfrm>
            <a:off x="4959362" y="1474788"/>
            <a:ext cx="200026" cy="315912"/>
          </a:xfrm>
          <a:custGeom>
            <a:avLst/>
            <a:gdLst>
              <a:gd name="T0" fmla="*/ 117 w 276"/>
              <a:gd name="T1" fmla="*/ 91 h 437"/>
              <a:gd name="T2" fmla="*/ 236 w 276"/>
              <a:gd name="T3" fmla="*/ 35 h 437"/>
              <a:gd name="T4" fmla="*/ 262 w 276"/>
              <a:gd name="T5" fmla="*/ 1 h 437"/>
              <a:gd name="T6" fmla="*/ 243 w 276"/>
              <a:gd name="T7" fmla="*/ 58 h 437"/>
              <a:gd name="T8" fmla="*/ 161 w 276"/>
              <a:gd name="T9" fmla="*/ 115 h 437"/>
              <a:gd name="T10" fmla="*/ 257 w 276"/>
              <a:gd name="T11" fmla="*/ 187 h 437"/>
              <a:gd name="T12" fmla="*/ 197 w 276"/>
              <a:gd name="T13" fmla="*/ 300 h 437"/>
              <a:gd name="T14" fmla="*/ 226 w 276"/>
              <a:gd name="T15" fmla="*/ 365 h 437"/>
              <a:gd name="T16" fmla="*/ 269 w 276"/>
              <a:gd name="T17" fmla="*/ 424 h 437"/>
              <a:gd name="T18" fmla="*/ 249 w 276"/>
              <a:gd name="T19" fmla="*/ 426 h 437"/>
              <a:gd name="T20" fmla="*/ 229 w 276"/>
              <a:gd name="T21" fmla="*/ 404 h 437"/>
              <a:gd name="T22" fmla="*/ 88 w 276"/>
              <a:gd name="T23" fmla="*/ 400 h 437"/>
              <a:gd name="T24" fmla="*/ 98 w 276"/>
              <a:gd name="T25" fmla="*/ 383 h 437"/>
              <a:gd name="T26" fmla="*/ 211 w 276"/>
              <a:gd name="T27" fmla="*/ 383 h 437"/>
              <a:gd name="T28" fmla="*/ 173 w 276"/>
              <a:gd name="T29" fmla="*/ 355 h 437"/>
              <a:gd name="T30" fmla="*/ 51 w 276"/>
              <a:gd name="T31" fmla="*/ 393 h 437"/>
              <a:gd name="T32" fmla="*/ 18 w 276"/>
              <a:gd name="T33" fmla="*/ 437 h 437"/>
              <a:gd name="T34" fmla="*/ 20 w 276"/>
              <a:gd name="T35" fmla="*/ 396 h 437"/>
              <a:gd name="T36" fmla="*/ 117 w 276"/>
              <a:gd name="T37" fmla="*/ 323 h 437"/>
              <a:gd name="T38" fmla="*/ 30 w 276"/>
              <a:gd name="T39" fmla="*/ 261 h 437"/>
              <a:gd name="T40" fmla="*/ 105 w 276"/>
              <a:gd name="T41" fmla="*/ 123 h 437"/>
              <a:gd name="T42" fmla="*/ 68 w 276"/>
              <a:gd name="T43" fmla="*/ 84 h 437"/>
              <a:gd name="T44" fmla="*/ 10 w 276"/>
              <a:gd name="T45" fmla="*/ 13 h 437"/>
              <a:gd name="T46" fmla="*/ 29 w 276"/>
              <a:gd name="T47" fmla="*/ 10 h 437"/>
              <a:gd name="T48" fmla="*/ 54 w 276"/>
              <a:gd name="T49" fmla="*/ 34 h 437"/>
              <a:gd name="T50" fmla="*/ 177 w 276"/>
              <a:gd name="T51" fmla="*/ 35 h 437"/>
              <a:gd name="T52" fmla="*/ 178 w 276"/>
              <a:gd name="T53" fmla="*/ 54 h 437"/>
              <a:gd name="T54" fmla="*/ 68 w 276"/>
              <a:gd name="T55" fmla="*/ 55 h 437"/>
              <a:gd name="T56" fmla="*/ 247 w 276"/>
              <a:gd name="T57" fmla="*/ 230 h 437"/>
              <a:gd name="T58" fmla="*/ 64 w 276"/>
              <a:gd name="T59" fmla="*/ 252 h 437"/>
              <a:gd name="T60" fmla="*/ 182 w 276"/>
              <a:gd name="T61" fmla="*/ 263 h 437"/>
              <a:gd name="T62" fmla="*/ 129 w 276"/>
              <a:gd name="T63" fmla="*/ 274 h 437"/>
              <a:gd name="T64" fmla="*/ 83 w 276"/>
              <a:gd name="T65" fmla="*/ 277 h 437"/>
              <a:gd name="T66" fmla="*/ 144 w 276"/>
              <a:gd name="T67" fmla="*/ 308 h 437"/>
              <a:gd name="T68" fmla="*/ 247 w 276"/>
              <a:gd name="T69" fmla="*/ 230 h 437"/>
              <a:gd name="T70" fmla="*/ 214 w 276"/>
              <a:gd name="T71" fmla="*/ 186 h 437"/>
              <a:gd name="T72" fmla="*/ 96 w 276"/>
              <a:gd name="T73" fmla="*/ 175 h 437"/>
              <a:gd name="T74" fmla="*/ 166 w 276"/>
              <a:gd name="T75" fmla="*/ 165 h 437"/>
              <a:gd name="T76" fmla="*/ 197 w 276"/>
              <a:gd name="T77" fmla="*/ 162 h 437"/>
              <a:gd name="T78" fmla="*/ 133 w 276"/>
              <a:gd name="T79" fmla="*/ 131 h 437"/>
              <a:gd name="T80" fmla="*/ 31 w 276"/>
              <a:gd name="T81" fmla="*/ 207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76" h="437">
                <a:moveTo>
                  <a:pt x="67" y="58"/>
                </a:moveTo>
                <a:cubicBezTo>
                  <a:pt x="84" y="69"/>
                  <a:pt x="101" y="79"/>
                  <a:pt x="117" y="91"/>
                </a:cubicBezTo>
                <a:cubicBezTo>
                  <a:pt x="133" y="102"/>
                  <a:pt x="147" y="102"/>
                  <a:pt x="162" y="90"/>
                </a:cubicBezTo>
                <a:cubicBezTo>
                  <a:pt x="186" y="71"/>
                  <a:pt x="212" y="54"/>
                  <a:pt x="236" y="35"/>
                </a:cubicBezTo>
                <a:cubicBezTo>
                  <a:pt x="243" y="30"/>
                  <a:pt x="246" y="21"/>
                  <a:pt x="249" y="13"/>
                </a:cubicBezTo>
                <a:cubicBezTo>
                  <a:pt x="252" y="6"/>
                  <a:pt x="255" y="0"/>
                  <a:pt x="262" y="1"/>
                </a:cubicBezTo>
                <a:cubicBezTo>
                  <a:pt x="270" y="2"/>
                  <a:pt x="271" y="9"/>
                  <a:pt x="270" y="16"/>
                </a:cubicBezTo>
                <a:cubicBezTo>
                  <a:pt x="267" y="34"/>
                  <a:pt x="256" y="48"/>
                  <a:pt x="243" y="58"/>
                </a:cubicBezTo>
                <a:cubicBezTo>
                  <a:pt x="222" y="75"/>
                  <a:pt x="198" y="90"/>
                  <a:pt x="175" y="106"/>
                </a:cubicBezTo>
                <a:cubicBezTo>
                  <a:pt x="171" y="109"/>
                  <a:pt x="167" y="111"/>
                  <a:pt x="161" y="115"/>
                </a:cubicBezTo>
                <a:cubicBezTo>
                  <a:pt x="175" y="123"/>
                  <a:pt x="188" y="130"/>
                  <a:pt x="199" y="138"/>
                </a:cubicBezTo>
                <a:cubicBezTo>
                  <a:pt x="219" y="154"/>
                  <a:pt x="240" y="169"/>
                  <a:pt x="257" y="187"/>
                </a:cubicBezTo>
                <a:cubicBezTo>
                  <a:pt x="276" y="208"/>
                  <a:pt x="276" y="230"/>
                  <a:pt x="257" y="250"/>
                </a:cubicBezTo>
                <a:cubicBezTo>
                  <a:pt x="239" y="269"/>
                  <a:pt x="218" y="284"/>
                  <a:pt x="197" y="300"/>
                </a:cubicBezTo>
                <a:cubicBezTo>
                  <a:pt x="186" y="309"/>
                  <a:pt x="174" y="315"/>
                  <a:pt x="162" y="322"/>
                </a:cubicBezTo>
                <a:cubicBezTo>
                  <a:pt x="184" y="337"/>
                  <a:pt x="206" y="349"/>
                  <a:pt x="226" y="365"/>
                </a:cubicBezTo>
                <a:cubicBezTo>
                  <a:pt x="239" y="376"/>
                  <a:pt x="251" y="389"/>
                  <a:pt x="263" y="403"/>
                </a:cubicBezTo>
                <a:cubicBezTo>
                  <a:pt x="267" y="408"/>
                  <a:pt x="269" y="416"/>
                  <a:pt x="269" y="424"/>
                </a:cubicBezTo>
                <a:cubicBezTo>
                  <a:pt x="270" y="428"/>
                  <a:pt x="264" y="432"/>
                  <a:pt x="261" y="437"/>
                </a:cubicBezTo>
                <a:cubicBezTo>
                  <a:pt x="257" y="433"/>
                  <a:pt x="252" y="430"/>
                  <a:pt x="249" y="426"/>
                </a:cubicBezTo>
                <a:cubicBezTo>
                  <a:pt x="247" y="424"/>
                  <a:pt x="248" y="420"/>
                  <a:pt x="247" y="417"/>
                </a:cubicBezTo>
                <a:cubicBezTo>
                  <a:pt x="244" y="409"/>
                  <a:pt x="239" y="404"/>
                  <a:pt x="229" y="404"/>
                </a:cubicBezTo>
                <a:cubicBezTo>
                  <a:pt x="186" y="405"/>
                  <a:pt x="143" y="404"/>
                  <a:pt x="100" y="404"/>
                </a:cubicBezTo>
                <a:cubicBezTo>
                  <a:pt x="96" y="404"/>
                  <a:pt x="91" y="403"/>
                  <a:pt x="88" y="400"/>
                </a:cubicBezTo>
                <a:cubicBezTo>
                  <a:pt x="85" y="398"/>
                  <a:pt x="85" y="392"/>
                  <a:pt x="86" y="389"/>
                </a:cubicBezTo>
                <a:cubicBezTo>
                  <a:pt x="89" y="386"/>
                  <a:pt x="94" y="383"/>
                  <a:pt x="98" y="383"/>
                </a:cubicBezTo>
                <a:cubicBezTo>
                  <a:pt x="126" y="383"/>
                  <a:pt x="154" y="383"/>
                  <a:pt x="182" y="383"/>
                </a:cubicBezTo>
                <a:cubicBezTo>
                  <a:pt x="192" y="383"/>
                  <a:pt x="201" y="383"/>
                  <a:pt x="211" y="383"/>
                </a:cubicBezTo>
                <a:cubicBezTo>
                  <a:pt x="211" y="382"/>
                  <a:pt x="212" y="381"/>
                  <a:pt x="212" y="380"/>
                </a:cubicBezTo>
                <a:cubicBezTo>
                  <a:pt x="199" y="372"/>
                  <a:pt x="185" y="364"/>
                  <a:pt x="173" y="355"/>
                </a:cubicBezTo>
                <a:cubicBezTo>
                  <a:pt x="150" y="334"/>
                  <a:pt x="128" y="336"/>
                  <a:pt x="105" y="355"/>
                </a:cubicBezTo>
                <a:cubicBezTo>
                  <a:pt x="88" y="369"/>
                  <a:pt x="68" y="380"/>
                  <a:pt x="51" y="393"/>
                </a:cubicBezTo>
                <a:cubicBezTo>
                  <a:pt x="40" y="402"/>
                  <a:pt x="31" y="412"/>
                  <a:pt x="29" y="427"/>
                </a:cubicBezTo>
                <a:cubicBezTo>
                  <a:pt x="28" y="431"/>
                  <a:pt x="22" y="434"/>
                  <a:pt x="18" y="437"/>
                </a:cubicBezTo>
                <a:cubicBezTo>
                  <a:pt x="15" y="433"/>
                  <a:pt x="8" y="428"/>
                  <a:pt x="9" y="424"/>
                </a:cubicBezTo>
                <a:cubicBezTo>
                  <a:pt x="11" y="414"/>
                  <a:pt x="14" y="403"/>
                  <a:pt x="20" y="396"/>
                </a:cubicBezTo>
                <a:cubicBezTo>
                  <a:pt x="38" y="379"/>
                  <a:pt x="57" y="363"/>
                  <a:pt x="77" y="348"/>
                </a:cubicBezTo>
                <a:cubicBezTo>
                  <a:pt x="89" y="339"/>
                  <a:pt x="102" y="332"/>
                  <a:pt x="117" y="323"/>
                </a:cubicBezTo>
                <a:cubicBezTo>
                  <a:pt x="105" y="315"/>
                  <a:pt x="94" y="309"/>
                  <a:pt x="84" y="302"/>
                </a:cubicBezTo>
                <a:cubicBezTo>
                  <a:pt x="65" y="289"/>
                  <a:pt x="46" y="276"/>
                  <a:pt x="30" y="261"/>
                </a:cubicBezTo>
                <a:cubicBezTo>
                  <a:pt x="0" y="232"/>
                  <a:pt x="0" y="204"/>
                  <a:pt x="30" y="177"/>
                </a:cubicBezTo>
                <a:cubicBezTo>
                  <a:pt x="53" y="156"/>
                  <a:pt x="80" y="140"/>
                  <a:pt x="105" y="123"/>
                </a:cubicBezTo>
                <a:cubicBezTo>
                  <a:pt x="108" y="120"/>
                  <a:pt x="112" y="118"/>
                  <a:pt x="117" y="115"/>
                </a:cubicBezTo>
                <a:cubicBezTo>
                  <a:pt x="99" y="104"/>
                  <a:pt x="83" y="94"/>
                  <a:pt x="68" y="84"/>
                </a:cubicBezTo>
                <a:cubicBezTo>
                  <a:pt x="48" y="71"/>
                  <a:pt x="28" y="58"/>
                  <a:pt x="17" y="35"/>
                </a:cubicBezTo>
                <a:cubicBezTo>
                  <a:pt x="14" y="29"/>
                  <a:pt x="11" y="21"/>
                  <a:pt x="10" y="13"/>
                </a:cubicBezTo>
                <a:cubicBezTo>
                  <a:pt x="10" y="10"/>
                  <a:pt x="16" y="5"/>
                  <a:pt x="19" y="2"/>
                </a:cubicBezTo>
                <a:cubicBezTo>
                  <a:pt x="22" y="4"/>
                  <a:pt x="27" y="7"/>
                  <a:pt x="29" y="10"/>
                </a:cubicBezTo>
                <a:cubicBezTo>
                  <a:pt x="31" y="13"/>
                  <a:pt x="31" y="18"/>
                  <a:pt x="32" y="22"/>
                </a:cubicBezTo>
                <a:cubicBezTo>
                  <a:pt x="35" y="32"/>
                  <a:pt x="42" y="36"/>
                  <a:pt x="54" y="34"/>
                </a:cubicBezTo>
                <a:cubicBezTo>
                  <a:pt x="71" y="33"/>
                  <a:pt x="90" y="33"/>
                  <a:pt x="108" y="34"/>
                </a:cubicBezTo>
                <a:cubicBezTo>
                  <a:pt x="131" y="34"/>
                  <a:pt x="154" y="34"/>
                  <a:pt x="177" y="35"/>
                </a:cubicBezTo>
                <a:cubicBezTo>
                  <a:pt x="185" y="35"/>
                  <a:pt x="192" y="35"/>
                  <a:pt x="192" y="44"/>
                </a:cubicBezTo>
                <a:cubicBezTo>
                  <a:pt x="192" y="54"/>
                  <a:pt x="185" y="54"/>
                  <a:pt x="178" y="54"/>
                </a:cubicBezTo>
                <a:cubicBezTo>
                  <a:pt x="146" y="54"/>
                  <a:pt x="114" y="55"/>
                  <a:pt x="82" y="55"/>
                </a:cubicBezTo>
                <a:cubicBezTo>
                  <a:pt x="77" y="55"/>
                  <a:pt x="73" y="55"/>
                  <a:pt x="68" y="55"/>
                </a:cubicBezTo>
                <a:cubicBezTo>
                  <a:pt x="68" y="56"/>
                  <a:pt x="67" y="57"/>
                  <a:pt x="67" y="58"/>
                </a:cubicBezTo>
                <a:close/>
                <a:moveTo>
                  <a:pt x="247" y="230"/>
                </a:moveTo>
                <a:cubicBezTo>
                  <a:pt x="173" y="230"/>
                  <a:pt x="104" y="230"/>
                  <a:pt x="33" y="230"/>
                </a:cubicBezTo>
                <a:cubicBezTo>
                  <a:pt x="40" y="244"/>
                  <a:pt x="48" y="253"/>
                  <a:pt x="64" y="252"/>
                </a:cubicBezTo>
                <a:cubicBezTo>
                  <a:pt x="98" y="251"/>
                  <a:pt x="133" y="252"/>
                  <a:pt x="167" y="252"/>
                </a:cubicBezTo>
                <a:cubicBezTo>
                  <a:pt x="175" y="252"/>
                  <a:pt x="182" y="253"/>
                  <a:pt x="182" y="263"/>
                </a:cubicBezTo>
                <a:cubicBezTo>
                  <a:pt x="182" y="273"/>
                  <a:pt x="174" y="274"/>
                  <a:pt x="167" y="274"/>
                </a:cubicBezTo>
                <a:cubicBezTo>
                  <a:pt x="154" y="274"/>
                  <a:pt x="142" y="274"/>
                  <a:pt x="129" y="274"/>
                </a:cubicBezTo>
                <a:cubicBezTo>
                  <a:pt x="114" y="274"/>
                  <a:pt x="99" y="274"/>
                  <a:pt x="83" y="274"/>
                </a:cubicBezTo>
                <a:cubicBezTo>
                  <a:pt x="83" y="275"/>
                  <a:pt x="83" y="276"/>
                  <a:pt x="83" y="277"/>
                </a:cubicBezTo>
                <a:cubicBezTo>
                  <a:pt x="100" y="287"/>
                  <a:pt x="118" y="298"/>
                  <a:pt x="136" y="308"/>
                </a:cubicBezTo>
                <a:cubicBezTo>
                  <a:pt x="138" y="309"/>
                  <a:pt x="142" y="309"/>
                  <a:pt x="144" y="308"/>
                </a:cubicBezTo>
                <a:cubicBezTo>
                  <a:pt x="172" y="289"/>
                  <a:pt x="201" y="271"/>
                  <a:pt x="228" y="251"/>
                </a:cubicBezTo>
                <a:cubicBezTo>
                  <a:pt x="235" y="247"/>
                  <a:pt x="240" y="239"/>
                  <a:pt x="247" y="230"/>
                </a:cubicBezTo>
                <a:close/>
                <a:moveTo>
                  <a:pt x="246" y="207"/>
                </a:moveTo>
                <a:cubicBezTo>
                  <a:pt x="238" y="194"/>
                  <a:pt x="231" y="185"/>
                  <a:pt x="214" y="186"/>
                </a:cubicBezTo>
                <a:cubicBezTo>
                  <a:pt x="180" y="187"/>
                  <a:pt x="145" y="186"/>
                  <a:pt x="111" y="186"/>
                </a:cubicBezTo>
                <a:cubicBezTo>
                  <a:pt x="103" y="186"/>
                  <a:pt x="96" y="184"/>
                  <a:pt x="96" y="175"/>
                </a:cubicBezTo>
                <a:cubicBezTo>
                  <a:pt x="96" y="166"/>
                  <a:pt x="103" y="165"/>
                  <a:pt x="110" y="165"/>
                </a:cubicBezTo>
                <a:cubicBezTo>
                  <a:pt x="129" y="165"/>
                  <a:pt x="147" y="165"/>
                  <a:pt x="166" y="165"/>
                </a:cubicBezTo>
                <a:cubicBezTo>
                  <a:pt x="176" y="165"/>
                  <a:pt x="186" y="165"/>
                  <a:pt x="196" y="165"/>
                </a:cubicBezTo>
                <a:cubicBezTo>
                  <a:pt x="196" y="164"/>
                  <a:pt x="196" y="163"/>
                  <a:pt x="197" y="162"/>
                </a:cubicBezTo>
                <a:cubicBezTo>
                  <a:pt x="179" y="151"/>
                  <a:pt x="161" y="140"/>
                  <a:pt x="143" y="130"/>
                </a:cubicBezTo>
                <a:cubicBezTo>
                  <a:pt x="141" y="128"/>
                  <a:pt x="136" y="129"/>
                  <a:pt x="133" y="131"/>
                </a:cubicBezTo>
                <a:cubicBezTo>
                  <a:pt x="106" y="148"/>
                  <a:pt x="78" y="166"/>
                  <a:pt x="51" y="185"/>
                </a:cubicBezTo>
                <a:cubicBezTo>
                  <a:pt x="44" y="190"/>
                  <a:pt x="39" y="198"/>
                  <a:pt x="31" y="207"/>
                </a:cubicBezTo>
                <a:cubicBezTo>
                  <a:pt x="104" y="207"/>
                  <a:pt x="174" y="207"/>
                  <a:pt x="246" y="207"/>
                </a:cubicBez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8" name="Freeform 9">
            <a:extLst>
              <a:ext uri="{FF2B5EF4-FFF2-40B4-BE49-F238E27FC236}">
                <a16:creationId xmlns:a16="http://schemas.microsoft.com/office/drawing/2014/main" id="{6730754C-C1B4-2D13-5A77-6B6452CC775F}"/>
              </a:ext>
            </a:extLst>
          </p:cNvPr>
          <p:cNvSpPr>
            <a:spLocks noEditPoints="1"/>
          </p:cNvSpPr>
          <p:nvPr/>
        </p:nvSpPr>
        <p:spPr bwMode="auto">
          <a:xfrm>
            <a:off x="5718188" y="2276475"/>
            <a:ext cx="200026" cy="314325"/>
          </a:xfrm>
          <a:custGeom>
            <a:avLst/>
            <a:gdLst>
              <a:gd name="T0" fmla="*/ 117 w 276"/>
              <a:gd name="T1" fmla="*/ 91 h 437"/>
              <a:gd name="T2" fmla="*/ 236 w 276"/>
              <a:gd name="T3" fmla="*/ 35 h 437"/>
              <a:gd name="T4" fmla="*/ 262 w 276"/>
              <a:gd name="T5" fmla="*/ 1 h 437"/>
              <a:gd name="T6" fmla="*/ 243 w 276"/>
              <a:gd name="T7" fmla="*/ 58 h 437"/>
              <a:gd name="T8" fmla="*/ 161 w 276"/>
              <a:gd name="T9" fmla="*/ 115 h 437"/>
              <a:gd name="T10" fmla="*/ 257 w 276"/>
              <a:gd name="T11" fmla="*/ 187 h 437"/>
              <a:gd name="T12" fmla="*/ 197 w 276"/>
              <a:gd name="T13" fmla="*/ 300 h 437"/>
              <a:gd name="T14" fmla="*/ 226 w 276"/>
              <a:gd name="T15" fmla="*/ 365 h 437"/>
              <a:gd name="T16" fmla="*/ 269 w 276"/>
              <a:gd name="T17" fmla="*/ 424 h 437"/>
              <a:gd name="T18" fmla="*/ 249 w 276"/>
              <a:gd name="T19" fmla="*/ 426 h 437"/>
              <a:gd name="T20" fmla="*/ 229 w 276"/>
              <a:gd name="T21" fmla="*/ 404 h 437"/>
              <a:gd name="T22" fmla="*/ 88 w 276"/>
              <a:gd name="T23" fmla="*/ 400 h 437"/>
              <a:gd name="T24" fmla="*/ 98 w 276"/>
              <a:gd name="T25" fmla="*/ 383 h 437"/>
              <a:gd name="T26" fmla="*/ 211 w 276"/>
              <a:gd name="T27" fmla="*/ 383 h 437"/>
              <a:gd name="T28" fmla="*/ 173 w 276"/>
              <a:gd name="T29" fmla="*/ 355 h 437"/>
              <a:gd name="T30" fmla="*/ 51 w 276"/>
              <a:gd name="T31" fmla="*/ 393 h 437"/>
              <a:gd name="T32" fmla="*/ 18 w 276"/>
              <a:gd name="T33" fmla="*/ 437 h 437"/>
              <a:gd name="T34" fmla="*/ 20 w 276"/>
              <a:gd name="T35" fmla="*/ 396 h 437"/>
              <a:gd name="T36" fmla="*/ 117 w 276"/>
              <a:gd name="T37" fmla="*/ 323 h 437"/>
              <a:gd name="T38" fmla="*/ 30 w 276"/>
              <a:gd name="T39" fmla="*/ 261 h 437"/>
              <a:gd name="T40" fmla="*/ 105 w 276"/>
              <a:gd name="T41" fmla="*/ 123 h 437"/>
              <a:gd name="T42" fmla="*/ 68 w 276"/>
              <a:gd name="T43" fmla="*/ 84 h 437"/>
              <a:gd name="T44" fmla="*/ 10 w 276"/>
              <a:gd name="T45" fmla="*/ 13 h 437"/>
              <a:gd name="T46" fmla="*/ 29 w 276"/>
              <a:gd name="T47" fmla="*/ 10 h 437"/>
              <a:gd name="T48" fmla="*/ 54 w 276"/>
              <a:gd name="T49" fmla="*/ 34 h 437"/>
              <a:gd name="T50" fmla="*/ 177 w 276"/>
              <a:gd name="T51" fmla="*/ 35 h 437"/>
              <a:gd name="T52" fmla="*/ 178 w 276"/>
              <a:gd name="T53" fmla="*/ 54 h 437"/>
              <a:gd name="T54" fmla="*/ 68 w 276"/>
              <a:gd name="T55" fmla="*/ 55 h 437"/>
              <a:gd name="T56" fmla="*/ 247 w 276"/>
              <a:gd name="T57" fmla="*/ 230 h 437"/>
              <a:gd name="T58" fmla="*/ 64 w 276"/>
              <a:gd name="T59" fmla="*/ 252 h 437"/>
              <a:gd name="T60" fmla="*/ 182 w 276"/>
              <a:gd name="T61" fmla="*/ 263 h 437"/>
              <a:gd name="T62" fmla="*/ 129 w 276"/>
              <a:gd name="T63" fmla="*/ 274 h 437"/>
              <a:gd name="T64" fmla="*/ 83 w 276"/>
              <a:gd name="T65" fmla="*/ 277 h 437"/>
              <a:gd name="T66" fmla="*/ 144 w 276"/>
              <a:gd name="T67" fmla="*/ 308 h 437"/>
              <a:gd name="T68" fmla="*/ 247 w 276"/>
              <a:gd name="T69" fmla="*/ 230 h 437"/>
              <a:gd name="T70" fmla="*/ 214 w 276"/>
              <a:gd name="T71" fmla="*/ 186 h 437"/>
              <a:gd name="T72" fmla="*/ 96 w 276"/>
              <a:gd name="T73" fmla="*/ 175 h 437"/>
              <a:gd name="T74" fmla="*/ 166 w 276"/>
              <a:gd name="T75" fmla="*/ 165 h 437"/>
              <a:gd name="T76" fmla="*/ 197 w 276"/>
              <a:gd name="T77" fmla="*/ 162 h 437"/>
              <a:gd name="T78" fmla="*/ 133 w 276"/>
              <a:gd name="T79" fmla="*/ 131 h 437"/>
              <a:gd name="T80" fmla="*/ 31 w 276"/>
              <a:gd name="T81" fmla="*/ 207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76" h="437">
                <a:moveTo>
                  <a:pt x="67" y="58"/>
                </a:moveTo>
                <a:cubicBezTo>
                  <a:pt x="84" y="69"/>
                  <a:pt x="101" y="79"/>
                  <a:pt x="117" y="91"/>
                </a:cubicBezTo>
                <a:cubicBezTo>
                  <a:pt x="133" y="102"/>
                  <a:pt x="147" y="102"/>
                  <a:pt x="162" y="90"/>
                </a:cubicBezTo>
                <a:cubicBezTo>
                  <a:pt x="186" y="71"/>
                  <a:pt x="212" y="54"/>
                  <a:pt x="236" y="35"/>
                </a:cubicBezTo>
                <a:cubicBezTo>
                  <a:pt x="243" y="30"/>
                  <a:pt x="246" y="21"/>
                  <a:pt x="249" y="13"/>
                </a:cubicBezTo>
                <a:cubicBezTo>
                  <a:pt x="252" y="6"/>
                  <a:pt x="255" y="0"/>
                  <a:pt x="262" y="1"/>
                </a:cubicBezTo>
                <a:cubicBezTo>
                  <a:pt x="270" y="2"/>
                  <a:pt x="271" y="9"/>
                  <a:pt x="270" y="16"/>
                </a:cubicBezTo>
                <a:cubicBezTo>
                  <a:pt x="267" y="34"/>
                  <a:pt x="256" y="48"/>
                  <a:pt x="243" y="58"/>
                </a:cubicBezTo>
                <a:cubicBezTo>
                  <a:pt x="222" y="75"/>
                  <a:pt x="198" y="90"/>
                  <a:pt x="175" y="106"/>
                </a:cubicBezTo>
                <a:cubicBezTo>
                  <a:pt x="171" y="109"/>
                  <a:pt x="167" y="111"/>
                  <a:pt x="161" y="115"/>
                </a:cubicBezTo>
                <a:cubicBezTo>
                  <a:pt x="175" y="123"/>
                  <a:pt x="188" y="130"/>
                  <a:pt x="199" y="138"/>
                </a:cubicBezTo>
                <a:cubicBezTo>
                  <a:pt x="219" y="154"/>
                  <a:pt x="240" y="169"/>
                  <a:pt x="257" y="187"/>
                </a:cubicBezTo>
                <a:cubicBezTo>
                  <a:pt x="276" y="208"/>
                  <a:pt x="276" y="230"/>
                  <a:pt x="257" y="250"/>
                </a:cubicBezTo>
                <a:cubicBezTo>
                  <a:pt x="239" y="269"/>
                  <a:pt x="218" y="284"/>
                  <a:pt x="197" y="300"/>
                </a:cubicBezTo>
                <a:cubicBezTo>
                  <a:pt x="186" y="309"/>
                  <a:pt x="174" y="315"/>
                  <a:pt x="162" y="322"/>
                </a:cubicBezTo>
                <a:cubicBezTo>
                  <a:pt x="184" y="337"/>
                  <a:pt x="206" y="349"/>
                  <a:pt x="226" y="365"/>
                </a:cubicBezTo>
                <a:cubicBezTo>
                  <a:pt x="239" y="376"/>
                  <a:pt x="251" y="389"/>
                  <a:pt x="263" y="403"/>
                </a:cubicBezTo>
                <a:cubicBezTo>
                  <a:pt x="267" y="408"/>
                  <a:pt x="269" y="416"/>
                  <a:pt x="269" y="424"/>
                </a:cubicBezTo>
                <a:cubicBezTo>
                  <a:pt x="270" y="428"/>
                  <a:pt x="264" y="432"/>
                  <a:pt x="261" y="437"/>
                </a:cubicBezTo>
                <a:cubicBezTo>
                  <a:pt x="257" y="433"/>
                  <a:pt x="252" y="430"/>
                  <a:pt x="249" y="426"/>
                </a:cubicBezTo>
                <a:cubicBezTo>
                  <a:pt x="247" y="424"/>
                  <a:pt x="248" y="420"/>
                  <a:pt x="247" y="417"/>
                </a:cubicBezTo>
                <a:cubicBezTo>
                  <a:pt x="244" y="409"/>
                  <a:pt x="239" y="404"/>
                  <a:pt x="229" y="404"/>
                </a:cubicBezTo>
                <a:cubicBezTo>
                  <a:pt x="186" y="405"/>
                  <a:pt x="143" y="404"/>
                  <a:pt x="100" y="404"/>
                </a:cubicBezTo>
                <a:cubicBezTo>
                  <a:pt x="96" y="404"/>
                  <a:pt x="91" y="403"/>
                  <a:pt x="88" y="400"/>
                </a:cubicBezTo>
                <a:cubicBezTo>
                  <a:pt x="85" y="398"/>
                  <a:pt x="85" y="392"/>
                  <a:pt x="86" y="389"/>
                </a:cubicBezTo>
                <a:cubicBezTo>
                  <a:pt x="89" y="386"/>
                  <a:pt x="94" y="383"/>
                  <a:pt x="98" y="383"/>
                </a:cubicBezTo>
                <a:cubicBezTo>
                  <a:pt x="126" y="383"/>
                  <a:pt x="154" y="383"/>
                  <a:pt x="182" y="383"/>
                </a:cubicBezTo>
                <a:cubicBezTo>
                  <a:pt x="192" y="383"/>
                  <a:pt x="201" y="383"/>
                  <a:pt x="211" y="383"/>
                </a:cubicBezTo>
                <a:cubicBezTo>
                  <a:pt x="211" y="382"/>
                  <a:pt x="212" y="381"/>
                  <a:pt x="212" y="380"/>
                </a:cubicBezTo>
                <a:cubicBezTo>
                  <a:pt x="199" y="372"/>
                  <a:pt x="185" y="364"/>
                  <a:pt x="173" y="355"/>
                </a:cubicBezTo>
                <a:cubicBezTo>
                  <a:pt x="150" y="334"/>
                  <a:pt x="128" y="336"/>
                  <a:pt x="105" y="355"/>
                </a:cubicBezTo>
                <a:cubicBezTo>
                  <a:pt x="88" y="369"/>
                  <a:pt x="68" y="380"/>
                  <a:pt x="51" y="393"/>
                </a:cubicBezTo>
                <a:cubicBezTo>
                  <a:pt x="40" y="402"/>
                  <a:pt x="31" y="412"/>
                  <a:pt x="29" y="427"/>
                </a:cubicBezTo>
                <a:cubicBezTo>
                  <a:pt x="28" y="431"/>
                  <a:pt x="22" y="434"/>
                  <a:pt x="18" y="437"/>
                </a:cubicBezTo>
                <a:cubicBezTo>
                  <a:pt x="15" y="433"/>
                  <a:pt x="8" y="428"/>
                  <a:pt x="9" y="424"/>
                </a:cubicBezTo>
                <a:cubicBezTo>
                  <a:pt x="11" y="414"/>
                  <a:pt x="14" y="403"/>
                  <a:pt x="20" y="396"/>
                </a:cubicBezTo>
                <a:cubicBezTo>
                  <a:pt x="38" y="379"/>
                  <a:pt x="57" y="363"/>
                  <a:pt x="77" y="348"/>
                </a:cubicBezTo>
                <a:cubicBezTo>
                  <a:pt x="89" y="339"/>
                  <a:pt x="102" y="332"/>
                  <a:pt x="117" y="323"/>
                </a:cubicBezTo>
                <a:cubicBezTo>
                  <a:pt x="105" y="315"/>
                  <a:pt x="94" y="309"/>
                  <a:pt x="84" y="302"/>
                </a:cubicBezTo>
                <a:cubicBezTo>
                  <a:pt x="65" y="289"/>
                  <a:pt x="46" y="276"/>
                  <a:pt x="30" y="261"/>
                </a:cubicBezTo>
                <a:cubicBezTo>
                  <a:pt x="0" y="232"/>
                  <a:pt x="0" y="204"/>
                  <a:pt x="30" y="177"/>
                </a:cubicBezTo>
                <a:cubicBezTo>
                  <a:pt x="53" y="156"/>
                  <a:pt x="80" y="140"/>
                  <a:pt x="105" y="123"/>
                </a:cubicBezTo>
                <a:cubicBezTo>
                  <a:pt x="108" y="120"/>
                  <a:pt x="112" y="118"/>
                  <a:pt x="117" y="115"/>
                </a:cubicBezTo>
                <a:cubicBezTo>
                  <a:pt x="99" y="104"/>
                  <a:pt x="83" y="94"/>
                  <a:pt x="68" y="84"/>
                </a:cubicBezTo>
                <a:cubicBezTo>
                  <a:pt x="48" y="71"/>
                  <a:pt x="28" y="58"/>
                  <a:pt x="17" y="35"/>
                </a:cubicBezTo>
                <a:cubicBezTo>
                  <a:pt x="14" y="29"/>
                  <a:pt x="11" y="21"/>
                  <a:pt x="10" y="13"/>
                </a:cubicBezTo>
                <a:cubicBezTo>
                  <a:pt x="10" y="10"/>
                  <a:pt x="16" y="5"/>
                  <a:pt x="19" y="2"/>
                </a:cubicBezTo>
                <a:cubicBezTo>
                  <a:pt x="22" y="4"/>
                  <a:pt x="27" y="7"/>
                  <a:pt x="29" y="10"/>
                </a:cubicBezTo>
                <a:cubicBezTo>
                  <a:pt x="31" y="13"/>
                  <a:pt x="31" y="18"/>
                  <a:pt x="32" y="22"/>
                </a:cubicBezTo>
                <a:cubicBezTo>
                  <a:pt x="35" y="32"/>
                  <a:pt x="42" y="36"/>
                  <a:pt x="54" y="34"/>
                </a:cubicBezTo>
                <a:cubicBezTo>
                  <a:pt x="71" y="33"/>
                  <a:pt x="90" y="33"/>
                  <a:pt x="108" y="34"/>
                </a:cubicBezTo>
                <a:cubicBezTo>
                  <a:pt x="131" y="34"/>
                  <a:pt x="154" y="34"/>
                  <a:pt x="177" y="35"/>
                </a:cubicBezTo>
                <a:cubicBezTo>
                  <a:pt x="185" y="35"/>
                  <a:pt x="192" y="35"/>
                  <a:pt x="192" y="44"/>
                </a:cubicBezTo>
                <a:cubicBezTo>
                  <a:pt x="192" y="54"/>
                  <a:pt x="185" y="54"/>
                  <a:pt x="178" y="54"/>
                </a:cubicBezTo>
                <a:cubicBezTo>
                  <a:pt x="146" y="54"/>
                  <a:pt x="114" y="55"/>
                  <a:pt x="82" y="55"/>
                </a:cubicBezTo>
                <a:cubicBezTo>
                  <a:pt x="77" y="55"/>
                  <a:pt x="73" y="55"/>
                  <a:pt x="68" y="55"/>
                </a:cubicBezTo>
                <a:cubicBezTo>
                  <a:pt x="68" y="56"/>
                  <a:pt x="67" y="57"/>
                  <a:pt x="67" y="58"/>
                </a:cubicBezTo>
                <a:close/>
                <a:moveTo>
                  <a:pt x="247" y="230"/>
                </a:moveTo>
                <a:cubicBezTo>
                  <a:pt x="173" y="230"/>
                  <a:pt x="104" y="230"/>
                  <a:pt x="33" y="230"/>
                </a:cubicBezTo>
                <a:cubicBezTo>
                  <a:pt x="40" y="244"/>
                  <a:pt x="48" y="253"/>
                  <a:pt x="64" y="252"/>
                </a:cubicBezTo>
                <a:cubicBezTo>
                  <a:pt x="98" y="251"/>
                  <a:pt x="133" y="252"/>
                  <a:pt x="167" y="252"/>
                </a:cubicBezTo>
                <a:cubicBezTo>
                  <a:pt x="175" y="252"/>
                  <a:pt x="182" y="253"/>
                  <a:pt x="182" y="263"/>
                </a:cubicBezTo>
                <a:cubicBezTo>
                  <a:pt x="182" y="273"/>
                  <a:pt x="174" y="274"/>
                  <a:pt x="167" y="274"/>
                </a:cubicBezTo>
                <a:cubicBezTo>
                  <a:pt x="154" y="274"/>
                  <a:pt x="142" y="274"/>
                  <a:pt x="129" y="274"/>
                </a:cubicBezTo>
                <a:cubicBezTo>
                  <a:pt x="114" y="274"/>
                  <a:pt x="99" y="274"/>
                  <a:pt x="83" y="274"/>
                </a:cubicBezTo>
                <a:cubicBezTo>
                  <a:pt x="83" y="275"/>
                  <a:pt x="83" y="276"/>
                  <a:pt x="83" y="277"/>
                </a:cubicBezTo>
                <a:cubicBezTo>
                  <a:pt x="100" y="287"/>
                  <a:pt x="118" y="298"/>
                  <a:pt x="136" y="308"/>
                </a:cubicBezTo>
                <a:cubicBezTo>
                  <a:pt x="138" y="309"/>
                  <a:pt x="142" y="309"/>
                  <a:pt x="144" y="308"/>
                </a:cubicBezTo>
                <a:cubicBezTo>
                  <a:pt x="172" y="289"/>
                  <a:pt x="201" y="271"/>
                  <a:pt x="228" y="251"/>
                </a:cubicBezTo>
                <a:cubicBezTo>
                  <a:pt x="235" y="247"/>
                  <a:pt x="240" y="239"/>
                  <a:pt x="247" y="230"/>
                </a:cubicBezTo>
                <a:close/>
                <a:moveTo>
                  <a:pt x="246" y="207"/>
                </a:moveTo>
                <a:cubicBezTo>
                  <a:pt x="238" y="194"/>
                  <a:pt x="231" y="185"/>
                  <a:pt x="214" y="186"/>
                </a:cubicBezTo>
                <a:cubicBezTo>
                  <a:pt x="180" y="187"/>
                  <a:pt x="145" y="186"/>
                  <a:pt x="111" y="186"/>
                </a:cubicBezTo>
                <a:cubicBezTo>
                  <a:pt x="103" y="186"/>
                  <a:pt x="96" y="184"/>
                  <a:pt x="96" y="175"/>
                </a:cubicBezTo>
                <a:cubicBezTo>
                  <a:pt x="96" y="166"/>
                  <a:pt x="103" y="165"/>
                  <a:pt x="110" y="165"/>
                </a:cubicBezTo>
                <a:cubicBezTo>
                  <a:pt x="129" y="165"/>
                  <a:pt x="147" y="165"/>
                  <a:pt x="166" y="165"/>
                </a:cubicBezTo>
                <a:cubicBezTo>
                  <a:pt x="176" y="165"/>
                  <a:pt x="186" y="165"/>
                  <a:pt x="196" y="165"/>
                </a:cubicBezTo>
                <a:cubicBezTo>
                  <a:pt x="196" y="164"/>
                  <a:pt x="196" y="163"/>
                  <a:pt x="197" y="162"/>
                </a:cubicBezTo>
                <a:cubicBezTo>
                  <a:pt x="179" y="151"/>
                  <a:pt x="161" y="140"/>
                  <a:pt x="143" y="130"/>
                </a:cubicBezTo>
                <a:cubicBezTo>
                  <a:pt x="141" y="128"/>
                  <a:pt x="136" y="129"/>
                  <a:pt x="133" y="131"/>
                </a:cubicBezTo>
                <a:cubicBezTo>
                  <a:pt x="106" y="148"/>
                  <a:pt x="78" y="166"/>
                  <a:pt x="51" y="185"/>
                </a:cubicBezTo>
                <a:cubicBezTo>
                  <a:pt x="44" y="190"/>
                  <a:pt x="39" y="198"/>
                  <a:pt x="31" y="207"/>
                </a:cubicBezTo>
                <a:cubicBezTo>
                  <a:pt x="104" y="207"/>
                  <a:pt x="174" y="207"/>
                  <a:pt x="246" y="207"/>
                </a:cubicBez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>
              <a:cs typeface="B Nazanin" panose="00000400000000000000" pitchFamily="2" charset="-78"/>
            </a:endParaRPr>
          </a:p>
        </p:txBody>
      </p:sp>
      <p:sp>
        <p:nvSpPr>
          <p:cNvPr id="45" name="Freeform 13">
            <a:extLst>
              <a:ext uri="{FF2B5EF4-FFF2-40B4-BE49-F238E27FC236}">
                <a16:creationId xmlns:a16="http://schemas.microsoft.com/office/drawing/2014/main" id="{B85A920E-404A-1B1F-FF5C-03E46C5E895B}"/>
              </a:ext>
            </a:extLst>
          </p:cNvPr>
          <p:cNvSpPr>
            <a:spLocks noEditPoints="1"/>
          </p:cNvSpPr>
          <p:nvPr/>
        </p:nvSpPr>
        <p:spPr bwMode="auto">
          <a:xfrm>
            <a:off x="5718188" y="3201988"/>
            <a:ext cx="200026" cy="315912"/>
          </a:xfrm>
          <a:custGeom>
            <a:avLst/>
            <a:gdLst>
              <a:gd name="T0" fmla="*/ 117 w 276"/>
              <a:gd name="T1" fmla="*/ 91 h 437"/>
              <a:gd name="T2" fmla="*/ 236 w 276"/>
              <a:gd name="T3" fmla="*/ 35 h 437"/>
              <a:gd name="T4" fmla="*/ 262 w 276"/>
              <a:gd name="T5" fmla="*/ 1 h 437"/>
              <a:gd name="T6" fmla="*/ 243 w 276"/>
              <a:gd name="T7" fmla="*/ 58 h 437"/>
              <a:gd name="T8" fmla="*/ 161 w 276"/>
              <a:gd name="T9" fmla="*/ 115 h 437"/>
              <a:gd name="T10" fmla="*/ 257 w 276"/>
              <a:gd name="T11" fmla="*/ 187 h 437"/>
              <a:gd name="T12" fmla="*/ 197 w 276"/>
              <a:gd name="T13" fmla="*/ 300 h 437"/>
              <a:gd name="T14" fmla="*/ 226 w 276"/>
              <a:gd name="T15" fmla="*/ 365 h 437"/>
              <a:gd name="T16" fmla="*/ 269 w 276"/>
              <a:gd name="T17" fmla="*/ 424 h 437"/>
              <a:gd name="T18" fmla="*/ 249 w 276"/>
              <a:gd name="T19" fmla="*/ 426 h 437"/>
              <a:gd name="T20" fmla="*/ 229 w 276"/>
              <a:gd name="T21" fmla="*/ 404 h 437"/>
              <a:gd name="T22" fmla="*/ 88 w 276"/>
              <a:gd name="T23" fmla="*/ 400 h 437"/>
              <a:gd name="T24" fmla="*/ 98 w 276"/>
              <a:gd name="T25" fmla="*/ 383 h 437"/>
              <a:gd name="T26" fmla="*/ 211 w 276"/>
              <a:gd name="T27" fmla="*/ 383 h 437"/>
              <a:gd name="T28" fmla="*/ 173 w 276"/>
              <a:gd name="T29" fmla="*/ 355 h 437"/>
              <a:gd name="T30" fmla="*/ 51 w 276"/>
              <a:gd name="T31" fmla="*/ 393 h 437"/>
              <a:gd name="T32" fmla="*/ 18 w 276"/>
              <a:gd name="T33" fmla="*/ 437 h 437"/>
              <a:gd name="T34" fmla="*/ 20 w 276"/>
              <a:gd name="T35" fmla="*/ 396 h 437"/>
              <a:gd name="T36" fmla="*/ 117 w 276"/>
              <a:gd name="T37" fmla="*/ 323 h 437"/>
              <a:gd name="T38" fmla="*/ 30 w 276"/>
              <a:gd name="T39" fmla="*/ 261 h 437"/>
              <a:gd name="T40" fmla="*/ 105 w 276"/>
              <a:gd name="T41" fmla="*/ 123 h 437"/>
              <a:gd name="T42" fmla="*/ 68 w 276"/>
              <a:gd name="T43" fmla="*/ 84 h 437"/>
              <a:gd name="T44" fmla="*/ 10 w 276"/>
              <a:gd name="T45" fmla="*/ 13 h 437"/>
              <a:gd name="T46" fmla="*/ 29 w 276"/>
              <a:gd name="T47" fmla="*/ 10 h 437"/>
              <a:gd name="T48" fmla="*/ 54 w 276"/>
              <a:gd name="T49" fmla="*/ 34 h 437"/>
              <a:gd name="T50" fmla="*/ 177 w 276"/>
              <a:gd name="T51" fmla="*/ 35 h 437"/>
              <a:gd name="T52" fmla="*/ 178 w 276"/>
              <a:gd name="T53" fmla="*/ 54 h 437"/>
              <a:gd name="T54" fmla="*/ 68 w 276"/>
              <a:gd name="T55" fmla="*/ 55 h 437"/>
              <a:gd name="T56" fmla="*/ 247 w 276"/>
              <a:gd name="T57" fmla="*/ 230 h 437"/>
              <a:gd name="T58" fmla="*/ 64 w 276"/>
              <a:gd name="T59" fmla="*/ 252 h 437"/>
              <a:gd name="T60" fmla="*/ 182 w 276"/>
              <a:gd name="T61" fmla="*/ 263 h 437"/>
              <a:gd name="T62" fmla="*/ 129 w 276"/>
              <a:gd name="T63" fmla="*/ 274 h 437"/>
              <a:gd name="T64" fmla="*/ 83 w 276"/>
              <a:gd name="T65" fmla="*/ 277 h 437"/>
              <a:gd name="T66" fmla="*/ 144 w 276"/>
              <a:gd name="T67" fmla="*/ 308 h 437"/>
              <a:gd name="T68" fmla="*/ 247 w 276"/>
              <a:gd name="T69" fmla="*/ 230 h 437"/>
              <a:gd name="T70" fmla="*/ 214 w 276"/>
              <a:gd name="T71" fmla="*/ 186 h 437"/>
              <a:gd name="T72" fmla="*/ 96 w 276"/>
              <a:gd name="T73" fmla="*/ 175 h 437"/>
              <a:gd name="T74" fmla="*/ 166 w 276"/>
              <a:gd name="T75" fmla="*/ 165 h 437"/>
              <a:gd name="T76" fmla="*/ 197 w 276"/>
              <a:gd name="T77" fmla="*/ 162 h 437"/>
              <a:gd name="T78" fmla="*/ 133 w 276"/>
              <a:gd name="T79" fmla="*/ 131 h 437"/>
              <a:gd name="T80" fmla="*/ 31 w 276"/>
              <a:gd name="T81" fmla="*/ 207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76" h="437">
                <a:moveTo>
                  <a:pt x="67" y="58"/>
                </a:moveTo>
                <a:cubicBezTo>
                  <a:pt x="84" y="69"/>
                  <a:pt x="101" y="79"/>
                  <a:pt x="117" y="91"/>
                </a:cubicBezTo>
                <a:cubicBezTo>
                  <a:pt x="133" y="102"/>
                  <a:pt x="147" y="102"/>
                  <a:pt x="162" y="90"/>
                </a:cubicBezTo>
                <a:cubicBezTo>
                  <a:pt x="186" y="71"/>
                  <a:pt x="212" y="54"/>
                  <a:pt x="236" y="35"/>
                </a:cubicBezTo>
                <a:cubicBezTo>
                  <a:pt x="243" y="30"/>
                  <a:pt x="246" y="21"/>
                  <a:pt x="249" y="13"/>
                </a:cubicBezTo>
                <a:cubicBezTo>
                  <a:pt x="252" y="6"/>
                  <a:pt x="255" y="0"/>
                  <a:pt x="262" y="1"/>
                </a:cubicBezTo>
                <a:cubicBezTo>
                  <a:pt x="270" y="2"/>
                  <a:pt x="271" y="9"/>
                  <a:pt x="270" y="16"/>
                </a:cubicBezTo>
                <a:cubicBezTo>
                  <a:pt x="267" y="34"/>
                  <a:pt x="256" y="48"/>
                  <a:pt x="243" y="58"/>
                </a:cubicBezTo>
                <a:cubicBezTo>
                  <a:pt x="222" y="75"/>
                  <a:pt x="198" y="90"/>
                  <a:pt x="175" y="106"/>
                </a:cubicBezTo>
                <a:cubicBezTo>
                  <a:pt x="171" y="109"/>
                  <a:pt x="167" y="111"/>
                  <a:pt x="161" y="115"/>
                </a:cubicBezTo>
                <a:cubicBezTo>
                  <a:pt x="175" y="123"/>
                  <a:pt x="188" y="130"/>
                  <a:pt x="199" y="138"/>
                </a:cubicBezTo>
                <a:cubicBezTo>
                  <a:pt x="219" y="154"/>
                  <a:pt x="240" y="169"/>
                  <a:pt x="257" y="187"/>
                </a:cubicBezTo>
                <a:cubicBezTo>
                  <a:pt x="276" y="208"/>
                  <a:pt x="276" y="230"/>
                  <a:pt x="257" y="250"/>
                </a:cubicBezTo>
                <a:cubicBezTo>
                  <a:pt x="239" y="269"/>
                  <a:pt x="218" y="284"/>
                  <a:pt x="197" y="300"/>
                </a:cubicBezTo>
                <a:cubicBezTo>
                  <a:pt x="186" y="309"/>
                  <a:pt x="174" y="315"/>
                  <a:pt x="162" y="322"/>
                </a:cubicBezTo>
                <a:cubicBezTo>
                  <a:pt x="184" y="337"/>
                  <a:pt x="206" y="349"/>
                  <a:pt x="226" y="365"/>
                </a:cubicBezTo>
                <a:cubicBezTo>
                  <a:pt x="239" y="376"/>
                  <a:pt x="251" y="389"/>
                  <a:pt x="263" y="403"/>
                </a:cubicBezTo>
                <a:cubicBezTo>
                  <a:pt x="267" y="408"/>
                  <a:pt x="269" y="416"/>
                  <a:pt x="269" y="424"/>
                </a:cubicBezTo>
                <a:cubicBezTo>
                  <a:pt x="270" y="428"/>
                  <a:pt x="264" y="432"/>
                  <a:pt x="261" y="437"/>
                </a:cubicBezTo>
                <a:cubicBezTo>
                  <a:pt x="257" y="433"/>
                  <a:pt x="252" y="430"/>
                  <a:pt x="249" y="426"/>
                </a:cubicBezTo>
                <a:cubicBezTo>
                  <a:pt x="247" y="424"/>
                  <a:pt x="248" y="420"/>
                  <a:pt x="247" y="417"/>
                </a:cubicBezTo>
                <a:cubicBezTo>
                  <a:pt x="244" y="409"/>
                  <a:pt x="239" y="404"/>
                  <a:pt x="229" y="404"/>
                </a:cubicBezTo>
                <a:cubicBezTo>
                  <a:pt x="186" y="405"/>
                  <a:pt x="143" y="404"/>
                  <a:pt x="100" y="404"/>
                </a:cubicBezTo>
                <a:cubicBezTo>
                  <a:pt x="96" y="404"/>
                  <a:pt x="91" y="403"/>
                  <a:pt x="88" y="400"/>
                </a:cubicBezTo>
                <a:cubicBezTo>
                  <a:pt x="85" y="398"/>
                  <a:pt x="85" y="392"/>
                  <a:pt x="86" y="389"/>
                </a:cubicBezTo>
                <a:cubicBezTo>
                  <a:pt x="89" y="386"/>
                  <a:pt x="94" y="383"/>
                  <a:pt x="98" y="383"/>
                </a:cubicBezTo>
                <a:cubicBezTo>
                  <a:pt x="126" y="383"/>
                  <a:pt x="154" y="383"/>
                  <a:pt x="182" y="383"/>
                </a:cubicBezTo>
                <a:cubicBezTo>
                  <a:pt x="192" y="383"/>
                  <a:pt x="201" y="383"/>
                  <a:pt x="211" y="383"/>
                </a:cubicBezTo>
                <a:cubicBezTo>
                  <a:pt x="211" y="382"/>
                  <a:pt x="212" y="381"/>
                  <a:pt x="212" y="380"/>
                </a:cubicBezTo>
                <a:cubicBezTo>
                  <a:pt x="199" y="372"/>
                  <a:pt x="185" y="364"/>
                  <a:pt x="173" y="355"/>
                </a:cubicBezTo>
                <a:cubicBezTo>
                  <a:pt x="150" y="334"/>
                  <a:pt x="128" y="336"/>
                  <a:pt x="105" y="355"/>
                </a:cubicBezTo>
                <a:cubicBezTo>
                  <a:pt x="88" y="369"/>
                  <a:pt x="68" y="380"/>
                  <a:pt x="51" y="393"/>
                </a:cubicBezTo>
                <a:cubicBezTo>
                  <a:pt x="40" y="402"/>
                  <a:pt x="31" y="412"/>
                  <a:pt x="29" y="427"/>
                </a:cubicBezTo>
                <a:cubicBezTo>
                  <a:pt x="28" y="431"/>
                  <a:pt x="22" y="434"/>
                  <a:pt x="18" y="437"/>
                </a:cubicBezTo>
                <a:cubicBezTo>
                  <a:pt x="15" y="433"/>
                  <a:pt x="8" y="428"/>
                  <a:pt x="9" y="424"/>
                </a:cubicBezTo>
                <a:cubicBezTo>
                  <a:pt x="11" y="414"/>
                  <a:pt x="14" y="403"/>
                  <a:pt x="20" y="396"/>
                </a:cubicBezTo>
                <a:cubicBezTo>
                  <a:pt x="38" y="379"/>
                  <a:pt x="57" y="363"/>
                  <a:pt x="77" y="348"/>
                </a:cubicBezTo>
                <a:cubicBezTo>
                  <a:pt x="89" y="339"/>
                  <a:pt x="102" y="332"/>
                  <a:pt x="117" y="323"/>
                </a:cubicBezTo>
                <a:cubicBezTo>
                  <a:pt x="105" y="315"/>
                  <a:pt x="94" y="309"/>
                  <a:pt x="84" y="302"/>
                </a:cubicBezTo>
                <a:cubicBezTo>
                  <a:pt x="65" y="289"/>
                  <a:pt x="46" y="276"/>
                  <a:pt x="30" y="261"/>
                </a:cubicBezTo>
                <a:cubicBezTo>
                  <a:pt x="0" y="232"/>
                  <a:pt x="0" y="204"/>
                  <a:pt x="30" y="177"/>
                </a:cubicBezTo>
                <a:cubicBezTo>
                  <a:pt x="53" y="156"/>
                  <a:pt x="80" y="140"/>
                  <a:pt x="105" y="123"/>
                </a:cubicBezTo>
                <a:cubicBezTo>
                  <a:pt x="108" y="120"/>
                  <a:pt x="112" y="118"/>
                  <a:pt x="117" y="115"/>
                </a:cubicBezTo>
                <a:cubicBezTo>
                  <a:pt x="99" y="104"/>
                  <a:pt x="83" y="94"/>
                  <a:pt x="68" y="84"/>
                </a:cubicBezTo>
                <a:cubicBezTo>
                  <a:pt x="48" y="71"/>
                  <a:pt x="28" y="58"/>
                  <a:pt x="17" y="35"/>
                </a:cubicBezTo>
                <a:cubicBezTo>
                  <a:pt x="14" y="29"/>
                  <a:pt x="11" y="21"/>
                  <a:pt x="10" y="13"/>
                </a:cubicBezTo>
                <a:cubicBezTo>
                  <a:pt x="10" y="10"/>
                  <a:pt x="16" y="5"/>
                  <a:pt x="19" y="2"/>
                </a:cubicBezTo>
                <a:cubicBezTo>
                  <a:pt x="22" y="4"/>
                  <a:pt x="27" y="7"/>
                  <a:pt x="29" y="10"/>
                </a:cubicBezTo>
                <a:cubicBezTo>
                  <a:pt x="31" y="13"/>
                  <a:pt x="31" y="18"/>
                  <a:pt x="32" y="22"/>
                </a:cubicBezTo>
                <a:cubicBezTo>
                  <a:pt x="35" y="32"/>
                  <a:pt x="42" y="36"/>
                  <a:pt x="54" y="34"/>
                </a:cubicBezTo>
                <a:cubicBezTo>
                  <a:pt x="71" y="33"/>
                  <a:pt x="90" y="33"/>
                  <a:pt x="108" y="34"/>
                </a:cubicBezTo>
                <a:cubicBezTo>
                  <a:pt x="131" y="34"/>
                  <a:pt x="154" y="34"/>
                  <a:pt x="177" y="35"/>
                </a:cubicBezTo>
                <a:cubicBezTo>
                  <a:pt x="185" y="35"/>
                  <a:pt x="192" y="35"/>
                  <a:pt x="192" y="44"/>
                </a:cubicBezTo>
                <a:cubicBezTo>
                  <a:pt x="192" y="54"/>
                  <a:pt x="185" y="54"/>
                  <a:pt x="178" y="54"/>
                </a:cubicBezTo>
                <a:cubicBezTo>
                  <a:pt x="146" y="54"/>
                  <a:pt x="114" y="55"/>
                  <a:pt x="82" y="55"/>
                </a:cubicBezTo>
                <a:cubicBezTo>
                  <a:pt x="77" y="55"/>
                  <a:pt x="73" y="55"/>
                  <a:pt x="68" y="55"/>
                </a:cubicBezTo>
                <a:cubicBezTo>
                  <a:pt x="68" y="56"/>
                  <a:pt x="67" y="57"/>
                  <a:pt x="67" y="58"/>
                </a:cubicBezTo>
                <a:close/>
                <a:moveTo>
                  <a:pt x="247" y="230"/>
                </a:moveTo>
                <a:cubicBezTo>
                  <a:pt x="173" y="230"/>
                  <a:pt x="104" y="230"/>
                  <a:pt x="33" y="230"/>
                </a:cubicBezTo>
                <a:cubicBezTo>
                  <a:pt x="40" y="244"/>
                  <a:pt x="48" y="253"/>
                  <a:pt x="64" y="252"/>
                </a:cubicBezTo>
                <a:cubicBezTo>
                  <a:pt x="98" y="251"/>
                  <a:pt x="133" y="252"/>
                  <a:pt x="167" y="252"/>
                </a:cubicBezTo>
                <a:cubicBezTo>
                  <a:pt x="175" y="252"/>
                  <a:pt x="182" y="253"/>
                  <a:pt x="182" y="263"/>
                </a:cubicBezTo>
                <a:cubicBezTo>
                  <a:pt x="182" y="273"/>
                  <a:pt x="174" y="274"/>
                  <a:pt x="167" y="274"/>
                </a:cubicBezTo>
                <a:cubicBezTo>
                  <a:pt x="154" y="274"/>
                  <a:pt x="142" y="274"/>
                  <a:pt x="129" y="274"/>
                </a:cubicBezTo>
                <a:cubicBezTo>
                  <a:pt x="114" y="274"/>
                  <a:pt x="99" y="274"/>
                  <a:pt x="83" y="274"/>
                </a:cubicBezTo>
                <a:cubicBezTo>
                  <a:pt x="83" y="275"/>
                  <a:pt x="83" y="276"/>
                  <a:pt x="83" y="277"/>
                </a:cubicBezTo>
                <a:cubicBezTo>
                  <a:pt x="100" y="287"/>
                  <a:pt x="118" y="298"/>
                  <a:pt x="136" y="308"/>
                </a:cubicBezTo>
                <a:cubicBezTo>
                  <a:pt x="138" y="309"/>
                  <a:pt x="142" y="309"/>
                  <a:pt x="144" y="308"/>
                </a:cubicBezTo>
                <a:cubicBezTo>
                  <a:pt x="172" y="289"/>
                  <a:pt x="201" y="271"/>
                  <a:pt x="228" y="251"/>
                </a:cubicBezTo>
                <a:cubicBezTo>
                  <a:pt x="235" y="247"/>
                  <a:pt x="240" y="239"/>
                  <a:pt x="247" y="230"/>
                </a:cubicBezTo>
                <a:close/>
                <a:moveTo>
                  <a:pt x="246" y="207"/>
                </a:moveTo>
                <a:cubicBezTo>
                  <a:pt x="238" y="194"/>
                  <a:pt x="231" y="185"/>
                  <a:pt x="214" y="186"/>
                </a:cubicBezTo>
                <a:cubicBezTo>
                  <a:pt x="180" y="187"/>
                  <a:pt x="145" y="186"/>
                  <a:pt x="111" y="186"/>
                </a:cubicBezTo>
                <a:cubicBezTo>
                  <a:pt x="103" y="186"/>
                  <a:pt x="96" y="184"/>
                  <a:pt x="96" y="175"/>
                </a:cubicBezTo>
                <a:cubicBezTo>
                  <a:pt x="96" y="166"/>
                  <a:pt x="103" y="165"/>
                  <a:pt x="110" y="165"/>
                </a:cubicBezTo>
                <a:cubicBezTo>
                  <a:pt x="129" y="165"/>
                  <a:pt x="147" y="165"/>
                  <a:pt x="166" y="165"/>
                </a:cubicBezTo>
                <a:cubicBezTo>
                  <a:pt x="176" y="165"/>
                  <a:pt x="186" y="165"/>
                  <a:pt x="196" y="165"/>
                </a:cubicBezTo>
                <a:cubicBezTo>
                  <a:pt x="196" y="164"/>
                  <a:pt x="196" y="163"/>
                  <a:pt x="197" y="162"/>
                </a:cubicBezTo>
                <a:cubicBezTo>
                  <a:pt x="179" y="151"/>
                  <a:pt x="161" y="140"/>
                  <a:pt x="143" y="130"/>
                </a:cubicBezTo>
                <a:cubicBezTo>
                  <a:pt x="141" y="128"/>
                  <a:pt x="136" y="129"/>
                  <a:pt x="133" y="131"/>
                </a:cubicBezTo>
                <a:cubicBezTo>
                  <a:pt x="106" y="148"/>
                  <a:pt x="78" y="166"/>
                  <a:pt x="51" y="185"/>
                </a:cubicBezTo>
                <a:cubicBezTo>
                  <a:pt x="44" y="190"/>
                  <a:pt x="39" y="198"/>
                  <a:pt x="31" y="207"/>
                </a:cubicBezTo>
                <a:cubicBezTo>
                  <a:pt x="104" y="207"/>
                  <a:pt x="174" y="207"/>
                  <a:pt x="246" y="207"/>
                </a:cubicBez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>
              <a:cs typeface="B Nazanin" panose="00000400000000000000" pitchFamily="2" charset="-78"/>
            </a:endParaRPr>
          </a:p>
        </p:txBody>
      </p:sp>
      <p:sp>
        <p:nvSpPr>
          <p:cNvPr id="48" name="Freeform 17">
            <a:extLst>
              <a:ext uri="{FF2B5EF4-FFF2-40B4-BE49-F238E27FC236}">
                <a16:creationId xmlns:a16="http://schemas.microsoft.com/office/drawing/2014/main" id="{AC790DCE-FA49-C01D-5670-A4AE9E827956}"/>
              </a:ext>
            </a:extLst>
          </p:cNvPr>
          <p:cNvSpPr>
            <a:spLocks noEditPoints="1"/>
          </p:cNvSpPr>
          <p:nvPr/>
        </p:nvSpPr>
        <p:spPr bwMode="auto">
          <a:xfrm>
            <a:off x="4965712" y="4111625"/>
            <a:ext cx="200026" cy="314325"/>
          </a:xfrm>
          <a:custGeom>
            <a:avLst/>
            <a:gdLst>
              <a:gd name="T0" fmla="*/ 117 w 276"/>
              <a:gd name="T1" fmla="*/ 91 h 437"/>
              <a:gd name="T2" fmla="*/ 236 w 276"/>
              <a:gd name="T3" fmla="*/ 35 h 437"/>
              <a:gd name="T4" fmla="*/ 262 w 276"/>
              <a:gd name="T5" fmla="*/ 1 h 437"/>
              <a:gd name="T6" fmla="*/ 243 w 276"/>
              <a:gd name="T7" fmla="*/ 58 h 437"/>
              <a:gd name="T8" fmla="*/ 161 w 276"/>
              <a:gd name="T9" fmla="*/ 115 h 437"/>
              <a:gd name="T10" fmla="*/ 257 w 276"/>
              <a:gd name="T11" fmla="*/ 187 h 437"/>
              <a:gd name="T12" fmla="*/ 197 w 276"/>
              <a:gd name="T13" fmla="*/ 300 h 437"/>
              <a:gd name="T14" fmla="*/ 226 w 276"/>
              <a:gd name="T15" fmla="*/ 365 h 437"/>
              <a:gd name="T16" fmla="*/ 269 w 276"/>
              <a:gd name="T17" fmla="*/ 424 h 437"/>
              <a:gd name="T18" fmla="*/ 249 w 276"/>
              <a:gd name="T19" fmla="*/ 426 h 437"/>
              <a:gd name="T20" fmla="*/ 229 w 276"/>
              <a:gd name="T21" fmla="*/ 404 h 437"/>
              <a:gd name="T22" fmla="*/ 88 w 276"/>
              <a:gd name="T23" fmla="*/ 400 h 437"/>
              <a:gd name="T24" fmla="*/ 98 w 276"/>
              <a:gd name="T25" fmla="*/ 383 h 437"/>
              <a:gd name="T26" fmla="*/ 211 w 276"/>
              <a:gd name="T27" fmla="*/ 383 h 437"/>
              <a:gd name="T28" fmla="*/ 173 w 276"/>
              <a:gd name="T29" fmla="*/ 355 h 437"/>
              <a:gd name="T30" fmla="*/ 51 w 276"/>
              <a:gd name="T31" fmla="*/ 393 h 437"/>
              <a:gd name="T32" fmla="*/ 18 w 276"/>
              <a:gd name="T33" fmla="*/ 437 h 437"/>
              <a:gd name="T34" fmla="*/ 20 w 276"/>
              <a:gd name="T35" fmla="*/ 396 h 437"/>
              <a:gd name="T36" fmla="*/ 117 w 276"/>
              <a:gd name="T37" fmla="*/ 323 h 437"/>
              <a:gd name="T38" fmla="*/ 30 w 276"/>
              <a:gd name="T39" fmla="*/ 261 h 437"/>
              <a:gd name="T40" fmla="*/ 105 w 276"/>
              <a:gd name="T41" fmla="*/ 123 h 437"/>
              <a:gd name="T42" fmla="*/ 68 w 276"/>
              <a:gd name="T43" fmla="*/ 84 h 437"/>
              <a:gd name="T44" fmla="*/ 10 w 276"/>
              <a:gd name="T45" fmla="*/ 13 h 437"/>
              <a:gd name="T46" fmla="*/ 29 w 276"/>
              <a:gd name="T47" fmla="*/ 10 h 437"/>
              <a:gd name="T48" fmla="*/ 54 w 276"/>
              <a:gd name="T49" fmla="*/ 34 h 437"/>
              <a:gd name="T50" fmla="*/ 177 w 276"/>
              <a:gd name="T51" fmla="*/ 35 h 437"/>
              <a:gd name="T52" fmla="*/ 178 w 276"/>
              <a:gd name="T53" fmla="*/ 54 h 437"/>
              <a:gd name="T54" fmla="*/ 68 w 276"/>
              <a:gd name="T55" fmla="*/ 55 h 437"/>
              <a:gd name="T56" fmla="*/ 247 w 276"/>
              <a:gd name="T57" fmla="*/ 230 h 437"/>
              <a:gd name="T58" fmla="*/ 64 w 276"/>
              <a:gd name="T59" fmla="*/ 252 h 437"/>
              <a:gd name="T60" fmla="*/ 182 w 276"/>
              <a:gd name="T61" fmla="*/ 263 h 437"/>
              <a:gd name="T62" fmla="*/ 129 w 276"/>
              <a:gd name="T63" fmla="*/ 274 h 437"/>
              <a:gd name="T64" fmla="*/ 83 w 276"/>
              <a:gd name="T65" fmla="*/ 277 h 437"/>
              <a:gd name="T66" fmla="*/ 144 w 276"/>
              <a:gd name="T67" fmla="*/ 308 h 437"/>
              <a:gd name="T68" fmla="*/ 247 w 276"/>
              <a:gd name="T69" fmla="*/ 230 h 437"/>
              <a:gd name="T70" fmla="*/ 214 w 276"/>
              <a:gd name="T71" fmla="*/ 186 h 437"/>
              <a:gd name="T72" fmla="*/ 96 w 276"/>
              <a:gd name="T73" fmla="*/ 175 h 437"/>
              <a:gd name="T74" fmla="*/ 166 w 276"/>
              <a:gd name="T75" fmla="*/ 165 h 437"/>
              <a:gd name="T76" fmla="*/ 197 w 276"/>
              <a:gd name="T77" fmla="*/ 162 h 437"/>
              <a:gd name="T78" fmla="*/ 133 w 276"/>
              <a:gd name="T79" fmla="*/ 131 h 437"/>
              <a:gd name="T80" fmla="*/ 31 w 276"/>
              <a:gd name="T81" fmla="*/ 207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76" h="437">
                <a:moveTo>
                  <a:pt x="67" y="58"/>
                </a:moveTo>
                <a:cubicBezTo>
                  <a:pt x="84" y="69"/>
                  <a:pt x="101" y="79"/>
                  <a:pt x="117" y="91"/>
                </a:cubicBezTo>
                <a:cubicBezTo>
                  <a:pt x="133" y="102"/>
                  <a:pt x="147" y="102"/>
                  <a:pt x="162" y="90"/>
                </a:cubicBezTo>
                <a:cubicBezTo>
                  <a:pt x="186" y="71"/>
                  <a:pt x="212" y="54"/>
                  <a:pt x="236" y="35"/>
                </a:cubicBezTo>
                <a:cubicBezTo>
                  <a:pt x="243" y="30"/>
                  <a:pt x="246" y="21"/>
                  <a:pt x="249" y="13"/>
                </a:cubicBezTo>
                <a:cubicBezTo>
                  <a:pt x="252" y="6"/>
                  <a:pt x="255" y="0"/>
                  <a:pt x="262" y="1"/>
                </a:cubicBezTo>
                <a:cubicBezTo>
                  <a:pt x="270" y="2"/>
                  <a:pt x="271" y="9"/>
                  <a:pt x="270" y="16"/>
                </a:cubicBezTo>
                <a:cubicBezTo>
                  <a:pt x="267" y="34"/>
                  <a:pt x="256" y="48"/>
                  <a:pt x="243" y="58"/>
                </a:cubicBezTo>
                <a:cubicBezTo>
                  <a:pt x="222" y="75"/>
                  <a:pt x="198" y="90"/>
                  <a:pt x="175" y="106"/>
                </a:cubicBezTo>
                <a:cubicBezTo>
                  <a:pt x="171" y="109"/>
                  <a:pt x="167" y="111"/>
                  <a:pt x="161" y="115"/>
                </a:cubicBezTo>
                <a:cubicBezTo>
                  <a:pt x="175" y="123"/>
                  <a:pt x="188" y="130"/>
                  <a:pt x="199" y="138"/>
                </a:cubicBezTo>
                <a:cubicBezTo>
                  <a:pt x="219" y="154"/>
                  <a:pt x="240" y="169"/>
                  <a:pt x="257" y="187"/>
                </a:cubicBezTo>
                <a:cubicBezTo>
                  <a:pt x="276" y="208"/>
                  <a:pt x="276" y="230"/>
                  <a:pt x="257" y="250"/>
                </a:cubicBezTo>
                <a:cubicBezTo>
                  <a:pt x="239" y="269"/>
                  <a:pt x="218" y="284"/>
                  <a:pt x="197" y="300"/>
                </a:cubicBezTo>
                <a:cubicBezTo>
                  <a:pt x="186" y="309"/>
                  <a:pt x="174" y="315"/>
                  <a:pt x="162" y="322"/>
                </a:cubicBezTo>
                <a:cubicBezTo>
                  <a:pt x="184" y="337"/>
                  <a:pt x="206" y="349"/>
                  <a:pt x="226" y="365"/>
                </a:cubicBezTo>
                <a:cubicBezTo>
                  <a:pt x="239" y="376"/>
                  <a:pt x="251" y="389"/>
                  <a:pt x="263" y="403"/>
                </a:cubicBezTo>
                <a:cubicBezTo>
                  <a:pt x="267" y="408"/>
                  <a:pt x="269" y="416"/>
                  <a:pt x="269" y="424"/>
                </a:cubicBezTo>
                <a:cubicBezTo>
                  <a:pt x="270" y="428"/>
                  <a:pt x="264" y="432"/>
                  <a:pt x="261" y="437"/>
                </a:cubicBezTo>
                <a:cubicBezTo>
                  <a:pt x="257" y="433"/>
                  <a:pt x="252" y="430"/>
                  <a:pt x="249" y="426"/>
                </a:cubicBezTo>
                <a:cubicBezTo>
                  <a:pt x="247" y="424"/>
                  <a:pt x="248" y="420"/>
                  <a:pt x="247" y="417"/>
                </a:cubicBezTo>
                <a:cubicBezTo>
                  <a:pt x="244" y="409"/>
                  <a:pt x="239" y="404"/>
                  <a:pt x="229" y="404"/>
                </a:cubicBezTo>
                <a:cubicBezTo>
                  <a:pt x="186" y="405"/>
                  <a:pt x="143" y="404"/>
                  <a:pt x="100" y="404"/>
                </a:cubicBezTo>
                <a:cubicBezTo>
                  <a:pt x="96" y="404"/>
                  <a:pt x="91" y="403"/>
                  <a:pt x="88" y="400"/>
                </a:cubicBezTo>
                <a:cubicBezTo>
                  <a:pt x="85" y="398"/>
                  <a:pt x="85" y="392"/>
                  <a:pt x="86" y="389"/>
                </a:cubicBezTo>
                <a:cubicBezTo>
                  <a:pt x="89" y="386"/>
                  <a:pt x="94" y="383"/>
                  <a:pt x="98" y="383"/>
                </a:cubicBezTo>
                <a:cubicBezTo>
                  <a:pt x="126" y="383"/>
                  <a:pt x="154" y="383"/>
                  <a:pt x="182" y="383"/>
                </a:cubicBezTo>
                <a:cubicBezTo>
                  <a:pt x="192" y="383"/>
                  <a:pt x="201" y="383"/>
                  <a:pt x="211" y="383"/>
                </a:cubicBezTo>
                <a:cubicBezTo>
                  <a:pt x="211" y="382"/>
                  <a:pt x="212" y="381"/>
                  <a:pt x="212" y="380"/>
                </a:cubicBezTo>
                <a:cubicBezTo>
                  <a:pt x="199" y="372"/>
                  <a:pt x="185" y="364"/>
                  <a:pt x="173" y="355"/>
                </a:cubicBezTo>
                <a:cubicBezTo>
                  <a:pt x="150" y="334"/>
                  <a:pt x="128" y="336"/>
                  <a:pt x="105" y="355"/>
                </a:cubicBezTo>
                <a:cubicBezTo>
                  <a:pt x="88" y="369"/>
                  <a:pt x="68" y="380"/>
                  <a:pt x="51" y="393"/>
                </a:cubicBezTo>
                <a:cubicBezTo>
                  <a:pt x="40" y="402"/>
                  <a:pt x="31" y="412"/>
                  <a:pt x="29" y="427"/>
                </a:cubicBezTo>
                <a:cubicBezTo>
                  <a:pt x="28" y="431"/>
                  <a:pt x="22" y="434"/>
                  <a:pt x="18" y="437"/>
                </a:cubicBezTo>
                <a:cubicBezTo>
                  <a:pt x="15" y="433"/>
                  <a:pt x="8" y="428"/>
                  <a:pt x="9" y="424"/>
                </a:cubicBezTo>
                <a:cubicBezTo>
                  <a:pt x="11" y="414"/>
                  <a:pt x="14" y="403"/>
                  <a:pt x="20" y="396"/>
                </a:cubicBezTo>
                <a:cubicBezTo>
                  <a:pt x="38" y="379"/>
                  <a:pt x="57" y="363"/>
                  <a:pt x="77" y="348"/>
                </a:cubicBezTo>
                <a:cubicBezTo>
                  <a:pt x="89" y="339"/>
                  <a:pt x="102" y="332"/>
                  <a:pt x="117" y="323"/>
                </a:cubicBezTo>
                <a:cubicBezTo>
                  <a:pt x="105" y="315"/>
                  <a:pt x="94" y="309"/>
                  <a:pt x="84" y="302"/>
                </a:cubicBezTo>
                <a:cubicBezTo>
                  <a:pt x="65" y="289"/>
                  <a:pt x="46" y="276"/>
                  <a:pt x="30" y="261"/>
                </a:cubicBezTo>
                <a:cubicBezTo>
                  <a:pt x="0" y="232"/>
                  <a:pt x="0" y="204"/>
                  <a:pt x="30" y="177"/>
                </a:cubicBezTo>
                <a:cubicBezTo>
                  <a:pt x="53" y="156"/>
                  <a:pt x="80" y="140"/>
                  <a:pt x="105" y="123"/>
                </a:cubicBezTo>
                <a:cubicBezTo>
                  <a:pt x="108" y="120"/>
                  <a:pt x="112" y="118"/>
                  <a:pt x="117" y="115"/>
                </a:cubicBezTo>
                <a:cubicBezTo>
                  <a:pt x="99" y="104"/>
                  <a:pt x="83" y="94"/>
                  <a:pt x="68" y="84"/>
                </a:cubicBezTo>
                <a:cubicBezTo>
                  <a:pt x="48" y="71"/>
                  <a:pt x="28" y="58"/>
                  <a:pt x="17" y="35"/>
                </a:cubicBezTo>
                <a:cubicBezTo>
                  <a:pt x="14" y="29"/>
                  <a:pt x="11" y="21"/>
                  <a:pt x="10" y="13"/>
                </a:cubicBezTo>
                <a:cubicBezTo>
                  <a:pt x="10" y="10"/>
                  <a:pt x="16" y="5"/>
                  <a:pt x="19" y="2"/>
                </a:cubicBezTo>
                <a:cubicBezTo>
                  <a:pt x="22" y="4"/>
                  <a:pt x="27" y="7"/>
                  <a:pt x="29" y="10"/>
                </a:cubicBezTo>
                <a:cubicBezTo>
                  <a:pt x="31" y="13"/>
                  <a:pt x="31" y="18"/>
                  <a:pt x="32" y="22"/>
                </a:cubicBezTo>
                <a:cubicBezTo>
                  <a:pt x="35" y="32"/>
                  <a:pt x="42" y="36"/>
                  <a:pt x="54" y="34"/>
                </a:cubicBezTo>
                <a:cubicBezTo>
                  <a:pt x="71" y="33"/>
                  <a:pt x="90" y="33"/>
                  <a:pt x="108" y="34"/>
                </a:cubicBezTo>
                <a:cubicBezTo>
                  <a:pt x="131" y="34"/>
                  <a:pt x="154" y="34"/>
                  <a:pt x="177" y="35"/>
                </a:cubicBezTo>
                <a:cubicBezTo>
                  <a:pt x="185" y="35"/>
                  <a:pt x="192" y="35"/>
                  <a:pt x="192" y="44"/>
                </a:cubicBezTo>
                <a:cubicBezTo>
                  <a:pt x="192" y="54"/>
                  <a:pt x="185" y="54"/>
                  <a:pt x="178" y="54"/>
                </a:cubicBezTo>
                <a:cubicBezTo>
                  <a:pt x="146" y="54"/>
                  <a:pt x="114" y="55"/>
                  <a:pt x="82" y="55"/>
                </a:cubicBezTo>
                <a:cubicBezTo>
                  <a:pt x="77" y="55"/>
                  <a:pt x="73" y="55"/>
                  <a:pt x="68" y="55"/>
                </a:cubicBezTo>
                <a:cubicBezTo>
                  <a:pt x="68" y="56"/>
                  <a:pt x="67" y="57"/>
                  <a:pt x="67" y="58"/>
                </a:cubicBezTo>
                <a:close/>
                <a:moveTo>
                  <a:pt x="247" y="230"/>
                </a:moveTo>
                <a:cubicBezTo>
                  <a:pt x="173" y="230"/>
                  <a:pt x="104" y="230"/>
                  <a:pt x="33" y="230"/>
                </a:cubicBezTo>
                <a:cubicBezTo>
                  <a:pt x="40" y="244"/>
                  <a:pt x="48" y="253"/>
                  <a:pt x="64" y="252"/>
                </a:cubicBezTo>
                <a:cubicBezTo>
                  <a:pt x="98" y="251"/>
                  <a:pt x="133" y="252"/>
                  <a:pt x="167" y="252"/>
                </a:cubicBezTo>
                <a:cubicBezTo>
                  <a:pt x="175" y="252"/>
                  <a:pt x="182" y="253"/>
                  <a:pt x="182" y="263"/>
                </a:cubicBezTo>
                <a:cubicBezTo>
                  <a:pt x="182" y="273"/>
                  <a:pt x="174" y="274"/>
                  <a:pt x="167" y="274"/>
                </a:cubicBezTo>
                <a:cubicBezTo>
                  <a:pt x="154" y="274"/>
                  <a:pt x="142" y="274"/>
                  <a:pt x="129" y="274"/>
                </a:cubicBezTo>
                <a:cubicBezTo>
                  <a:pt x="114" y="274"/>
                  <a:pt x="99" y="274"/>
                  <a:pt x="83" y="274"/>
                </a:cubicBezTo>
                <a:cubicBezTo>
                  <a:pt x="83" y="275"/>
                  <a:pt x="83" y="276"/>
                  <a:pt x="83" y="277"/>
                </a:cubicBezTo>
                <a:cubicBezTo>
                  <a:pt x="100" y="287"/>
                  <a:pt x="118" y="298"/>
                  <a:pt x="136" y="308"/>
                </a:cubicBezTo>
                <a:cubicBezTo>
                  <a:pt x="138" y="309"/>
                  <a:pt x="142" y="309"/>
                  <a:pt x="144" y="308"/>
                </a:cubicBezTo>
                <a:cubicBezTo>
                  <a:pt x="172" y="289"/>
                  <a:pt x="201" y="271"/>
                  <a:pt x="228" y="251"/>
                </a:cubicBezTo>
                <a:cubicBezTo>
                  <a:pt x="235" y="247"/>
                  <a:pt x="240" y="239"/>
                  <a:pt x="247" y="230"/>
                </a:cubicBezTo>
                <a:close/>
                <a:moveTo>
                  <a:pt x="246" y="207"/>
                </a:moveTo>
                <a:cubicBezTo>
                  <a:pt x="238" y="194"/>
                  <a:pt x="231" y="185"/>
                  <a:pt x="214" y="186"/>
                </a:cubicBezTo>
                <a:cubicBezTo>
                  <a:pt x="180" y="187"/>
                  <a:pt x="145" y="186"/>
                  <a:pt x="111" y="186"/>
                </a:cubicBezTo>
                <a:cubicBezTo>
                  <a:pt x="103" y="186"/>
                  <a:pt x="96" y="184"/>
                  <a:pt x="96" y="175"/>
                </a:cubicBezTo>
                <a:cubicBezTo>
                  <a:pt x="96" y="166"/>
                  <a:pt x="103" y="165"/>
                  <a:pt x="110" y="165"/>
                </a:cubicBezTo>
                <a:cubicBezTo>
                  <a:pt x="129" y="165"/>
                  <a:pt x="147" y="165"/>
                  <a:pt x="166" y="165"/>
                </a:cubicBezTo>
                <a:cubicBezTo>
                  <a:pt x="176" y="165"/>
                  <a:pt x="186" y="165"/>
                  <a:pt x="196" y="165"/>
                </a:cubicBezTo>
                <a:cubicBezTo>
                  <a:pt x="196" y="164"/>
                  <a:pt x="196" y="163"/>
                  <a:pt x="197" y="162"/>
                </a:cubicBezTo>
                <a:cubicBezTo>
                  <a:pt x="179" y="151"/>
                  <a:pt x="161" y="140"/>
                  <a:pt x="143" y="130"/>
                </a:cubicBezTo>
                <a:cubicBezTo>
                  <a:pt x="141" y="128"/>
                  <a:pt x="136" y="129"/>
                  <a:pt x="133" y="131"/>
                </a:cubicBezTo>
                <a:cubicBezTo>
                  <a:pt x="106" y="148"/>
                  <a:pt x="78" y="166"/>
                  <a:pt x="51" y="185"/>
                </a:cubicBezTo>
                <a:cubicBezTo>
                  <a:pt x="44" y="190"/>
                  <a:pt x="39" y="198"/>
                  <a:pt x="31" y="207"/>
                </a:cubicBezTo>
                <a:cubicBezTo>
                  <a:pt x="104" y="207"/>
                  <a:pt x="174" y="207"/>
                  <a:pt x="246" y="207"/>
                </a:cubicBez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3311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upo 36">
            <a:extLst>
              <a:ext uri="{FF2B5EF4-FFF2-40B4-BE49-F238E27FC236}">
                <a16:creationId xmlns:a16="http://schemas.microsoft.com/office/drawing/2014/main" id="{28E3B490-2625-463B-A2CD-793390635AE5}"/>
              </a:ext>
            </a:extLst>
          </p:cNvPr>
          <p:cNvGrpSpPr/>
          <p:nvPr/>
        </p:nvGrpSpPr>
        <p:grpSpPr>
          <a:xfrm>
            <a:off x="414323" y="301557"/>
            <a:ext cx="8273739" cy="1070433"/>
            <a:chOff x="1403648" y="2243287"/>
            <a:chExt cx="7368294" cy="953289"/>
          </a:xfrm>
          <a:solidFill>
            <a:srgbClr val="00B0F0"/>
          </a:solidFill>
        </p:grpSpPr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CB7AE291-5E89-4281-873F-0B155816916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403648" y="224499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id="{D101297F-6E64-4767-B383-764B4AD47181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1979224" y="224328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91945" y="375421"/>
            <a:ext cx="8680450" cy="542925"/>
          </a:xfrm>
          <a:prstGeom prst="rect">
            <a:avLst/>
          </a:prstGeom>
        </p:spPr>
        <p:txBody>
          <a:bodyPr/>
          <a:lstStyle/>
          <a:p>
            <a:pPr marL="0" indent="0" algn="ctr" rtl="1">
              <a:buNone/>
            </a:pPr>
            <a:r>
              <a:rPr lang="fa-IR" sz="4800" b="1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A5A5402-A71F-4F17-96DC-7A9B1C6DD1EA}"/>
              </a:ext>
            </a:extLst>
          </p:cNvPr>
          <p:cNvSpPr/>
          <p:nvPr/>
        </p:nvSpPr>
        <p:spPr>
          <a:xfrm flipH="1">
            <a:off x="4105987" y="1782905"/>
            <a:ext cx="640850" cy="615284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</a:ln>
          <a:effectLst>
            <a:innerShdw blurRad="127000" dist="127000" dir="13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025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803F34-BCCB-4DBC-8D35-23A3E8CF7FC5}"/>
              </a:ext>
            </a:extLst>
          </p:cNvPr>
          <p:cNvSpPr/>
          <p:nvPr/>
        </p:nvSpPr>
        <p:spPr>
          <a:xfrm flipH="1">
            <a:off x="4105987" y="2543011"/>
            <a:ext cx="640850" cy="615284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</a:ln>
          <a:effectLst>
            <a:innerShdw blurRad="127000" dist="127000" dir="13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025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B1EDA4-0E19-45CF-A155-A62DBCE5A1A5}"/>
              </a:ext>
            </a:extLst>
          </p:cNvPr>
          <p:cNvSpPr/>
          <p:nvPr/>
        </p:nvSpPr>
        <p:spPr>
          <a:xfrm flipH="1">
            <a:off x="4105987" y="3303116"/>
            <a:ext cx="640850" cy="615284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</a:ln>
          <a:effectLst>
            <a:innerShdw blurRad="127000" dist="127000" dir="13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025"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7DCCE70-02E9-4A99-9DEE-83C337B0AC84}"/>
              </a:ext>
            </a:extLst>
          </p:cNvPr>
          <p:cNvSpPr/>
          <p:nvPr/>
        </p:nvSpPr>
        <p:spPr>
          <a:xfrm flipH="1">
            <a:off x="4105987" y="4063222"/>
            <a:ext cx="640850" cy="615284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</a:ln>
          <a:effectLst>
            <a:innerShdw blurRad="127000" dist="127000" dir="13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025">
              <a:cs typeface="B Nazanin" panose="00000400000000000000" pitchFamily="2" charset="-78"/>
            </a:endParaRPr>
          </a:p>
        </p:txBody>
      </p:sp>
      <p:sp>
        <p:nvSpPr>
          <p:cNvPr id="7" name="Freeform 4">
            <a:extLst>
              <a:ext uri="{FF2B5EF4-FFF2-40B4-BE49-F238E27FC236}">
                <a16:creationId xmlns:a16="http://schemas.microsoft.com/office/drawing/2014/main" id="{1D59E512-1B5B-4F26-923A-9A9BC6BFBEB9}"/>
              </a:ext>
            </a:extLst>
          </p:cNvPr>
          <p:cNvSpPr/>
          <p:nvPr/>
        </p:nvSpPr>
        <p:spPr>
          <a:xfrm flipH="1">
            <a:off x="4761215" y="2579376"/>
            <a:ext cx="1419184" cy="712454"/>
          </a:xfrm>
          <a:custGeom>
            <a:avLst/>
            <a:gdLst>
              <a:gd name="connsiteX0" fmla="*/ 1621972 w 1621972"/>
              <a:gd name="connsiteY0" fmla="*/ 0 h 925286"/>
              <a:gd name="connsiteX1" fmla="*/ 0 w 1621972"/>
              <a:gd name="connsiteY1" fmla="*/ 925286 h 925286"/>
              <a:gd name="connsiteX2" fmla="*/ 1621972 w 1621972"/>
              <a:gd name="connsiteY2" fmla="*/ 849086 h 925286"/>
              <a:gd name="connsiteX3" fmla="*/ 1621972 w 1621972"/>
              <a:gd name="connsiteY3" fmla="*/ 0 h 925286"/>
              <a:gd name="connsiteX0" fmla="*/ 1632858 w 1632858"/>
              <a:gd name="connsiteY0" fmla="*/ 0 h 957943"/>
              <a:gd name="connsiteX1" fmla="*/ 0 w 1632858"/>
              <a:gd name="connsiteY1" fmla="*/ 957943 h 957943"/>
              <a:gd name="connsiteX2" fmla="*/ 1621972 w 1632858"/>
              <a:gd name="connsiteY2" fmla="*/ 881743 h 957943"/>
              <a:gd name="connsiteX3" fmla="*/ 1632858 w 1632858"/>
              <a:gd name="connsiteY3" fmla="*/ 0 h 957943"/>
              <a:gd name="connsiteX0" fmla="*/ 1632858 w 1654629"/>
              <a:gd name="connsiteY0" fmla="*/ 0 h 957943"/>
              <a:gd name="connsiteX1" fmla="*/ 0 w 1654629"/>
              <a:gd name="connsiteY1" fmla="*/ 957943 h 957943"/>
              <a:gd name="connsiteX2" fmla="*/ 1654629 w 1654629"/>
              <a:gd name="connsiteY2" fmla="*/ 903515 h 957943"/>
              <a:gd name="connsiteX3" fmla="*/ 1632858 w 1654629"/>
              <a:gd name="connsiteY3" fmla="*/ 0 h 957943"/>
              <a:gd name="connsiteX0" fmla="*/ 1643743 w 1654629"/>
              <a:gd name="connsiteY0" fmla="*/ 0 h 979714"/>
              <a:gd name="connsiteX1" fmla="*/ 0 w 1654629"/>
              <a:gd name="connsiteY1" fmla="*/ 979714 h 979714"/>
              <a:gd name="connsiteX2" fmla="*/ 1654629 w 1654629"/>
              <a:gd name="connsiteY2" fmla="*/ 925286 h 979714"/>
              <a:gd name="connsiteX3" fmla="*/ 1643743 w 1654629"/>
              <a:gd name="connsiteY3" fmla="*/ 0 h 979714"/>
              <a:gd name="connsiteX0" fmla="*/ 1630212 w 1654629"/>
              <a:gd name="connsiteY0" fmla="*/ 0 h 947057"/>
              <a:gd name="connsiteX1" fmla="*/ 0 w 1654629"/>
              <a:gd name="connsiteY1" fmla="*/ 947057 h 947057"/>
              <a:gd name="connsiteX2" fmla="*/ 1654629 w 1654629"/>
              <a:gd name="connsiteY2" fmla="*/ 892629 h 947057"/>
              <a:gd name="connsiteX3" fmla="*/ 1630212 w 1654629"/>
              <a:gd name="connsiteY3" fmla="*/ 0 h 947057"/>
              <a:gd name="connsiteX0" fmla="*/ 1657273 w 1657273"/>
              <a:gd name="connsiteY0" fmla="*/ 0 h 968828"/>
              <a:gd name="connsiteX1" fmla="*/ 0 w 1657273"/>
              <a:gd name="connsiteY1" fmla="*/ 968828 h 968828"/>
              <a:gd name="connsiteX2" fmla="*/ 1654629 w 1657273"/>
              <a:gd name="connsiteY2" fmla="*/ 914400 h 968828"/>
              <a:gd name="connsiteX3" fmla="*/ 1657273 w 1657273"/>
              <a:gd name="connsiteY3" fmla="*/ 0 h 968828"/>
              <a:gd name="connsiteX0" fmla="*/ 1684334 w 1684334"/>
              <a:gd name="connsiteY0" fmla="*/ 0 h 990599"/>
              <a:gd name="connsiteX1" fmla="*/ 0 w 1684334"/>
              <a:gd name="connsiteY1" fmla="*/ 990599 h 990599"/>
              <a:gd name="connsiteX2" fmla="*/ 1654629 w 1684334"/>
              <a:gd name="connsiteY2" fmla="*/ 936171 h 990599"/>
              <a:gd name="connsiteX3" fmla="*/ 1684334 w 1684334"/>
              <a:gd name="connsiteY3" fmla="*/ 0 h 990599"/>
              <a:gd name="connsiteX0" fmla="*/ 1589618 w 1654636"/>
              <a:gd name="connsiteY0" fmla="*/ 0 h 947056"/>
              <a:gd name="connsiteX1" fmla="*/ 0 w 1654636"/>
              <a:gd name="connsiteY1" fmla="*/ 947056 h 947056"/>
              <a:gd name="connsiteX2" fmla="*/ 1654629 w 1654636"/>
              <a:gd name="connsiteY2" fmla="*/ 892628 h 947056"/>
              <a:gd name="connsiteX3" fmla="*/ 1589618 w 1654636"/>
              <a:gd name="connsiteY3" fmla="*/ 0 h 947056"/>
              <a:gd name="connsiteX0" fmla="*/ 1603149 w 1654638"/>
              <a:gd name="connsiteY0" fmla="*/ 0 h 979713"/>
              <a:gd name="connsiteX1" fmla="*/ 0 w 1654638"/>
              <a:gd name="connsiteY1" fmla="*/ 979713 h 979713"/>
              <a:gd name="connsiteX2" fmla="*/ 1654629 w 1654638"/>
              <a:gd name="connsiteY2" fmla="*/ 925285 h 979713"/>
              <a:gd name="connsiteX3" fmla="*/ 1603149 w 1654638"/>
              <a:gd name="connsiteY3" fmla="*/ 0 h 979713"/>
              <a:gd name="connsiteX0" fmla="*/ 1603149 w 1627589"/>
              <a:gd name="connsiteY0" fmla="*/ 0 h 979713"/>
              <a:gd name="connsiteX1" fmla="*/ 0 w 1627589"/>
              <a:gd name="connsiteY1" fmla="*/ 979713 h 979713"/>
              <a:gd name="connsiteX2" fmla="*/ 1627568 w 1627589"/>
              <a:gd name="connsiteY2" fmla="*/ 914399 h 979713"/>
              <a:gd name="connsiteX3" fmla="*/ 1603149 w 1627589"/>
              <a:gd name="connsiteY3" fmla="*/ 0 h 979713"/>
              <a:gd name="connsiteX0" fmla="*/ 1603149 w 1611762"/>
              <a:gd name="connsiteY0" fmla="*/ 0 h 979713"/>
              <a:gd name="connsiteX1" fmla="*/ 0 w 1611762"/>
              <a:gd name="connsiteY1" fmla="*/ 979713 h 979713"/>
              <a:gd name="connsiteX2" fmla="*/ 1611709 w 1611762"/>
              <a:gd name="connsiteY2" fmla="*/ 910146 h 979713"/>
              <a:gd name="connsiteX3" fmla="*/ 1603149 w 1611762"/>
              <a:gd name="connsiteY3" fmla="*/ 0 h 979713"/>
              <a:gd name="connsiteX0" fmla="*/ 1581944 w 1611727"/>
              <a:gd name="connsiteY0" fmla="*/ 0 h 979713"/>
              <a:gd name="connsiteX1" fmla="*/ 0 w 1611727"/>
              <a:gd name="connsiteY1" fmla="*/ 979713 h 979713"/>
              <a:gd name="connsiteX2" fmla="*/ 1611709 w 1611727"/>
              <a:gd name="connsiteY2" fmla="*/ 910146 h 979713"/>
              <a:gd name="connsiteX3" fmla="*/ 1581944 w 1611727"/>
              <a:gd name="connsiteY3" fmla="*/ 0 h 979713"/>
              <a:gd name="connsiteX0" fmla="*/ 1581944 w 1586350"/>
              <a:gd name="connsiteY0" fmla="*/ 0 h 979713"/>
              <a:gd name="connsiteX1" fmla="*/ 0 w 1586350"/>
              <a:gd name="connsiteY1" fmla="*/ 979713 h 979713"/>
              <a:gd name="connsiteX2" fmla="*/ 1586263 w 1586350"/>
              <a:gd name="connsiteY2" fmla="*/ 920382 h 979713"/>
              <a:gd name="connsiteX3" fmla="*/ 1581944 w 1586350"/>
              <a:gd name="connsiteY3" fmla="*/ 0 h 979713"/>
              <a:gd name="connsiteX0" fmla="*/ 1581944 w 1586350"/>
              <a:gd name="connsiteY0" fmla="*/ 0 h 979713"/>
              <a:gd name="connsiteX1" fmla="*/ 0 w 1586350"/>
              <a:gd name="connsiteY1" fmla="*/ 979713 h 979713"/>
              <a:gd name="connsiteX2" fmla="*/ 1586263 w 1586350"/>
              <a:gd name="connsiteY2" fmla="*/ 920382 h 979713"/>
              <a:gd name="connsiteX3" fmla="*/ 1581944 w 1586350"/>
              <a:gd name="connsiteY3" fmla="*/ 0 h 979713"/>
              <a:gd name="connsiteX0" fmla="*/ 1581944 w 1582267"/>
              <a:gd name="connsiteY0" fmla="*/ 0 h 979713"/>
              <a:gd name="connsiteX1" fmla="*/ 0 w 1582267"/>
              <a:gd name="connsiteY1" fmla="*/ 979713 h 979713"/>
              <a:gd name="connsiteX2" fmla="*/ 1582022 w 1582267"/>
              <a:gd name="connsiteY2" fmla="*/ 920382 h 979713"/>
              <a:gd name="connsiteX3" fmla="*/ 1581944 w 1582267"/>
              <a:gd name="connsiteY3" fmla="*/ 0 h 979713"/>
              <a:gd name="connsiteX0" fmla="*/ 1581944 w 1582267"/>
              <a:gd name="connsiteY0" fmla="*/ 0 h 972229"/>
              <a:gd name="connsiteX1" fmla="*/ 0 w 1582267"/>
              <a:gd name="connsiteY1" fmla="*/ 972229 h 972229"/>
              <a:gd name="connsiteX2" fmla="*/ 1582022 w 1582267"/>
              <a:gd name="connsiteY2" fmla="*/ 912898 h 972229"/>
              <a:gd name="connsiteX3" fmla="*/ 1581944 w 1582267"/>
              <a:gd name="connsiteY3" fmla="*/ 0 h 972229"/>
              <a:gd name="connsiteX0" fmla="*/ 1577945 w 1582112"/>
              <a:gd name="connsiteY0" fmla="*/ 0 h 974723"/>
              <a:gd name="connsiteX1" fmla="*/ 0 w 1582112"/>
              <a:gd name="connsiteY1" fmla="*/ 974723 h 974723"/>
              <a:gd name="connsiteX2" fmla="*/ 1582022 w 1582112"/>
              <a:gd name="connsiteY2" fmla="*/ 915392 h 974723"/>
              <a:gd name="connsiteX3" fmla="*/ 1577945 w 1582112"/>
              <a:gd name="connsiteY3" fmla="*/ 0 h 974723"/>
              <a:gd name="connsiteX0" fmla="*/ 1575945 w 1582091"/>
              <a:gd name="connsiteY0" fmla="*/ 0 h 969734"/>
              <a:gd name="connsiteX1" fmla="*/ 0 w 1582091"/>
              <a:gd name="connsiteY1" fmla="*/ 969734 h 969734"/>
              <a:gd name="connsiteX2" fmla="*/ 1582022 w 1582091"/>
              <a:gd name="connsiteY2" fmla="*/ 910403 h 969734"/>
              <a:gd name="connsiteX3" fmla="*/ 1575945 w 1582091"/>
              <a:gd name="connsiteY3" fmla="*/ 0 h 969734"/>
              <a:gd name="connsiteX0" fmla="*/ 1575945 w 1582091"/>
              <a:gd name="connsiteY0" fmla="*/ 0 h 972229"/>
              <a:gd name="connsiteX1" fmla="*/ 0 w 1582091"/>
              <a:gd name="connsiteY1" fmla="*/ 972229 h 972229"/>
              <a:gd name="connsiteX2" fmla="*/ 1582022 w 1582091"/>
              <a:gd name="connsiteY2" fmla="*/ 912898 h 972229"/>
              <a:gd name="connsiteX3" fmla="*/ 1575945 w 1582091"/>
              <a:gd name="connsiteY3" fmla="*/ 0 h 972229"/>
              <a:gd name="connsiteX0" fmla="*/ 1575945 w 1582091"/>
              <a:gd name="connsiteY0" fmla="*/ 0 h 974724"/>
              <a:gd name="connsiteX1" fmla="*/ 0 w 1582091"/>
              <a:gd name="connsiteY1" fmla="*/ 974724 h 974724"/>
              <a:gd name="connsiteX2" fmla="*/ 1582022 w 1582091"/>
              <a:gd name="connsiteY2" fmla="*/ 915393 h 974724"/>
              <a:gd name="connsiteX3" fmla="*/ 1575945 w 1582091"/>
              <a:gd name="connsiteY3" fmla="*/ 0 h 974724"/>
              <a:gd name="connsiteX0" fmla="*/ 1575945 w 1578155"/>
              <a:gd name="connsiteY0" fmla="*/ 0 h 974724"/>
              <a:gd name="connsiteX1" fmla="*/ 0 w 1578155"/>
              <a:gd name="connsiteY1" fmla="*/ 974724 h 974724"/>
              <a:gd name="connsiteX2" fmla="*/ 1578023 w 1578155"/>
              <a:gd name="connsiteY2" fmla="*/ 920382 h 974724"/>
              <a:gd name="connsiteX3" fmla="*/ 1575945 w 1578155"/>
              <a:gd name="connsiteY3" fmla="*/ 0 h 974724"/>
              <a:gd name="connsiteX0" fmla="*/ 1575945 w 1578155"/>
              <a:gd name="connsiteY0" fmla="*/ 0 h 974724"/>
              <a:gd name="connsiteX1" fmla="*/ 0 w 1578155"/>
              <a:gd name="connsiteY1" fmla="*/ 974724 h 974724"/>
              <a:gd name="connsiteX2" fmla="*/ 1578023 w 1578155"/>
              <a:gd name="connsiteY2" fmla="*/ 922875 h 974724"/>
              <a:gd name="connsiteX3" fmla="*/ 1575945 w 1578155"/>
              <a:gd name="connsiteY3" fmla="*/ 0 h 974724"/>
              <a:gd name="connsiteX0" fmla="*/ 1585943 w 1588153"/>
              <a:gd name="connsiteY0" fmla="*/ 0 h 972229"/>
              <a:gd name="connsiteX1" fmla="*/ 0 w 1588153"/>
              <a:gd name="connsiteY1" fmla="*/ 972229 h 972229"/>
              <a:gd name="connsiteX2" fmla="*/ 1588021 w 1588153"/>
              <a:gd name="connsiteY2" fmla="*/ 922875 h 972229"/>
              <a:gd name="connsiteX3" fmla="*/ 1585943 w 1588153"/>
              <a:gd name="connsiteY3" fmla="*/ 0 h 972229"/>
              <a:gd name="connsiteX0" fmla="*/ 1593941 w 1596151"/>
              <a:gd name="connsiteY0" fmla="*/ 0 h 999669"/>
              <a:gd name="connsiteX1" fmla="*/ 0 w 1596151"/>
              <a:gd name="connsiteY1" fmla="*/ 999669 h 999669"/>
              <a:gd name="connsiteX2" fmla="*/ 1596019 w 1596151"/>
              <a:gd name="connsiteY2" fmla="*/ 922875 h 999669"/>
              <a:gd name="connsiteX3" fmla="*/ 1593941 w 1596151"/>
              <a:gd name="connsiteY3" fmla="*/ 0 h 99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6151" h="999669">
                <a:moveTo>
                  <a:pt x="1593941" y="0"/>
                </a:moveTo>
                <a:lnTo>
                  <a:pt x="0" y="999669"/>
                </a:lnTo>
                <a:lnTo>
                  <a:pt x="1596019" y="922875"/>
                </a:lnTo>
                <a:cubicBezTo>
                  <a:pt x="1596900" y="618075"/>
                  <a:pt x="1593060" y="304800"/>
                  <a:pt x="1593941" y="0"/>
                </a:cubicBezTo>
                <a:close/>
              </a:path>
            </a:pathLst>
          </a:custGeom>
          <a:solidFill>
            <a:srgbClr val="0DD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025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C747A239-1D55-47F6-A052-0F0BAA662369}"/>
              </a:ext>
            </a:extLst>
          </p:cNvPr>
          <p:cNvSpPr/>
          <p:nvPr/>
        </p:nvSpPr>
        <p:spPr>
          <a:xfrm flipH="1">
            <a:off x="4757559" y="1761569"/>
            <a:ext cx="1424440" cy="1472795"/>
          </a:xfrm>
          <a:custGeom>
            <a:avLst/>
            <a:gdLst>
              <a:gd name="connsiteX0" fmla="*/ 1621972 w 1621972"/>
              <a:gd name="connsiteY0" fmla="*/ 0 h 2035628"/>
              <a:gd name="connsiteX1" fmla="*/ 0 w 1621972"/>
              <a:gd name="connsiteY1" fmla="*/ 2035628 h 2035628"/>
              <a:gd name="connsiteX2" fmla="*/ 1621972 w 1621972"/>
              <a:gd name="connsiteY2" fmla="*/ 892628 h 2035628"/>
              <a:gd name="connsiteX3" fmla="*/ 1621972 w 1621972"/>
              <a:gd name="connsiteY3" fmla="*/ 0 h 2035628"/>
              <a:gd name="connsiteX0" fmla="*/ 1621972 w 1654629"/>
              <a:gd name="connsiteY0" fmla="*/ 0 h 2035628"/>
              <a:gd name="connsiteX1" fmla="*/ 0 w 1654629"/>
              <a:gd name="connsiteY1" fmla="*/ 2035628 h 2035628"/>
              <a:gd name="connsiteX2" fmla="*/ 1654629 w 1654629"/>
              <a:gd name="connsiteY2" fmla="*/ 881742 h 2035628"/>
              <a:gd name="connsiteX3" fmla="*/ 1621972 w 1654629"/>
              <a:gd name="connsiteY3" fmla="*/ 0 h 2035628"/>
              <a:gd name="connsiteX0" fmla="*/ 1635503 w 1654629"/>
              <a:gd name="connsiteY0" fmla="*/ 0 h 2013857"/>
              <a:gd name="connsiteX1" fmla="*/ 0 w 1654629"/>
              <a:gd name="connsiteY1" fmla="*/ 2013857 h 2013857"/>
              <a:gd name="connsiteX2" fmla="*/ 1654629 w 1654629"/>
              <a:gd name="connsiteY2" fmla="*/ 859971 h 2013857"/>
              <a:gd name="connsiteX3" fmla="*/ 1635503 w 1654629"/>
              <a:gd name="connsiteY3" fmla="*/ 0 h 2013857"/>
              <a:gd name="connsiteX0" fmla="*/ 1594911 w 1654629"/>
              <a:gd name="connsiteY0" fmla="*/ 0 h 2002971"/>
              <a:gd name="connsiteX1" fmla="*/ 0 w 1654629"/>
              <a:gd name="connsiteY1" fmla="*/ 2002971 h 2002971"/>
              <a:gd name="connsiteX2" fmla="*/ 1654629 w 1654629"/>
              <a:gd name="connsiteY2" fmla="*/ 849085 h 2002971"/>
              <a:gd name="connsiteX3" fmla="*/ 1594911 w 1654629"/>
              <a:gd name="connsiteY3" fmla="*/ 0 h 2002971"/>
              <a:gd name="connsiteX0" fmla="*/ 1600197 w 1654629"/>
              <a:gd name="connsiteY0" fmla="*/ 0 h 2002971"/>
              <a:gd name="connsiteX1" fmla="*/ 0 w 1654629"/>
              <a:gd name="connsiteY1" fmla="*/ 2002971 h 2002971"/>
              <a:gd name="connsiteX2" fmla="*/ 1654629 w 1654629"/>
              <a:gd name="connsiteY2" fmla="*/ 849085 h 2002971"/>
              <a:gd name="connsiteX3" fmla="*/ 1600197 w 1654629"/>
              <a:gd name="connsiteY3" fmla="*/ 0 h 2002971"/>
              <a:gd name="connsiteX0" fmla="*/ 1605484 w 1654629"/>
              <a:gd name="connsiteY0" fmla="*/ 0 h 2007224"/>
              <a:gd name="connsiteX1" fmla="*/ 0 w 1654629"/>
              <a:gd name="connsiteY1" fmla="*/ 2007224 h 2007224"/>
              <a:gd name="connsiteX2" fmla="*/ 1654629 w 1654629"/>
              <a:gd name="connsiteY2" fmla="*/ 853338 h 2007224"/>
              <a:gd name="connsiteX3" fmla="*/ 1605484 w 1654629"/>
              <a:gd name="connsiteY3" fmla="*/ 0 h 2007224"/>
              <a:gd name="connsiteX0" fmla="*/ 1605484 w 1612337"/>
              <a:gd name="connsiteY0" fmla="*/ 0 h 2007224"/>
              <a:gd name="connsiteX1" fmla="*/ 0 w 1612337"/>
              <a:gd name="connsiteY1" fmla="*/ 2007224 h 2007224"/>
              <a:gd name="connsiteX2" fmla="*/ 1612337 w 1612337"/>
              <a:gd name="connsiteY2" fmla="*/ 870350 h 2007224"/>
              <a:gd name="connsiteX3" fmla="*/ 1605484 w 1612337"/>
              <a:gd name="connsiteY3" fmla="*/ 0 h 2007224"/>
              <a:gd name="connsiteX0" fmla="*/ 1605484 w 1612337"/>
              <a:gd name="connsiteY0" fmla="*/ 0 h 2041344"/>
              <a:gd name="connsiteX1" fmla="*/ 0 w 1612337"/>
              <a:gd name="connsiteY1" fmla="*/ 2041344 h 2041344"/>
              <a:gd name="connsiteX2" fmla="*/ 1612337 w 1612337"/>
              <a:gd name="connsiteY2" fmla="*/ 904470 h 2041344"/>
              <a:gd name="connsiteX3" fmla="*/ 1605484 w 1612337"/>
              <a:gd name="connsiteY3" fmla="*/ 0 h 2041344"/>
              <a:gd name="connsiteX0" fmla="*/ 1605484 w 1612337"/>
              <a:gd name="connsiteY0" fmla="*/ 0 h 2041344"/>
              <a:gd name="connsiteX1" fmla="*/ 0 w 1612337"/>
              <a:gd name="connsiteY1" fmla="*/ 2041344 h 2041344"/>
              <a:gd name="connsiteX2" fmla="*/ 1612337 w 1612337"/>
              <a:gd name="connsiteY2" fmla="*/ 911293 h 2041344"/>
              <a:gd name="connsiteX3" fmla="*/ 1605484 w 1612337"/>
              <a:gd name="connsiteY3" fmla="*/ 0 h 2041344"/>
              <a:gd name="connsiteX0" fmla="*/ 1613967 w 1614481"/>
              <a:gd name="connsiteY0" fmla="*/ 0 h 2051579"/>
              <a:gd name="connsiteX1" fmla="*/ 0 w 1614481"/>
              <a:gd name="connsiteY1" fmla="*/ 2051579 h 2051579"/>
              <a:gd name="connsiteX2" fmla="*/ 1612337 w 1614481"/>
              <a:gd name="connsiteY2" fmla="*/ 921528 h 2051579"/>
              <a:gd name="connsiteX3" fmla="*/ 1613967 w 1614481"/>
              <a:gd name="connsiteY3" fmla="*/ 0 h 2051579"/>
              <a:gd name="connsiteX0" fmla="*/ 1597003 w 1612337"/>
              <a:gd name="connsiteY0" fmla="*/ 0 h 2048168"/>
              <a:gd name="connsiteX1" fmla="*/ 0 w 1612337"/>
              <a:gd name="connsiteY1" fmla="*/ 2048168 h 2048168"/>
              <a:gd name="connsiteX2" fmla="*/ 1612337 w 1612337"/>
              <a:gd name="connsiteY2" fmla="*/ 918117 h 2048168"/>
              <a:gd name="connsiteX3" fmla="*/ 1597003 w 1612337"/>
              <a:gd name="connsiteY3" fmla="*/ 0 h 2048168"/>
              <a:gd name="connsiteX0" fmla="*/ 1600839 w 1612337"/>
              <a:gd name="connsiteY0" fmla="*/ 0 h 2043403"/>
              <a:gd name="connsiteX1" fmla="*/ 0 w 1612337"/>
              <a:gd name="connsiteY1" fmla="*/ 2043403 h 2043403"/>
              <a:gd name="connsiteX2" fmla="*/ 1612337 w 1612337"/>
              <a:gd name="connsiteY2" fmla="*/ 913352 h 2043403"/>
              <a:gd name="connsiteX3" fmla="*/ 1600839 w 1612337"/>
              <a:gd name="connsiteY3" fmla="*/ 0 h 2043403"/>
              <a:gd name="connsiteX0" fmla="*/ 1600839 w 1612337"/>
              <a:gd name="connsiteY0" fmla="*/ 0 h 2043403"/>
              <a:gd name="connsiteX1" fmla="*/ 0 w 1612337"/>
              <a:gd name="connsiteY1" fmla="*/ 2043403 h 2043403"/>
              <a:gd name="connsiteX2" fmla="*/ 1612337 w 1612337"/>
              <a:gd name="connsiteY2" fmla="*/ 915735 h 2043403"/>
              <a:gd name="connsiteX3" fmla="*/ 1600839 w 1612337"/>
              <a:gd name="connsiteY3" fmla="*/ 0 h 2043403"/>
              <a:gd name="connsiteX0" fmla="*/ 1598829 w 1610327"/>
              <a:gd name="connsiteY0" fmla="*/ 0 h 2068370"/>
              <a:gd name="connsiteX1" fmla="*/ 0 w 1610327"/>
              <a:gd name="connsiteY1" fmla="*/ 2068370 h 2068370"/>
              <a:gd name="connsiteX2" fmla="*/ 1610327 w 1610327"/>
              <a:gd name="connsiteY2" fmla="*/ 915735 h 2068370"/>
              <a:gd name="connsiteX3" fmla="*/ 1598829 w 1610327"/>
              <a:gd name="connsiteY3" fmla="*/ 0 h 206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0327" h="2068370">
                <a:moveTo>
                  <a:pt x="1598829" y="0"/>
                </a:moveTo>
                <a:lnTo>
                  <a:pt x="0" y="2068370"/>
                </a:lnTo>
                <a:lnTo>
                  <a:pt x="1610327" y="915735"/>
                </a:lnTo>
                <a:cubicBezTo>
                  <a:pt x="1608043" y="625618"/>
                  <a:pt x="1601113" y="290117"/>
                  <a:pt x="1598829" y="0"/>
                </a:cubicBezTo>
                <a:close/>
              </a:path>
            </a:pathLst>
          </a:custGeom>
          <a:solidFill>
            <a:srgbClr val="0DD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025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Freeform 59">
            <a:extLst>
              <a:ext uri="{FF2B5EF4-FFF2-40B4-BE49-F238E27FC236}">
                <a16:creationId xmlns:a16="http://schemas.microsoft.com/office/drawing/2014/main" id="{E2C0E29A-6185-4C01-9E9F-15B51C0BBDB2}"/>
              </a:ext>
            </a:extLst>
          </p:cNvPr>
          <p:cNvSpPr/>
          <p:nvPr/>
        </p:nvSpPr>
        <p:spPr>
          <a:xfrm flipH="1" flipV="1">
            <a:off x="4762522" y="3231850"/>
            <a:ext cx="1412840" cy="710684"/>
          </a:xfrm>
          <a:custGeom>
            <a:avLst/>
            <a:gdLst>
              <a:gd name="connsiteX0" fmla="*/ 1621972 w 1621972"/>
              <a:gd name="connsiteY0" fmla="*/ 0 h 925286"/>
              <a:gd name="connsiteX1" fmla="*/ 0 w 1621972"/>
              <a:gd name="connsiteY1" fmla="*/ 925286 h 925286"/>
              <a:gd name="connsiteX2" fmla="*/ 1621972 w 1621972"/>
              <a:gd name="connsiteY2" fmla="*/ 849086 h 925286"/>
              <a:gd name="connsiteX3" fmla="*/ 1621972 w 1621972"/>
              <a:gd name="connsiteY3" fmla="*/ 0 h 925286"/>
              <a:gd name="connsiteX0" fmla="*/ 1632858 w 1632858"/>
              <a:gd name="connsiteY0" fmla="*/ 0 h 957943"/>
              <a:gd name="connsiteX1" fmla="*/ 0 w 1632858"/>
              <a:gd name="connsiteY1" fmla="*/ 957943 h 957943"/>
              <a:gd name="connsiteX2" fmla="*/ 1621972 w 1632858"/>
              <a:gd name="connsiteY2" fmla="*/ 881743 h 957943"/>
              <a:gd name="connsiteX3" fmla="*/ 1632858 w 1632858"/>
              <a:gd name="connsiteY3" fmla="*/ 0 h 957943"/>
              <a:gd name="connsiteX0" fmla="*/ 1632858 w 1654629"/>
              <a:gd name="connsiteY0" fmla="*/ 0 h 957943"/>
              <a:gd name="connsiteX1" fmla="*/ 0 w 1654629"/>
              <a:gd name="connsiteY1" fmla="*/ 957943 h 957943"/>
              <a:gd name="connsiteX2" fmla="*/ 1654629 w 1654629"/>
              <a:gd name="connsiteY2" fmla="*/ 903515 h 957943"/>
              <a:gd name="connsiteX3" fmla="*/ 1632858 w 1654629"/>
              <a:gd name="connsiteY3" fmla="*/ 0 h 957943"/>
              <a:gd name="connsiteX0" fmla="*/ 1643743 w 1654629"/>
              <a:gd name="connsiteY0" fmla="*/ 0 h 979714"/>
              <a:gd name="connsiteX1" fmla="*/ 0 w 1654629"/>
              <a:gd name="connsiteY1" fmla="*/ 979714 h 979714"/>
              <a:gd name="connsiteX2" fmla="*/ 1654629 w 1654629"/>
              <a:gd name="connsiteY2" fmla="*/ 925286 h 979714"/>
              <a:gd name="connsiteX3" fmla="*/ 1643743 w 1654629"/>
              <a:gd name="connsiteY3" fmla="*/ 0 h 979714"/>
              <a:gd name="connsiteX0" fmla="*/ 1630212 w 1654629"/>
              <a:gd name="connsiteY0" fmla="*/ 0 h 947057"/>
              <a:gd name="connsiteX1" fmla="*/ 0 w 1654629"/>
              <a:gd name="connsiteY1" fmla="*/ 947057 h 947057"/>
              <a:gd name="connsiteX2" fmla="*/ 1654629 w 1654629"/>
              <a:gd name="connsiteY2" fmla="*/ 892629 h 947057"/>
              <a:gd name="connsiteX3" fmla="*/ 1630212 w 1654629"/>
              <a:gd name="connsiteY3" fmla="*/ 0 h 947057"/>
              <a:gd name="connsiteX0" fmla="*/ 1657273 w 1657273"/>
              <a:gd name="connsiteY0" fmla="*/ 0 h 968828"/>
              <a:gd name="connsiteX1" fmla="*/ 0 w 1657273"/>
              <a:gd name="connsiteY1" fmla="*/ 968828 h 968828"/>
              <a:gd name="connsiteX2" fmla="*/ 1654629 w 1657273"/>
              <a:gd name="connsiteY2" fmla="*/ 914400 h 968828"/>
              <a:gd name="connsiteX3" fmla="*/ 1657273 w 1657273"/>
              <a:gd name="connsiteY3" fmla="*/ 0 h 968828"/>
              <a:gd name="connsiteX0" fmla="*/ 1684334 w 1684334"/>
              <a:gd name="connsiteY0" fmla="*/ 0 h 990599"/>
              <a:gd name="connsiteX1" fmla="*/ 0 w 1684334"/>
              <a:gd name="connsiteY1" fmla="*/ 990599 h 990599"/>
              <a:gd name="connsiteX2" fmla="*/ 1654629 w 1684334"/>
              <a:gd name="connsiteY2" fmla="*/ 936171 h 990599"/>
              <a:gd name="connsiteX3" fmla="*/ 1684334 w 1684334"/>
              <a:gd name="connsiteY3" fmla="*/ 0 h 990599"/>
              <a:gd name="connsiteX0" fmla="*/ 1589618 w 1654636"/>
              <a:gd name="connsiteY0" fmla="*/ 0 h 947056"/>
              <a:gd name="connsiteX1" fmla="*/ 0 w 1654636"/>
              <a:gd name="connsiteY1" fmla="*/ 947056 h 947056"/>
              <a:gd name="connsiteX2" fmla="*/ 1654629 w 1654636"/>
              <a:gd name="connsiteY2" fmla="*/ 892628 h 947056"/>
              <a:gd name="connsiteX3" fmla="*/ 1589618 w 1654636"/>
              <a:gd name="connsiteY3" fmla="*/ 0 h 947056"/>
              <a:gd name="connsiteX0" fmla="*/ 1603149 w 1654638"/>
              <a:gd name="connsiteY0" fmla="*/ 0 h 979713"/>
              <a:gd name="connsiteX1" fmla="*/ 0 w 1654638"/>
              <a:gd name="connsiteY1" fmla="*/ 979713 h 979713"/>
              <a:gd name="connsiteX2" fmla="*/ 1654629 w 1654638"/>
              <a:gd name="connsiteY2" fmla="*/ 925285 h 979713"/>
              <a:gd name="connsiteX3" fmla="*/ 1603149 w 1654638"/>
              <a:gd name="connsiteY3" fmla="*/ 0 h 979713"/>
              <a:gd name="connsiteX0" fmla="*/ 1603149 w 1627589"/>
              <a:gd name="connsiteY0" fmla="*/ 0 h 979713"/>
              <a:gd name="connsiteX1" fmla="*/ 0 w 1627589"/>
              <a:gd name="connsiteY1" fmla="*/ 979713 h 979713"/>
              <a:gd name="connsiteX2" fmla="*/ 1627568 w 1627589"/>
              <a:gd name="connsiteY2" fmla="*/ 914399 h 979713"/>
              <a:gd name="connsiteX3" fmla="*/ 1603149 w 1627589"/>
              <a:gd name="connsiteY3" fmla="*/ 0 h 979713"/>
              <a:gd name="connsiteX0" fmla="*/ 1603149 w 1606525"/>
              <a:gd name="connsiteY0" fmla="*/ 0 h 979713"/>
              <a:gd name="connsiteX1" fmla="*/ 0 w 1606525"/>
              <a:gd name="connsiteY1" fmla="*/ 979713 h 979713"/>
              <a:gd name="connsiteX2" fmla="*/ 1606422 w 1606525"/>
              <a:gd name="connsiteY2" fmla="*/ 910146 h 979713"/>
              <a:gd name="connsiteX3" fmla="*/ 1603149 w 1606525"/>
              <a:gd name="connsiteY3" fmla="*/ 0 h 979713"/>
              <a:gd name="connsiteX0" fmla="*/ 1603149 w 1603149"/>
              <a:gd name="connsiteY0" fmla="*/ 0 h 979713"/>
              <a:gd name="connsiteX1" fmla="*/ 0 w 1603149"/>
              <a:gd name="connsiteY1" fmla="*/ 979713 h 979713"/>
              <a:gd name="connsiteX2" fmla="*/ 1601135 w 1603149"/>
              <a:gd name="connsiteY2" fmla="*/ 914399 h 979713"/>
              <a:gd name="connsiteX3" fmla="*/ 1603149 w 1603149"/>
              <a:gd name="connsiteY3" fmla="*/ 0 h 979713"/>
              <a:gd name="connsiteX0" fmla="*/ 1608435 w 1608435"/>
              <a:gd name="connsiteY0" fmla="*/ 0 h 988219"/>
              <a:gd name="connsiteX1" fmla="*/ 0 w 1608435"/>
              <a:gd name="connsiteY1" fmla="*/ 988219 h 988219"/>
              <a:gd name="connsiteX2" fmla="*/ 1601135 w 1608435"/>
              <a:gd name="connsiteY2" fmla="*/ 922905 h 988219"/>
              <a:gd name="connsiteX3" fmla="*/ 1608435 w 1608435"/>
              <a:gd name="connsiteY3" fmla="*/ 0 h 988219"/>
              <a:gd name="connsiteX0" fmla="*/ 1591471 w 1601183"/>
              <a:gd name="connsiteY0" fmla="*/ 0 h 991631"/>
              <a:gd name="connsiteX1" fmla="*/ 0 w 1601183"/>
              <a:gd name="connsiteY1" fmla="*/ 991631 h 991631"/>
              <a:gd name="connsiteX2" fmla="*/ 1601135 w 1601183"/>
              <a:gd name="connsiteY2" fmla="*/ 926317 h 991631"/>
              <a:gd name="connsiteX3" fmla="*/ 1591471 w 1601183"/>
              <a:gd name="connsiteY3" fmla="*/ 0 h 991631"/>
              <a:gd name="connsiteX0" fmla="*/ 1587230 w 1601171"/>
              <a:gd name="connsiteY0" fmla="*/ 0 h 991631"/>
              <a:gd name="connsiteX1" fmla="*/ 0 w 1601171"/>
              <a:gd name="connsiteY1" fmla="*/ 991631 h 991631"/>
              <a:gd name="connsiteX2" fmla="*/ 1601135 w 1601171"/>
              <a:gd name="connsiteY2" fmla="*/ 926317 h 991631"/>
              <a:gd name="connsiteX3" fmla="*/ 1587230 w 1601171"/>
              <a:gd name="connsiteY3" fmla="*/ 0 h 991631"/>
              <a:gd name="connsiteX0" fmla="*/ 1587230 w 1601170"/>
              <a:gd name="connsiteY0" fmla="*/ 0 h 988219"/>
              <a:gd name="connsiteX1" fmla="*/ 0 w 1601170"/>
              <a:gd name="connsiteY1" fmla="*/ 988219 h 988219"/>
              <a:gd name="connsiteX2" fmla="*/ 1601135 w 1601170"/>
              <a:gd name="connsiteY2" fmla="*/ 922905 h 988219"/>
              <a:gd name="connsiteX3" fmla="*/ 1587230 w 1601170"/>
              <a:gd name="connsiteY3" fmla="*/ 0 h 988219"/>
              <a:gd name="connsiteX0" fmla="*/ 1587230 w 1601170"/>
              <a:gd name="connsiteY0" fmla="*/ 0 h 991631"/>
              <a:gd name="connsiteX1" fmla="*/ 0 w 1601170"/>
              <a:gd name="connsiteY1" fmla="*/ 991631 h 991631"/>
              <a:gd name="connsiteX2" fmla="*/ 1601135 w 1601170"/>
              <a:gd name="connsiteY2" fmla="*/ 926317 h 991631"/>
              <a:gd name="connsiteX3" fmla="*/ 1587230 w 1601170"/>
              <a:gd name="connsiteY3" fmla="*/ 0 h 991631"/>
              <a:gd name="connsiteX0" fmla="*/ 1589240 w 1603180"/>
              <a:gd name="connsiteY0" fmla="*/ 0 h 949187"/>
              <a:gd name="connsiteX1" fmla="*/ 0 w 1603180"/>
              <a:gd name="connsiteY1" fmla="*/ 949187 h 949187"/>
              <a:gd name="connsiteX2" fmla="*/ 1603145 w 1603180"/>
              <a:gd name="connsiteY2" fmla="*/ 926317 h 949187"/>
              <a:gd name="connsiteX3" fmla="*/ 1589240 w 1603180"/>
              <a:gd name="connsiteY3" fmla="*/ 0 h 949187"/>
              <a:gd name="connsiteX0" fmla="*/ 1589240 w 1603180"/>
              <a:gd name="connsiteY0" fmla="*/ 0 h 954181"/>
              <a:gd name="connsiteX1" fmla="*/ 0 w 1603180"/>
              <a:gd name="connsiteY1" fmla="*/ 954181 h 954181"/>
              <a:gd name="connsiteX2" fmla="*/ 1603145 w 1603180"/>
              <a:gd name="connsiteY2" fmla="*/ 926317 h 954181"/>
              <a:gd name="connsiteX3" fmla="*/ 1589240 w 1603180"/>
              <a:gd name="connsiteY3" fmla="*/ 0 h 954181"/>
              <a:gd name="connsiteX0" fmla="*/ 1591249 w 1605189"/>
              <a:gd name="connsiteY0" fmla="*/ 0 h 956677"/>
              <a:gd name="connsiteX1" fmla="*/ 0 w 1605189"/>
              <a:gd name="connsiteY1" fmla="*/ 956677 h 956677"/>
              <a:gd name="connsiteX2" fmla="*/ 1605154 w 1605189"/>
              <a:gd name="connsiteY2" fmla="*/ 926317 h 956677"/>
              <a:gd name="connsiteX3" fmla="*/ 1591249 w 1605189"/>
              <a:gd name="connsiteY3" fmla="*/ 0 h 956677"/>
              <a:gd name="connsiteX0" fmla="*/ 1591249 w 1601181"/>
              <a:gd name="connsiteY0" fmla="*/ 0 h 956677"/>
              <a:gd name="connsiteX1" fmla="*/ 0 w 1601181"/>
              <a:gd name="connsiteY1" fmla="*/ 956677 h 956677"/>
              <a:gd name="connsiteX2" fmla="*/ 1601134 w 1601181"/>
              <a:gd name="connsiteY2" fmla="*/ 892812 h 956677"/>
              <a:gd name="connsiteX3" fmla="*/ 1591249 w 1601181"/>
              <a:gd name="connsiteY3" fmla="*/ 0 h 956677"/>
              <a:gd name="connsiteX0" fmla="*/ 1591249 w 1607194"/>
              <a:gd name="connsiteY0" fmla="*/ 0 h 956677"/>
              <a:gd name="connsiteX1" fmla="*/ 0 w 1607194"/>
              <a:gd name="connsiteY1" fmla="*/ 956677 h 956677"/>
              <a:gd name="connsiteX2" fmla="*/ 1607163 w 1607194"/>
              <a:gd name="connsiteY2" fmla="*/ 892812 h 956677"/>
              <a:gd name="connsiteX3" fmla="*/ 1591249 w 1607194"/>
              <a:gd name="connsiteY3" fmla="*/ 0 h 956677"/>
              <a:gd name="connsiteX0" fmla="*/ 1591249 w 1603184"/>
              <a:gd name="connsiteY0" fmla="*/ 0 h 956677"/>
              <a:gd name="connsiteX1" fmla="*/ 0 w 1603184"/>
              <a:gd name="connsiteY1" fmla="*/ 956677 h 956677"/>
              <a:gd name="connsiteX2" fmla="*/ 1603144 w 1603184"/>
              <a:gd name="connsiteY2" fmla="*/ 890420 h 956677"/>
              <a:gd name="connsiteX3" fmla="*/ 1591249 w 1603184"/>
              <a:gd name="connsiteY3" fmla="*/ 0 h 956677"/>
              <a:gd name="connsiteX0" fmla="*/ 1591249 w 1601181"/>
              <a:gd name="connsiteY0" fmla="*/ 0 h 956677"/>
              <a:gd name="connsiteX1" fmla="*/ 0 w 1601181"/>
              <a:gd name="connsiteY1" fmla="*/ 956677 h 956677"/>
              <a:gd name="connsiteX2" fmla="*/ 1601134 w 1601181"/>
              <a:gd name="connsiteY2" fmla="*/ 890420 h 956677"/>
              <a:gd name="connsiteX3" fmla="*/ 1591249 w 1601181"/>
              <a:gd name="connsiteY3" fmla="*/ 0 h 956677"/>
              <a:gd name="connsiteX0" fmla="*/ 1591249 w 1597184"/>
              <a:gd name="connsiteY0" fmla="*/ 0 h 956677"/>
              <a:gd name="connsiteX1" fmla="*/ 0 w 1597184"/>
              <a:gd name="connsiteY1" fmla="*/ 956677 h 956677"/>
              <a:gd name="connsiteX2" fmla="*/ 1597114 w 1597184"/>
              <a:gd name="connsiteY2" fmla="*/ 890420 h 956677"/>
              <a:gd name="connsiteX3" fmla="*/ 1591249 w 1597184"/>
              <a:gd name="connsiteY3" fmla="*/ 0 h 956677"/>
              <a:gd name="connsiteX0" fmla="*/ 1593652 w 1597214"/>
              <a:gd name="connsiteY0" fmla="*/ 0 h 956677"/>
              <a:gd name="connsiteX1" fmla="*/ 0 w 1597214"/>
              <a:gd name="connsiteY1" fmla="*/ 956677 h 956677"/>
              <a:gd name="connsiteX2" fmla="*/ 1597114 w 1597214"/>
              <a:gd name="connsiteY2" fmla="*/ 890420 h 956677"/>
              <a:gd name="connsiteX3" fmla="*/ 1593652 w 1597214"/>
              <a:gd name="connsiteY3" fmla="*/ 0 h 956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214" h="956677">
                <a:moveTo>
                  <a:pt x="1593652" y="0"/>
                </a:moveTo>
                <a:lnTo>
                  <a:pt x="0" y="956677"/>
                </a:lnTo>
                <a:lnTo>
                  <a:pt x="1597114" y="890420"/>
                </a:lnTo>
                <a:cubicBezTo>
                  <a:pt x="1597995" y="585620"/>
                  <a:pt x="1592771" y="304800"/>
                  <a:pt x="1593652" y="0"/>
                </a:cubicBezTo>
                <a:close/>
              </a:path>
            </a:pathLst>
          </a:custGeom>
          <a:solidFill>
            <a:srgbClr val="0DD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025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Freeform 60">
            <a:extLst>
              <a:ext uri="{FF2B5EF4-FFF2-40B4-BE49-F238E27FC236}">
                <a16:creationId xmlns:a16="http://schemas.microsoft.com/office/drawing/2014/main" id="{AE67EC92-8718-44E2-BCE7-379A36B0109E}"/>
              </a:ext>
            </a:extLst>
          </p:cNvPr>
          <p:cNvSpPr/>
          <p:nvPr/>
        </p:nvSpPr>
        <p:spPr>
          <a:xfrm flipH="1" flipV="1">
            <a:off x="4756164" y="3231852"/>
            <a:ext cx="1420500" cy="1471580"/>
          </a:xfrm>
          <a:custGeom>
            <a:avLst/>
            <a:gdLst>
              <a:gd name="connsiteX0" fmla="*/ 1621972 w 1621972"/>
              <a:gd name="connsiteY0" fmla="*/ 0 h 2035628"/>
              <a:gd name="connsiteX1" fmla="*/ 0 w 1621972"/>
              <a:gd name="connsiteY1" fmla="*/ 2035628 h 2035628"/>
              <a:gd name="connsiteX2" fmla="*/ 1621972 w 1621972"/>
              <a:gd name="connsiteY2" fmla="*/ 892628 h 2035628"/>
              <a:gd name="connsiteX3" fmla="*/ 1621972 w 1621972"/>
              <a:gd name="connsiteY3" fmla="*/ 0 h 2035628"/>
              <a:gd name="connsiteX0" fmla="*/ 1621972 w 1654629"/>
              <a:gd name="connsiteY0" fmla="*/ 0 h 2035628"/>
              <a:gd name="connsiteX1" fmla="*/ 0 w 1654629"/>
              <a:gd name="connsiteY1" fmla="*/ 2035628 h 2035628"/>
              <a:gd name="connsiteX2" fmla="*/ 1654629 w 1654629"/>
              <a:gd name="connsiteY2" fmla="*/ 881742 h 2035628"/>
              <a:gd name="connsiteX3" fmla="*/ 1621972 w 1654629"/>
              <a:gd name="connsiteY3" fmla="*/ 0 h 2035628"/>
              <a:gd name="connsiteX0" fmla="*/ 1635503 w 1654629"/>
              <a:gd name="connsiteY0" fmla="*/ 0 h 2013857"/>
              <a:gd name="connsiteX1" fmla="*/ 0 w 1654629"/>
              <a:gd name="connsiteY1" fmla="*/ 2013857 h 2013857"/>
              <a:gd name="connsiteX2" fmla="*/ 1654629 w 1654629"/>
              <a:gd name="connsiteY2" fmla="*/ 859971 h 2013857"/>
              <a:gd name="connsiteX3" fmla="*/ 1635503 w 1654629"/>
              <a:gd name="connsiteY3" fmla="*/ 0 h 2013857"/>
              <a:gd name="connsiteX0" fmla="*/ 1594911 w 1654629"/>
              <a:gd name="connsiteY0" fmla="*/ 0 h 2002971"/>
              <a:gd name="connsiteX1" fmla="*/ 0 w 1654629"/>
              <a:gd name="connsiteY1" fmla="*/ 2002971 h 2002971"/>
              <a:gd name="connsiteX2" fmla="*/ 1654629 w 1654629"/>
              <a:gd name="connsiteY2" fmla="*/ 849085 h 2002971"/>
              <a:gd name="connsiteX3" fmla="*/ 1594911 w 1654629"/>
              <a:gd name="connsiteY3" fmla="*/ 0 h 2002971"/>
              <a:gd name="connsiteX0" fmla="*/ 1594911 w 1617624"/>
              <a:gd name="connsiteY0" fmla="*/ 0 h 2002971"/>
              <a:gd name="connsiteX1" fmla="*/ 0 w 1617624"/>
              <a:gd name="connsiteY1" fmla="*/ 2002971 h 2002971"/>
              <a:gd name="connsiteX2" fmla="*/ 1617624 w 1617624"/>
              <a:gd name="connsiteY2" fmla="*/ 870350 h 2002971"/>
              <a:gd name="connsiteX3" fmla="*/ 1594911 w 1617624"/>
              <a:gd name="connsiteY3" fmla="*/ 0 h 2002971"/>
              <a:gd name="connsiteX0" fmla="*/ 1594911 w 1596478"/>
              <a:gd name="connsiteY0" fmla="*/ 0 h 2002971"/>
              <a:gd name="connsiteX1" fmla="*/ 0 w 1596478"/>
              <a:gd name="connsiteY1" fmla="*/ 2002971 h 2002971"/>
              <a:gd name="connsiteX2" fmla="*/ 1596478 w 1596478"/>
              <a:gd name="connsiteY2" fmla="*/ 883110 h 2002971"/>
              <a:gd name="connsiteX3" fmla="*/ 1594911 w 1596478"/>
              <a:gd name="connsiteY3" fmla="*/ 0 h 2002971"/>
              <a:gd name="connsiteX0" fmla="*/ 1605483 w 1605502"/>
              <a:gd name="connsiteY0" fmla="*/ 0 h 2015730"/>
              <a:gd name="connsiteX1" fmla="*/ 0 w 1605502"/>
              <a:gd name="connsiteY1" fmla="*/ 2015730 h 2015730"/>
              <a:gd name="connsiteX2" fmla="*/ 1596478 w 1605502"/>
              <a:gd name="connsiteY2" fmla="*/ 895869 h 2015730"/>
              <a:gd name="connsiteX3" fmla="*/ 1605483 w 1605502"/>
              <a:gd name="connsiteY3" fmla="*/ 0 h 2015730"/>
              <a:gd name="connsiteX0" fmla="*/ 1605483 w 1605502"/>
              <a:gd name="connsiteY0" fmla="*/ 0 h 2032742"/>
              <a:gd name="connsiteX1" fmla="*/ 0 w 1605502"/>
              <a:gd name="connsiteY1" fmla="*/ 2032742 h 2032742"/>
              <a:gd name="connsiteX2" fmla="*/ 1596478 w 1605502"/>
              <a:gd name="connsiteY2" fmla="*/ 912881 h 2032742"/>
              <a:gd name="connsiteX3" fmla="*/ 1605483 w 1605502"/>
              <a:gd name="connsiteY3" fmla="*/ 0 h 2032742"/>
              <a:gd name="connsiteX0" fmla="*/ 1592760 w 1596478"/>
              <a:gd name="connsiteY0" fmla="*/ 0 h 2060037"/>
              <a:gd name="connsiteX1" fmla="*/ 0 w 1596478"/>
              <a:gd name="connsiteY1" fmla="*/ 2060037 h 2060037"/>
              <a:gd name="connsiteX2" fmla="*/ 1596478 w 1596478"/>
              <a:gd name="connsiteY2" fmla="*/ 940176 h 2060037"/>
              <a:gd name="connsiteX3" fmla="*/ 1592760 w 1596478"/>
              <a:gd name="connsiteY3" fmla="*/ 0 h 2060037"/>
              <a:gd name="connsiteX0" fmla="*/ 1592760 w 1596478"/>
              <a:gd name="connsiteY0" fmla="*/ 0 h 2042978"/>
              <a:gd name="connsiteX1" fmla="*/ 0 w 1596478"/>
              <a:gd name="connsiteY1" fmla="*/ 2042978 h 2042978"/>
              <a:gd name="connsiteX2" fmla="*/ 1596478 w 1596478"/>
              <a:gd name="connsiteY2" fmla="*/ 923117 h 2042978"/>
              <a:gd name="connsiteX3" fmla="*/ 1592760 w 1596478"/>
              <a:gd name="connsiteY3" fmla="*/ 0 h 2042978"/>
              <a:gd name="connsiteX0" fmla="*/ 1592760 w 1596478"/>
              <a:gd name="connsiteY0" fmla="*/ 0 h 2053214"/>
              <a:gd name="connsiteX1" fmla="*/ 0 w 1596478"/>
              <a:gd name="connsiteY1" fmla="*/ 2053214 h 2053214"/>
              <a:gd name="connsiteX2" fmla="*/ 1596478 w 1596478"/>
              <a:gd name="connsiteY2" fmla="*/ 933353 h 2053214"/>
              <a:gd name="connsiteX3" fmla="*/ 1592760 w 1596478"/>
              <a:gd name="connsiteY3" fmla="*/ 0 h 2053214"/>
              <a:gd name="connsiteX0" fmla="*/ 1614004 w 1614014"/>
              <a:gd name="connsiteY0" fmla="*/ 0 h 2053214"/>
              <a:gd name="connsiteX1" fmla="*/ 0 w 1614014"/>
              <a:gd name="connsiteY1" fmla="*/ 2053214 h 2053214"/>
              <a:gd name="connsiteX2" fmla="*/ 1596478 w 1614014"/>
              <a:gd name="connsiteY2" fmla="*/ 933353 h 2053214"/>
              <a:gd name="connsiteX3" fmla="*/ 1614004 w 1614014"/>
              <a:gd name="connsiteY3" fmla="*/ 0 h 2053214"/>
              <a:gd name="connsiteX0" fmla="*/ 1599936 w 1599946"/>
              <a:gd name="connsiteY0" fmla="*/ 0 h 2015763"/>
              <a:gd name="connsiteX1" fmla="*/ 0 w 1599946"/>
              <a:gd name="connsiteY1" fmla="*/ 2015763 h 2015763"/>
              <a:gd name="connsiteX2" fmla="*/ 1582410 w 1599946"/>
              <a:gd name="connsiteY2" fmla="*/ 933353 h 2015763"/>
              <a:gd name="connsiteX3" fmla="*/ 1599936 w 1599946"/>
              <a:gd name="connsiteY3" fmla="*/ 0 h 2015763"/>
              <a:gd name="connsiteX0" fmla="*/ 1605965 w 1605975"/>
              <a:gd name="connsiteY0" fmla="*/ 0 h 2025750"/>
              <a:gd name="connsiteX1" fmla="*/ 0 w 1605975"/>
              <a:gd name="connsiteY1" fmla="*/ 2025750 h 2025750"/>
              <a:gd name="connsiteX2" fmla="*/ 1588439 w 1605975"/>
              <a:gd name="connsiteY2" fmla="*/ 933353 h 2025750"/>
              <a:gd name="connsiteX3" fmla="*/ 1605965 w 1605975"/>
              <a:gd name="connsiteY3" fmla="*/ 0 h 2025750"/>
              <a:gd name="connsiteX0" fmla="*/ 1605965 w 1605975"/>
              <a:gd name="connsiteY0" fmla="*/ 0 h 2018259"/>
              <a:gd name="connsiteX1" fmla="*/ 0 w 1605975"/>
              <a:gd name="connsiteY1" fmla="*/ 2018259 h 2018259"/>
              <a:gd name="connsiteX2" fmla="*/ 1588439 w 1605975"/>
              <a:gd name="connsiteY2" fmla="*/ 933353 h 2018259"/>
              <a:gd name="connsiteX3" fmla="*/ 1605965 w 1605975"/>
              <a:gd name="connsiteY3" fmla="*/ 0 h 2018259"/>
              <a:gd name="connsiteX0" fmla="*/ 1605965 w 1608648"/>
              <a:gd name="connsiteY0" fmla="*/ 0 h 2018259"/>
              <a:gd name="connsiteX1" fmla="*/ 0 w 1608648"/>
              <a:gd name="connsiteY1" fmla="*/ 2018259 h 2018259"/>
              <a:gd name="connsiteX2" fmla="*/ 1608648 w 1608648"/>
              <a:gd name="connsiteY2" fmla="*/ 896780 h 2018259"/>
              <a:gd name="connsiteX3" fmla="*/ 1605965 w 1608648"/>
              <a:gd name="connsiteY3" fmla="*/ 0 h 2018259"/>
              <a:gd name="connsiteX0" fmla="*/ 1605965 w 1614711"/>
              <a:gd name="connsiteY0" fmla="*/ 0 h 2018259"/>
              <a:gd name="connsiteX1" fmla="*/ 0 w 1614711"/>
              <a:gd name="connsiteY1" fmla="*/ 2018259 h 2018259"/>
              <a:gd name="connsiteX2" fmla="*/ 1614711 w 1614711"/>
              <a:gd name="connsiteY2" fmla="*/ 908971 h 2018259"/>
              <a:gd name="connsiteX3" fmla="*/ 1605965 w 1614711"/>
              <a:gd name="connsiteY3" fmla="*/ 0 h 2018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711" h="2018259">
                <a:moveTo>
                  <a:pt x="1605965" y="0"/>
                </a:moveTo>
                <a:lnTo>
                  <a:pt x="0" y="2018259"/>
                </a:lnTo>
                <a:lnTo>
                  <a:pt x="1614711" y="908971"/>
                </a:lnTo>
                <a:cubicBezTo>
                  <a:pt x="1614189" y="614601"/>
                  <a:pt x="1606487" y="294370"/>
                  <a:pt x="1605965" y="0"/>
                </a:cubicBezTo>
                <a:close/>
              </a:path>
            </a:pathLst>
          </a:custGeom>
          <a:solidFill>
            <a:srgbClr val="0DD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025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 30">
            <a:extLst>
              <a:ext uri="{FF2B5EF4-FFF2-40B4-BE49-F238E27FC236}">
                <a16:creationId xmlns:a16="http://schemas.microsoft.com/office/drawing/2014/main" id="{3C2EFFA2-3DDD-4CCE-8242-37B43A62D4A7}"/>
              </a:ext>
            </a:extLst>
          </p:cNvPr>
          <p:cNvSpPr/>
          <p:nvPr/>
        </p:nvSpPr>
        <p:spPr>
          <a:xfrm>
            <a:off x="4313232" y="2738251"/>
            <a:ext cx="218938" cy="218297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rgbClr val="0DD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350" dirty="0">
              <a:cs typeface="B Nazanin" panose="00000400000000000000" pitchFamily="2" charset="-78"/>
            </a:endParaRPr>
          </a:p>
        </p:txBody>
      </p:sp>
      <p:sp>
        <p:nvSpPr>
          <p:cNvPr id="12" name="Rounded Rectangle 32">
            <a:extLst>
              <a:ext uri="{FF2B5EF4-FFF2-40B4-BE49-F238E27FC236}">
                <a16:creationId xmlns:a16="http://schemas.microsoft.com/office/drawing/2014/main" id="{FFB130AE-2D72-4D54-BF26-0B0CCA0031B1}"/>
              </a:ext>
            </a:extLst>
          </p:cNvPr>
          <p:cNvSpPr/>
          <p:nvPr/>
        </p:nvSpPr>
        <p:spPr>
          <a:xfrm>
            <a:off x="4313232" y="4244549"/>
            <a:ext cx="222684" cy="22268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rgbClr val="0DD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350" dirty="0">
              <a:cs typeface="B Nazanin" panose="00000400000000000000" pitchFamily="2" charset="-78"/>
            </a:endParaRPr>
          </a:p>
        </p:txBody>
      </p:sp>
      <p:sp>
        <p:nvSpPr>
          <p:cNvPr id="13" name="Rectangle 16">
            <a:extLst>
              <a:ext uri="{FF2B5EF4-FFF2-40B4-BE49-F238E27FC236}">
                <a16:creationId xmlns:a16="http://schemas.microsoft.com/office/drawing/2014/main" id="{1897E6DD-B893-45E7-9982-BCF9D7F6F4B9}"/>
              </a:ext>
            </a:extLst>
          </p:cNvPr>
          <p:cNvSpPr/>
          <p:nvPr/>
        </p:nvSpPr>
        <p:spPr>
          <a:xfrm rot="2700000">
            <a:off x="4355388" y="3424186"/>
            <a:ext cx="183538" cy="329049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rgbClr val="0DD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350" dirty="0">
              <a:cs typeface="B Nazanin" panose="00000400000000000000" pitchFamily="2" charset="-78"/>
            </a:endParaRP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747DBB73-57B1-4A07-B4EC-B34E345E9B0B}"/>
              </a:ext>
            </a:extLst>
          </p:cNvPr>
          <p:cNvSpPr/>
          <p:nvPr/>
        </p:nvSpPr>
        <p:spPr>
          <a:xfrm>
            <a:off x="4323798" y="1990141"/>
            <a:ext cx="227395" cy="21286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rgbClr val="0DD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350" dirty="0">
              <a:cs typeface="B Nazanin" panose="00000400000000000000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68F8FDD-10E0-4B72-B551-DE2CA10F2D7E}"/>
              </a:ext>
            </a:extLst>
          </p:cNvPr>
          <p:cNvGrpSpPr/>
          <p:nvPr/>
        </p:nvGrpSpPr>
        <p:grpSpPr>
          <a:xfrm flipH="1">
            <a:off x="301430" y="1818971"/>
            <a:ext cx="3707567" cy="584775"/>
            <a:chOff x="6147655" y="2385508"/>
            <a:chExt cx="5371734" cy="847256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E2E45FF-A16A-49A3-A946-28B8A5858C69}"/>
                </a:ext>
              </a:extLst>
            </p:cNvPr>
            <p:cNvSpPr txBox="1"/>
            <p:nvPr/>
          </p:nvSpPr>
          <p:spPr>
            <a:xfrm>
              <a:off x="6147655" y="2385508"/>
              <a:ext cx="3006989" cy="847256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را اینجا</a:t>
              </a:r>
              <a:endPara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 بنویسید</a:t>
              </a:r>
              <a:endPara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3FCD858-444E-48E5-B6EC-E641950716F7}"/>
                </a:ext>
              </a:extLst>
            </p:cNvPr>
            <p:cNvSpPr txBox="1"/>
            <p:nvPr/>
          </p:nvSpPr>
          <p:spPr>
            <a:xfrm>
              <a:off x="8191289" y="2471751"/>
              <a:ext cx="3328100" cy="334443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marL="214313" indent="-214313" algn="r" rtl="1">
                <a:buFont typeface="Wingdings" panose="05000000000000000000" pitchFamily="2" charset="2"/>
                <a:buChar char="q"/>
              </a:pPr>
              <a:r>
                <a:rPr lang="fa-IR" altLang="ko-KR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E307A19-F5EE-44A4-8EE7-CD830E6ECBED}"/>
                </a:ext>
              </a:extLst>
            </p:cNvPr>
            <p:cNvSpPr txBox="1"/>
            <p:nvPr/>
          </p:nvSpPr>
          <p:spPr>
            <a:xfrm>
              <a:off x="8191289" y="2839702"/>
              <a:ext cx="3328100" cy="334443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marL="214313" indent="-214313" algn="r" rtl="1">
                <a:buFont typeface="Wingdings" panose="05000000000000000000" pitchFamily="2" charset="2"/>
                <a:buChar char="q"/>
              </a:pPr>
              <a:r>
                <a:rPr lang="fa-IR" altLang="ko-KR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oup 35">
            <a:extLst>
              <a:ext uri="{FF2B5EF4-FFF2-40B4-BE49-F238E27FC236}">
                <a16:creationId xmlns:a16="http://schemas.microsoft.com/office/drawing/2014/main" id="{C68F8FDD-10E0-4B72-B551-DE2CA10F2D7E}"/>
              </a:ext>
            </a:extLst>
          </p:cNvPr>
          <p:cNvGrpSpPr/>
          <p:nvPr/>
        </p:nvGrpSpPr>
        <p:grpSpPr>
          <a:xfrm flipH="1">
            <a:off x="301430" y="2569299"/>
            <a:ext cx="3707567" cy="584775"/>
            <a:chOff x="6147655" y="2385508"/>
            <a:chExt cx="5371734" cy="847256"/>
          </a:xfrm>
        </p:grpSpPr>
        <p:sp>
          <p:nvSpPr>
            <p:cNvPr id="52" name="TextBox 32">
              <a:extLst>
                <a:ext uri="{FF2B5EF4-FFF2-40B4-BE49-F238E27FC236}">
                  <a16:creationId xmlns:a16="http://schemas.microsoft.com/office/drawing/2014/main" id="{4E2E45FF-A16A-49A3-A946-28B8A5858C69}"/>
                </a:ext>
              </a:extLst>
            </p:cNvPr>
            <p:cNvSpPr txBox="1"/>
            <p:nvPr/>
          </p:nvSpPr>
          <p:spPr>
            <a:xfrm>
              <a:off x="6147655" y="2385508"/>
              <a:ext cx="3148802" cy="847256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را اینجا</a:t>
              </a:r>
              <a:endPara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 بنویسید</a:t>
              </a:r>
              <a:endPara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3" name="TextBox 33">
              <a:extLst>
                <a:ext uri="{FF2B5EF4-FFF2-40B4-BE49-F238E27FC236}">
                  <a16:creationId xmlns:a16="http://schemas.microsoft.com/office/drawing/2014/main" id="{73FCD858-444E-48E5-B6EC-E641950716F7}"/>
                </a:ext>
              </a:extLst>
            </p:cNvPr>
            <p:cNvSpPr txBox="1"/>
            <p:nvPr/>
          </p:nvSpPr>
          <p:spPr>
            <a:xfrm>
              <a:off x="8191289" y="2471751"/>
              <a:ext cx="3328100" cy="334443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marL="214313" indent="-214313" algn="r" rtl="1">
                <a:buFont typeface="Wingdings" panose="05000000000000000000" pitchFamily="2" charset="2"/>
                <a:buChar char="q"/>
              </a:pPr>
              <a:r>
                <a:rPr lang="fa-IR" altLang="ko-KR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TextBox 34">
              <a:extLst>
                <a:ext uri="{FF2B5EF4-FFF2-40B4-BE49-F238E27FC236}">
                  <a16:creationId xmlns:a16="http://schemas.microsoft.com/office/drawing/2014/main" id="{8E307A19-F5EE-44A4-8EE7-CD830E6ECBED}"/>
                </a:ext>
              </a:extLst>
            </p:cNvPr>
            <p:cNvSpPr txBox="1"/>
            <p:nvPr/>
          </p:nvSpPr>
          <p:spPr>
            <a:xfrm>
              <a:off x="8191289" y="2839702"/>
              <a:ext cx="3328100" cy="334443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marL="214313" indent="-214313" algn="r" rtl="1">
                <a:buFont typeface="Wingdings" panose="05000000000000000000" pitchFamily="2" charset="2"/>
                <a:buChar char="q"/>
              </a:pPr>
              <a:r>
                <a:rPr lang="fa-IR" altLang="ko-KR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roup 35">
            <a:extLst>
              <a:ext uri="{FF2B5EF4-FFF2-40B4-BE49-F238E27FC236}">
                <a16:creationId xmlns:a16="http://schemas.microsoft.com/office/drawing/2014/main" id="{C68F8FDD-10E0-4B72-B551-DE2CA10F2D7E}"/>
              </a:ext>
            </a:extLst>
          </p:cNvPr>
          <p:cNvGrpSpPr/>
          <p:nvPr/>
        </p:nvGrpSpPr>
        <p:grpSpPr>
          <a:xfrm flipH="1">
            <a:off x="318449" y="3303115"/>
            <a:ext cx="3707567" cy="584775"/>
            <a:chOff x="6147655" y="2385508"/>
            <a:chExt cx="5371734" cy="847256"/>
          </a:xfrm>
        </p:grpSpPr>
        <p:sp>
          <p:nvSpPr>
            <p:cNvPr id="56" name="TextBox 32">
              <a:extLst>
                <a:ext uri="{FF2B5EF4-FFF2-40B4-BE49-F238E27FC236}">
                  <a16:creationId xmlns:a16="http://schemas.microsoft.com/office/drawing/2014/main" id="{4E2E45FF-A16A-49A3-A946-28B8A5858C69}"/>
                </a:ext>
              </a:extLst>
            </p:cNvPr>
            <p:cNvSpPr txBox="1"/>
            <p:nvPr/>
          </p:nvSpPr>
          <p:spPr>
            <a:xfrm>
              <a:off x="6147655" y="2385508"/>
              <a:ext cx="3031648" cy="847256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را اینجا</a:t>
              </a:r>
              <a:endPara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 بنویسید</a:t>
              </a:r>
              <a:endPara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TextBox 33">
              <a:extLst>
                <a:ext uri="{FF2B5EF4-FFF2-40B4-BE49-F238E27FC236}">
                  <a16:creationId xmlns:a16="http://schemas.microsoft.com/office/drawing/2014/main" id="{73FCD858-444E-48E5-B6EC-E641950716F7}"/>
                </a:ext>
              </a:extLst>
            </p:cNvPr>
            <p:cNvSpPr txBox="1"/>
            <p:nvPr/>
          </p:nvSpPr>
          <p:spPr>
            <a:xfrm>
              <a:off x="8191289" y="2471751"/>
              <a:ext cx="3328100" cy="334443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marL="214313" indent="-214313" algn="r" rtl="1">
                <a:buFont typeface="Wingdings" panose="05000000000000000000" pitchFamily="2" charset="2"/>
                <a:buChar char="q"/>
              </a:pPr>
              <a:r>
                <a:rPr lang="fa-IR" altLang="ko-KR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TextBox 34">
              <a:extLst>
                <a:ext uri="{FF2B5EF4-FFF2-40B4-BE49-F238E27FC236}">
                  <a16:creationId xmlns:a16="http://schemas.microsoft.com/office/drawing/2014/main" id="{8E307A19-F5EE-44A4-8EE7-CD830E6ECBED}"/>
                </a:ext>
              </a:extLst>
            </p:cNvPr>
            <p:cNvSpPr txBox="1"/>
            <p:nvPr/>
          </p:nvSpPr>
          <p:spPr>
            <a:xfrm>
              <a:off x="8191289" y="2839702"/>
              <a:ext cx="3328100" cy="334443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marL="214313" indent="-214313" algn="r" rtl="1">
                <a:buFont typeface="Wingdings" panose="05000000000000000000" pitchFamily="2" charset="2"/>
                <a:buChar char="q"/>
              </a:pPr>
              <a:r>
                <a:rPr lang="fa-IR" altLang="ko-KR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9" name="Group 35">
            <a:extLst>
              <a:ext uri="{FF2B5EF4-FFF2-40B4-BE49-F238E27FC236}">
                <a16:creationId xmlns:a16="http://schemas.microsoft.com/office/drawing/2014/main" id="{C68F8FDD-10E0-4B72-B551-DE2CA10F2D7E}"/>
              </a:ext>
            </a:extLst>
          </p:cNvPr>
          <p:cNvGrpSpPr/>
          <p:nvPr/>
        </p:nvGrpSpPr>
        <p:grpSpPr>
          <a:xfrm flipH="1">
            <a:off x="318449" y="4053445"/>
            <a:ext cx="3707567" cy="584775"/>
            <a:chOff x="6147655" y="2385508"/>
            <a:chExt cx="5371734" cy="847256"/>
          </a:xfrm>
        </p:grpSpPr>
        <p:sp>
          <p:nvSpPr>
            <p:cNvPr id="60" name="TextBox 32">
              <a:extLst>
                <a:ext uri="{FF2B5EF4-FFF2-40B4-BE49-F238E27FC236}">
                  <a16:creationId xmlns:a16="http://schemas.microsoft.com/office/drawing/2014/main" id="{4E2E45FF-A16A-49A3-A946-28B8A5858C69}"/>
                </a:ext>
              </a:extLst>
            </p:cNvPr>
            <p:cNvSpPr txBox="1"/>
            <p:nvPr/>
          </p:nvSpPr>
          <p:spPr>
            <a:xfrm>
              <a:off x="6147655" y="2385508"/>
              <a:ext cx="3031648" cy="847256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را اینجا</a:t>
              </a:r>
              <a:endPara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 بنویسید</a:t>
              </a:r>
              <a:endPara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1" name="TextBox 33">
              <a:extLst>
                <a:ext uri="{FF2B5EF4-FFF2-40B4-BE49-F238E27FC236}">
                  <a16:creationId xmlns:a16="http://schemas.microsoft.com/office/drawing/2014/main" id="{73FCD858-444E-48E5-B6EC-E641950716F7}"/>
                </a:ext>
              </a:extLst>
            </p:cNvPr>
            <p:cNvSpPr txBox="1"/>
            <p:nvPr/>
          </p:nvSpPr>
          <p:spPr>
            <a:xfrm>
              <a:off x="8191289" y="2471751"/>
              <a:ext cx="3328100" cy="334443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marL="214313" indent="-214313" algn="r" rtl="1">
                <a:buFont typeface="Wingdings" panose="05000000000000000000" pitchFamily="2" charset="2"/>
                <a:buChar char="q"/>
              </a:pPr>
              <a:r>
                <a:rPr lang="fa-IR" altLang="ko-KR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TextBox 34">
              <a:extLst>
                <a:ext uri="{FF2B5EF4-FFF2-40B4-BE49-F238E27FC236}">
                  <a16:creationId xmlns:a16="http://schemas.microsoft.com/office/drawing/2014/main" id="{8E307A19-F5EE-44A4-8EE7-CD830E6ECBED}"/>
                </a:ext>
              </a:extLst>
            </p:cNvPr>
            <p:cNvSpPr txBox="1"/>
            <p:nvPr/>
          </p:nvSpPr>
          <p:spPr>
            <a:xfrm>
              <a:off x="8191289" y="2839702"/>
              <a:ext cx="3328100" cy="334443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marL="214313" indent="-214313" algn="r" rtl="1">
                <a:buFont typeface="Wingdings" panose="05000000000000000000" pitchFamily="2" charset="2"/>
                <a:buChar char="q"/>
              </a:pPr>
              <a:r>
                <a:rPr lang="fa-IR" altLang="ko-KR" sz="9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Freeform 5">
            <a:extLst>
              <a:ext uri="{FF2B5EF4-FFF2-40B4-BE49-F238E27FC236}">
                <a16:creationId xmlns:a16="http://schemas.microsoft.com/office/drawing/2014/main" id="{9A684FB0-1110-4CAD-ADE3-697342E22F60}"/>
              </a:ext>
            </a:extLst>
          </p:cNvPr>
          <p:cNvSpPr>
            <a:spLocks noEditPoints="1"/>
          </p:cNvSpPr>
          <p:nvPr/>
        </p:nvSpPr>
        <p:spPr bwMode="auto">
          <a:xfrm>
            <a:off x="6183313" y="1917700"/>
            <a:ext cx="1027112" cy="2592388"/>
          </a:xfrm>
          <a:custGeom>
            <a:avLst/>
            <a:gdLst>
              <a:gd name="T0" fmla="*/ 90 w 155"/>
              <a:gd name="T1" fmla="*/ 88 h 392"/>
              <a:gd name="T2" fmla="*/ 122 w 155"/>
              <a:gd name="T3" fmla="*/ 0 h 392"/>
              <a:gd name="T4" fmla="*/ 153 w 155"/>
              <a:gd name="T5" fmla="*/ 114 h 392"/>
              <a:gd name="T6" fmla="*/ 127 w 155"/>
              <a:gd name="T7" fmla="*/ 204 h 392"/>
              <a:gd name="T8" fmla="*/ 154 w 155"/>
              <a:gd name="T9" fmla="*/ 356 h 392"/>
              <a:gd name="T10" fmla="*/ 89 w 155"/>
              <a:gd name="T11" fmla="*/ 354 h 392"/>
              <a:gd name="T12" fmla="*/ 78 w 155"/>
              <a:gd name="T13" fmla="*/ 250 h 392"/>
              <a:gd name="T14" fmla="*/ 66 w 155"/>
              <a:gd name="T15" fmla="*/ 353 h 392"/>
              <a:gd name="T16" fmla="*/ 1 w 155"/>
              <a:gd name="T17" fmla="*/ 355 h 392"/>
              <a:gd name="T18" fmla="*/ 28 w 155"/>
              <a:gd name="T19" fmla="*/ 204 h 392"/>
              <a:gd name="T20" fmla="*/ 1 w 155"/>
              <a:gd name="T21" fmla="*/ 93 h 392"/>
              <a:gd name="T22" fmla="*/ 32 w 155"/>
              <a:gd name="T23" fmla="*/ 0 h 392"/>
              <a:gd name="T24" fmla="*/ 65 w 155"/>
              <a:gd name="T25" fmla="*/ 91 h 392"/>
              <a:gd name="T26" fmla="*/ 78 w 155"/>
              <a:gd name="T27" fmla="*/ 139 h 392"/>
              <a:gd name="T28" fmla="*/ 43 w 155"/>
              <a:gd name="T29" fmla="*/ 98 h 392"/>
              <a:gd name="T30" fmla="*/ 54 w 155"/>
              <a:gd name="T31" fmla="*/ 186 h 392"/>
              <a:gd name="T32" fmla="*/ 33 w 155"/>
              <a:gd name="T33" fmla="*/ 240 h 392"/>
              <a:gd name="T34" fmla="*/ 46 w 155"/>
              <a:gd name="T35" fmla="*/ 278 h 392"/>
              <a:gd name="T36" fmla="*/ 110 w 155"/>
              <a:gd name="T37" fmla="*/ 283 h 392"/>
              <a:gd name="T38" fmla="*/ 132 w 155"/>
              <a:gd name="T39" fmla="*/ 280 h 392"/>
              <a:gd name="T40" fmla="*/ 105 w 155"/>
              <a:gd name="T41" fmla="*/ 181 h 392"/>
              <a:gd name="T42" fmla="*/ 110 w 155"/>
              <a:gd name="T43" fmla="*/ 106 h 392"/>
              <a:gd name="T44" fmla="*/ 132 w 155"/>
              <a:gd name="T45" fmla="*/ 75 h 392"/>
              <a:gd name="T46" fmla="*/ 122 w 155"/>
              <a:gd name="T47" fmla="*/ 22 h 392"/>
              <a:gd name="T48" fmla="*/ 110 w 155"/>
              <a:gd name="T49" fmla="*/ 75 h 392"/>
              <a:gd name="T50" fmla="*/ 45 w 155"/>
              <a:gd name="T51" fmla="*/ 75 h 392"/>
              <a:gd name="T52" fmla="*/ 35 w 155"/>
              <a:gd name="T53" fmla="*/ 21 h 392"/>
              <a:gd name="T54" fmla="*/ 23 w 155"/>
              <a:gd name="T55" fmla="*/ 75 h 392"/>
              <a:gd name="T56" fmla="*/ 110 w 155"/>
              <a:gd name="T57" fmla="*/ 316 h 392"/>
              <a:gd name="T58" fmla="*/ 121 w 155"/>
              <a:gd name="T59" fmla="*/ 369 h 392"/>
              <a:gd name="T60" fmla="*/ 132 w 155"/>
              <a:gd name="T61" fmla="*/ 316 h 392"/>
              <a:gd name="T62" fmla="*/ 23 w 155"/>
              <a:gd name="T63" fmla="*/ 316 h 392"/>
              <a:gd name="T64" fmla="*/ 33 w 155"/>
              <a:gd name="T65" fmla="*/ 369 h 392"/>
              <a:gd name="T66" fmla="*/ 45 w 155"/>
              <a:gd name="T67" fmla="*/ 31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5" h="392">
                <a:moveTo>
                  <a:pt x="78" y="139"/>
                </a:moveTo>
                <a:cubicBezTo>
                  <a:pt x="88" y="123"/>
                  <a:pt x="90" y="105"/>
                  <a:pt x="90" y="88"/>
                </a:cubicBezTo>
                <a:cubicBezTo>
                  <a:pt x="90" y="70"/>
                  <a:pt x="89" y="53"/>
                  <a:pt x="89" y="35"/>
                </a:cubicBezTo>
                <a:cubicBezTo>
                  <a:pt x="89" y="14"/>
                  <a:pt x="102" y="0"/>
                  <a:pt x="122" y="0"/>
                </a:cubicBezTo>
                <a:cubicBezTo>
                  <a:pt x="140" y="0"/>
                  <a:pt x="153" y="14"/>
                  <a:pt x="154" y="34"/>
                </a:cubicBezTo>
                <a:cubicBezTo>
                  <a:pt x="154" y="61"/>
                  <a:pt x="154" y="88"/>
                  <a:pt x="153" y="114"/>
                </a:cubicBezTo>
                <a:cubicBezTo>
                  <a:pt x="152" y="141"/>
                  <a:pt x="142" y="165"/>
                  <a:pt x="127" y="187"/>
                </a:cubicBezTo>
                <a:cubicBezTo>
                  <a:pt x="123" y="193"/>
                  <a:pt x="122" y="198"/>
                  <a:pt x="127" y="204"/>
                </a:cubicBezTo>
                <a:cubicBezTo>
                  <a:pt x="147" y="231"/>
                  <a:pt x="154" y="263"/>
                  <a:pt x="155" y="296"/>
                </a:cubicBezTo>
                <a:cubicBezTo>
                  <a:pt x="155" y="316"/>
                  <a:pt x="154" y="336"/>
                  <a:pt x="154" y="356"/>
                </a:cubicBezTo>
                <a:cubicBezTo>
                  <a:pt x="153" y="377"/>
                  <a:pt x="140" y="392"/>
                  <a:pt x="121" y="392"/>
                </a:cubicBezTo>
                <a:cubicBezTo>
                  <a:pt x="102" y="392"/>
                  <a:pt x="89" y="377"/>
                  <a:pt x="89" y="354"/>
                </a:cubicBezTo>
                <a:cubicBezTo>
                  <a:pt x="88" y="327"/>
                  <a:pt x="88" y="301"/>
                  <a:pt x="86" y="274"/>
                </a:cubicBezTo>
                <a:cubicBezTo>
                  <a:pt x="86" y="267"/>
                  <a:pt x="82" y="259"/>
                  <a:pt x="78" y="250"/>
                </a:cubicBezTo>
                <a:cubicBezTo>
                  <a:pt x="68" y="267"/>
                  <a:pt x="65" y="282"/>
                  <a:pt x="65" y="299"/>
                </a:cubicBezTo>
                <a:cubicBezTo>
                  <a:pt x="65" y="317"/>
                  <a:pt x="66" y="335"/>
                  <a:pt x="66" y="353"/>
                </a:cubicBezTo>
                <a:cubicBezTo>
                  <a:pt x="67" y="376"/>
                  <a:pt x="53" y="392"/>
                  <a:pt x="34" y="392"/>
                </a:cubicBezTo>
                <a:cubicBezTo>
                  <a:pt x="14" y="392"/>
                  <a:pt x="1" y="377"/>
                  <a:pt x="1" y="355"/>
                </a:cubicBezTo>
                <a:cubicBezTo>
                  <a:pt x="1" y="334"/>
                  <a:pt x="1" y="313"/>
                  <a:pt x="1" y="293"/>
                </a:cubicBezTo>
                <a:cubicBezTo>
                  <a:pt x="1" y="260"/>
                  <a:pt x="10" y="230"/>
                  <a:pt x="28" y="204"/>
                </a:cubicBezTo>
                <a:cubicBezTo>
                  <a:pt x="32" y="198"/>
                  <a:pt x="33" y="194"/>
                  <a:pt x="29" y="188"/>
                </a:cubicBezTo>
                <a:cubicBezTo>
                  <a:pt x="8" y="160"/>
                  <a:pt x="0" y="128"/>
                  <a:pt x="1" y="93"/>
                </a:cubicBezTo>
                <a:cubicBezTo>
                  <a:pt x="1" y="73"/>
                  <a:pt x="1" y="53"/>
                  <a:pt x="1" y="34"/>
                </a:cubicBezTo>
                <a:cubicBezTo>
                  <a:pt x="1" y="15"/>
                  <a:pt x="15" y="0"/>
                  <a:pt x="32" y="0"/>
                </a:cubicBezTo>
                <a:cubicBezTo>
                  <a:pt x="52" y="0"/>
                  <a:pt x="66" y="13"/>
                  <a:pt x="66" y="33"/>
                </a:cubicBezTo>
                <a:cubicBezTo>
                  <a:pt x="66" y="52"/>
                  <a:pt x="64" y="72"/>
                  <a:pt x="65" y="91"/>
                </a:cubicBezTo>
                <a:cubicBezTo>
                  <a:pt x="66" y="107"/>
                  <a:pt x="71" y="123"/>
                  <a:pt x="74" y="139"/>
                </a:cubicBezTo>
                <a:cubicBezTo>
                  <a:pt x="75" y="139"/>
                  <a:pt x="77" y="139"/>
                  <a:pt x="78" y="139"/>
                </a:cubicBezTo>
                <a:close/>
                <a:moveTo>
                  <a:pt x="78" y="182"/>
                </a:moveTo>
                <a:cubicBezTo>
                  <a:pt x="58" y="156"/>
                  <a:pt x="46" y="129"/>
                  <a:pt x="43" y="98"/>
                </a:cubicBezTo>
                <a:cubicBezTo>
                  <a:pt x="36" y="98"/>
                  <a:pt x="29" y="98"/>
                  <a:pt x="22" y="98"/>
                </a:cubicBezTo>
                <a:cubicBezTo>
                  <a:pt x="22" y="132"/>
                  <a:pt x="33" y="161"/>
                  <a:pt x="54" y="186"/>
                </a:cubicBezTo>
                <a:cubicBezTo>
                  <a:pt x="60" y="194"/>
                  <a:pt x="59" y="198"/>
                  <a:pt x="54" y="205"/>
                </a:cubicBezTo>
                <a:cubicBezTo>
                  <a:pt x="46" y="216"/>
                  <a:pt x="39" y="228"/>
                  <a:pt x="33" y="240"/>
                </a:cubicBezTo>
                <a:cubicBezTo>
                  <a:pt x="25" y="257"/>
                  <a:pt x="22" y="275"/>
                  <a:pt x="23" y="293"/>
                </a:cubicBezTo>
                <a:cubicBezTo>
                  <a:pt x="43" y="296"/>
                  <a:pt x="43" y="296"/>
                  <a:pt x="46" y="278"/>
                </a:cubicBezTo>
                <a:cubicBezTo>
                  <a:pt x="49" y="252"/>
                  <a:pt x="62" y="231"/>
                  <a:pt x="77" y="209"/>
                </a:cubicBezTo>
                <a:cubicBezTo>
                  <a:pt x="94" y="232"/>
                  <a:pt x="108" y="255"/>
                  <a:pt x="110" y="283"/>
                </a:cubicBezTo>
                <a:cubicBezTo>
                  <a:pt x="111" y="295"/>
                  <a:pt x="117" y="295"/>
                  <a:pt x="126" y="294"/>
                </a:cubicBezTo>
                <a:cubicBezTo>
                  <a:pt x="138" y="294"/>
                  <a:pt x="132" y="285"/>
                  <a:pt x="132" y="280"/>
                </a:cubicBezTo>
                <a:cubicBezTo>
                  <a:pt x="130" y="254"/>
                  <a:pt x="121" y="231"/>
                  <a:pt x="105" y="211"/>
                </a:cubicBezTo>
                <a:cubicBezTo>
                  <a:pt x="96" y="199"/>
                  <a:pt x="96" y="192"/>
                  <a:pt x="105" y="181"/>
                </a:cubicBezTo>
                <a:cubicBezTo>
                  <a:pt x="124" y="157"/>
                  <a:pt x="133" y="129"/>
                  <a:pt x="133" y="99"/>
                </a:cubicBezTo>
                <a:cubicBezTo>
                  <a:pt x="114" y="95"/>
                  <a:pt x="111" y="96"/>
                  <a:pt x="110" y="106"/>
                </a:cubicBezTo>
                <a:cubicBezTo>
                  <a:pt x="108" y="135"/>
                  <a:pt x="95" y="158"/>
                  <a:pt x="78" y="182"/>
                </a:cubicBezTo>
                <a:close/>
                <a:moveTo>
                  <a:pt x="132" y="75"/>
                </a:moveTo>
                <a:cubicBezTo>
                  <a:pt x="132" y="60"/>
                  <a:pt x="133" y="46"/>
                  <a:pt x="132" y="32"/>
                </a:cubicBezTo>
                <a:cubicBezTo>
                  <a:pt x="131" y="28"/>
                  <a:pt x="125" y="22"/>
                  <a:pt x="122" y="22"/>
                </a:cubicBezTo>
                <a:cubicBezTo>
                  <a:pt x="118" y="23"/>
                  <a:pt x="111" y="28"/>
                  <a:pt x="111" y="32"/>
                </a:cubicBezTo>
                <a:cubicBezTo>
                  <a:pt x="109" y="46"/>
                  <a:pt x="110" y="60"/>
                  <a:pt x="110" y="75"/>
                </a:cubicBezTo>
                <a:cubicBezTo>
                  <a:pt x="119" y="75"/>
                  <a:pt x="125" y="75"/>
                  <a:pt x="132" y="75"/>
                </a:cubicBezTo>
                <a:close/>
                <a:moveTo>
                  <a:pt x="45" y="75"/>
                </a:moveTo>
                <a:cubicBezTo>
                  <a:pt x="45" y="60"/>
                  <a:pt x="46" y="47"/>
                  <a:pt x="44" y="33"/>
                </a:cubicBezTo>
                <a:cubicBezTo>
                  <a:pt x="44" y="29"/>
                  <a:pt x="38" y="25"/>
                  <a:pt x="35" y="21"/>
                </a:cubicBezTo>
                <a:cubicBezTo>
                  <a:pt x="31" y="25"/>
                  <a:pt x="24" y="29"/>
                  <a:pt x="23" y="33"/>
                </a:cubicBezTo>
                <a:cubicBezTo>
                  <a:pt x="22" y="47"/>
                  <a:pt x="23" y="60"/>
                  <a:pt x="23" y="75"/>
                </a:cubicBezTo>
                <a:cubicBezTo>
                  <a:pt x="30" y="75"/>
                  <a:pt x="36" y="75"/>
                  <a:pt x="45" y="75"/>
                </a:cubicBezTo>
                <a:close/>
                <a:moveTo>
                  <a:pt x="110" y="316"/>
                </a:moveTo>
                <a:cubicBezTo>
                  <a:pt x="110" y="331"/>
                  <a:pt x="109" y="345"/>
                  <a:pt x="111" y="358"/>
                </a:cubicBezTo>
                <a:cubicBezTo>
                  <a:pt x="111" y="363"/>
                  <a:pt x="117" y="368"/>
                  <a:pt x="121" y="369"/>
                </a:cubicBezTo>
                <a:cubicBezTo>
                  <a:pt x="123" y="370"/>
                  <a:pt x="131" y="364"/>
                  <a:pt x="131" y="361"/>
                </a:cubicBezTo>
                <a:cubicBezTo>
                  <a:pt x="133" y="346"/>
                  <a:pt x="132" y="332"/>
                  <a:pt x="132" y="316"/>
                </a:cubicBezTo>
                <a:cubicBezTo>
                  <a:pt x="126" y="316"/>
                  <a:pt x="119" y="316"/>
                  <a:pt x="110" y="316"/>
                </a:cubicBezTo>
                <a:close/>
                <a:moveTo>
                  <a:pt x="23" y="316"/>
                </a:moveTo>
                <a:cubicBezTo>
                  <a:pt x="23" y="332"/>
                  <a:pt x="22" y="345"/>
                  <a:pt x="23" y="359"/>
                </a:cubicBezTo>
                <a:cubicBezTo>
                  <a:pt x="24" y="363"/>
                  <a:pt x="30" y="370"/>
                  <a:pt x="33" y="369"/>
                </a:cubicBezTo>
                <a:cubicBezTo>
                  <a:pt x="38" y="368"/>
                  <a:pt x="44" y="363"/>
                  <a:pt x="44" y="359"/>
                </a:cubicBezTo>
                <a:cubicBezTo>
                  <a:pt x="46" y="345"/>
                  <a:pt x="45" y="331"/>
                  <a:pt x="45" y="316"/>
                </a:cubicBezTo>
                <a:cubicBezTo>
                  <a:pt x="36" y="316"/>
                  <a:pt x="30" y="316"/>
                  <a:pt x="23" y="316"/>
                </a:cubicBez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9" name="Freeform 6">
            <a:extLst>
              <a:ext uri="{FF2B5EF4-FFF2-40B4-BE49-F238E27FC236}">
                <a16:creationId xmlns:a16="http://schemas.microsoft.com/office/drawing/2014/main" id="{15F74C63-DC5A-44DD-B492-9EF63BA545C0}"/>
              </a:ext>
            </a:extLst>
          </p:cNvPr>
          <p:cNvSpPr>
            <a:spLocks noEditPoints="1"/>
          </p:cNvSpPr>
          <p:nvPr/>
        </p:nvSpPr>
        <p:spPr bwMode="auto">
          <a:xfrm>
            <a:off x="7488238" y="2201863"/>
            <a:ext cx="1033462" cy="2598738"/>
          </a:xfrm>
          <a:custGeom>
            <a:avLst/>
            <a:gdLst>
              <a:gd name="T0" fmla="*/ 65 w 156"/>
              <a:gd name="T1" fmla="*/ 300 h 393"/>
              <a:gd name="T2" fmla="*/ 34 w 156"/>
              <a:gd name="T3" fmla="*/ 392 h 393"/>
              <a:gd name="T4" fmla="*/ 1 w 156"/>
              <a:gd name="T5" fmla="*/ 293 h 393"/>
              <a:gd name="T6" fmla="*/ 28 w 156"/>
              <a:gd name="T7" fmla="*/ 188 h 393"/>
              <a:gd name="T8" fmla="*/ 1 w 156"/>
              <a:gd name="T9" fmla="*/ 34 h 393"/>
              <a:gd name="T10" fmla="*/ 66 w 156"/>
              <a:gd name="T11" fmla="*/ 34 h 393"/>
              <a:gd name="T12" fmla="*/ 78 w 156"/>
              <a:gd name="T13" fmla="*/ 141 h 393"/>
              <a:gd name="T14" fmla="*/ 89 w 156"/>
              <a:gd name="T15" fmla="*/ 36 h 393"/>
              <a:gd name="T16" fmla="*/ 153 w 156"/>
              <a:gd name="T17" fmla="*/ 35 h 393"/>
              <a:gd name="T18" fmla="*/ 126 w 156"/>
              <a:gd name="T19" fmla="*/ 189 h 393"/>
              <a:gd name="T20" fmla="*/ 154 w 156"/>
              <a:gd name="T21" fmla="*/ 309 h 393"/>
              <a:gd name="T22" fmla="*/ 125 w 156"/>
              <a:gd name="T23" fmla="*/ 391 h 393"/>
              <a:gd name="T24" fmla="*/ 90 w 156"/>
              <a:gd name="T25" fmla="*/ 324 h 393"/>
              <a:gd name="T26" fmla="*/ 73 w 156"/>
              <a:gd name="T27" fmla="*/ 253 h 393"/>
              <a:gd name="T28" fmla="*/ 95 w 156"/>
              <a:gd name="T29" fmla="*/ 196 h 393"/>
              <a:gd name="T30" fmla="*/ 110 w 156"/>
              <a:gd name="T31" fmla="*/ 113 h 393"/>
              <a:gd name="T32" fmla="*/ 54 w 156"/>
              <a:gd name="T33" fmla="*/ 143 h 393"/>
              <a:gd name="T34" fmla="*/ 23 w 156"/>
              <a:gd name="T35" fmla="*/ 98 h 393"/>
              <a:gd name="T36" fmla="*/ 22 w 156"/>
              <a:gd name="T37" fmla="*/ 294 h 393"/>
              <a:gd name="T38" fmla="*/ 78 w 156"/>
              <a:gd name="T39" fmla="*/ 210 h 393"/>
              <a:gd name="T40" fmla="*/ 132 w 156"/>
              <a:gd name="T41" fmla="*/ 293 h 393"/>
              <a:gd name="T42" fmla="*/ 110 w 156"/>
              <a:gd name="T43" fmla="*/ 333 h 393"/>
              <a:gd name="T44" fmla="*/ 120 w 156"/>
              <a:gd name="T45" fmla="*/ 371 h 393"/>
              <a:gd name="T46" fmla="*/ 132 w 156"/>
              <a:gd name="T47" fmla="*/ 317 h 393"/>
              <a:gd name="T48" fmla="*/ 131 w 156"/>
              <a:gd name="T49" fmla="*/ 33 h 393"/>
              <a:gd name="T50" fmla="*/ 111 w 156"/>
              <a:gd name="T51" fmla="*/ 32 h 393"/>
              <a:gd name="T52" fmla="*/ 132 w 156"/>
              <a:gd name="T53" fmla="*/ 76 h 393"/>
              <a:gd name="T54" fmla="*/ 23 w 156"/>
              <a:gd name="T55" fmla="*/ 359 h 393"/>
              <a:gd name="T56" fmla="*/ 44 w 156"/>
              <a:gd name="T57" fmla="*/ 360 h 393"/>
              <a:gd name="T58" fmla="*/ 22 w 156"/>
              <a:gd name="T59" fmla="*/ 317 h 393"/>
              <a:gd name="T60" fmla="*/ 44 w 156"/>
              <a:gd name="T61" fmla="*/ 33 h 393"/>
              <a:gd name="T62" fmla="*/ 23 w 156"/>
              <a:gd name="T63" fmla="*/ 32 h 393"/>
              <a:gd name="T64" fmla="*/ 45 w 156"/>
              <a:gd name="T65" fmla="*/ 76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6" h="393">
                <a:moveTo>
                  <a:pt x="73" y="253"/>
                </a:moveTo>
                <a:cubicBezTo>
                  <a:pt x="71" y="269"/>
                  <a:pt x="66" y="284"/>
                  <a:pt x="65" y="300"/>
                </a:cubicBezTo>
                <a:cubicBezTo>
                  <a:pt x="64" y="318"/>
                  <a:pt x="66" y="336"/>
                  <a:pt x="66" y="354"/>
                </a:cubicBezTo>
                <a:cubicBezTo>
                  <a:pt x="67" y="377"/>
                  <a:pt x="54" y="392"/>
                  <a:pt x="34" y="392"/>
                </a:cubicBezTo>
                <a:cubicBezTo>
                  <a:pt x="14" y="392"/>
                  <a:pt x="1" y="378"/>
                  <a:pt x="1" y="356"/>
                </a:cubicBezTo>
                <a:cubicBezTo>
                  <a:pt x="1" y="335"/>
                  <a:pt x="0" y="314"/>
                  <a:pt x="1" y="293"/>
                </a:cubicBezTo>
                <a:cubicBezTo>
                  <a:pt x="1" y="261"/>
                  <a:pt x="9" y="231"/>
                  <a:pt x="28" y="205"/>
                </a:cubicBezTo>
                <a:cubicBezTo>
                  <a:pt x="32" y="199"/>
                  <a:pt x="33" y="194"/>
                  <a:pt x="28" y="188"/>
                </a:cubicBezTo>
                <a:cubicBezTo>
                  <a:pt x="9" y="162"/>
                  <a:pt x="1" y="132"/>
                  <a:pt x="1" y="99"/>
                </a:cubicBezTo>
                <a:cubicBezTo>
                  <a:pt x="1" y="77"/>
                  <a:pt x="1" y="56"/>
                  <a:pt x="1" y="34"/>
                </a:cubicBezTo>
                <a:cubicBezTo>
                  <a:pt x="2" y="14"/>
                  <a:pt x="16" y="0"/>
                  <a:pt x="34" y="1"/>
                </a:cubicBezTo>
                <a:cubicBezTo>
                  <a:pt x="52" y="1"/>
                  <a:pt x="66" y="15"/>
                  <a:pt x="66" y="34"/>
                </a:cubicBezTo>
                <a:cubicBezTo>
                  <a:pt x="66" y="55"/>
                  <a:pt x="65" y="76"/>
                  <a:pt x="65" y="96"/>
                </a:cubicBezTo>
                <a:cubicBezTo>
                  <a:pt x="65" y="111"/>
                  <a:pt x="68" y="126"/>
                  <a:pt x="78" y="141"/>
                </a:cubicBezTo>
                <a:cubicBezTo>
                  <a:pt x="87" y="124"/>
                  <a:pt x="90" y="107"/>
                  <a:pt x="90" y="90"/>
                </a:cubicBezTo>
                <a:cubicBezTo>
                  <a:pt x="90" y="72"/>
                  <a:pt x="89" y="54"/>
                  <a:pt x="89" y="36"/>
                </a:cubicBezTo>
                <a:cubicBezTo>
                  <a:pt x="89" y="15"/>
                  <a:pt x="102" y="1"/>
                  <a:pt x="121" y="1"/>
                </a:cubicBezTo>
                <a:cubicBezTo>
                  <a:pt x="140" y="1"/>
                  <a:pt x="153" y="14"/>
                  <a:pt x="153" y="35"/>
                </a:cubicBezTo>
                <a:cubicBezTo>
                  <a:pt x="154" y="61"/>
                  <a:pt x="154" y="88"/>
                  <a:pt x="153" y="114"/>
                </a:cubicBezTo>
                <a:cubicBezTo>
                  <a:pt x="152" y="141"/>
                  <a:pt x="142" y="166"/>
                  <a:pt x="126" y="189"/>
                </a:cubicBezTo>
                <a:cubicBezTo>
                  <a:pt x="122" y="194"/>
                  <a:pt x="122" y="198"/>
                  <a:pt x="126" y="204"/>
                </a:cubicBezTo>
                <a:cubicBezTo>
                  <a:pt x="148" y="235"/>
                  <a:pt x="156" y="270"/>
                  <a:pt x="154" y="309"/>
                </a:cubicBezTo>
                <a:cubicBezTo>
                  <a:pt x="152" y="326"/>
                  <a:pt x="152" y="343"/>
                  <a:pt x="152" y="360"/>
                </a:cubicBezTo>
                <a:cubicBezTo>
                  <a:pt x="153" y="380"/>
                  <a:pt x="140" y="388"/>
                  <a:pt x="125" y="391"/>
                </a:cubicBezTo>
                <a:cubicBezTo>
                  <a:pt x="109" y="393"/>
                  <a:pt x="94" y="384"/>
                  <a:pt x="91" y="368"/>
                </a:cubicBezTo>
                <a:cubicBezTo>
                  <a:pt x="89" y="354"/>
                  <a:pt x="90" y="339"/>
                  <a:pt x="90" y="324"/>
                </a:cubicBezTo>
                <a:cubicBezTo>
                  <a:pt x="92" y="300"/>
                  <a:pt x="89" y="276"/>
                  <a:pt x="79" y="253"/>
                </a:cubicBezTo>
                <a:cubicBezTo>
                  <a:pt x="77" y="253"/>
                  <a:pt x="75" y="253"/>
                  <a:pt x="73" y="253"/>
                </a:cubicBezTo>
                <a:close/>
                <a:moveTo>
                  <a:pt x="132" y="293"/>
                </a:moveTo>
                <a:cubicBezTo>
                  <a:pt x="133" y="263"/>
                  <a:pt x="128" y="251"/>
                  <a:pt x="95" y="196"/>
                </a:cubicBezTo>
                <a:cubicBezTo>
                  <a:pt x="118" y="168"/>
                  <a:pt x="133" y="137"/>
                  <a:pt x="132" y="99"/>
                </a:cubicBezTo>
                <a:cubicBezTo>
                  <a:pt x="112" y="95"/>
                  <a:pt x="112" y="95"/>
                  <a:pt x="110" y="113"/>
                </a:cubicBezTo>
                <a:cubicBezTo>
                  <a:pt x="105" y="139"/>
                  <a:pt x="93" y="161"/>
                  <a:pt x="76" y="184"/>
                </a:cubicBezTo>
                <a:cubicBezTo>
                  <a:pt x="68" y="169"/>
                  <a:pt x="59" y="156"/>
                  <a:pt x="54" y="143"/>
                </a:cubicBezTo>
                <a:cubicBezTo>
                  <a:pt x="48" y="129"/>
                  <a:pt x="46" y="113"/>
                  <a:pt x="41" y="98"/>
                </a:cubicBezTo>
                <a:cubicBezTo>
                  <a:pt x="35" y="98"/>
                  <a:pt x="29" y="98"/>
                  <a:pt x="23" y="98"/>
                </a:cubicBezTo>
                <a:cubicBezTo>
                  <a:pt x="19" y="125"/>
                  <a:pt x="29" y="151"/>
                  <a:pt x="60" y="197"/>
                </a:cubicBezTo>
                <a:cubicBezTo>
                  <a:pt x="37" y="225"/>
                  <a:pt x="21" y="256"/>
                  <a:pt x="22" y="294"/>
                </a:cubicBezTo>
                <a:cubicBezTo>
                  <a:pt x="30" y="294"/>
                  <a:pt x="36" y="294"/>
                  <a:pt x="43" y="294"/>
                </a:cubicBezTo>
                <a:cubicBezTo>
                  <a:pt x="46" y="263"/>
                  <a:pt x="58" y="236"/>
                  <a:pt x="78" y="210"/>
                </a:cubicBezTo>
                <a:cubicBezTo>
                  <a:pt x="93" y="232"/>
                  <a:pt x="105" y="254"/>
                  <a:pt x="109" y="279"/>
                </a:cubicBezTo>
                <a:cubicBezTo>
                  <a:pt x="112" y="297"/>
                  <a:pt x="112" y="297"/>
                  <a:pt x="132" y="293"/>
                </a:cubicBezTo>
                <a:close/>
                <a:moveTo>
                  <a:pt x="132" y="317"/>
                </a:moveTo>
                <a:cubicBezTo>
                  <a:pt x="113" y="312"/>
                  <a:pt x="110" y="314"/>
                  <a:pt x="110" y="333"/>
                </a:cubicBezTo>
                <a:cubicBezTo>
                  <a:pt x="110" y="341"/>
                  <a:pt x="110" y="348"/>
                  <a:pt x="110" y="356"/>
                </a:cubicBezTo>
                <a:cubicBezTo>
                  <a:pt x="110" y="363"/>
                  <a:pt x="111" y="370"/>
                  <a:pt x="120" y="371"/>
                </a:cubicBezTo>
                <a:cubicBezTo>
                  <a:pt x="129" y="371"/>
                  <a:pt x="132" y="366"/>
                  <a:pt x="132" y="358"/>
                </a:cubicBezTo>
                <a:cubicBezTo>
                  <a:pt x="132" y="344"/>
                  <a:pt x="132" y="331"/>
                  <a:pt x="132" y="317"/>
                </a:cubicBezTo>
                <a:close/>
                <a:moveTo>
                  <a:pt x="132" y="76"/>
                </a:moveTo>
                <a:cubicBezTo>
                  <a:pt x="132" y="61"/>
                  <a:pt x="133" y="46"/>
                  <a:pt x="131" y="33"/>
                </a:cubicBezTo>
                <a:cubicBezTo>
                  <a:pt x="131" y="29"/>
                  <a:pt x="125" y="23"/>
                  <a:pt x="121" y="23"/>
                </a:cubicBezTo>
                <a:cubicBezTo>
                  <a:pt x="118" y="23"/>
                  <a:pt x="111" y="28"/>
                  <a:pt x="111" y="32"/>
                </a:cubicBezTo>
                <a:cubicBezTo>
                  <a:pt x="109" y="46"/>
                  <a:pt x="110" y="61"/>
                  <a:pt x="110" y="76"/>
                </a:cubicBezTo>
                <a:cubicBezTo>
                  <a:pt x="119" y="76"/>
                  <a:pt x="125" y="76"/>
                  <a:pt x="132" y="76"/>
                </a:cubicBezTo>
                <a:close/>
                <a:moveTo>
                  <a:pt x="22" y="317"/>
                </a:moveTo>
                <a:cubicBezTo>
                  <a:pt x="22" y="332"/>
                  <a:pt x="22" y="346"/>
                  <a:pt x="23" y="359"/>
                </a:cubicBezTo>
                <a:cubicBezTo>
                  <a:pt x="23" y="364"/>
                  <a:pt x="30" y="369"/>
                  <a:pt x="34" y="370"/>
                </a:cubicBezTo>
                <a:cubicBezTo>
                  <a:pt x="37" y="370"/>
                  <a:pt x="44" y="364"/>
                  <a:pt x="44" y="360"/>
                </a:cubicBezTo>
                <a:cubicBezTo>
                  <a:pt x="45" y="346"/>
                  <a:pt x="45" y="332"/>
                  <a:pt x="45" y="317"/>
                </a:cubicBezTo>
                <a:cubicBezTo>
                  <a:pt x="36" y="317"/>
                  <a:pt x="29" y="317"/>
                  <a:pt x="22" y="317"/>
                </a:cubicBezTo>
                <a:close/>
                <a:moveTo>
                  <a:pt x="45" y="76"/>
                </a:moveTo>
                <a:cubicBezTo>
                  <a:pt x="45" y="61"/>
                  <a:pt x="45" y="47"/>
                  <a:pt x="44" y="33"/>
                </a:cubicBezTo>
                <a:cubicBezTo>
                  <a:pt x="44" y="29"/>
                  <a:pt x="38" y="23"/>
                  <a:pt x="34" y="23"/>
                </a:cubicBezTo>
                <a:cubicBezTo>
                  <a:pt x="31" y="22"/>
                  <a:pt x="23" y="28"/>
                  <a:pt x="23" y="32"/>
                </a:cubicBezTo>
                <a:cubicBezTo>
                  <a:pt x="22" y="46"/>
                  <a:pt x="23" y="61"/>
                  <a:pt x="23" y="76"/>
                </a:cubicBezTo>
                <a:cubicBezTo>
                  <a:pt x="30" y="76"/>
                  <a:pt x="36" y="76"/>
                  <a:pt x="45" y="76"/>
                </a:cubicBez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3"/>
          <p:cNvSpPr txBox="1">
            <a:spLocks/>
          </p:cNvSpPr>
          <p:nvPr/>
        </p:nvSpPr>
        <p:spPr>
          <a:xfrm>
            <a:off x="755576" y="627534"/>
            <a:ext cx="2664296" cy="172819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0000"/>
              </a:lnSpc>
              <a:buNone/>
            </a:pPr>
            <a:r>
              <a:rPr lang="fa-IR" sz="24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نمونه کارها ساده طراحی شده است</a:t>
            </a:r>
            <a:endParaRPr lang="en-US" altLang="ko-KR" sz="24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6687" y="2499742"/>
            <a:ext cx="2059657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Content Placeholder 4"/>
          <p:cNvSpPr txBox="1">
            <a:spLocks/>
          </p:cNvSpPr>
          <p:nvPr/>
        </p:nvSpPr>
        <p:spPr>
          <a:xfrm>
            <a:off x="6042066" y="634849"/>
            <a:ext cx="2000948" cy="386762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buNone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 با این تعداد اسلاید می توانید یک پاورپوینت کامل ارائه دهید که به بهترین وجه مطابق با نیازهای شما باشد.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11070E1B-CD61-4DD6-84BB-0B7F6D10A0D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8873" y="0"/>
            <a:ext cx="2324192" cy="5143501"/>
          </a:xfrm>
        </p:spPr>
      </p:pic>
    </p:spTree>
    <p:extLst>
      <p:ext uri="{BB962C8B-B14F-4D97-AF65-F5344CB8AC3E}">
        <p14:creationId xmlns:p14="http://schemas.microsoft.com/office/powerpoint/2010/main" val="20031512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Imagen 62">
            <a:extLst>
              <a:ext uri="{FF2B5EF4-FFF2-40B4-BE49-F238E27FC236}">
                <a16:creationId xmlns:a16="http://schemas.microsoft.com/office/drawing/2014/main" id="{9E5F4B38-FC47-4365-A45B-7F1FA4C36D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grpSp>
        <p:nvGrpSpPr>
          <p:cNvPr id="61" name="Grupo 60">
            <a:extLst>
              <a:ext uri="{FF2B5EF4-FFF2-40B4-BE49-F238E27FC236}">
                <a16:creationId xmlns:a16="http://schemas.microsoft.com/office/drawing/2014/main" id="{A4BE37DA-E9FD-49AC-A3D1-E3B7EEE76167}"/>
              </a:ext>
            </a:extLst>
          </p:cNvPr>
          <p:cNvGrpSpPr/>
          <p:nvPr/>
        </p:nvGrpSpPr>
        <p:grpSpPr>
          <a:xfrm>
            <a:off x="1043608" y="2243287"/>
            <a:ext cx="7368294" cy="953289"/>
            <a:chOff x="1403648" y="2243287"/>
            <a:chExt cx="7368294" cy="953289"/>
          </a:xfrm>
        </p:grpSpPr>
        <p:sp>
          <p:nvSpPr>
            <p:cNvPr id="35" name="Freeform 12"/>
            <p:cNvSpPr>
              <a:spLocks/>
            </p:cNvSpPr>
            <p:nvPr/>
          </p:nvSpPr>
          <p:spPr bwMode="auto">
            <a:xfrm flipH="1">
              <a:off x="1403648" y="224499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DD2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12">
              <a:extLst>
                <a:ext uri="{FF2B5EF4-FFF2-40B4-BE49-F238E27FC236}">
                  <a16:creationId xmlns:a16="http://schemas.microsoft.com/office/drawing/2014/main" id="{F33B621F-2A4C-46B6-8441-FEDD2C85754D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1979224" y="224328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DD2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5656" y="2344707"/>
            <a:ext cx="6212868" cy="454085"/>
          </a:xfrm>
        </p:spPr>
        <p:txBody>
          <a:bodyPr/>
          <a:lstStyle/>
          <a:p>
            <a:pPr algn="ctr" rtl="1"/>
            <a:r>
              <a:rPr lang="fa-IR" altLang="ko-KR" dirty="0">
                <a:cs typeface="B Nazanin" panose="00000400000000000000" pitchFamily="2" charset="-78"/>
              </a:rPr>
              <a:t>شکستن بخش</a:t>
            </a:r>
            <a:endParaRPr lang="ko-KR" altLang="en-US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4" name="Text Placeholder 4"/>
          <p:cNvSpPr txBox="1">
            <a:spLocks noGrp="1"/>
          </p:cNvSpPr>
          <p:nvPr>
            <p:ph type="body" sz="quarter" idx="10"/>
          </p:nvPr>
        </p:nvSpPr>
        <p:spPr>
          <a:xfrm>
            <a:off x="1475655" y="2822490"/>
            <a:ext cx="6212855" cy="22433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این متن را می توان با متن خود جایگزین کرد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BCE95E34-2D57-464B-A0D8-8FE585F73FA5}"/>
              </a:ext>
            </a:extLst>
          </p:cNvPr>
          <p:cNvSpPr/>
          <p:nvPr/>
        </p:nvSpPr>
        <p:spPr>
          <a:xfrm>
            <a:off x="827584" y="1726016"/>
            <a:ext cx="7755161" cy="1986122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03281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3291830"/>
            <a:ext cx="173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ko-KR" altLang="en-US">
                <a:cs typeface="B Nazanin" panose="00000400000000000000" pitchFamily="2" charset="-78"/>
              </a:rPr>
              <a:t>모바일 이미지 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-252536" y="63818"/>
            <a:ext cx="9144000" cy="776530"/>
          </a:xfrm>
        </p:spPr>
        <p:txBody>
          <a:bodyPr/>
          <a:lstStyle/>
          <a:p>
            <a:pPr algn="r" rtl="1"/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تصویر </a:t>
            </a:r>
            <a:r>
              <a:rPr lang="fa-IR" altLang="ko-KR" dirty="0">
                <a:solidFill>
                  <a:schemeClr val="tx1"/>
                </a:solidFill>
                <a:cs typeface="B Nazanin" panose="00000400000000000000" pitchFamily="2" charset="-78"/>
              </a:rPr>
              <a:t>و</a:t>
            </a:r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 محتوا</a:t>
            </a:r>
            <a:endParaRPr lang="ko-KR" altLang="en-US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52120" y="1420700"/>
            <a:ext cx="935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65</a:t>
            </a:r>
            <a:r>
              <a:rPr lang="en-US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%</a:t>
            </a:r>
            <a:endParaRPr lang="ko-KR" altLang="en-US" sz="2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52120" y="3056642"/>
            <a:ext cx="935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35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652120" y="1965530"/>
            <a:ext cx="2771880" cy="923330"/>
            <a:chOff x="5873194" y="1936452"/>
            <a:chExt cx="2527142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5873194" y="2213451"/>
              <a:ext cx="25271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873194" y="1936452"/>
              <a:ext cx="25271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652120" y="3601471"/>
            <a:ext cx="2771880" cy="923330"/>
            <a:chOff x="5873194" y="1936452"/>
            <a:chExt cx="2527142" cy="923330"/>
          </a:xfrm>
        </p:grpSpPr>
        <p:sp>
          <p:nvSpPr>
            <p:cNvPr id="19" name="TextBox 18"/>
            <p:cNvSpPr txBox="1"/>
            <p:nvPr/>
          </p:nvSpPr>
          <p:spPr>
            <a:xfrm>
              <a:off x="5873194" y="2213451"/>
              <a:ext cx="25271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873194" y="1936452"/>
              <a:ext cx="25271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9F588982-6423-44B8-A8DC-9E82810EF7D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Freeform 5"/>
          <p:cNvSpPr>
            <a:spLocks noEditPoints="1"/>
          </p:cNvSpPr>
          <p:nvPr/>
        </p:nvSpPr>
        <p:spPr bwMode="auto">
          <a:xfrm>
            <a:off x="1187624" y="1604968"/>
            <a:ext cx="895350" cy="1193800"/>
          </a:xfrm>
          <a:custGeom>
            <a:avLst/>
            <a:gdLst>
              <a:gd name="T0" fmla="*/ 569 w 664"/>
              <a:gd name="T1" fmla="*/ 0 h 886"/>
              <a:gd name="T2" fmla="*/ 626 w 664"/>
              <a:gd name="T3" fmla="*/ 28 h 886"/>
              <a:gd name="T4" fmla="*/ 662 w 664"/>
              <a:gd name="T5" fmla="*/ 109 h 886"/>
              <a:gd name="T6" fmla="*/ 655 w 664"/>
              <a:gd name="T7" fmla="*/ 249 h 886"/>
              <a:gd name="T8" fmla="*/ 454 w 664"/>
              <a:gd name="T9" fmla="*/ 542 h 886"/>
              <a:gd name="T10" fmla="*/ 442 w 664"/>
              <a:gd name="T11" fmla="*/ 564 h 886"/>
              <a:gd name="T12" fmla="*/ 442 w 664"/>
              <a:gd name="T13" fmla="*/ 770 h 886"/>
              <a:gd name="T14" fmla="*/ 343 w 664"/>
              <a:gd name="T15" fmla="*/ 881 h 886"/>
              <a:gd name="T16" fmla="*/ 223 w 664"/>
              <a:gd name="T17" fmla="*/ 787 h 886"/>
              <a:gd name="T18" fmla="*/ 222 w 664"/>
              <a:gd name="T19" fmla="*/ 769 h 886"/>
              <a:gd name="T20" fmla="*/ 222 w 664"/>
              <a:gd name="T21" fmla="*/ 561 h 886"/>
              <a:gd name="T22" fmla="*/ 212 w 664"/>
              <a:gd name="T23" fmla="*/ 543 h 886"/>
              <a:gd name="T24" fmla="*/ 8 w 664"/>
              <a:gd name="T25" fmla="*/ 235 h 886"/>
              <a:gd name="T26" fmla="*/ 5 w 664"/>
              <a:gd name="T27" fmla="*/ 91 h 886"/>
              <a:gd name="T28" fmla="*/ 88 w 664"/>
              <a:gd name="T29" fmla="*/ 2 h 886"/>
              <a:gd name="T30" fmla="*/ 95 w 664"/>
              <a:gd name="T31" fmla="*/ 0 h 886"/>
              <a:gd name="T32" fmla="*/ 129 w 664"/>
              <a:gd name="T33" fmla="*/ 0 h 886"/>
              <a:gd name="T34" fmla="*/ 134 w 664"/>
              <a:gd name="T35" fmla="*/ 2 h 886"/>
              <a:gd name="T36" fmla="*/ 222 w 664"/>
              <a:gd name="T37" fmla="*/ 113 h 886"/>
              <a:gd name="T38" fmla="*/ 225 w 664"/>
              <a:gd name="T39" fmla="*/ 197 h 886"/>
              <a:gd name="T40" fmla="*/ 325 w 664"/>
              <a:gd name="T41" fmla="*/ 354 h 886"/>
              <a:gd name="T42" fmla="*/ 340 w 664"/>
              <a:gd name="T43" fmla="*/ 354 h 886"/>
              <a:gd name="T44" fmla="*/ 437 w 664"/>
              <a:gd name="T45" fmla="*/ 214 h 886"/>
              <a:gd name="T46" fmla="*/ 442 w 664"/>
              <a:gd name="T47" fmla="*/ 108 h 886"/>
              <a:gd name="T48" fmla="*/ 471 w 664"/>
              <a:gd name="T49" fmla="*/ 35 h 886"/>
              <a:gd name="T50" fmla="*/ 535 w 664"/>
              <a:gd name="T51" fmla="*/ 0 h 886"/>
              <a:gd name="T52" fmla="*/ 569 w 664"/>
              <a:gd name="T53" fmla="*/ 0 h 886"/>
              <a:gd name="T54" fmla="*/ 295 w 664"/>
              <a:gd name="T55" fmla="*/ 647 h 886"/>
              <a:gd name="T56" fmla="*/ 296 w 664"/>
              <a:gd name="T57" fmla="*/ 769 h 886"/>
              <a:gd name="T58" fmla="*/ 345 w 664"/>
              <a:gd name="T59" fmla="*/ 805 h 886"/>
              <a:gd name="T60" fmla="*/ 369 w 664"/>
              <a:gd name="T61" fmla="*/ 766 h 886"/>
              <a:gd name="T62" fmla="*/ 368 w 664"/>
              <a:gd name="T63" fmla="*/ 535 h 886"/>
              <a:gd name="T64" fmla="*/ 396 w 664"/>
              <a:gd name="T65" fmla="*/ 490 h 886"/>
              <a:gd name="T66" fmla="*/ 569 w 664"/>
              <a:gd name="T67" fmla="*/ 286 h 886"/>
              <a:gd name="T68" fmla="*/ 588 w 664"/>
              <a:gd name="T69" fmla="*/ 107 h 886"/>
              <a:gd name="T70" fmla="*/ 581 w 664"/>
              <a:gd name="T71" fmla="*/ 88 h 886"/>
              <a:gd name="T72" fmla="*/ 541 w 664"/>
              <a:gd name="T73" fmla="*/ 75 h 886"/>
              <a:gd name="T74" fmla="*/ 515 w 664"/>
              <a:gd name="T75" fmla="*/ 111 h 886"/>
              <a:gd name="T76" fmla="*/ 512 w 664"/>
              <a:gd name="T77" fmla="*/ 208 h 886"/>
              <a:gd name="T78" fmla="*/ 350 w 664"/>
              <a:gd name="T79" fmla="*/ 432 h 886"/>
              <a:gd name="T80" fmla="*/ 314 w 664"/>
              <a:gd name="T81" fmla="*/ 432 h 886"/>
              <a:gd name="T82" fmla="*/ 149 w 664"/>
              <a:gd name="T83" fmla="*/ 175 h 886"/>
              <a:gd name="T84" fmla="*/ 149 w 664"/>
              <a:gd name="T85" fmla="*/ 110 h 886"/>
              <a:gd name="T86" fmla="*/ 113 w 664"/>
              <a:gd name="T87" fmla="*/ 73 h 886"/>
              <a:gd name="T88" fmla="*/ 76 w 664"/>
              <a:gd name="T89" fmla="*/ 107 h 886"/>
              <a:gd name="T90" fmla="*/ 84 w 664"/>
              <a:gd name="T91" fmla="*/ 246 h 886"/>
              <a:gd name="T92" fmla="*/ 272 w 664"/>
              <a:gd name="T93" fmla="*/ 492 h 886"/>
              <a:gd name="T94" fmla="*/ 296 w 664"/>
              <a:gd name="T95" fmla="*/ 531 h 886"/>
              <a:gd name="T96" fmla="*/ 295 w 664"/>
              <a:gd name="T97" fmla="*/ 647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64" h="886">
                <a:moveTo>
                  <a:pt x="569" y="0"/>
                </a:moveTo>
                <a:cubicBezTo>
                  <a:pt x="590" y="5"/>
                  <a:pt x="610" y="13"/>
                  <a:pt x="626" y="28"/>
                </a:cubicBezTo>
                <a:cubicBezTo>
                  <a:pt x="649" y="50"/>
                  <a:pt x="662" y="77"/>
                  <a:pt x="662" y="109"/>
                </a:cubicBezTo>
                <a:cubicBezTo>
                  <a:pt x="661" y="156"/>
                  <a:pt x="664" y="203"/>
                  <a:pt x="655" y="249"/>
                </a:cubicBezTo>
                <a:cubicBezTo>
                  <a:pt x="630" y="376"/>
                  <a:pt x="563" y="473"/>
                  <a:pt x="454" y="542"/>
                </a:cubicBezTo>
                <a:cubicBezTo>
                  <a:pt x="445" y="547"/>
                  <a:pt x="442" y="553"/>
                  <a:pt x="442" y="564"/>
                </a:cubicBezTo>
                <a:cubicBezTo>
                  <a:pt x="442" y="632"/>
                  <a:pt x="442" y="701"/>
                  <a:pt x="442" y="770"/>
                </a:cubicBezTo>
                <a:cubicBezTo>
                  <a:pt x="442" y="828"/>
                  <a:pt x="398" y="877"/>
                  <a:pt x="343" y="881"/>
                </a:cubicBezTo>
                <a:cubicBezTo>
                  <a:pt x="283" y="886"/>
                  <a:pt x="233" y="846"/>
                  <a:pt x="223" y="787"/>
                </a:cubicBezTo>
                <a:cubicBezTo>
                  <a:pt x="222" y="781"/>
                  <a:pt x="222" y="775"/>
                  <a:pt x="222" y="769"/>
                </a:cubicBezTo>
                <a:cubicBezTo>
                  <a:pt x="222" y="700"/>
                  <a:pt x="222" y="630"/>
                  <a:pt x="222" y="561"/>
                </a:cubicBezTo>
                <a:cubicBezTo>
                  <a:pt x="222" y="552"/>
                  <a:pt x="220" y="548"/>
                  <a:pt x="212" y="543"/>
                </a:cubicBezTo>
                <a:cubicBezTo>
                  <a:pt x="97" y="471"/>
                  <a:pt x="27" y="369"/>
                  <a:pt x="8" y="235"/>
                </a:cubicBezTo>
                <a:cubicBezTo>
                  <a:pt x="1" y="188"/>
                  <a:pt x="0" y="139"/>
                  <a:pt x="5" y="91"/>
                </a:cubicBezTo>
                <a:cubicBezTo>
                  <a:pt x="9" y="44"/>
                  <a:pt x="42" y="14"/>
                  <a:pt x="88" y="2"/>
                </a:cubicBezTo>
                <a:cubicBezTo>
                  <a:pt x="91" y="1"/>
                  <a:pt x="93" y="0"/>
                  <a:pt x="95" y="0"/>
                </a:cubicBezTo>
                <a:cubicBezTo>
                  <a:pt x="107" y="0"/>
                  <a:pt x="118" y="0"/>
                  <a:pt x="129" y="0"/>
                </a:cubicBezTo>
                <a:cubicBezTo>
                  <a:pt x="131" y="0"/>
                  <a:pt x="132" y="1"/>
                  <a:pt x="134" y="2"/>
                </a:cubicBezTo>
                <a:cubicBezTo>
                  <a:pt x="189" y="15"/>
                  <a:pt x="222" y="56"/>
                  <a:pt x="222" y="113"/>
                </a:cubicBezTo>
                <a:cubicBezTo>
                  <a:pt x="222" y="141"/>
                  <a:pt x="222" y="169"/>
                  <a:pt x="225" y="197"/>
                </a:cubicBezTo>
                <a:cubicBezTo>
                  <a:pt x="233" y="265"/>
                  <a:pt x="267" y="318"/>
                  <a:pt x="325" y="354"/>
                </a:cubicBezTo>
                <a:cubicBezTo>
                  <a:pt x="331" y="358"/>
                  <a:pt x="335" y="357"/>
                  <a:pt x="340" y="354"/>
                </a:cubicBezTo>
                <a:cubicBezTo>
                  <a:pt x="392" y="321"/>
                  <a:pt x="426" y="274"/>
                  <a:pt x="437" y="214"/>
                </a:cubicBezTo>
                <a:cubicBezTo>
                  <a:pt x="442" y="179"/>
                  <a:pt x="441" y="143"/>
                  <a:pt x="442" y="108"/>
                </a:cubicBezTo>
                <a:cubicBezTo>
                  <a:pt x="443" y="80"/>
                  <a:pt x="452" y="56"/>
                  <a:pt x="471" y="35"/>
                </a:cubicBezTo>
                <a:cubicBezTo>
                  <a:pt x="488" y="16"/>
                  <a:pt x="511" y="6"/>
                  <a:pt x="535" y="0"/>
                </a:cubicBezTo>
                <a:cubicBezTo>
                  <a:pt x="546" y="0"/>
                  <a:pt x="558" y="0"/>
                  <a:pt x="569" y="0"/>
                </a:cubicBezTo>
                <a:close/>
                <a:moveTo>
                  <a:pt x="295" y="647"/>
                </a:moveTo>
                <a:cubicBezTo>
                  <a:pt x="295" y="688"/>
                  <a:pt x="295" y="728"/>
                  <a:pt x="296" y="769"/>
                </a:cubicBezTo>
                <a:cubicBezTo>
                  <a:pt x="296" y="797"/>
                  <a:pt x="321" y="815"/>
                  <a:pt x="345" y="805"/>
                </a:cubicBezTo>
                <a:cubicBezTo>
                  <a:pt x="360" y="799"/>
                  <a:pt x="369" y="785"/>
                  <a:pt x="369" y="766"/>
                </a:cubicBezTo>
                <a:cubicBezTo>
                  <a:pt x="369" y="689"/>
                  <a:pt x="369" y="612"/>
                  <a:pt x="368" y="535"/>
                </a:cubicBezTo>
                <a:cubicBezTo>
                  <a:pt x="368" y="513"/>
                  <a:pt x="377" y="500"/>
                  <a:pt x="396" y="490"/>
                </a:cubicBezTo>
                <a:cubicBezTo>
                  <a:pt x="481" y="445"/>
                  <a:pt x="538" y="376"/>
                  <a:pt x="569" y="286"/>
                </a:cubicBezTo>
                <a:cubicBezTo>
                  <a:pt x="590" y="228"/>
                  <a:pt x="590" y="168"/>
                  <a:pt x="588" y="107"/>
                </a:cubicBezTo>
                <a:cubicBezTo>
                  <a:pt x="588" y="101"/>
                  <a:pt x="585" y="94"/>
                  <a:pt x="581" y="88"/>
                </a:cubicBezTo>
                <a:cubicBezTo>
                  <a:pt x="572" y="75"/>
                  <a:pt x="556" y="70"/>
                  <a:pt x="541" y="75"/>
                </a:cubicBezTo>
                <a:cubicBezTo>
                  <a:pt x="526" y="80"/>
                  <a:pt x="516" y="93"/>
                  <a:pt x="515" y="111"/>
                </a:cubicBezTo>
                <a:cubicBezTo>
                  <a:pt x="514" y="143"/>
                  <a:pt x="517" y="176"/>
                  <a:pt x="512" y="208"/>
                </a:cubicBezTo>
                <a:cubicBezTo>
                  <a:pt x="498" y="311"/>
                  <a:pt x="443" y="386"/>
                  <a:pt x="350" y="432"/>
                </a:cubicBezTo>
                <a:cubicBezTo>
                  <a:pt x="338" y="438"/>
                  <a:pt x="326" y="438"/>
                  <a:pt x="314" y="432"/>
                </a:cubicBezTo>
                <a:cubicBezTo>
                  <a:pt x="208" y="378"/>
                  <a:pt x="154" y="293"/>
                  <a:pt x="149" y="175"/>
                </a:cubicBezTo>
                <a:cubicBezTo>
                  <a:pt x="148" y="154"/>
                  <a:pt x="149" y="132"/>
                  <a:pt x="149" y="110"/>
                </a:cubicBezTo>
                <a:cubicBezTo>
                  <a:pt x="148" y="90"/>
                  <a:pt x="132" y="73"/>
                  <a:pt x="113" y="73"/>
                </a:cubicBezTo>
                <a:cubicBezTo>
                  <a:pt x="95" y="73"/>
                  <a:pt x="77" y="87"/>
                  <a:pt x="76" y="107"/>
                </a:cubicBezTo>
                <a:cubicBezTo>
                  <a:pt x="75" y="154"/>
                  <a:pt x="73" y="200"/>
                  <a:pt x="84" y="246"/>
                </a:cubicBezTo>
                <a:cubicBezTo>
                  <a:pt x="110" y="356"/>
                  <a:pt x="172" y="439"/>
                  <a:pt x="272" y="492"/>
                </a:cubicBezTo>
                <a:cubicBezTo>
                  <a:pt x="288" y="500"/>
                  <a:pt x="296" y="512"/>
                  <a:pt x="296" y="531"/>
                </a:cubicBezTo>
                <a:cubicBezTo>
                  <a:pt x="295" y="569"/>
                  <a:pt x="295" y="608"/>
                  <a:pt x="295" y="6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1200879" y="3269066"/>
            <a:ext cx="896937" cy="1196975"/>
          </a:xfrm>
          <a:custGeom>
            <a:avLst/>
            <a:gdLst>
              <a:gd name="T0" fmla="*/ 442 w 666"/>
              <a:gd name="T1" fmla="*/ 215 h 890"/>
              <a:gd name="T2" fmla="*/ 442 w 666"/>
              <a:gd name="T3" fmla="*/ 325 h 890"/>
              <a:gd name="T4" fmla="*/ 450 w 666"/>
              <a:gd name="T5" fmla="*/ 341 h 890"/>
              <a:gd name="T6" fmla="*/ 656 w 666"/>
              <a:gd name="T7" fmla="*/ 642 h 890"/>
              <a:gd name="T8" fmla="*/ 659 w 666"/>
              <a:gd name="T9" fmla="*/ 798 h 890"/>
              <a:gd name="T10" fmla="*/ 540 w 666"/>
              <a:gd name="T11" fmla="*/ 885 h 890"/>
              <a:gd name="T12" fmla="*/ 442 w 666"/>
              <a:gd name="T13" fmla="*/ 776 h 890"/>
              <a:gd name="T14" fmla="*/ 436 w 666"/>
              <a:gd name="T15" fmla="*/ 671 h 890"/>
              <a:gd name="T16" fmla="*/ 341 w 666"/>
              <a:gd name="T17" fmla="*/ 531 h 890"/>
              <a:gd name="T18" fmla="*/ 323 w 666"/>
              <a:gd name="T19" fmla="*/ 531 h 890"/>
              <a:gd name="T20" fmla="*/ 224 w 666"/>
              <a:gd name="T21" fmla="*/ 689 h 890"/>
              <a:gd name="T22" fmla="*/ 222 w 666"/>
              <a:gd name="T23" fmla="*/ 775 h 890"/>
              <a:gd name="T24" fmla="*/ 112 w 666"/>
              <a:gd name="T25" fmla="*/ 885 h 890"/>
              <a:gd name="T26" fmla="*/ 2 w 666"/>
              <a:gd name="T27" fmla="*/ 775 h 890"/>
              <a:gd name="T28" fmla="*/ 9 w 666"/>
              <a:gd name="T29" fmla="*/ 634 h 890"/>
              <a:gd name="T30" fmla="*/ 210 w 666"/>
              <a:gd name="T31" fmla="*/ 343 h 890"/>
              <a:gd name="T32" fmla="*/ 222 w 666"/>
              <a:gd name="T33" fmla="*/ 322 h 890"/>
              <a:gd name="T34" fmla="*/ 222 w 666"/>
              <a:gd name="T35" fmla="*/ 113 h 890"/>
              <a:gd name="T36" fmla="*/ 321 w 666"/>
              <a:gd name="T37" fmla="*/ 4 h 890"/>
              <a:gd name="T38" fmla="*/ 441 w 666"/>
              <a:gd name="T39" fmla="*/ 99 h 890"/>
              <a:gd name="T40" fmla="*/ 442 w 666"/>
              <a:gd name="T41" fmla="*/ 191 h 890"/>
              <a:gd name="T42" fmla="*/ 442 w 666"/>
              <a:gd name="T43" fmla="*/ 215 h 890"/>
              <a:gd name="T44" fmla="*/ 368 w 666"/>
              <a:gd name="T45" fmla="*/ 237 h 890"/>
              <a:gd name="T46" fmla="*/ 368 w 666"/>
              <a:gd name="T47" fmla="*/ 116 h 890"/>
              <a:gd name="T48" fmla="*/ 318 w 666"/>
              <a:gd name="T49" fmla="*/ 80 h 890"/>
              <a:gd name="T50" fmla="*/ 295 w 666"/>
              <a:gd name="T51" fmla="*/ 118 h 890"/>
              <a:gd name="T52" fmla="*/ 295 w 666"/>
              <a:gd name="T53" fmla="*/ 352 h 890"/>
              <a:gd name="T54" fmla="*/ 270 w 666"/>
              <a:gd name="T55" fmla="*/ 394 h 890"/>
              <a:gd name="T56" fmla="*/ 105 w 666"/>
              <a:gd name="T57" fmla="*/ 571 h 890"/>
              <a:gd name="T58" fmla="*/ 76 w 666"/>
              <a:gd name="T59" fmla="*/ 778 h 890"/>
              <a:gd name="T60" fmla="*/ 99 w 666"/>
              <a:gd name="T61" fmla="*/ 809 h 890"/>
              <a:gd name="T62" fmla="*/ 149 w 666"/>
              <a:gd name="T63" fmla="*/ 773 h 890"/>
              <a:gd name="T64" fmla="*/ 151 w 666"/>
              <a:gd name="T65" fmla="*/ 677 h 890"/>
              <a:gd name="T66" fmla="*/ 312 w 666"/>
              <a:gd name="T67" fmla="*/ 453 h 890"/>
              <a:gd name="T68" fmla="*/ 352 w 666"/>
              <a:gd name="T69" fmla="*/ 453 h 890"/>
              <a:gd name="T70" fmla="*/ 515 w 666"/>
              <a:gd name="T71" fmla="*/ 709 h 890"/>
              <a:gd name="T72" fmla="*/ 515 w 666"/>
              <a:gd name="T73" fmla="*/ 775 h 890"/>
              <a:gd name="T74" fmla="*/ 550 w 666"/>
              <a:gd name="T75" fmla="*/ 812 h 890"/>
              <a:gd name="T76" fmla="*/ 588 w 666"/>
              <a:gd name="T77" fmla="*/ 777 h 890"/>
              <a:gd name="T78" fmla="*/ 580 w 666"/>
              <a:gd name="T79" fmla="*/ 638 h 890"/>
              <a:gd name="T80" fmla="*/ 391 w 666"/>
              <a:gd name="T81" fmla="*/ 393 h 890"/>
              <a:gd name="T82" fmla="*/ 368 w 666"/>
              <a:gd name="T83" fmla="*/ 354 h 890"/>
              <a:gd name="T84" fmla="*/ 368 w 666"/>
              <a:gd name="T85" fmla="*/ 237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66" h="890">
                <a:moveTo>
                  <a:pt x="442" y="215"/>
                </a:moveTo>
                <a:cubicBezTo>
                  <a:pt x="442" y="252"/>
                  <a:pt x="442" y="289"/>
                  <a:pt x="442" y="325"/>
                </a:cubicBezTo>
                <a:cubicBezTo>
                  <a:pt x="442" y="333"/>
                  <a:pt x="444" y="337"/>
                  <a:pt x="450" y="341"/>
                </a:cubicBezTo>
                <a:cubicBezTo>
                  <a:pt x="564" y="410"/>
                  <a:pt x="632" y="511"/>
                  <a:pt x="656" y="642"/>
                </a:cubicBezTo>
                <a:cubicBezTo>
                  <a:pt x="665" y="694"/>
                  <a:pt x="666" y="746"/>
                  <a:pt x="659" y="798"/>
                </a:cubicBezTo>
                <a:cubicBezTo>
                  <a:pt x="650" y="853"/>
                  <a:pt x="597" y="890"/>
                  <a:pt x="540" y="885"/>
                </a:cubicBezTo>
                <a:cubicBezTo>
                  <a:pt x="486" y="880"/>
                  <a:pt x="443" y="832"/>
                  <a:pt x="442" y="776"/>
                </a:cubicBezTo>
                <a:cubicBezTo>
                  <a:pt x="441" y="741"/>
                  <a:pt x="442" y="705"/>
                  <a:pt x="436" y="671"/>
                </a:cubicBezTo>
                <a:cubicBezTo>
                  <a:pt x="426" y="610"/>
                  <a:pt x="392" y="564"/>
                  <a:pt x="341" y="531"/>
                </a:cubicBezTo>
                <a:cubicBezTo>
                  <a:pt x="334" y="527"/>
                  <a:pt x="329" y="527"/>
                  <a:pt x="323" y="531"/>
                </a:cubicBezTo>
                <a:cubicBezTo>
                  <a:pt x="266" y="568"/>
                  <a:pt x="232" y="621"/>
                  <a:pt x="224" y="689"/>
                </a:cubicBezTo>
                <a:cubicBezTo>
                  <a:pt x="221" y="717"/>
                  <a:pt x="222" y="746"/>
                  <a:pt x="222" y="775"/>
                </a:cubicBezTo>
                <a:cubicBezTo>
                  <a:pt x="221" y="837"/>
                  <a:pt x="173" y="885"/>
                  <a:pt x="112" y="885"/>
                </a:cubicBezTo>
                <a:cubicBezTo>
                  <a:pt x="51" y="885"/>
                  <a:pt x="2" y="836"/>
                  <a:pt x="2" y="775"/>
                </a:cubicBezTo>
                <a:cubicBezTo>
                  <a:pt x="2" y="728"/>
                  <a:pt x="0" y="680"/>
                  <a:pt x="9" y="634"/>
                </a:cubicBezTo>
                <a:cubicBezTo>
                  <a:pt x="35" y="508"/>
                  <a:pt x="101" y="411"/>
                  <a:pt x="210" y="343"/>
                </a:cubicBezTo>
                <a:cubicBezTo>
                  <a:pt x="219" y="337"/>
                  <a:pt x="222" y="332"/>
                  <a:pt x="222" y="322"/>
                </a:cubicBezTo>
                <a:cubicBezTo>
                  <a:pt x="222" y="252"/>
                  <a:pt x="222" y="182"/>
                  <a:pt x="222" y="113"/>
                </a:cubicBezTo>
                <a:cubicBezTo>
                  <a:pt x="222" y="56"/>
                  <a:pt x="267" y="7"/>
                  <a:pt x="321" y="4"/>
                </a:cubicBezTo>
                <a:cubicBezTo>
                  <a:pt x="382" y="0"/>
                  <a:pt x="435" y="40"/>
                  <a:pt x="441" y="99"/>
                </a:cubicBezTo>
                <a:cubicBezTo>
                  <a:pt x="444" y="130"/>
                  <a:pt x="442" y="160"/>
                  <a:pt x="442" y="191"/>
                </a:cubicBezTo>
                <a:cubicBezTo>
                  <a:pt x="442" y="199"/>
                  <a:pt x="442" y="207"/>
                  <a:pt x="442" y="215"/>
                </a:cubicBezTo>
                <a:close/>
                <a:moveTo>
                  <a:pt x="368" y="237"/>
                </a:moveTo>
                <a:cubicBezTo>
                  <a:pt x="368" y="197"/>
                  <a:pt x="369" y="157"/>
                  <a:pt x="368" y="116"/>
                </a:cubicBezTo>
                <a:cubicBezTo>
                  <a:pt x="368" y="88"/>
                  <a:pt x="343" y="69"/>
                  <a:pt x="318" y="80"/>
                </a:cubicBezTo>
                <a:cubicBezTo>
                  <a:pt x="302" y="87"/>
                  <a:pt x="295" y="101"/>
                  <a:pt x="295" y="118"/>
                </a:cubicBezTo>
                <a:cubicBezTo>
                  <a:pt x="295" y="196"/>
                  <a:pt x="295" y="274"/>
                  <a:pt x="295" y="352"/>
                </a:cubicBezTo>
                <a:cubicBezTo>
                  <a:pt x="296" y="373"/>
                  <a:pt x="287" y="385"/>
                  <a:pt x="270" y="394"/>
                </a:cubicBezTo>
                <a:cubicBezTo>
                  <a:pt x="194" y="433"/>
                  <a:pt x="140" y="493"/>
                  <a:pt x="105" y="571"/>
                </a:cubicBezTo>
                <a:cubicBezTo>
                  <a:pt x="76" y="637"/>
                  <a:pt x="73" y="707"/>
                  <a:pt x="76" y="778"/>
                </a:cubicBezTo>
                <a:cubicBezTo>
                  <a:pt x="76" y="793"/>
                  <a:pt x="85" y="804"/>
                  <a:pt x="99" y="809"/>
                </a:cubicBezTo>
                <a:cubicBezTo>
                  <a:pt x="124" y="818"/>
                  <a:pt x="148" y="801"/>
                  <a:pt x="149" y="773"/>
                </a:cubicBezTo>
                <a:cubicBezTo>
                  <a:pt x="149" y="741"/>
                  <a:pt x="147" y="709"/>
                  <a:pt x="151" y="677"/>
                </a:cubicBezTo>
                <a:cubicBezTo>
                  <a:pt x="165" y="574"/>
                  <a:pt x="220" y="500"/>
                  <a:pt x="312" y="453"/>
                </a:cubicBezTo>
                <a:cubicBezTo>
                  <a:pt x="326" y="446"/>
                  <a:pt x="339" y="447"/>
                  <a:pt x="352" y="453"/>
                </a:cubicBezTo>
                <a:cubicBezTo>
                  <a:pt x="456" y="507"/>
                  <a:pt x="510" y="592"/>
                  <a:pt x="515" y="709"/>
                </a:cubicBezTo>
                <a:cubicBezTo>
                  <a:pt x="516" y="731"/>
                  <a:pt x="515" y="753"/>
                  <a:pt x="515" y="775"/>
                </a:cubicBezTo>
                <a:cubicBezTo>
                  <a:pt x="516" y="795"/>
                  <a:pt x="531" y="811"/>
                  <a:pt x="550" y="812"/>
                </a:cubicBezTo>
                <a:cubicBezTo>
                  <a:pt x="569" y="813"/>
                  <a:pt x="587" y="797"/>
                  <a:pt x="588" y="777"/>
                </a:cubicBezTo>
                <a:cubicBezTo>
                  <a:pt x="589" y="731"/>
                  <a:pt x="590" y="684"/>
                  <a:pt x="580" y="638"/>
                </a:cubicBezTo>
                <a:cubicBezTo>
                  <a:pt x="554" y="528"/>
                  <a:pt x="492" y="446"/>
                  <a:pt x="391" y="393"/>
                </a:cubicBezTo>
                <a:cubicBezTo>
                  <a:pt x="376" y="384"/>
                  <a:pt x="368" y="372"/>
                  <a:pt x="368" y="354"/>
                </a:cubicBezTo>
                <a:cubicBezTo>
                  <a:pt x="369" y="315"/>
                  <a:pt x="368" y="276"/>
                  <a:pt x="368" y="2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80064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ángulo 41">
            <a:extLst>
              <a:ext uri="{FF2B5EF4-FFF2-40B4-BE49-F238E27FC236}">
                <a16:creationId xmlns:a16="http://schemas.microsoft.com/office/drawing/2014/main" id="{F2A42FB3-1D5B-4906-90C2-B5433555F327}"/>
              </a:ext>
            </a:extLst>
          </p:cNvPr>
          <p:cNvSpPr/>
          <p:nvPr/>
        </p:nvSpPr>
        <p:spPr>
          <a:xfrm>
            <a:off x="343496" y="734334"/>
            <a:ext cx="8513854" cy="411485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C680D52-AF0B-4328-8461-743F97D93CC3}"/>
              </a:ext>
            </a:extLst>
          </p:cNvPr>
          <p:cNvSpPr txBox="1"/>
          <p:nvPr/>
        </p:nvSpPr>
        <p:spPr>
          <a:xfrm>
            <a:off x="4268066" y="1359368"/>
            <a:ext cx="659216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100" b="1" dirty="0">
                <a:solidFill>
                  <a:srgbClr val="FED90D"/>
                </a:solidFill>
                <a:cs typeface="B Nazanin" panose="00000400000000000000" pitchFamily="2" charset="-78"/>
              </a:rPr>
              <a:t>85</a:t>
            </a:r>
            <a:r>
              <a:rPr lang="en-US" altLang="ko-KR" sz="1350" b="1" dirty="0">
                <a:solidFill>
                  <a:srgbClr val="FED90D"/>
                </a:solidFill>
                <a:cs typeface="B Nazanin" panose="00000400000000000000" pitchFamily="2" charset="-78"/>
              </a:rPr>
              <a:t>%</a:t>
            </a:r>
            <a:endParaRPr lang="ko-KR" altLang="en-US" sz="1350" b="1" dirty="0">
              <a:solidFill>
                <a:srgbClr val="FED90D"/>
              </a:solidFill>
              <a:cs typeface="B Nazanin" panose="00000400000000000000" pitchFamily="2" charset="-78"/>
            </a:endParaRPr>
          </a:p>
        </p:txBody>
      </p:sp>
      <p:sp>
        <p:nvSpPr>
          <p:cNvPr id="58" name="Text Placeholder 12">
            <a:extLst>
              <a:ext uri="{FF2B5EF4-FFF2-40B4-BE49-F238E27FC236}">
                <a16:creationId xmlns:a16="http://schemas.microsoft.com/office/drawing/2014/main" id="{70FE7F96-51CA-4B15-8BAE-4FCEFCF5CD9D}"/>
              </a:ext>
            </a:extLst>
          </p:cNvPr>
          <p:cNvSpPr txBox="1">
            <a:spLocks/>
          </p:cNvSpPr>
          <p:nvPr/>
        </p:nvSpPr>
        <p:spPr>
          <a:xfrm>
            <a:off x="4209425" y="1665752"/>
            <a:ext cx="1844937" cy="3499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900" dirty="0"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900" dirty="0">
                <a:cs typeface="B Nazanin" panose="00000400000000000000" pitchFamily="2" charset="-78"/>
              </a:rPr>
              <a:t>zing </a:t>
            </a:r>
            <a:r>
              <a:rPr lang="fa-IR" altLang="ko-KR" sz="900" dirty="0">
                <a:cs typeface="B Nazanin" panose="00000400000000000000" pitchFamily="2" charset="-78"/>
              </a:rPr>
              <a:t>منحصر به فرد اضافه کنید.</a:t>
            </a:r>
            <a:endParaRPr lang="ko-KR" altLang="en-US" sz="900" dirty="0">
              <a:cs typeface="B Nazanin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D0CF417-1CF8-4833-989A-E88D3181FA9F}"/>
              </a:ext>
            </a:extLst>
          </p:cNvPr>
          <p:cNvSpPr txBox="1"/>
          <p:nvPr/>
        </p:nvSpPr>
        <p:spPr>
          <a:xfrm>
            <a:off x="4209425" y="2023292"/>
            <a:ext cx="659216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100" b="1" dirty="0">
                <a:solidFill>
                  <a:srgbClr val="FED90D"/>
                </a:solidFill>
                <a:cs typeface="B Nazanin" panose="00000400000000000000" pitchFamily="2" charset="-78"/>
              </a:rPr>
              <a:t>70</a:t>
            </a:r>
            <a:r>
              <a:rPr lang="en-US" altLang="ko-KR" sz="1350" b="1" dirty="0">
                <a:solidFill>
                  <a:srgbClr val="FED90D"/>
                </a:solidFill>
                <a:cs typeface="B Nazanin" panose="00000400000000000000" pitchFamily="2" charset="-78"/>
              </a:rPr>
              <a:t>%</a:t>
            </a:r>
            <a:endParaRPr lang="ko-KR" altLang="en-US" sz="1350" b="1" dirty="0">
              <a:solidFill>
                <a:srgbClr val="FED90D"/>
              </a:solidFill>
              <a:cs typeface="B Nazanin" panose="00000400000000000000" pitchFamily="2" charset="-78"/>
            </a:endParaRPr>
          </a:p>
        </p:txBody>
      </p:sp>
      <p:sp>
        <p:nvSpPr>
          <p:cNvPr id="60" name="Text Placeholder 12">
            <a:extLst>
              <a:ext uri="{FF2B5EF4-FFF2-40B4-BE49-F238E27FC236}">
                <a16:creationId xmlns:a16="http://schemas.microsoft.com/office/drawing/2014/main" id="{72CC04CD-F8F4-4274-A1C9-4C1A1B4380B7}"/>
              </a:ext>
            </a:extLst>
          </p:cNvPr>
          <p:cNvSpPr txBox="1">
            <a:spLocks/>
          </p:cNvSpPr>
          <p:nvPr/>
        </p:nvSpPr>
        <p:spPr>
          <a:xfrm>
            <a:off x="4209425" y="2344126"/>
            <a:ext cx="1844937" cy="3499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900" dirty="0"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900" dirty="0">
                <a:cs typeface="B Nazanin" panose="00000400000000000000" pitchFamily="2" charset="-78"/>
              </a:rPr>
              <a:t>zing </a:t>
            </a:r>
            <a:r>
              <a:rPr lang="fa-IR" altLang="ko-KR" sz="900" dirty="0">
                <a:cs typeface="B Nazanin" panose="00000400000000000000" pitchFamily="2" charset="-78"/>
              </a:rPr>
              <a:t>منحصر به فرد اضافه کنید.</a:t>
            </a:r>
            <a:endParaRPr lang="ko-KR" altLang="en-US" sz="900" dirty="0">
              <a:cs typeface="B Nazanin" panose="00000400000000000000" pitchFamily="2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E587BDD-F4A4-45BC-8195-2A863C7A94E2}"/>
              </a:ext>
            </a:extLst>
          </p:cNvPr>
          <p:cNvSpPr txBox="1"/>
          <p:nvPr/>
        </p:nvSpPr>
        <p:spPr>
          <a:xfrm>
            <a:off x="4209425" y="2701666"/>
            <a:ext cx="659216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100" b="1" dirty="0">
                <a:solidFill>
                  <a:srgbClr val="FED90D"/>
                </a:solidFill>
                <a:cs typeface="B Nazanin" panose="00000400000000000000" pitchFamily="2" charset="-78"/>
              </a:rPr>
              <a:t>65</a:t>
            </a:r>
            <a:r>
              <a:rPr lang="en-US" altLang="ko-KR" sz="1350" b="1" dirty="0">
                <a:solidFill>
                  <a:srgbClr val="FED90D"/>
                </a:solidFill>
                <a:cs typeface="B Nazanin" panose="00000400000000000000" pitchFamily="2" charset="-78"/>
              </a:rPr>
              <a:t>%</a:t>
            </a:r>
            <a:endParaRPr lang="ko-KR" altLang="en-US" sz="1350" b="1" dirty="0">
              <a:solidFill>
                <a:srgbClr val="FED90D"/>
              </a:solidFill>
              <a:cs typeface="B Nazanin" panose="00000400000000000000" pitchFamily="2" charset="-78"/>
            </a:endParaRPr>
          </a:p>
        </p:txBody>
      </p:sp>
      <p:sp>
        <p:nvSpPr>
          <p:cNvPr id="62" name="Text Placeholder 12">
            <a:extLst>
              <a:ext uri="{FF2B5EF4-FFF2-40B4-BE49-F238E27FC236}">
                <a16:creationId xmlns:a16="http://schemas.microsoft.com/office/drawing/2014/main" id="{42BE6166-2779-4C5E-9D0B-74F0102AD7BF}"/>
              </a:ext>
            </a:extLst>
          </p:cNvPr>
          <p:cNvSpPr txBox="1">
            <a:spLocks/>
          </p:cNvSpPr>
          <p:nvPr/>
        </p:nvSpPr>
        <p:spPr>
          <a:xfrm>
            <a:off x="4209425" y="3022500"/>
            <a:ext cx="1844937" cy="3499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900" dirty="0"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900" dirty="0">
                <a:cs typeface="B Nazanin" panose="00000400000000000000" pitchFamily="2" charset="-78"/>
              </a:rPr>
              <a:t>zing </a:t>
            </a:r>
            <a:r>
              <a:rPr lang="fa-IR" altLang="ko-KR" sz="900" dirty="0">
                <a:cs typeface="B Nazanin" panose="00000400000000000000" pitchFamily="2" charset="-78"/>
              </a:rPr>
              <a:t>منحصر به فرد اضافه کنید.</a:t>
            </a:r>
            <a:endParaRPr lang="ko-KR" altLang="en-US" sz="900" dirty="0">
              <a:cs typeface="B Nazanin" panose="00000400000000000000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E7B17A2-F087-4DC4-BE5F-34CC3CBF3972}"/>
              </a:ext>
            </a:extLst>
          </p:cNvPr>
          <p:cNvSpPr txBox="1"/>
          <p:nvPr/>
        </p:nvSpPr>
        <p:spPr>
          <a:xfrm>
            <a:off x="4209425" y="3380040"/>
            <a:ext cx="659216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100" b="1" dirty="0">
                <a:solidFill>
                  <a:srgbClr val="FED90D"/>
                </a:solidFill>
                <a:cs typeface="B Nazanin" panose="00000400000000000000" pitchFamily="2" charset="-78"/>
              </a:rPr>
              <a:t>55</a:t>
            </a:r>
            <a:r>
              <a:rPr lang="en-US" altLang="ko-KR" sz="1350" b="1" dirty="0">
                <a:solidFill>
                  <a:srgbClr val="FED90D"/>
                </a:solidFill>
                <a:cs typeface="B Nazanin" panose="00000400000000000000" pitchFamily="2" charset="-78"/>
              </a:rPr>
              <a:t>%</a:t>
            </a:r>
            <a:endParaRPr lang="ko-KR" altLang="en-US" sz="1350" b="1" dirty="0">
              <a:solidFill>
                <a:srgbClr val="FED90D"/>
              </a:solidFill>
              <a:cs typeface="B Nazanin" panose="00000400000000000000" pitchFamily="2" charset="-78"/>
            </a:endParaRPr>
          </a:p>
        </p:txBody>
      </p:sp>
      <p:sp>
        <p:nvSpPr>
          <p:cNvPr id="64" name="Text Placeholder 12">
            <a:extLst>
              <a:ext uri="{FF2B5EF4-FFF2-40B4-BE49-F238E27FC236}">
                <a16:creationId xmlns:a16="http://schemas.microsoft.com/office/drawing/2014/main" id="{BCF129EB-8F8D-49E8-832D-07979788C32D}"/>
              </a:ext>
            </a:extLst>
          </p:cNvPr>
          <p:cNvSpPr txBox="1">
            <a:spLocks/>
          </p:cNvSpPr>
          <p:nvPr/>
        </p:nvSpPr>
        <p:spPr>
          <a:xfrm>
            <a:off x="4209425" y="3700875"/>
            <a:ext cx="1844937" cy="3499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900" dirty="0"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900" dirty="0">
                <a:cs typeface="B Nazanin" panose="00000400000000000000" pitchFamily="2" charset="-78"/>
              </a:rPr>
              <a:t>zing </a:t>
            </a:r>
            <a:r>
              <a:rPr lang="fa-IR" altLang="ko-KR" sz="900" dirty="0">
                <a:cs typeface="B Nazanin" panose="00000400000000000000" pitchFamily="2" charset="-78"/>
              </a:rPr>
              <a:t>منحصر به فرد اضافه کنید.</a:t>
            </a:r>
            <a:endParaRPr lang="ko-KR" altLang="en-US" sz="900" dirty="0">
              <a:cs typeface="B Nazanin" panose="00000400000000000000" pitchFamily="2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6370ED3-BFB6-4E8F-814D-079FC4A81502}"/>
              </a:ext>
            </a:extLst>
          </p:cNvPr>
          <p:cNvSpPr txBox="1"/>
          <p:nvPr/>
        </p:nvSpPr>
        <p:spPr>
          <a:xfrm>
            <a:off x="4209425" y="4058414"/>
            <a:ext cx="659216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100" b="1" dirty="0">
                <a:solidFill>
                  <a:srgbClr val="FED90D"/>
                </a:solidFill>
                <a:cs typeface="B Nazanin" panose="00000400000000000000" pitchFamily="2" charset="-78"/>
              </a:rPr>
              <a:t>42</a:t>
            </a:r>
            <a:r>
              <a:rPr lang="en-US" altLang="ko-KR" sz="1350" b="1" dirty="0">
                <a:solidFill>
                  <a:srgbClr val="FED90D"/>
                </a:solidFill>
                <a:cs typeface="B Nazanin" panose="00000400000000000000" pitchFamily="2" charset="-78"/>
              </a:rPr>
              <a:t>%</a:t>
            </a:r>
            <a:endParaRPr lang="ko-KR" altLang="en-US" sz="1350" b="1" dirty="0">
              <a:solidFill>
                <a:srgbClr val="FED90D"/>
              </a:solidFill>
              <a:cs typeface="B Nazanin" panose="00000400000000000000" pitchFamily="2" charset="-78"/>
            </a:endParaRPr>
          </a:p>
        </p:txBody>
      </p:sp>
      <p:sp>
        <p:nvSpPr>
          <p:cNvPr id="66" name="Text Placeholder 12">
            <a:extLst>
              <a:ext uri="{FF2B5EF4-FFF2-40B4-BE49-F238E27FC236}">
                <a16:creationId xmlns:a16="http://schemas.microsoft.com/office/drawing/2014/main" id="{08E2517D-CD25-4473-A440-C3EC66FE34E2}"/>
              </a:ext>
            </a:extLst>
          </p:cNvPr>
          <p:cNvSpPr txBox="1">
            <a:spLocks/>
          </p:cNvSpPr>
          <p:nvPr/>
        </p:nvSpPr>
        <p:spPr>
          <a:xfrm>
            <a:off x="4209425" y="4379248"/>
            <a:ext cx="1844937" cy="3499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900" dirty="0"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900" dirty="0">
                <a:cs typeface="B Nazanin" panose="00000400000000000000" pitchFamily="2" charset="-78"/>
              </a:rPr>
              <a:t>zing </a:t>
            </a:r>
            <a:r>
              <a:rPr lang="fa-IR" altLang="ko-KR" sz="900" dirty="0">
                <a:cs typeface="B Nazanin" panose="00000400000000000000" pitchFamily="2" charset="-78"/>
              </a:rPr>
              <a:t>منحصر به فرد اضافه کنید.</a:t>
            </a:r>
            <a:endParaRPr lang="ko-KR" altLang="en-US" sz="900" dirty="0">
              <a:cs typeface="B Nazanin" panose="00000400000000000000" pitchFamily="2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3689DAF-4370-4DEC-B50E-950211446872}"/>
              </a:ext>
            </a:extLst>
          </p:cNvPr>
          <p:cNvSpPr txBox="1"/>
          <p:nvPr/>
        </p:nvSpPr>
        <p:spPr>
          <a:xfrm>
            <a:off x="6254878" y="1198724"/>
            <a:ext cx="243362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000" b="1" dirty="0">
                <a:solidFill>
                  <a:srgbClr val="0DD2D9"/>
                </a:solidFill>
                <a:latin typeface="+mj-lt"/>
                <a:cs typeface="B Nazanin" panose="00000400000000000000" pitchFamily="2" charset="-78"/>
              </a:rPr>
              <a:t>عالی</a:t>
            </a:r>
          </a:p>
          <a:p>
            <a:pPr algn="r" rtl="1"/>
            <a:r>
              <a:rPr lang="fa-IR" altLang="ko-KR" sz="2000" b="1" dirty="0">
                <a:solidFill>
                  <a:srgbClr val="0DD2D9"/>
                </a:solidFill>
                <a:latin typeface="+mj-lt"/>
                <a:cs typeface="B Nazanin" panose="00000400000000000000" pitchFamily="2" charset="-78"/>
              </a:rPr>
              <a:t>اسلاید</a:t>
            </a:r>
            <a:endParaRPr lang="ko-KR" altLang="en-US" sz="2000" b="1" dirty="0">
              <a:solidFill>
                <a:srgbClr val="0DD2D9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BC23EF8-1FFE-4620-B12C-B99E17874FA6}"/>
              </a:ext>
            </a:extLst>
          </p:cNvPr>
          <p:cNvSpPr txBox="1"/>
          <p:nvPr/>
        </p:nvSpPr>
        <p:spPr>
          <a:xfrm>
            <a:off x="6254879" y="2515876"/>
            <a:ext cx="2433620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825" dirty="0">
                <a:solidFill>
                  <a:srgbClr val="FED90D"/>
                </a:solidFill>
                <a:cs typeface="B Nazanin" panose="00000400000000000000" pitchFamily="2" charset="-78"/>
              </a:rPr>
              <a:t>لورم درد او دوست داشتنی است،</a:t>
            </a:r>
          </a:p>
          <a:p>
            <a:pPr algn="r" rtl="1"/>
            <a:r>
              <a:rPr lang="en-GB" altLang="ko-KR" sz="825" dirty="0">
                <a:solidFill>
                  <a:srgbClr val="FED90D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825" dirty="0">
                <a:solidFill>
                  <a:srgbClr val="FED90D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825" dirty="0">
              <a:solidFill>
                <a:srgbClr val="FED90D"/>
              </a:solidFill>
              <a:cs typeface="B Nazanin" panose="00000400000000000000" pitchFamily="2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1D2E66E-5F86-4A8B-9320-ABCB1C537621}"/>
              </a:ext>
            </a:extLst>
          </p:cNvPr>
          <p:cNvSpPr txBox="1"/>
          <p:nvPr/>
        </p:nvSpPr>
        <p:spPr>
          <a:xfrm>
            <a:off x="6254879" y="1945260"/>
            <a:ext cx="24336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هویج،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E69AEEB-8784-416A-A7F1-D11D7722A06A}"/>
              </a:ext>
            </a:extLst>
          </p:cNvPr>
          <p:cNvSpPr txBox="1"/>
          <p:nvPr/>
        </p:nvSpPr>
        <p:spPr>
          <a:xfrm>
            <a:off x="6254878" y="2925143"/>
            <a:ext cx="243362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9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</a:r>
            <a:endParaRPr lang="en-US" altLang="ko-KR" sz="900" dirty="0">
              <a:cs typeface="B Nazanin" panose="00000400000000000000" pitchFamily="2" charset="-78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384177" y="1376402"/>
            <a:ext cx="3737007" cy="3210019"/>
          </a:xfrm>
          <a:custGeom>
            <a:avLst/>
            <a:gdLst>
              <a:gd name="T0" fmla="*/ 133 w 849"/>
              <a:gd name="T1" fmla="*/ 729 h 729"/>
              <a:gd name="T2" fmla="*/ 12 w 849"/>
              <a:gd name="T3" fmla="*/ 520 h 729"/>
              <a:gd name="T4" fmla="*/ 1 w 849"/>
              <a:gd name="T5" fmla="*/ 412 h 729"/>
              <a:gd name="T6" fmla="*/ 118 w 849"/>
              <a:gd name="T7" fmla="*/ 131 h 729"/>
              <a:gd name="T8" fmla="*/ 338 w 849"/>
              <a:gd name="T9" fmla="*/ 9 h 729"/>
              <a:gd name="T10" fmla="*/ 392 w 849"/>
              <a:gd name="T11" fmla="*/ 2 h 729"/>
              <a:gd name="T12" fmla="*/ 400 w 849"/>
              <a:gd name="T13" fmla="*/ 0 h 729"/>
              <a:gd name="T14" fmla="*/ 446 w 849"/>
              <a:gd name="T15" fmla="*/ 0 h 729"/>
              <a:gd name="T16" fmla="*/ 462 w 849"/>
              <a:gd name="T17" fmla="*/ 2 h 729"/>
              <a:gd name="T18" fmla="*/ 715 w 849"/>
              <a:gd name="T19" fmla="*/ 118 h 729"/>
              <a:gd name="T20" fmla="*/ 837 w 849"/>
              <a:gd name="T21" fmla="*/ 338 h 729"/>
              <a:gd name="T22" fmla="*/ 838 w 849"/>
              <a:gd name="T23" fmla="*/ 502 h 729"/>
              <a:gd name="T24" fmla="*/ 713 w 849"/>
              <a:gd name="T25" fmla="*/ 729 h 729"/>
              <a:gd name="T26" fmla="*/ 708 w 849"/>
              <a:gd name="T27" fmla="*/ 721 h 729"/>
              <a:gd name="T28" fmla="*/ 691 w 849"/>
              <a:gd name="T29" fmla="*/ 631 h 729"/>
              <a:gd name="T30" fmla="*/ 670 w 849"/>
              <a:gd name="T31" fmla="*/ 529 h 729"/>
              <a:gd name="T32" fmla="*/ 666 w 849"/>
              <a:gd name="T33" fmla="*/ 507 h 729"/>
              <a:gd name="T34" fmla="*/ 650 w 849"/>
              <a:gd name="T35" fmla="*/ 490 h 729"/>
              <a:gd name="T36" fmla="*/ 574 w 849"/>
              <a:gd name="T37" fmla="*/ 466 h 729"/>
              <a:gd name="T38" fmla="*/ 558 w 849"/>
              <a:gd name="T39" fmla="*/ 460 h 729"/>
              <a:gd name="T40" fmla="*/ 530 w 849"/>
              <a:gd name="T41" fmla="*/ 444 h 729"/>
              <a:gd name="T42" fmla="*/ 505 w 849"/>
              <a:gd name="T43" fmla="*/ 440 h 729"/>
              <a:gd name="T44" fmla="*/ 498 w 849"/>
              <a:gd name="T45" fmla="*/ 436 h 729"/>
              <a:gd name="T46" fmla="*/ 479 w 849"/>
              <a:gd name="T47" fmla="*/ 412 h 729"/>
              <a:gd name="T48" fmla="*/ 479 w 849"/>
              <a:gd name="T49" fmla="*/ 392 h 729"/>
              <a:gd name="T50" fmla="*/ 482 w 849"/>
              <a:gd name="T51" fmla="*/ 386 h 729"/>
              <a:gd name="T52" fmla="*/ 489 w 849"/>
              <a:gd name="T53" fmla="*/ 379 h 729"/>
              <a:gd name="T54" fmla="*/ 509 w 849"/>
              <a:gd name="T55" fmla="*/ 339 h 729"/>
              <a:gd name="T56" fmla="*/ 513 w 849"/>
              <a:gd name="T57" fmla="*/ 314 h 729"/>
              <a:gd name="T58" fmla="*/ 521 w 849"/>
              <a:gd name="T59" fmla="*/ 306 h 729"/>
              <a:gd name="T60" fmla="*/ 531 w 849"/>
              <a:gd name="T61" fmla="*/ 298 h 729"/>
              <a:gd name="T62" fmla="*/ 540 w 849"/>
              <a:gd name="T63" fmla="*/ 254 h 729"/>
              <a:gd name="T64" fmla="*/ 528 w 849"/>
              <a:gd name="T65" fmla="*/ 241 h 729"/>
              <a:gd name="T66" fmla="*/ 528 w 849"/>
              <a:gd name="T67" fmla="*/ 217 h 729"/>
              <a:gd name="T68" fmla="*/ 522 w 849"/>
              <a:gd name="T69" fmla="*/ 158 h 729"/>
              <a:gd name="T70" fmla="*/ 500 w 849"/>
              <a:gd name="T71" fmla="*/ 138 h 729"/>
              <a:gd name="T72" fmla="*/ 490 w 849"/>
              <a:gd name="T73" fmla="*/ 130 h 729"/>
              <a:gd name="T74" fmla="*/ 459 w 849"/>
              <a:gd name="T75" fmla="*/ 101 h 729"/>
              <a:gd name="T76" fmla="*/ 405 w 849"/>
              <a:gd name="T77" fmla="*/ 101 h 729"/>
              <a:gd name="T78" fmla="*/ 344 w 849"/>
              <a:gd name="T79" fmla="*/ 128 h 729"/>
              <a:gd name="T80" fmla="*/ 314 w 849"/>
              <a:gd name="T81" fmla="*/ 201 h 729"/>
              <a:gd name="T82" fmla="*/ 316 w 849"/>
              <a:gd name="T83" fmla="*/ 234 h 729"/>
              <a:gd name="T84" fmla="*/ 315 w 849"/>
              <a:gd name="T85" fmla="*/ 241 h 729"/>
              <a:gd name="T86" fmla="*/ 307 w 849"/>
              <a:gd name="T87" fmla="*/ 264 h 729"/>
              <a:gd name="T88" fmla="*/ 313 w 849"/>
              <a:gd name="T89" fmla="*/ 295 h 729"/>
              <a:gd name="T90" fmla="*/ 326 w 849"/>
              <a:gd name="T91" fmla="*/ 306 h 729"/>
              <a:gd name="T92" fmla="*/ 333 w 849"/>
              <a:gd name="T93" fmla="*/ 313 h 729"/>
              <a:gd name="T94" fmla="*/ 339 w 849"/>
              <a:gd name="T95" fmla="*/ 347 h 729"/>
              <a:gd name="T96" fmla="*/ 354 w 849"/>
              <a:gd name="T97" fmla="*/ 375 h 729"/>
              <a:gd name="T98" fmla="*/ 368 w 849"/>
              <a:gd name="T99" fmla="*/ 392 h 729"/>
              <a:gd name="T100" fmla="*/ 367 w 849"/>
              <a:gd name="T101" fmla="*/ 412 h 729"/>
              <a:gd name="T102" fmla="*/ 349 w 849"/>
              <a:gd name="T103" fmla="*/ 434 h 729"/>
              <a:gd name="T104" fmla="*/ 343 w 849"/>
              <a:gd name="T105" fmla="*/ 439 h 729"/>
              <a:gd name="T106" fmla="*/ 283 w 849"/>
              <a:gd name="T107" fmla="*/ 460 h 729"/>
              <a:gd name="T108" fmla="*/ 277 w 849"/>
              <a:gd name="T109" fmla="*/ 463 h 729"/>
              <a:gd name="T110" fmla="*/ 266 w 849"/>
              <a:gd name="T111" fmla="*/ 468 h 729"/>
              <a:gd name="T112" fmla="*/ 196 w 849"/>
              <a:gd name="T113" fmla="*/ 490 h 729"/>
              <a:gd name="T114" fmla="*/ 180 w 849"/>
              <a:gd name="T115" fmla="*/ 507 h 729"/>
              <a:gd name="T116" fmla="*/ 158 w 849"/>
              <a:gd name="T117" fmla="*/ 620 h 729"/>
              <a:gd name="T118" fmla="*/ 138 w 849"/>
              <a:gd name="T119" fmla="*/ 721 h 729"/>
              <a:gd name="T120" fmla="*/ 133 w 849"/>
              <a:gd name="T121" fmla="*/ 729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49" h="729">
                <a:moveTo>
                  <a:pt x="133" y="729"/>
                </a:moveTo>
                <a:cubicBezTo>
                  <a:pt x="72" y="671"/>
                  <a:pt x="32" y="602"/>
                  <a:pt x="12" y="520"/>
                </a:cubicBezTo>
                <a:cubicBezTo>
                  <a:pt x="4" y="484"/>
                  <a:pt x="0" y="448"/>
                  <a:pt x="1" y="412"/>
                </a:cubicBezTo>
                <a:cubicBezTo>
                  <a:pt x="5" y="304"/>
                  <a:pt x="43" y="210"/>
                  <a:pt x="118" y="131"/>
                </a:cubicBezTo>
                <a:cubicBezTo>
                  <a:pt x="178" y="67"/>
                  <a:pt x="252" y="27"/>
                  <a:pt x="338" y="9"/>
                </a:cubicBezTo>
                <a:cubicBezTo>
                  <a:pt x="356" y="5"/>
                  <a:pt x="374" y="3"/>
                  <a:pt x="392" y="2"/>
                </a:cubicBezTo>
                <a:cubicBezTo>
                  <a:pt x="395" y="2"/>
                  <a:pt x="398" y="2"/>
                  <a:pt x="400" y="0"/>
                </a:cubicBezTo>
                <a:cubicBezTo>
                  <a:pt x="416" y="0"/>
                  <a:pt x="431" y="0"/>
                  <a:pt x="446" y="0"/>
                </a:cubicBezTo>
                <a:cubicBezTo>
                  <a:pt x="451" y="3"/>
                  <a:pt x="456" y="2"/>
                  <a:pt x="462" y="2"/>
                </a:cubicBezTo>
                <a:cubicBezTo>
                  <a:pt x="559" y="12"/>
                  <a:pt x="644" y="50"/>
                  <a:pt x="715" y="118"/>
                </a:cubicBezTo>
                <a:cubicBezTo>
                  <a:pt x="779" y="178"/>
                  <a:pt x="819" y="252"/>
                  <a:pt x="837" y="338"/>
                </a:cubicBezTo>
                <a:cubicBezTo>
                  <a:pt x="848" y="393"/>
                  <a:pt x="849" y="447"/>
                  <a:pt x="838" y="502"/>
                </a:cubicBezTo>
                <a:cubicBezTo>
                  <a:pt x="820" y="591"/>
                  <a:pt x="779" y="667"/>
                  <a:pt x="713" y="729"/>
                </a:cubicBezTo>
                <a:cubicBezTo>
                  <a:pt x="709" y="728"/>
                  <a:pt x="709" y="724"/>
                  <a:pt x="708" y="721"/>
                </a:cubicBezTo>
                <a:cubicBezTo>
                  <a:pt x="703" y="691"/>
                  <a:pt x="696" y="661"/>
                  <a:pt x="691" y="631"/>
                </a:cubicBezTo>
                <a:cubicBezTo>
                  <a:pt x="684" y="597"/>
                  <a:pt x="677" y="563"/>
                  <a:pt x="670" y="529"/>
                </a:cubicBezTo>
                <a:cubicBezTo>
                  <a:pt x="669" y="522"/>
                  <a:pt x="667" y="515"/>
                  <a:pt x="666" y="507"/>
                </a:cubicBezTo>
                <a:cubicBezTo>
                  <a:pt x="664" y="498"/>
                  <a:pt x="659" y="493"/>
                  <a:pt x="650" y="490"/>
                </a:cubicBezTo>
                <a:cubicBezTo>
                  <a:pt x="625" y="482"/>
                  <a:pt x="599" y="474"/>
                  <a:pt x="574" y="466"/>
                </a:cubicBezTo>
                <a:cubicBezTo>
                  <a:pt x="569" y="464"/>
                  <a:pt x="564" y="460"/>
                  <a:pt x="558" y="460"/>
                </a:cubicBezTo>
                <a:cubicBezTo>
                  <a:pt x="549" y="455"/>
                  <a:pt x="541" y="448"/>
                  <a:pt x="530" y="444"/>
                </a:cubicBezTo>
                <a:cubicBezTo>
                  <a:pt x="522" y="441"/>
                  <a:pt x="514" y="439"/>
                  <a:pt x="505" y="440"/>
                </a:cubicBezTo>
                <a:cubicBezTo>
                  <a:pt x="502" y="440"/>
                  <a:pt x="500" y="438"/>
                  <a:pt x="498" y="436"/>
                </a:cubicBezTo>
                <a:cubicBezTo>
                  <a:pt x="492" y="428"/>
                  <a:pt x="484" y="420"/>
                  <a:pt x="479" y="412"/>
                </a:cubicBezTo>
                <a:cubicBezTo>
                  <a:pt x="477" y="405"/>
                  <a:pt x="478" y="399"/>
                  <a:pt x="479" y="392"/>
                </a:cubicBezTo>
                <a:cubicBezTo>
                  <a:pt x="479" y="390"/>
                  <a:pt x="480" y="388"/>
                  <a:pt x="482" y="386"/>
                </a:cubicBezTo>
                <a:cubicBezTo>
                  <a:pt x="484" y="383"/>
                  <a:pt x="486" y="381"/>
                  <a:pt x="489" y="379"/>
                </a:cubicBezTo>
                <a:cubicBezTo>
                  <a:pt x="502" y="369"/>
                  <a:pt x="507" y="355"/>
                  <a:pt x="509" y="339"/>
                </a:cubicBezTo>
                <a:cubicBezTo>
                  <a:pt x="510" y="331"/>
                  <a:pt x="511" y="322"/>
                  <a:pt x="513" y="314"/>
                </a:cubicBezTo>
                <a:cubicBezTo>
                  <a:pt x="513" y="309"/>
                  <a:pt x="516" y="306"/>
                  <a:pt x="521" y="306"/>
                </a:cubicBezTo>
                <a:cubicBezTo>
                  <a:pt x="527" y="306"/>
                  <a:pt x="530" y="303"/>
                  <a:pt x="531" y="298"/>
                </a:cubicBezTo>
                <a:cubicBezTo>
                  <a:pt x="536" y="284"/>
                  <a:pt x="540" y="269"/>
                  <a:pt x="540" y="254"/>
                </a:cubicBezTo>
                <a:cubicBezTo>
                  <a:pt x="539" y="246"/>
                  <a:pt x="534" y="244"/>
                  <a:pt x="528" y="241"/>
                </a:cubicBezTo>
                <a:cubicBezTo>
                  <a:pt x="524" y="233"/>
                  <a:pt x="528" y="225"/>
                  <a:pt x="528" y="217"/>
                </a:cubicBezTo>
                <a:cubicBezTo>
                  <a:pt x="529" y="197"/>
                  <a:pt x="529" y="177"/>
                  <a:pt x="522" y="158"/>
                </a:cubicBezTo>
                <a:cubicBezTo>
                  <a:pt x="518" y="147"/>
                  <a:pt x="512" y="139"/>
                  <a:pt x="500" y="138"/>
                </a:cubicBezTo>
                <a:cubicBezTo>
                  <a:pt x="495" y="137"/>
                  <a:pt x="492" y="134"/>
                  <a:pt x="490" y="130"/>
                </a:cubicBezTo>
                <a:cubicBezTo>
                  <a:pt x="485" y="115"/>
                  <a:pt x="474" y="106"/>
                  <a:pt x="459" y="101"/>
                </a:cubicBezTo>
                <a:cubicBezTo>
                  <a:pt x="441" y="97"/>
                  <a:pt x="423" y="98"/>
                  <a:pt x="405" y="101"/>
                </a:cubicBezTo>
                <a:cubicBezTo>
                  <a:pt x="382" y="105"/>
                  <a:pt x="361" y="113"/>
                  <a:pt x="344" y="128"/>
                </a:cubicBezTo>
                <a:cubicBezTo>
                  <a:pt x="322" y="147"/>
                  <a:pt x="310" y="171"/>
                  <a:pt x="314" y="201"/>
                </a:cubicBezTo>
                <a:cubicBezTo>
                  <a:pt x="316" y="212"/>
                  <a:pt x="317" y="223"/>
                  <a:pt x="316" y="234"/>
                </a:cubicBezTo>
                <a:cubicBezTo>
                  <a:pt x="316" y="237"/>
                  <a:pt x="316" y="239"/>
                  <a:pt x="315" y="241"/>
                </a:cubicBezTo>
                <a:cubicBezTo>
                  <a:pt x="306" y="246"/>
                  <a:pt x="306" y="255"/>
                  <a:pt x="307" y="264"/>
                </a:cubicBezTo>
                <a:cubicBezTo>
                  <a:pt x="308" y="274"/>
                  <a:pt x="311" y="285"/>
                  <a:pt x="313" y="295"/>
                </a:cubicBezTo>
                <a:cubicBezTo>
                  <a:pt x="315" y="301"/>
                  <a:pt x="318" y="306"/>
                  <a:pt x="326" y="306"/>
                </a:cubicBezTo>
                <a:cubicBezTo>
                  <a:pt x="331" y="306"/>
                  <a:pt x="333" y="309"/>
                  <a:pt x="333" y="313"/>
                </a:cubicBezTo>
                <a:cubicBezTo>
                  <a:pt x="335" y="325"/>
                  <a:pt x="337" y="336"/>
                  <a:pt x="339" y="347"/>
                </a:cubicBezTo>
                <a:cubicBezTo>
                  <a:pt x="341" y="358"/>
                  <a:pt x="345" y="368"/>
                  <a:pt x="354" y="375"/>
                </a:cubicBezTo>
                <a:cubicBezTo>
                  <a:pt x="359" y="380"/>
                  <a:pt x="366" y="384"/>
                  <a:pt x="368" y="392"/>
                </a:cubicBezTo>
                <a:cubicBezTo>
                  <a:pt x="368" y="399"/>
                  <a:pt x="370" y="405"/>
                  <a:pt x="367" y="412"/>
                </a:cubicBezTo>
                <a:cubicBezTo>
                  <a:pt x="362" y="420"/>
                  <a:pt x="355" y="427"/>
                  <a:pt x="349" y="434"/>
                </a:cubicBezTo>
                <a:cubicBezTo>
                  <a:pt x="347" y="436"/>
                  <a:pt x="346" y="439"/>
                  <a:pt x="343" y="439"/>
                </a:cubicBezTo>
                <a:cubicBezTo>
                  <a:pt x="321" y="440"/>
                  <a:pt x="300" y="445"/>
                  <a:pt x="283" y="460"/>
                </a:cubicBezTo>
                <a:cubicBezTo>
                  <a:pt x="281" y="462"/>
                  <a:pt x="280" y="463"/>
                  <a:pt x="277" y="463"/>
                </a:cubicBezTo>
                <a:cubicBezTo>
                  <a:pt x="273" y="463"/>
                  <a:pt x="270" y="466"/>
                  <a:pt x="266" y="468"/>
                </a:cubicBezTo>
                <a:cubicBezTo>
                  <a:pt x="242" y="475"/>
                  <a:pt x="219" y="483"/>
                  <a:pt x="196" y="490"/>
                </a:cubicBezTo>
                <a:cubicBezTo>
                  <a:pt x="187" y="493"/>
                  <a:pt x="182" y="498"/>
                  <a:pt x="180" y="507"/>
                </a:cubicBezTo>
                <a:cubicBezTo>
                  <a:pt x="173" y="545"/>
                  <a:pt x="165" y="583"/>
                  <a:pt x="158" y="620"/>
                </a:cubicBezTo>
                <a:cubicBezTo>
                  <a:pt x="151" y="654"/>
                  <a:pt x="145" y="687"/>
                  <a:pt x="138" y="721"/>
                </a:cubicBezTo>
                <a:cubicBezTo>
                  <a:pt x="137" y="724"/>
                  <a:pt x="137" y="728"/>
                  <a:pt x="133" y="729"/>
                </a:cubicBezTo>
                <a:close/>
              </a:path>
            </a:pathLst>
          </a:custGeom>
          <a:solidFill>
            <a:srgbClr val="0DD2D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448CD8EA-0D3D-A778-0B80-A21F86C2120F}"/>
              </a:ext>
            </a:extLst>
          </p:cNvPr>
          <p:cNvGrpSpPr/>
          <p:nvPr/>
        </p:nvGrpSpPr>
        <p:grpSpPr>
          <a:xfrm>
            <a:off x="969970" y="1773289"/>
            <a:ext cx="2552722" cy="3324322"/>
            <a:chOff x="969970" y="1773289"/>
            <a:chExt cx="2552722" cy="332432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219343" y="3313209"/>
              <a:ext cx="1303349" cy="1784402"/>
            </a:xfrm>
            <a:custGeom>
              <a:avLst/>
              <a:gdLst>
                <a:gd name="T0" fmla="*/ 141 w 296"/>
                <a:gd name="T1" fmla="*/ 18 h 405"/>
                <a:gd name="T2" fmla="*/ 240 w 296"/>
                <a:gd name="T3" fmla="*/ 49 h 405"/>
                <a:gd name="T4" fmla="*/ 252 w 296"/>
                <a:gd name="T5" fmla="*/ 64 h 405"/>
                <a:gd name="T6" fmla="*/ 288 w 296"/>
                <a:gd name="T7" fmla="*/ 248 h 405"/>
                <a:gd name="T8" fmla="*/ 296 w 296"/>
                <a:gd name="T9" fmla="*/ 289 h 405"/>
                <a:gd name="T10" fmla="*/ 194 w 296"/>
                <a:gd name="T11" fmla="*/ 360 h 405"/>
                <a:gd name="T12" fmla="*/ 188 w 296"/>
                <a:gd name="T13" fmla="*/ 351 h 405"/>
                <a:gd name="T14" fmla="*/ 172 w 296"/>
                <a:gd name="T15" fmla="*/ 298 h 405"/>
                <a:gd name="T16" fmla="*/ 170 w 296"/>
                <a:gd name="T17" fmla="*/ 322 h 405"/>
                <a:gd name="T18" fmla="*/ 169 w 296"/>
                <a:gd name="T19" fmla="*/ 365 h 405"/>
                <a:gd name="T20" fmla="*/ 165 w 296"/>
                <a:gd name="T21" fmla="*/ 373 h 405"/>
                <a:gd name="T22" fmla="*/ 144 w 296"/>
                <a:gd name="T23" fmla="*/ 382 h 405"/>
                <a:gd name="T24" fmla="*/ 41 w 296"/>
                <a:gd name="T25" fmla="*/ 403 h 405"/>
                <a:gd name="T26" fmla="*/ 36 w 296"/>
                <a:gd name="T27" fmla="*/ 405 h 405"/>
                <a:gd name="T28" fmla="*/ 6 w 296"/>
                <a:gd name="T29" fmla="*/ 405 h 405"/>
                <a:gd name="T30" fmla="*/ 3 w 296"/>
                <a:gd name="T31" fmla="*/ 398 h 405"/>
                <a:gd name="T32" fmla="*/ 1 w 296"/>
                <a:gd name="T33" fmla="*/ 374 h 405"/>
                <a:gd name="T34" fmla="*/ 2 w 296"/>
                <a:gd name="T35" fmla="*/ 368 h 405"/>
                <a:gd name="T36" fmla="*/ 7 w 296"/>
                <a:gd name="T37" fmla="*/ 360 h 405"/>
                <a:gd name="T38" fmla="*/ 25 w 296"/>
                <a:gd name="T39" fmla="*/ 274 h 405"/>
                <a:gd name="T40" fmla="*/ 27 w 296"/>
                <a:gd name="T41" fmla="*/ 263 h 405"/>
                <a:gd name="T42" fmla="*/ 31 w 296"/>
                <a:gd name="T43" fmla="*/ 249 h 405"/>
                <a:gd name="T44" fmla="*/ 42 w 296"/>
                <a:gd name="T45" fmla="*/ 194 h 405"/>
                <a:gd name="T46" fmla="*/ 54 w 296"/>
                <a:gd name="T47" fmla="*/ 139 h 405"/>
                <a:gd name="T48" fmla="*/ 82 w 296"/>
                <a:gd name="T49" fmla="*/ 10 h 405"/>
                <a:gd name="T50" fmla="*/ 87 w 296"/>
                <a:gd name="T51" fmla="*/ 2 h 405"/>
                <a:gd name="T52" fmla="*/ 126 w 296"/>
                <a:gd name="T53" fmla="*/ 12 h 405"/>
                <a:gd name="T54" fmla="*/ 162 w 296"/>
                <a:gd name="T55" fmla="*/ 63 h 405"/>
                <a:gd name="T56" fmla="*/ 168 w 296"/>
                <a:gd name="T57" fmla="*/ 147 h 405"/>
                <a:gd name="T58" fmla="*/ 167 w 296"/>
                <a:gd name="T59" fmla="*/ 163 h 405"/>
                <a:gd name="T60" fmla="*/ 169 w 296"/>
                <a:gd name="T61" fmla="*/ 152 h 405"/>
                <a:gd name="T62" fmla="*/ 159 w 296"/>
                <a:gd name="T63" fmla="*/ 51 h 405"/>
                <a:gd name="T64" fmla="*/ 144 w 296"/>
                <a:gd name="T65" fmla="*/ 25 h 405"/>
                <a:gd name="T66" fmla="*/ 141 w 296"/>
                <a:gd name="T67" fmla="*/ 18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6" h="405">
                  <a:moveTo>
                    <a:pt x="141" y="18"/>
                  </a:moveTo>
                  <a:cubicBezTo>
                    <a:pt x="174" y="28"/>
                    <a:pt x="207" y="38"/>
                    <a:pt x="240" y="49"/>
                  </a:cubicBezTo>
                  <a:cubicBezTo>
                    <a:pt x="247" y="51"/>
                    <a:pt x="250" y="57"/>
                    <a:pt x="252" y="64"/>
                  </a:cubicBezTo>
                  <a:cubicBezTo>
                    <a:pt x="264" y="126"/>
                    <a:pt x="276" y="187"/>
                    <a:pt x="288" y="248"/>
                  </a:cubicBezTo>
                  <a:cubicBezTo>
                    <a:pt x="291" y="262"/>
                    <a:pt x="294" y="275"/>
                    <a:pt x="296" y="289"/>
                  </a:cubicBezTo>
                  <a:cubicBezTo>
                    <a:pt x="266" y="318"/>
                    <a:pt x="232" y="342"/>
                    <a:pt x="194" y="360"/>
                  </a:cubicBezTo>
                  <a:cubicBezTo>
                    <a:pt x="190" y="359"/>
                    <a:pt x="189" y="355"/>
                    <a:pt x="188" y="351"/>
                  </a:cubicBezTo>
                  <a:cubicBezTo>
                    <a:pt x="183" y="334"/>
                    <a:pt x="177" y="316"/>
                    <a:pt x="172" y="298"/>
                  </a:cubicBezTo>
                  <a:cubicBezTo>
                    <a:pt x="172" y="306"/>
                    <a:pt x="170" y="314"/>
                    <a:pt x="170" y="322"/>
                  </a:cubicBezTo>
                  <a:cubicBezTo>
                    <a:pt x="171" y="336"/>
                    <a:pt x="168" y="351"/>
                    <a:pt x="169" y="365"/>
                  </a:cubicBezTo>
                  <a:cubicBezTo>
                    <a:pt x="169" y="368"/>
                    <a:pt x="168" y="371"/>
                    <a:pt x="165" y="373"/>
                  </a:cubicBezTo>
                  <a:cubicBezTo>
                    <a:pt x="159" y="378"/>
                    <a:pt x="151" y="379"/>
                    <a:pt x="144" y="382"/>
                  </a:cubicBezTo>
                  <a:cubicBezTo>
                    <a:pt x="111" y="393"/>
                    <a:pt x="76" y="401"/>
                    <a:pt x="41" y="403"/>
                  </a:cubicBezTo>
                  <a:cubicBezTo>
                    <a:pt x="39" y="404"/>
                    <a:pt x="37" y="403"/>
                    <a:pt x="36" y="405"/>
                  </a:cubicBezTo>
                  <a:cubicBezTo>
                    <a:pt x="26" y="405"/>
                    <a:pt x="16" y="405"/>
                    <a:pt x="6" y="405"/>
                  </a:cubicBezTo>
                  <a:cubicBezTo>
                    <a:pt x="4" y="403"/>
                    <a:pt x="3" y="401"/>
                    <a:pt x="3" y="398"/>
                  </a:cubicBezTo>
                  <a:cubicBezTo>
                    <a:pt x="3" y="390"/>
                    <a:pt x="4" y="382"/>
                    <a:pt x="1" y="374"/>
                  </a:cubicBezTo>
                  <a:cubicBezTo>
                    <a:pt x="0" y="372"/>
                    <a:pt x="1" y="370"/>
                    <a:pt x="2" y="368"/>
                  </a:cubicBezTo>
                  <a:cubicBezTo>
                    <a:pt x="4" y="366"/>
                    <a:pt x="6" y="364"/>
                    <a:pt x="7" y="360"/>
                  </a:cubicBezTo>
                  <a:cubicBezTo>
                    <a:pt x="13" y="332"/>
                    <a:pt x="19" y="303"/>
                    <a:pt x="25" y="274"/>
                  </a:cubicBezTo>
                  <a:cubicBezTo>
                    <a:pt x="26" y="270"/>
                    <a:pt x="26" y="266"/>
                    <a:pt x="27" y="263"/>
                  </a:cubicBezTo>
                  <a:cubicBezTo>
                    <a:pt x="29" y="258"/>
                    <a:pt x="31" y="254"/>
                    <a:pt x="31" y="249"/>
                  </a:cubicBezTo>
                  <a:cubicBezTo>
                    <a:pt x="34" y="231"/>
                    <a:pt x="39" y="213"/>
                    <a:pt x="42" y="194"/>
                  </a:cubicBezTo>
                  <a:cubicBezTo>
                    <a:pt x="46" y="176"/>
                    <a:pt x="50" y="158"/>
                    <a:pt x="54" y="139"/>
                  </a:cubicBezTo>
                  <a:cubicBezTo>
                    <a:pt x="64" y="96"/>
                    <a:pt x="73" y="53"/>
                    <a:pt x="82" y="10"/>
                  </a:cubicBezTo>
                  <a:cubicBezTo>
                    <a:pt x="83" y="7"/>
                    <a:pt x="84" y="4"/>
                    <a:pt x="87" y="2"/>
                  </a:cubicBezTo>
                  <a:cubicBezTo>
                    <a:pt x="102" y="0"/>
                    <a:pt x="114" y="5"/>
                    <a:pt x="126" y="12"/>
                  </a:cubicBezTo>
                  <a:cubicBezTo>
                    <a:pt x="145" y="24"/>
                    <a:pt x="156" y="42"/>
                    <a:pt x="162" y="63"/>
                  </a:cubicBezTo>
                  <a:cubicBezTo>
                    <a:pt x="169" y="91"/>
                    <a:pt x="170" y="119"/>
                    <a:pt x="168" y="147"/>
                  </a:cubicBezTo>
                  <a:cubicBezTo>
                    <a:pt x="167" y="152"/>
                    <a:pt x="168" y="158"/>
                    <a:pt x="167" y="163"/>
                  </a:cubicBezTo>
                  <a:cubicBezTo>
                    <a:pt x="169" y="160"/>
                    <a:pt x="169" y="156"/>
                    <a:pt x="169" y="152"/>
                  </a:cubicBezTo>
                  <a:cubicBezTo>
                    <a:pt x="171" y="118"/>
                    <a:pt x="172" y="84"/>
                    <a:pt x="159" y="51"/>
                  </a:cubicBezTo>
                  <a:cubicBezTo>
                    <a:pt x="155" y="42"/>
                    <a:pt x="150" y="33"/>
                    <a:pt x="144" y="25"/>
                  </a:cubicBezTo>
                  <a:cubicBezTo>
                    <a:pt x="142" y="23"/>
                    <a:pt x="140" y="21"/>
                    <a:pt x="141" y="18"/>
                  </a:cubicBezTo>
                  <a:close/>
                </a:path>
              </a:pathLst>
            </a:custGeom>
            <a:solidFill>
              <a:srgbClr val="EE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969970" y="3406874"/>
              <a:ext cx="1276361" cy="1690737"/>
            </a:xfrm>
            <a:custGeom>
              <a:avLst/>
              <a:gdLst>
                <a:gd name="T0" fmla="*/ 288 w 290"/>
                <a:gd name="T1" fmla="*/ 346 h 384"/>
                <a:gd name="T2" fmla="*/ 290 w 290"/>
                <a:gd name="T3" fmla="*/ 384 h 384"/>
                <a:gd name="T4" fmla="*/ 262 w 290"/>
                <a:gd name="T5" fmla="*/ 384 h 384"/>
                <a:gd name="T6" fmla="*/ 237 w 290"/>
                <a:gd name="T7" fmla="*/ 381 h 384"/>
                <a:gd name="T8" fmla="*/ 133 w 290"/>
                <a:gd name="T9" fmla="*/ 354 h 384"/>
                <a:gd name="T10" fmla="*/ 131 w 290"/>
                <a:gd name="T11" fmla="*/ 352 h 384"/>
                <a:gd name="T12" fmla="*/ 128 w 290"/>
                <a:gd name="T13" fmla="*/ 344 h 384"/>
                <a:gd name="T14" fmla="*/ 126 w 290"/>
                <a:gd name="T15" fmla="*/ 303 h 384"/>
                <a:gd name="T16" fmla="*/ 125 w 290"/>
                <a:gd name="T17" fmla="*/ 277 h 384"/>
                <a:gd name="T18" fmla="*/ 112 w 290"/>
                <a:gd name="T19" fmla="*/ 317 h 384"/>
                <a:gd name="T20" fmla="*/ 107 w 290"/>
                <a:gd name="T21" fmla="*/ 333 h 384"/>
                <a:gd name="T22" fmla="*/ 102 w 290"/>
                <a:gd name="T23" fmla="*/ 339 h 384"/>
                <a:gd name="T24" fmla="*/ 0 w 290"/>
                <a:gd name="T25" fmla="*/ 268 h 384"/>
                <a:gd name="T26" fmla="*/ 19 w 290"/>
                <a:gd name="T27" fmla="*/ 171 h 384"/>
                <a:gd name="T28" fmla="*/ 45 w 290"/>
                <a:gd name="T29" fmla="*/ 43 h 384"/>
                <a:gd name="T30" fmla="*/ 56 w 290"/>
                <a:gd name="T31" fmla="*/ 28 h 384"/>
                <a:gd name="T32" fmla="*/ 145 w 290"/>
                <a:gd name="T33" fmla="*/ 0 h 384"/>
                <a:gd name="T34" fmla="*/ 144 w 290"/>
                <a:gd name="T35" fmla="*/ 5 h 384"/>
                <a:gd name="T36" fmla="*/ 135 w 290"/>
                <a:gd name="T37" fmla="*/ 53 h 384"/>
                <a:gd name="T38" fmla="*/ 135 w 290"/>
                <a:gd name="T39" fmla="*/ 63 h 384"/>
                <a:gd name="T40" fmla="*/ 134 w 290"/>
                <a:gd name="T41" fmla="*/ 72 h 384"/>
                <a:gd name="T42" fmla="*/ 120 w 290"/>
                <a:gd name="T43" fmla="*/ 79 h 384"/>
                <a:gd name="T44" fmla="*/ 81 w 290"/>
                <a:gd name="T45" fmla="*/ 120 h 384"/>
                <a:gd name="T46" fmla="*/ 83 w 290"/>
                <a:gd name="T47" fmla="*/ 157 h 384"/>
                <a:gd name="T48" fmla="*/ 91 w 290"/>
                <a:gd name="T49" fmla="*/ 193 h 384"/>
                <a:gd name="T50" fmla="*/ 96 w 290"/>
                <a:gd name="T51" fmla="*/ 214 h 384"/>
                <a:gd name="T52" fmla="*/ 122 w 290"/>
                <a:gd name="T53" fmla="*/ 237 h 384"/>
                <a:gd name="T54" fmla="*/ 133 w 290"/>
                <a:gd name="T55" fmla="*/ 237 h 384"/>
                <a:gd name="T56" fmla="*/ 137 w 290"/>
                <a:gd name="T57" fmla="*/ 234 h 384"/>
                <a:gd name="T58" fmla="*/ 136 w 290"/>
                <a:gd name="T59" fmla="*/ 230 h 384"/>
                <a:gd name="T60" fmla="*/ 131 w 290"/>
                <a:gd name="T61" fmla="*/ 230 h 384"/>
                <a:gd name="T62" fmla="*/ 119 w 290"/>
                <a:gd name="T63" fmla="*/ 235 h 384"/>
                <a:gd name="T64" fmla="*/ 97 w 290"/>
                <a:gd name="T65" fmla="*/ 222 h 384"/>
                <a:gd name="T66" fmla="*/ 85 w 290"/>
                <a:gd name="T67" fmla="*/ 160 h 384"/>
                <a:gd name="T68" fmla="*/ 85 w 290"/>
                <a:gd name="T69" fmla="*/ 157 h 384"/>
                <a:gd name="T70" fmla="*/ 83 w 290"/>
                <a:gd name="T71" fmla="*/ 145 h 384"/>
                <a:gd name="T72" fmla="*/ 117 w 290"/>
                <a:gd name="T73" fmla="*/ 83 h 384"/>
                <a:gd name="T74" fmla="*/ 170 w 290"/>
                <a:gd name="T75" fmla="*/ 74 h 384"/>
                <a:gd name="T76" fmla="*/ 177 w 290"/>
                <a:gd name="T77" fmla="*/ 77 h 384"/>
                <a:gd name="T78" fmla="*/ 176 w 290"/>
                <a:gd name="T79" fmla="*/ 83 h 384"/>
                <a:gd name="T80" fmla="*/ 174 w 290"/>
                <a:gd name="T81" fmla="*/ 94 h 384"/>
                <a:gd name="T82" fmla="*/ 224 w 290"/>
                <a:gd name="T83" fmla="*/ 203 h 384"/>
                <a:gd name="T84" fmla="*/ 225 w 290"/>
                <a:gd name="T85" fmla="*/ 212 h 384"/>
                <a:gd name="T86" fmla="*/ 212 w 290"/>
                <a:gd name="T87" fmla="*/ 216 h 384"/>
                <a:gd name="T88" fmla="*/ 203 w 290"/>
                <a:gd name="T89" fmla="*/ 216 h 384"/>
                <a:gd name="T90" fmla="*/ 199 w 290"/>
                <a:gd name="T91" fmla="*/ 218 h 384"/>
                <a:gd name="T92" fmla="*/ 200 w 290"/>
                <a:gd name="T93" fmla="*/ 222 h 384"/>
                <a:gd name="T94" fmla="*/ 205 w 290"/>
                <a:gd name="T95" fmla="*/ 222 h 384"/>
                <a:gd name="T96" fmla="*/ 216 w 290"/>
                <a:gd name="T97" fmla="*/ 217 h 384"/>
                <a:gd name="T98" fmla="*/ 227 w 290"/>
                <a:gd name="T99" fmla="*/ 216 h 384"/>
                <a:gd name="T100" fmla="*/ 233 w 290"/>
                <a:gd name="T101" fmla="*/ 222 h 384"/>
                <a:gd name="T102" fmla="*/ 271 w 290"/>
                <a:gd name="T103" fmla="*/ 307 h 384"/>
                <a:gd name="T104" fmla="*/ 283 w 290"/>
                <a:gd name="T105" fmla="*/ 334 h 384"/>
                <a:gd name="T106" fmla="*/ 288 w 290"/>
                <a:gd name="T107" fmla="*/ 339 h 384"/>
                <a:gd name="T108" fmla="*/ 288 w 290"/>
                <a:gd name="T109" fmla="*/ 34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0" h="384">
                  <a:moveTo>
                    <a:pt x="288" y="346"/>
                  </a:moveTo>
                  <a:cubicBezTo>
                    <a:pt x="290" y="359"/>
                    <a:pt x="290" y="371"/>
                    <a:pt x="290" y="384"/>
                  </a:cubicBezTo>
                  <a:cubicBezTo>
                    <a:pt x="281" y="384"/>
                    <a:pt x="271" y="384"/>
                    <a:pt x="262" y="384"/>
                  </a:cubicBezTo>
                  <a:cubicBezTo>
                    <a:pt x="254" y="381"/>
                    <a:pt x="245" y="382"/>
                    <a:pt x="237" y="381"/>
                  </a:cubicBezTo>
                  <a:cubicBezTo>
                    <a:pt x="201" y="376"/>
                    <a:pt x="166" y="367"/>
                    <a:pt x="133" y="354"/>
                  </a:cubicBezTo>
                  <a:cubicBezTo>
                    <a:pt x="132" y="354"/>
                    <a:pt x="131" y="353"/>
                    <a:pt x="131" y="352"/>
                  </a:cubicBezTo>
                  <a:cubicBezTo>
                    <a:pt x="129" y="350"/>
                    <a:pt x="127" y="347"/>
                    <a:pt x="128" y="344"/>
                  </a:cubicBezTo>
                  <a:cubicBezTo>
                    <a:pt x="128" y="330"/>
                    <a:pt x="126" y="317"/>
                    <a:pt x="126" y="303"/>
                  </a:cubicBezTo>
                  <a:cubicBezTo>
                    <a:pt x="127" y="294"/>
                    <a:pt x="124" y="286"/>
                    <a:pt x="125" y="277"/>
                  </a:cubicBezTo>
                  <a:cubicBezTo>
                    <a:pt x="120" y="291"/>
                    <a:pt x="116" y="304"/>
                    <a:pt x="112" y="317"/>
                  </a:cubicBezTo>
                  <a:cubicBezTo>
                    <a:pt x="111" y="323"/>
                    <a:pt x="108" y="328"/>
                    <a:pt x="107" y="333"/>
                  </a:cubicBezTo>
                  <a:cubicBezTo>
                    <a:pt x="106" y="336"/>
                    <a:pt x="105" y="338"/>
                    <a:pt x="102" y="339"/>
                  </a:cubicBezTo>
                  <a:cubicBezTo>
                    <a:pt x="64" y="321"/>
                    <a:pt x="30" y="297"/>
                    <a:pt x="0" y="268"/>
                  </a:cubicBezTo>
                  <a:cubicBezTo>
                    <a:pt x="6" y="236"/>
                    <a:pt x="13" y="203"/>
                    <a:pt x="19" y="171"/>
                  </a:cubicBezTo>
                  <a:cubicBezTo>
                    <a:pt x="28" y="128"/>
                    <a:pt x="36" y="85"/>
                    <a:pt x="45" y="43"/>
                  </a:cubicBezTo>
                  <a:cubicBezTo>
                    <a:pt x="46" y="36"/>
                    <a:pt x="49" y="30"/>
                    <a:pt x="56" y="28"/>
                  </a:cubicBezTo>
                  <a:cubicBezTo>
                    <a:pt x="85" y="19"/>
                    <a:pt x="115" y="9"/>
                    <a:pt x="145" y="0"/>
                  </a:cubicBezTo>
                  <a:cubicBezTo>
                    <a:pt x="146" y="1"/>
                    <a:pt x="145" y="3"/>
                    <a:pt x="144" y="5"/>
                  </a:cubicBezTo>
                  <a:cubicBezTo>
                    <a:pt x="134" y="20"/>
                    <a:pt x="132" y="36"/>
                    <a:pt x="135" y="53"/>
                  </a:cubicBezTo>
                  <a:cubicBezTo>
                    <a:pt x="134" y="56"/>
                    <a:pt x="135" y="60"/>
                    <a:pt x="135" y="63"/>
                  </a:cubicBezTo>
                  <a:cubicBezTo>
                    <a:pt x="136" y="66"/>
                    <a:pt x="136" y="69"/>
                    <a:pt x="134" y="72"/>
                  </a:cubicBezTo>
                  <a:cubicBezTo>
                    <a:pt x="130" y="76"/>
                    <a:pt x="124" y="76"/>
                    <a:pt x="120" y="79"/>
                  </a:cubicBezTo>
                  <a:cubicBezTo>
                    <a:pt x="101" y="87"/>
                    <a:pt x="87" y="100"/>
                    <a:pt x="81" y="120"/>
                  </a:cubicBezTo>
                  <a:cubicBezTo>
                    <a:pt x="78" y="132"/>
                    <a:pt x="80" y="145"/>
                    <a:pt x="83" y="157"/>
                  </a:cubicBezTo>
                  <a:cubicBezTo>
                    <a:pt x="88" y="168"/>
                    <a:pt x="88" y="181"/>
                    <a:pt x="91" y="193"/>
                  </a:cubicBezTo>
                  <a:cubicBezTo>
                    <a:pt x="93" y="200"/>
                    <a:pt x="94" y="207"/>
                    <a:pt x="96" y="214"/>
                  </a:cubicBezTo>
                  <a:cubicBezTo>
                    <a:pt x="99" y="232"/>
                    <a:pt x="104" y="236"/>
                    <a:pt x="122" y="237"/>
                  </a:cubicBezTo>
                  <a:cubicBezTo>
                    <a:pt x="125" y="236"/>
                    <a:pt x="129" y="236"/>
                    <a:pt x="133" y="237"/>
                  </a:cubicBezTo>
                  <a:cubicBezTo>
                    <a:pt x="135" y="237"/>
                    <a:pt x="136" y="236"/>
                    <a:pt x="137" y="234"/>
                  </a:cubicBezTo>
                  <a:cubicBezTo>
                    <a:pt x="138" y="233"/>
                    <a:pt x="138" y="231"/>
                    <a:pt x="136" y="230"/>
                  </a:cubicBezTo>
                  <a:cubicBezTo>
                    <a:pt x="135" y="229"/>
                    <a:pt x="133" y="229"/>
                    <a:pt x="131" y="230"/>
                  </a:cubicBezTo>
                  <a:cubicBezTo>
                    <a:pt x="128" y="233"/>
                    <a:pt x="123" y="234"/>
                    <a:pt x="119" y="235"/>
                  </a:cubicBezTo>
                  <a:cubicBezTo>
                    <a:pt x="106" y="237"/>
                    <a:pt x="99" y="230"/>
                    <a:pt x="97" y="222"/>
                  </a:cubicBezTo>
                  <a:cubicBezTo>
                    <a:pt x="93" y="201"/>
                    <a:pt x="89" y="181"/>
                    <a:pt x="85" y="160"/>
                  </a:cubicBezTo>
                  <a:cubicBezTo>
                    <a:pt x="85" y="159"/>
                    <a:pt x="85" y="158"/>
                    <a:pt x="85" y="157"/>
                  </a:cubicBezTo>
                  <a:cubicBezTo>
                    <a:pt x="85" y="153"/>
                    <a:pt x="84" y="149"/>
                    <a:pt x="83" y="145"/>
                  </a:cubicBezTo>
                  <a:cubicBezTo>
                    <a:pt x="78" y="114"/>
                    <a:pt x="96" y="94"/>
                    <a:pt x="117" y="83"/>
                  </a:cubicBezTo>
                  <a:cubicBezTo>
                    <a:pt x="134" y="75"/>
                    <a:pt x="151" y="71"/>
                    <a:pt x="170" y="74"/>
                  </a:cubicBezTo>
                  <a:cubicBezTo>
                    <a:pt x="173" y="74"/>
                    <a:pt x="175" y="74"/>
                    <a:pt x="177" y="77"/>
                  </a:cubicBezTo>
                  <a:cubicBezTo>
                    <a:pt x="178" y="79"/>
                    <a:pt x="177" y="82"/>
                    <a:pt x="176" y="83"/>
                  </a:cubicBezTo>
                  <a:cubicBezTo>
                    <a:pt x="171" y="86"/>
                    <a:pt x="173" y="90"/>
                    <a:pt x="174" y="94"/>
                  </a:cubicBezTo>
                  <a:cubicBezTo>
                    <a:pt x="191" y="130"/>
                    <a:pt x="208" y="167"/>
                    <a:pt x="224" y="203"/>
                  </a:cubicBezTo>
                  <a:cubicBezTo>
                    <a:pt x="226" y="206"/>
                    <a:pt x="227" y="209"/>
                    <a:pt x="225" y="212"/>
                  </a:cubicBezTo>
                  <a:cubicBezTo>
                    <a:pt x="222" y="217"/>
                    <a:pt x="216" y="214"/>
                    <a:pt x="212" y="216"/>
                  </a:cubicBezTo>
                  <a:cubicBezTo>
                    <a:pt x="209" y="217"/>
                    <a:pt x="206" y="216"/>
                    <a:pt x="203" y="216"/>
                  </a:cubicBezTo>
                  <a:cubicBezTo>
                    <a:pt x="201" y="216"/>
                    <a:pt x="199" y="216"/>
                    <a:pt x="199" y="218"/>
                  </a:cubicBezTo>
                  <a:cubicBezTo>
                    <a:pt x="198" y="219"/>
                    <a:pt x="199" y="221"/>
                    <a:pt x="200" y="222"/>
                  </a:cubicBezTo>
                  <a:cubicBezTo>
                    <a:pt x="201" y="223"/>
                    <a:pt x="203" y="223"/>
                    <a:pt x="205" y="222"/>
                  </a:cubicBezTo>
                  <a:cubicBezTo>
                    <a:pt x="208" y="220"/>
                    <a:pt x="212" y="218"/>
                    <a:pt x="216" y="217"/>
                  </a:cubicBezTo>
                  <a:cubicBezTo>
                    <a:pt x="220" y="216"/>
                    <a:pt x="223" y="214"/>
                    <a:pt x="227" y="216"/>
                  </a:cubicBezTo>
                  <a:cubicBezTo>
                    <a:pt x="230" y="217"/>
                    <a:pt x="231" y="219"/>
                    <a:pt x="233" y="222"/>
                  </a:cubicBezTo>
                  <a:cubicBezTo>
                    <a:pt x="246" y="250"/>
                    <a:pt x="258" y="279"/>
                    <a:pt x="271" y="307"/>
                  </a:cubicBezTo>
                  <a:cubicBezTo>
                    <a:pt x="275" y="316"/>
                    <a:pt x="280" y="325"/>
                    <a:pt x="283" y="334"/>
                  </a:cubicBezTo>
                  <a:cubicBezTo>
                    <a:pt x="284" y="336"/>
                    <a:pt x="286" y="338"/>
                    <a:pt x="288" y="339"/>
                  </a:cubicBezTo>
                  <a:cubicBezTo>
                    <a:pt x="289" y="342"/>
                    <a:pt x="290" y="344"/>
                    <a:pt x="288" y="3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946424" y="4576896"/>
              <a:ext cx="127001" cy="379424"/>
            </a:xfrm>
            <a:custGeom>
              <a:avLst/>
              <a:gdLst>
                <a:gd name="T0" fmla="*/ 0 w 29"/>
                <a:gd name="T1" fmla="*/ 86 h 86"/>
                <a:gd name="T2" fmla="*/ 3 w 29"/>
                <a:gd name="T3" fmla="*/ 9 h 86"/>
                <a:gd name="T4" fmla="*/ 3 w 29"/>
                <a:gd name="T5" fmla="*/ 4 h 86"/>
                <a:gd name="T6" fmla="*/ 5 w 29"/>
                <a:gd name="T7" fmla="*/ 1 h 86"/>
                <a:gd name="T8" fmla="*/ 8 w 29"/>
                <a:gd name="T9" fmla="*/ 4 h 86"/>
                <a:gd name="T10" fmla="*/ 18 w 29"/>
                <a:gd name="T11" fmla="*/ 36 h 86"/>
                <a:gd name="T12" fmla="*/ 29 w 29"/>
                <a:gd name="T13" fmla="*/ 73 h 86"/>
                <a:gd name="T14" fmla="*/ 0 w 29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86">
                  <a:moveTo>
                    <a:pt x="0" y="86"/>
                  </a:moveTo>
                  <a:cubicBezTo>
                    <a:pt x="1" y="60"/>
                    <a:pt x="2" y="35"/>
                    <a:pt x="3" y="9"/>
                  </a:cubicBezTo>
                  <a:cubicBezTo>
                    <a:pt x="3" y="8"/>
                    <a:pt x="3" y="6"/>
                    <a:pt x="3" y="4"/>
                  </a:cubicBezTo>
                  <a:cubicBezTo>
                    <a:pt x="3" y="3"/>
                    <a:pt x="3" y="1"/>
                    <a:pt x="5" y="1"/>
                  </a:cubicBezTo>
                  <a:cubicBezTo>
                    <a:pt x="7" y="0"/>
                    <a:pt x="7" y="2"/>
                    <a:pt x="8" y="4"/>
                  </a:cubicBezTo>
                  <a:cubicBezTo>
                    <a:pt x="11" y="15"/>
                    <a:pt x="15" y="25"/>
                    <a:pt x="18" y="36"/>
                  </a:cubicBezTo>
                  <a:cubicBezTo>
                    <a:pt x="22" y="49"/>
                    <a:pt x="25" y="61"/>
                    <a:pt x="29" y="73"/>
                  </a:cubicBezTo>
                  <a:cubicBezTo>
                    <a:pt x="20" y="78"/>
                    <a:pt x="11" y="83"/>
                    <a:pt x="0" y="86"/>
                  </a:cubicBezTo>
                  <a:close/>
                </a:path>
              </a:pathLst>
            </a:custGeom>
            <a:solidFill>
              <a:srgbClr val="0DD2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419236" y="4581658"/>
              <a:ext cx="127001" cy="374661"/>
            </a:xfrm>
            <a:custGeom>
              <a:avLst/>
              <a:gdLst>
                <a:gd name="T0" fmla="*/ 0 w 29"/>
                <a:gd name="T1" fmla="*/ 72 h 85"/>
                <a:gd name="T2" fmla="*/ 20 w 29"/>
                <a:gd name="T3" fmla="*/ 8 h 85"/>
                <a:gd name="T4" fmla="*/ 24 w 29"/>
                <a:gd name="T5" fmla="*/ 0 h 85"/>
                <a:gd name="T6" fmla="*/ 26 w 29"/>
                <a:gd name="T7" fmla="*/ 9 h 85"/>
                <a:gd name="T8" fmla="*/ 29 w 29"/>
                <a:gd name="T9" fmla="*/ 85 h 85"/>
                <a:gd name="T10" fmla="*/ 0 w 29"/>
                <a:gd name="T11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5">
                  <a:moveTo>
                    <a:pt x="0" y="72"/>
                  </a:moveTo>
                  <a:cubicBezTo>
                    <a:pt x="6" y="51"/>
                    <a:pt x="13" y="29"/>
                    <a:pt x="20" y="8"/>
                  </a:cubicBezTo>
                  <a:cubicBezTo>
                    <a:pt x="21" y="5"/>
                    <a:pt x="20" y="0"/>
                    <a:pt x="24" y="0"/>
                  </a:cubicBezTo>
                  <a:cubicBezTo>
                    <a:pt x="28" y="1"/>
                    <a:pt x="26" y="6"/>
                    <a:pt x="26" y="9"/>
                  </a:cubicBezTo>
                  <a:cubicBezTo>
                    <a:pt x="27" y="34"/>
                    <a:pt x="28" y="60"/>
                    <a:pt x="29" y="85"/>
                  </a:cubicBezTo>
                  <a:cubicBezTo>
                    <a:pt x="19" y="82"/>
                    <a:pt x="9" y="77"/>
                    <a:pt x="0" y="72"/>
                  </a:cubicBezTo>
                  <a:close/>
                </a:path>
              </a:pathLst>
            </a:custGeom>
            <a:solidFill>
              <a:srgbClr val="0DD2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717688" y="2063810"/>
              <a:ext cx="1057284" cy="1189072"/>
            </a:xfrm>
            <a:custGeom>
              <a:avLst/>
              <a:gdLst>
                <a:gd name="T0" fmla="*/ 226 w 240"/>
                <a:gd name="T1" fmla="*/ 84 h 270"/>
                <a:gd name="T2" fmla="*/ 239 w 240"/>
                <a:gd name="T3" fmla="*/ 98 h 270"/>
                <a:gd name="T4" fmla="*/ 231 w 240"/>
                <a:gd name="T5" fmla="*/ 145 h 270"/>
                <a:gd name="T6" fmla="*/ 219 w 240"/>
                <a:gd name="T7" fmla="*/ 153 h 270"/>
                <a:gd name="T8" fmla="*/ 212 w 240"/>
                <a:gd name="T9" fmla="*/ 158 h 270"/>
                <a:gd name="T10" fmla="*/ 207 w 240"/>
                <a:gd name="T11" fmla="*/ 192 h 270"/>
                <a:gd name="T12" fmla="*/ 192 w 240"/>
                <a:gd name="T13" fmla="*/ 222 h 270"/>
                <a:gd name="T14" fmla="*/ 177 w 240"/>
                <a:gd name="T15" fmla="*/ 236 h 270"/>
                <a:gd name="T16" fmla="*/ 168 w 240"/>
                <a:gd name="T17" fmla="*/ 248 h 270"/>
                <a:gd name="T18" fmla="*/ 152 w 240"/>
                <a:gd name="T19" fmla="*/ 261 h 270"/>
                <a:gd name="T20" fmla="*/ 128 w 240"/>
                <a:gd name="T21" fmla="*/ 269 h 270"/>
                <a:gd name="T22" fmla="*/ 102 w 240"/>
                <a:gd name="T23" fmla="*/ 268 h 270"/>
                <a:gd name="T24" fmla="*/ 77 w 240"/>
                <a:gd name="T25" fmla="*/ 252 h 270"/>
                <a:gd name="T26" fmla="*/ 62 w 240"/>
                <a:gd name="T27" fmla="*/ 236 h 270"/>
                <a:gd name="T28" fmla="*/ 52 w 240"/>
                <a:gd name="T29" fmla="*/ 225 h 270"/>
                <a:gd name="T30" fmla="*/ 31 w 240"/>
                <a:gd name="T31" fmla="*/ 185 h 270"/>
                <a:gd name="T32" fmla="*/ 28 w 240"/>
                <a:gd name="T33" fmla="*/ 158 h 270"/>
                <a:gd name="T34" fmla="*/ 22 w 240"/>
                <a:gd name="T35" fmla="*/ 153 h 270"/>
                <a:gd name="T36" fmla="*/ 10 w 240"/>
                <a:gd name="T37" fmla="*/ 145 h 270"/>
                <a:gd name="T38" fmla="*/ 1 w 240"/>
                <a:gd name="T39" fmla="*/ 97 h 270"/>
                <a:gd name="T40" fmla="*/ 10 w 240"/>
                <a:gd name="T41" fmla="*/ 84 h 270"/>
                <a:gd name="T42" fmla="*/ 24 w 240"/>
                <a:gd name="T43" fmla="*/ 98 h 270"/>
                <a:gd name="T44" fmla="*/ 30 w 240"/>
                <a:gd name="T45" fmla="*/ 73 h 270"/>
                <a:gd name="T46" fmla="*/ 30 w 240"/>
                <a:gd name="T47" fmla="*/ 66 h 270"/>
                <a:gd name="T48" fmla="*/ 39 w 240"/>
                <a:gd name="T49" fmla="*/ 57 h 270"/>
                <a:gd name="T50" fmla="*/ 66 w 240"/>
                <a:gd name="T51" fmla="*/ 57 h 270"/>
                <a:gd name="T52" fmla="*/ 126 w 240"/>
                <a:gd name="T53" fmla="*/ 45 h 270"/>
                <a:gd name="T54" fmla="*/ 148 w 240"/>
                <a:gd name="T55" fmla="*/ 28 h 270"/>
                <a:gd name="T56" fmla="*/ 173 w 240"/>
                <a:gd name="T57" fmla="*/ 7 h 270"/>
                <a:gd name="T58" fmla="*/ 198 w 240"/>
                <a:gd name="T59" fmla="*/ 17 h 270"/>
                <a:gd name="T60" fmla="*/ 200 w 240"/>
                <a:gd name="T61" fmla="*/ 35 h 270"/>
                <a:gd name="T62" fmla="*/ 200 w 240"/>
                <a:gd name="T63" fmla="*/ 57 h 270"/>
                <a:gd name="T64" fmla="*/ 202 w 240"/>
                <a:gd name="T65" fmla="*/ 71 h 270"/>
                <a:gd name="T66" fmla="*/ 210 w 240"/>
                <a:gd name="T67" fmla="*/ 98 h 270"/>
                <a:gd name="T68" fmla="*/ 226 w 240"/>
                <a:gd name="T69" fmla="*/ 8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0" h="270">
                  <a:moveTo>
                    <a:pt x="226" y="84"/>
                  </a:moveTo>
                  <a:cubicBezTo>
                    <a:pt x="237" y="85"/>
                    <a:pt x="239" y="87"/>
                    <a:pt x="239" y="98"/>
                  </a:cubicBezTo>
                  <a:cubicBezTo>
                    <a:pt x="240" y="114"/>
                    <a:pt x="236" y="130"/>
                    <a:pt x="231" y="145"/>
                  </a:cubicBezTo>
                  <a:cubicBezTo>
                    <a:pt x="228" y="151"/>
                    <a:pt x="225" y="154"/>
                    <a:pt x="219" y="153"/>
                  </a:cubicBezTo>
                  <a:cubicBezTo>
                    <a:pt x="214" y="152"/>
                    <a:pt x="213" y="154"/>
                    <a:pt x="212" y="158"/>
                  </a:cubicBezTo>
                  <a:cubicBezTo>
                    <a:pt x="211" y="169"/>
                    <a:pt x="209" y="181"/>
                    <a:pt x="207" y="192"/>
                  </a:cubicBezTo>
                  <a:cubicBezTo>
                    <a:pt x="206" y="204"/>
                    <a:pt x="201" y="214"/>
                    <a:pt x="192" y="222"/>
                  </a:cubicBezTo>
                  <a:cubicBezTo>
                    <a:pt x="187" y="226"/>
                    <a:pt x="182" y="231"/>
                    <a:pt x="177" y="236"/>
                  </a:cubicBezTo>
                  <a:cubicBezTo>
                    <a:pt x="176" y="241"/>
                    <a:pt x="173" y="245"/>
                    <a:pt x="168" y="248"/>
                  </a:cubicBezTo>
                  <a:cubicBezTo>
                    <a:pt x="163" y="252"/>
                    <a:pt x="158" y="257"/>
                    <a:pt x="152" y="261"/>
                  </a:cubicBezTo>
                  <a:cubicBezTo>
                    <a:pt x="145" y="267"/>
                    <a:pt x="137" y="269"/>
                    <a:pt x="128" y="269"/>
                  </a:cubicBezTo>
                  <a:cubicBezTo>
                    <a:pt x="119" y="270"/>
                    <a:pt x="111" y="270"/>
                    <a:pt x="102" y="268"/>
                  </a:cubicBezTo>
                  <a:cubicBezTo>
                    <a:pt x="92" y="266"/>
                    <a:pt x="85" y="258"/>
                    <a:pt x="77" y="252"/>
                  </a:cubicBezTo>
                  <a:cubicBezTo>
                    <a:pt x="71" y="248"/>
                    <a:pt x="65" y="244"/>
                    <a:pt x="62" y="236"/>
                  </a:cubicBezTo>
                  <a:cubicBezTo>
                    <a:pt x="59" y="232"/>
                    <a:pt x="56" y="228"/>
                    <a:pt x="52" y="225"/>
                  </a:cubicBezTo>
                  <a:cubicBezTo>
                    <a:pt x="39" y="215"/>
                    <a:pt x="33" y="201"/>
                    <a:pt x="31" y="185"/>
                  </a:cubicBezTo>
                  <a:cubicBezTo>
                    <a:pt x="30" y="176"/>
                    <a:pt x="29" y="167"/>
                    <a:pt x="28" y="158"/>
                  </a:cubicBezTo>
                  <a:cubicBezTo>
                    <a:pt x="27" y="153"/>
                    <a:pt x="26" y="152"/>
                    <a:pt x="22" y="153"/>
                  </a:cubicBezTo>
                  <a:cubicBezTo>
                    <a:pt x="15" y="154"/>
                    <a:pt x="12" y="151"/>
                    <a:pt x="10" y="145"/>
                  </a:cubicBezTo>
                  <a:cubicBezTo>
                    <a:pt x="4" y="130"/>
                    <a:pt x="0" y="114"/>
                    <a:pt x="1" y="97"/>
                  </a:cubicBezTo>
                  <a:cubicBezTo>
                    <a:pt x="1" y="91"/>
                    <a:pt x="3" y="85"/>
                    <a:pt x="10" y="84"/>
                  </a:cubicBezTo>
                  <a:cubicBezTo>
                    <a:pt x="16" y="84"/>
                    <a:pt x="16" y="84"/>
                    <a:pt x="24" y="98"/>
                  </a:cubicBezTo>
                  <a:cubicBezTo>
                    <a:pt x="27" y="89"/>
                    <a:pt x="29" y="81"/>
                    <a:pt x="30" y="73"/>
                  </a:cubicBezTo>
                  <a:cubicBezTo>
                    <a:pt x="30" y="71"/>
                    <a:pt x="30" y="68"/>
                    <a:pt x="30" y="66"/>
                  </a:cubicBezTo>
                  <a:cubicBezTo>
                    <a:pt x="31" y="60"/>
                    <a:pt x="33" y="58"/>
                    <a:pt x="39" y="57"/>
                  </a:cubicBezTo>
                  <a:cubicBezTo>
                    <a:pt x="48" y="57"/>
                    <a:pt x="57" y="58"/>
                    <a:pt x="66" y="57"/>
                  </a:cubicBezTo>
                  <a:cubicBezTo>
                    <a:pt x="87" y="56"/>
                    <a:pt x="107" y="54"/>
                    <a:pt x="126" y="45"/>
                  </a:cubicBezTo>
                  <a:cubicBezTo>
                    <a:pt x="135" y="42"/>
                    <a:pt x="142" y="35"/>
                    <a:pt x="148" y="28"/>
                  </a:cubicBezTo>
                  <a:cubicBezTo>
                    <a:pt x="155" y="19"/>
                    <a:pt x="163" y="12"/>
                    <a:pt x="173" y="7"/>
                  </a:cubicBezTo>
                  <a:cubicBezTo>
                    <a:pt x="184" y="0"/>
                    <a:pt x="194" y="4"/>
                    <a:pt x="198" y="17"/>
                  </a:cubicBezTo>
                  <a:cubicBezTo>
                    <a:pt x="200" y="23"/>
                    <a:pt x="199" y="29"/>
                    <a:pt x="200" y="35"/>
                  </a:cubicBezTo>
                  <a:cubicBezTo>
                    <a:pt x="200" y="42"/>
                    <a:pt x="200" y="50"/>
                    <a:pt x="200" y="57"/>
                  </a:cubicBezTo>
                  <a:cubicBezTo>
                    <a:pt x="200" y="62"/>
                    <a:pt x="200" y="67"/>
                    <a:pt x="202" y="71"/>
                  </a:cubicBezTo>
                  <a:cubicBezTo>
                    <a:pt x="206" y="79"/>
                    <a:pt x="211" y="87"/>
                    <a:pt x="210" y="98"/>
                  </a:cubicBezTo>
                  <a:cubicBezTo>
                    <a:pt x="216" y="92"/>
                    <a:pt x="217" y="83"/>
                    <a:pt x="226" y="84"/>
                  </a:cubicBezTo>
                  <a:close/>
                </a:path>
              </a:pathLst>
            </a:custGeom>
            <a:solidFill>
              <a:srgbClr val="F1B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735151" y="1773289"/>
              <a:ext cx="990608" cy="742972"/>
            </a:xfrm>
            <a:custGeom>
              <a:avLst/>
              <a:gdLst>
                <a:gd name="T0" fmla="*/ 222 w 225"/>
                <a:gd name="T1" fmla="*/ 150 h 169"/>
                <a:gd name="T2" fmla="*/ 211 w 225"/>
                <a:gd name="T3" fmla="*/ 165 h 169"/>
                <a:gd name="T4" fmla="*/ 204 w 225"/>
                <a:gd name="T5" fmla="*/ 168 h 169"/>
                <a:gd name="T6" fmla="*/ 203 w 225"/>
                <a:gd name="T7" fmla="*/ 163 h 169"/>
                <a:gd name="T8" fmla="*/ 200 w 225"/>
                <a:gd name="T9" fmla="*/ 147 h 169"/>
                <a:gd name="T10" fmla="*/ 192 w 225"/>
                <a:gd name="T11" fmla="*/ 114 h 169"/>
                <a:gd name="T12" fmla="*/ 192 w 225"/>
                <a:gd name="T13" fmla="*/ 92 h 169"/>
                <a:gd name="T14" fmla="*/ 191 w 225"/>
                <a:gd name="T15" fmla="*/ 82 h 169"/>
                <a:gd name="T16" fmla="*/ 172 w 225"/>
                <a:gd name="T17" fmla="*/ 75 h 169"/>
                <a:gd name="T18" fmla="*/ 148 w 225"/>
                <a:gd name="T19" fmla="*/ 94 h 169"/>
                <a:gd name="T20" fmla="*/ 91 w 225"/>
                <a:gd name="T21" fmla="*/ 123 h 169"/>
                <a:gd name="T22" fmla="*/ 35 w 225"/>
                <a:gd name="T23" fmla="*/ 126 h 169"/>
                <a:gd name="T24" fmla="*/ 29 w 225"/>
                <a:gd name="T25" fmla="*/ 132 h 169"/>
                <a:gd name="T26" fmla="*/ 24 w 225"/>
                <a:gd name="T27" fmla="*/ 166 h 169"/>
                <a:gd name="T28" fmla="*/ 19 w 225"/>
                <a:gd name="T29" fmla="*/ 169 h 169"/>
                <a:gd name="T30" fmla="*/ 15 w 225"/>
                <a:gd name="T31" fmla="*/ 166 h 169"/>
                <a:gd name="T32" fmla="*/ 6 w 225"/>
                <a:gd name="T33" fmla="*/ 150 h 169"/>
                <a:gd name="T34" fmla="*/ 4 w 225"/>
                <a:gd name="T35" fmla="*/ 114 h 169"/>
                <a:gd name="T36" fmla="*/ 31 w 225"/>
                <a:gd name="T37" fmla="*/ 39 h 169"/>
                <a:gd name="T38" fmla="*/ 149 w 225"/>
                <a:gd name="T39" fmla="*/ 8 h 169"/>
                <a:gd name="T40" fmla="*/ 187 w 225"/>
                <a:gd name="T41" fmla="*/ 41 h 169"/>
                <a:gd name="T42" fmla="*/ 191 w 225"/>
                <a:gd name="T43" fmla="*/ 45 h 169"/>
                <a:gd name="T44" fmla="*/ 219 w 225"/>
                <a:gd name="T45" fmla="*/ 68 h 169"/>
                <a:gd name="T46" fmla="*/ 224 w 225"/>
                <a:gd name="T47" fmla="*/ 126 h 169"/>
                <a:gd name="T48" fmla="*/ 222 w 225"/>
                <a:gd name="T49" fmla="*/ 15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5" h="169">
                  <a:moveTo>
                    <a:pt x="222" y="150"/>
                  </a:moveTo>
                  <a:cubicBezTo>
                    <a:pt x="217" y="154"/>
                    <a:pt x="213" y="158"/>
                    <a:pt x="211" y="165"/>
                  </a:cubicBezTo>
                  <a:cubicBezTo>
                    <a:pt x="211" y="169"/>
                    <a:pt x="207" y="169"/>
                    <a:pt x="204" y="168"/>
                  </a:cubicBezTo>
                  <a:cubicBezTo>
                    <a:pt x="201" y="168"/>
                    <a:pt x="203" y="165"/>
                    <a:pt x="203" y="163"/>
                  </a:cubicBezTo>
                  <a:cubicBezTo>
                    <a:pt x="203" y="158"/>
                    <a:pt x="203" y="152"/>
                    <a:pt x="200" y="147"/>
                  </a:cubicBezTo>
                  <a:cubicBezTo>
                    <a:pt x="193" y="137"/>
                    <a:pt x="192" y="126"/>
                    <a:pt x="192" y="114"/>
                  </a:cubicBezTo>
                  <a:cubicBezTo>
                    <a:pt x="192" y="107"/>
                    <a:pt x="192" y="99"/>
                    <a:pt x="192" y="92"/>
                  </a:cubicBezTo>
                  <a:cubicBezTo>
                    <a:pt x="192" y="88"/>
                    <a:pt x="192" y="85"/>
                    <a:pt x="191" y="82"/>
                  </a:cubicBezTo>
                  <a:cubicBezTo>
                    <a:pt x="187" y="72"/>
                    <a:pt x="181" y="70"/>
                    <a:pt x="172" y="75"/>
                  </a:cubicBezTo>
                  <a:cubicBezTo>
                    <a:pt x="162" y="79"/>
                    <a:pt x="154" y="86"/>
                    <a:pt x="148" y="94"/>
                  </a:cubicBezTo>
                  <a:cubicBezTo>
                    <a:pt x="134" y="114"/>
                    <a:pt x="113" y="120"/>
                    <a:pt x="91" y="123"/>
                  </a:cubicBezTo>
                  <a:cubicBezTo>
                    <a:pt x="72" y="126"/>
                    <a:pt x="54" y="127"/>
                    <a:pt x="35" y="126"/>
                  </a:cubicBezTo>
                  <a:cubicBezTo>
                    <a:pt x="31" y="126"/>
                    <a:pt x="29" y="127"/>
                    <a:pt x="29" y="132"/>
                  </a:cubicBezTo>
                  <a:cubicBezTo>
                    <a:pt x="30" y="144"/>
                    <a:pt x="25" y="155"/>
                    <a:pt x="24" y="166"/>
                  </a:cubicBezTo>
                  <a:cubicBezTo>
                    <a:pt x="23" y="169"/>
                    <a:pt x="21" y="169"/>
                    <a:pt x="19" y="169"/>
                  </a:cubicBezTo>
                  <a:cubicBezTo>
                    <a:pt x="17" y="169"/>
                    <a:pt x="15" y="169"/>
                    <a:pt x="15" y="166"/>
                  </a:cubicBezTo>
                  <a:cubicBezTo>
                    <a:pt x="16" y="158"/>
                    <a:pt x="11" y="154"/>
                    <a:pt x="6" y="150"/>
                  </a:cubicBezTo>
                  <a:cubicBezTo>
                    <a:pt x="7" y="138"/>
                    <a:pt x="6" y="126"/>
                    <a:pt x="4" y="114"/>
                  </a:cubicBezTo>
                  <a:cubicBezTo>
                    <a:pt x="0" y="84"/>
                    <a:pt x="9" y="59"/>
                    <a:pt x="31" y="39"/>
                  </a:cubicBezTo>
                  <a:cubicBezTo>
                    <a:pt x="65" y="10"/>
                    <a:pt x="105" y="0"/>
                    <a:pt x="149" y="8"/>
                  </a:cubicBezTo>
                  <a:cubicBezTo>
                    <a:pt x="168" y="11"/>
                    <a:pt x="181" y="22"/>
                    <a:pt x="187" y="41"/>
                  </a:cubicBezTo>
                  <a:cubicBezTo>
                    <a:pt x="188" y="43"/>
                    <a:pt x="189" y="44"/>
                    <a:pt x="191" y="45"/>
                  </a:cubicBezTo>
                  <a:cubicBezTo>
                    <a:pt x="206" y="46"/>
                    <a:pt x="214" y="55"/>
                    <a:pt x="219" y="68"/>
                  </a:cubicBezTo>
                  <a:cubicBezTo>
                    <a:pt x="225" y="87"/>
                    <a:pt x="225" y="107"/>
                    <a:pt x="224" y="126"/>
                  </a:cubicBezTo>
                  <a:cubicBezTo>
                    <a:pt x="224" y="134"/>
                    <a:pt x="223" y="142"/>
                    <a:pt x="222" y="1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871677" y="3186205"/>
              <a:ext cx="361953" cy="1320839"/>
            </a:xfrm>
            <a:custGeom>
              <a:avLst/>
              <a:gdLst>
                <a:gd name="T0" fmla="*/ 4 w 82"/>
                <a:gd name="T1" fmla="*/ 27 h 300"/>
                <a:gd name="T2" fmla="*/ 26 w 82"/>
                <a:gd name="T3" fmla="*/ 1 h 300"/>
                <a:gd name="T4" fmla="*/ 32 w 82"/>
                <a:gd name="T5" fmla="*/ 4 h 300"/>
                <a:gd name="T6" fmla="*/ 77 w 82"/>
                <a:gd name="T7" fmla="*/ 57 h 300"/>
                <a:gd name="T8" fmla="*/ 79 w 82"/>
                <a:gd name="T9" fmla="*/ 65 h 300"/>
                <a:gd name="T10" fmla="*/ 79 w 82"/>
                <a:gd name="T11" fmla="*/ 77 h 300"/>
                <a:gd name="T12" fmla="*/ 80 w 82"/>
                <a:gd name="T13" fmla="*/ 94 h 300"/>
                <a:gd name="T14" fmla="*/ 75 w 82"/>
                <a:gd name="T15" fmla="*/ 161 h 300"/>
                <a:gd name="T16" fmla="*/ 68 w 82"/>
                <a:gd name="T17" fmla="*/ 243 h 300"/>
                <a:gd name="T18" fmla="*/ 65 w 82"/>
                <a:gd name="T19" fmla="*/ 289 h 300"/>
                <a:gd name="T20" fmla="*/ 63 w 82"/>
                <a:gd name="T21" fmla="*/ 298 h 300"/>
                <a:gd name="T22" fmla="*/ 58 w 82"/>
                <a:gd name="T23" fmla="*/ 294 h 300"/>
                <a:gd name="T24" fmla="*/ 55 w 82"/>
                <a:gd name="T25" fmla="*/ 281 h 300"/>
                <a:gd name="T26" fmla="*/ 38 w 82"/>
                <a:gd name="T27" fmla="*/ 200 h 300"/>
                <a:gd name="T28" fmla="*/ 9 w 82"/>
                <a:gd name="T29" fmla="*/ 72 h 300"/>
                <a:gd name="T30" fmla="*/ 1 w 82"/>
                <a:gd name="T31" fmla="*/ 35 h 300"/>
                <a:gd name="T32" fmla="*/ 4 w 82"/>
                <a:gd name="T33" fmla="*/ 2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" h="300">
                  <a:moveTo>
                    <a:pt x="4" y="27"/>
                  </a:moveTo>
                  <a:cubicBezTo>
                    <a:pt x="11" y="19"/>
                    <a:pt x="19" y="10"/>
                    <a:pt x="26" y="1"/>
                  </a:cubicBezTo>
                  <a:cubicBezTo>
                    <a:pt x="29" y="0"/>
                    <a:pt x="31" y="2"/>
                    <a:pt x="32" y="4"/>
                  </a:cubicBezTo>
                  <a:cubicBezTo>
                    <a:pt x="48" y="21"/>
                    <a:pt x="62" y="39"/>
                    <a:pt x="77" y="57"/>
                  </a:cubicBezTo>
                  <a:cubicBezTo>
                    <a:pt x="79" y="59"/>
                    <a:pt x="80" y="62"/>
                    <a:pt x="79" y="65"/>
                  </a:cubicBezTo>
                  <a:cubicBezTo>
                    <a:pt x="77" y="69"/>
                    <a:pt x="76" y="72"/>
                    <a:pt x="79" y="77"/>
                  </a:cubicBezTo>
                  <a:cubicBezTo>
                    <a:pt x="82" y="82"/>
                    <a:pt x="80" y="88"/>
                    <a:pt x="80" y="94"/>
                  </a:cubicBezTo>
                  <a:cubicBezTo>
                    <a:pt x="78" y="116"/>
                    <a:pt x="76" y="139"/>
                    <a:pt x="75" y="161"/>
                  </a:cubicBezTo>
                  <a:cubicBezTo>
                    <a:pt x="73" y="188"/>
                    <a:pt x="71" y="216"/>
                    <a:pt x="68" y="243"/>
                  </a:cubicBezTo>
                  <a:cubicBezTo>
                    <a:pt x="67" y="258"/>
                    <a:pt x="66" y="274"/>
                    <a:pt x="65" y="289"/>
                  </a:cubicBezTo>
                  <a:cubicBezTo>
                    <a:pt x="65" y="292"/>
                    <a:pt x="66" y="296"/>
                    <a:pt x="63" y="298"/>
                  </a:cubicBezTo>
                  <a:cubicBezTo>
                    <a:pt x="59" y="300"/>
                    <a:pt x="59" y="297"/>
                    <a:pt x="58" y="294"/>
                  </a:cubicBezTo>
                  <a:cubicBezTo>
                    <a:pt x="56" y="290"/>
                    <a:pt x="56" y="286"/>
                    <a:pt x="55" y="281"/>
                  </a:cubicBezTo>
                  <a:cubicBezTo>
                    <a:pt x="49" y="254"/>
                    <a:pt x="44" y="227"/>
                    <a:pt x="38" y="200"/>
                  </a:cubicBezTo>
                  <a:cubicBezTo>
                    <a:pt x="28" y="158"/>
                    <a:pt x="19" y="115"/>
                    <a:pt x="9" y="72"/>
                  </a:cubicBezTo>
                  <a:cubicBezTo>
                    <a:pt x="7" y="59"/>
                    <a:pt x="5" y="47"/>
                    <a:pt x="1" y="35"/>
                  </a:cubicBezTo>
                  <a:cubicBezTo>
                    <a:pt x="0" y="32"/>
                    <a:pt x="0" y="29"/>
                    <a:pt x="4" y="27"/>
                  </a:cubicBezTo>
                  <a:close/>
                </a:path>
              </a:pathLst>
            </a:custGeom>
            <a:solidFill>
              <a:srgbClr val="1F6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263793" y="3186205"/>
              <a:ext cx="347665" cy="1293850"/>
            </a:xfrm>
            <a:custGeom>
              <a:avLst/>
              <a:gdLst>
                <a:gd name="T0" fmla="*/ 78 w 79"/>
                <a:gd name="T1" fmla="*/ 32 h 294"/>
                <a:gd name="T2" fmla="*/ 67 w 79"/>
                <a:gd name="T3" fmla="*/ 77 h 294"/>
                <a:gd name="T4" fmla="*/ 40 w 79"/>
                <a:gd name="T5" fmla="*/ 203 h 294"/>
                <a:gd name="T6" fmla="*/ 20 w 79"/>
                <a:gd name="T7" fmla="*/ 294 h 294"/>
                <a:gd name="T8" fmla="*/ 16 w 79"/>
                <a:gd name="T9" fmla="*/ 287 h 294"/>
                <a:gd name="T10" fmla="*/ 13 w 79"/>
                <a:gd name="T11" fmla="*/ 247 h 294"/>
                <a:gd name="T12" fmla="*/ 8 w 79"/>
                <a:gd name="T13" fmla="*/ 183 h 294"/>
                <a:gd name="T14" fmla="*/ 5 w 79"/>
                <a:gd name="T15" fmla="*/ 138 h 294"/>
                <a:gd name="T16" fmla="*/ 2 w 79"/>
                <a:gd name="T17" fmla="*/ 95 h 294"/>
                <a:gd name="T18" fmla="*/ 4 w 79"/>
                <a:gd name="T19" fmla="*/ 74 h 294"/>
                <a:gd name="T20" fmla="*/ 2 w 79"/>
                <a:gd name="T21" fmla="*/ 65 h 294"/>
                <a:gd name="T22" fmla="*/ 5 w 79"/>
                <a:gd name="T23" fmla="*/ 56 h 294"/>
                <a:gd name="T24" fmla="*/ 46 w 79"/>
                <a:gd name="T25" fmla="*/ 6 h 294"/>
                <a:gd name="T26" fmla="*/ 55 w 79"/>
                <a:gd name="T27" fmla="*/ 1 h 294"/>
                <a:gd name="T28" fmla="*/ 77 w 79"/>
                <a:gd name="T29" fmla="*/ 28 h 294"/>
                <a:gd name="T30" fmla="*/ 78 w 79"/>
                <a:gd name="T31" fmla="*/ 3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294">
                  <a:moveTo>
                    <a:pt x="78" y="32"/>
                  </a:moveTo>
                  <a:cubicBezTo>
                    <a:pt x="73" y="47"/>
                    <a:pt x="71" y="62"/>
                    <a:pt x="67" y="77"/>
                  </a:cubicBezTo>
                  <a:cubicBezTo>
                    <a:pt x="58" y="119"/>
                    <a:pt x="49" y="161"/>
                    <a:pt x="40" y="203"/>
                  </a:cubicBezTo>
                  <a:cubicBezTo>
                    <a:pt x="33" y="233"/>
                    <a:pt x="27" y="263"/>
                    <a:pt x="20" y="294"/>
                  </a:cubicBezTo>
                  <a:cubicBezTo>
                    <a:pt x="17" y="292"/>
                    <a:pt x="16" y="290"/>
                    <a:pt x="16" y="287"/>
                  </a:cubicBezTo>
                  <a:cubicBezTo>
                    <a:pt x="15" y="273"/>
                    <a:pt x="14" y="260"/>
                    <a:pt x="13" y="247"/>
                  </a:cubicBezTo>
                  <a:cubicBezTo>
                    <a:pt x="12" y="226"/>
                    <a:pt x="10" y="204"/>
                    <a:pt x="8" y="183"/>
                  </a:cubicBezTo>
                  <a:cubicBezTo>
                    <a:pt x="7" y="168"/>
                    <a:pt x="6" y="153"/>
                    <a:pt x="5" y="138"/>
                  </a:cubicBezTo>
                  <a:cubicBezTo>
                    <a:pt x="4" y="124"/>
                    <a:pt x="3" y="109"/>
                    <a:pt x="2" y="95"/>
                  </a:cubicBezTo>
                  <a:cubicBezTo>
                    <a:pt x="1" y="88"/>
                    <a:pt x="0" y="80"/>
                    <a:pt x="4" y="74"/>
                  </a:cubicBezTo>
                  <a:cubicBezTo>
                    <a:pt x="7" y="70"/>
                    <a:pt x="2" y="68"/>
                    <a:pt x="2" y="65"/>
                  </a:cubicBezTo>
                  <a:cubicBezTo>
                    <a:pt x="1" y="62"/>
                    <a:pt x="2" y="59"/>
                    <a:pt x="5" y="56"/>
                  </a:cubicBezTo>
                  <a:cubicBezTo>
                    <a:pt x="19" y="40"/>
                    <a:pt x="32" y="23"/>
                    <a:pt x="46" y="6"/>
                  </a:cubicBezTo>
                  <a:cubicBezTo>
                    <a:pt x="49" y="4"/>
                    <a:pt x="50" y="0"/>
                    <a:pt x="55" y="1"/>
                  </a:cubicBezTo>
                  <a:cubicBezTo>
                    <a:pt x="62" y="10"/>
                    <a:pt x="70" y="19"/>
                    <a:pt x="77" y="28"/>
                  </a:cubicBezTo>
                  <a:cubicBezTo>
                    <a:pt x="79" y="29"/>
                    <a:pt x="79" y="31"/>
                    <a:pt x="78" y="32"/>
                  </a:cubicBezTo>
                  <a:close/>
                </a:path>
              </a:pathLst>
            </a:custGeom>
            <a:solidFill>
              <a:srgbClr val="1F6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985978" y="3102065"/>
              <a:ext cx="520704" cy="379424"/>
            </a:xfrm>
            <a:custGeom>
              <a:avLst/>
              <a:gdLst>
                <a:gd name="T0" fmla="*/ 118 w 118"/>
                <a:gd name="T1" fmla="*/ 20 h 86"/>
                <a:gd name="T2" fmla="*/ 70 w 118"/>
                <a:gd name="T3" fmla="*/ 78 h 86"/>
                <a:gd name="T4" fmla="*/ 65 w 118"/>
                <a:gd name="T5" fmla="*/ 82 h 86"/>
                <a:gd name="T6" fmla="*/ 53 w 118"/>
                <a:gd name="T7" fmla="*/ 82 h 86"/>
                <a:gd name="T8" fmla="*/ 16 w 118"/>
                <a:gd name="T9" fmla="*/ 38 h 86"/>
                <a:gd name="T10" fmla="*/ 0 w 118"/>
                <a:gd name="T11" fmla="*/ 20 h 86"/>
                <a:gd name="T12" fmla="*/ 1 w 118"/>
                <a:gd name="T13" fmla="*/ 0 h 86"/>
                <a:gd name="T14" fmla="*/ 29 w 118"/>
                <a:gd name="T15" fmla="*/ 23 h 86"/>
                <a:gd name="T16" fmla="*/ 53 w 118"/>
                <a:gd name="T17" fmla="*/ 31 h 86"/>
                <a:gd name="T18" fmla="*/ 77 w 118"/>
                <a:gd name="T19" fmla="*/ 29 h 86"/>
                <a:gd name="T20" fmla="*/ 101 w 118"/>
                <a:gd name="T21" fmla="*/ 14 h 86"/>
                <a:gd name="T22" fmla="*/ 116 w 118"/>
                <a:gd name="T23" fmla="*/ 0 h 86"/>
                <a:gd name="T24" fmla="*/ 118 w 118"/>
                <a:gd name="T25" fmla="*/ 2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86">
                  <a:moveTo>
                    <a:pt x="118" y="20"/>
                  </a:moveTo>
                  <a:cubicBezTo>
                    <a:pt x="102" y="39"/>
                    <a:pt x="86" y="58"/>
                    <a:pt x="70" y="78"/>
                  </a:cubicBezTo>
                  <a:cubicBezTo>
                    <a:pt x="68" y="79"/>
                    <a:pt x="67" y="81"/>
                    <a:pt x="65" y="82"/>
                  </a:cubicBezTo>
                  <a:cubicBezTo>
                    <a:pt x="61" y="86"/>
                    <a:pt x="57" y="86"/>
                    <a:pt x="53" y="82"/>
                  </a:cubicBezTo>
                  <a:cubicBezTo>
                    <a:pt x="40" y="68"/>
                    <a:pt x="28" y="53"/>
                    <a:pt x="16" y="38"/>
                  </a:cubicBezTo>
                  <a:cubicBezTo>
                    <a:pt x="11" y="32"/>
                    <a:pt x="5" y="26"/>
                    <a:pt x="0" y="20"/>
                  </a:cubicBezTo>
                  <a:cubicBezTo>
                    <a:pt x="2" y="13"/>
                    <a:pt x="1" y="6"/>
                    <a:pt x="1" y="0"/>
                  </a:cubicBezTo>
                  <a:cubicBezTo>
                    <a:pt x="10" y="8"/>
                    <a:pt x="19" y="15"/>
                    <a:pt x="29" y="23"/>
                  </a:cubicBezTo>
                  <a:cubicBezTo>
                    <a:pt x="36" y="28"/>
                    <a:pt x="44" y="30"/>
                    <a:pt x="53" y="31"/>
                  </a:cubicBezTo>
                  <a:cubicBezTo>
                    <a:pt x="61" y="31"/>
                    <a:pt x="69" y="30"/>
                    <a:pt x="77" y="29"/>
                  </a:cubicBezTo>
                  <a:cubicBezTo>
                    <a:pt x="87" y="27"/>
                    <a:pt x="93" y="19"/>
                    <a:pt x="101" y="14"/>
                  </a:cubicBezTo>
                  <a:cubicBezTo>
                    <a:pt x="106" y="9"/>
                    <a:pt x="111" y="4"/>
                    <a:pt x="116" y="0"/>
                  </a:cubicBezTo>
                  <a:cubicBezTo>
                    <a:pt x="117" y="6"/>
                    <a:pt x="116" y="13"/>
                    <a:pt x="118" y="20"/>
                  </a:cubicBezTo>
                  <a:close/>
                </a:path>
              </a:pathLst>
            </a:custGeom>
            <a:solidFill>
              <a:srgbClr val="F1B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2603521" y="3295746"/>
              <a:ext cx="382591" cy="771548"/>
            </a:xfrm>
            <a:custGeom>
              <a:avLst/>
              <a:gdLst>
                <a:gd name="T0" fmla="*/ 1 w 87"/>
                <a:gd name="T1" fmla="*/ 7 h 175"/>
                <a:gd name="T2" fmla="*/ 0 w 87"/>
                <a:gd name="T3" fmla="*/ 3 h 175"/>
                <a:gd name="T4" fmla="*/ 7 w 87"/>
                <a:gd name="T5" fmla="*/ 1 h 175"/>
                <a:gd name="T6" fmla="*/ 54 w 87"/>
                <a:gd name="T7" fmla="*/ 22 h 175"/>
                <a:gd name="T8" fmla="*/ 86 w 87"/>
                <a:gd name="T9" fmla="*/ 108 h 175"/>
                <a:gd name="T10" fmla="*/ 84 w 87"/>
                <a:gd name="T11" fmla="*/ 169 h 175"/>
                <a:gd name="T12" fmla="*/ 79 w 87"/>
                <a:gd name="T13" fmla="*/ 175 h 175"/>
                <a:gd name="T14" fmla="*/ 76 w 87"/>
                <a:gd name="T15" fmla="*/ 169 h 175"/>
                <a:gd name="T16" fmla="*/ 77 w 87"/>
                <a:gd name="T17" fmla="*/ 98 h 175"/>
                <a:gd name="T18" fmla="*/ 58 w 87"/>
                <a:gd name="T19" fmla="*/ 38 h 175"/>
                <a:gd name="T20" fmla="*/ 5 w 87"/>
                <a:gd name="T21" fmla="*/ 8 h 175"/>
                <a:gd name="T22" fmla="*/ 1 w 87"/>
                <a:gd name="T23" fmla="*/ 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175">
                  <a:moveTo>
                    <a:pt x="1" y="7"/>
                  </a:moveTo>
                  <a:cubicBezTo>
                    <a:pt x="1" y="6"/>
                    <a:pt x="1" y="4"/>
                    <a:pt x="0" y="3"/>
                  </a:cubicBezTo>
                  <a:cubicBezTo>
                    <a:pt x="2" y="0"/>
                    <a:pt x="4" y="1"/>
                    <a:pt x="7" y="1"/>
                  </a:cubicBezTo>
                  <a:cubicBezTo>
                    <a:pt x="25" y="2"/>
                    <a:pt x="40" y="10"/>
                    <a:pt x="54" y="22"/>
                  </a:cubicBezTo>
                  <a:cubicBezTo>
                    <a:pt x="77" y="46"/>
                    <a:pt x="84" y="76"/>
                    <a:pt x="86" y="108"/>
                  </a:cubicBezTo>
                  <a:cubicBezTo>
                    <a:pt x="87" y="128"/>
                    <a:pt x="86" y="149"/>
                    <a:pt x="84" y="169"/>
                  </a:cubicBezTo>
                  <a:cubicBezTo>
                    <a:pt x="84" y="172"/>
                    <a:pt x="84" y="175"/>
                    <a:pt x="79" y="175"/>
                  </a:cubicBezTo>
                  <a:cubicBezTo>
                    <a:pt x="74" y="175"/>
                    <a:pt x="76" y="171"/>
                    <a:pt x="76" y="169"/>
                  </a:cubicBezTo>
                  <a:cubicBezTo>
                    <a:pt x="79" y="145"/>
                    <a:pt x="80" y="122"/>
                    <a:pt x="77" y="98"/>
                  </a:cubicBezTo>
                  <a:cubicBezTo>
                    <a:pt x="75" y="77"/>
                    <a:pt x="70" y="56"/>
                    <a:pt x="58" y="38"/>
                  </a:cubicBezTo>
                  <a:cubicBezTo>
                    <a:pt x="45" y="20"/>
                    <a:pt x="27" y="11"/>
                    <a:pt x="5" y="8"/>
                  </a:cubicBezTo>
                  <a:cubicBezTo>
                    <a:pt x="4" y="8"/>
                    <a:pt x="2" y="8"/>
                    <a:pt x="1" y="7"/>
                  </a:cubicBezTo>
                  <a:close/>
                </a:path>
              </a:pathLst>
            </a:custGeom>
            <a:solidFill>
              <a:srgbClr val="4F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536712" y="3292571"/>
              <a:ext cx="352428" cy="369898"/>
            </a:xfrm>
            <a:custGeom>
              <a:avLst/>
              <a:gdLst>
                <a:gd name="T0" fmla="*/ 80 w 80"/>
                <a:gd name="T1" fmla="*/ 3 h 84"/>
                <a:gd name="T2" fmla="*/ 79 w 80"/>
                <a:gd name="T3" fmla="*/ 8 h 84"/>
                <a:gd name="T4" fmla="*/ 73 w 80"/>
                <a:gd name="T5" fmla="*/ 12 h 84"/>
                <a:gd name="T6" fmla="*/ 57 w 80"/>
                <a:gd name="T7" fmla="*/ 15 h 84"/>
                <a:gd name="T8" fmla="*/ 31 w 80"/>
                <a:gd name="T9" fmla="*/ 27 h 84"/>
                <a:gd name="T10" fmla="*/ 13 w 80"/>
                <a:gd name="T11" fmla="*/ 63 h 84"/>
                <a:gd name="T12" fmla="*/ 13 w 80"/>
                <a:gd name="T13" fmla="*/ 76 h 84"/>
                <a:gd name="T14" fmla="*/ 11 w 80"/>
                <a:gd name="T15" fmla="*/ 80 h 84"/>
                <a:gd name="T16" fmla="*/ 3 w 80"/>
                <a:gd name="T17" fmla="*/ 79 h 84"/>
                <a:gd name="T18" fmla="*/ 16 w 80"/>
                <a:gd name="T19" fmla="*/ 26 h 84"/>
                <a:gd name="T20" fmla="*/ 74 w 80"/>
                <a:gd name="T21" fmla="*/ 1 h 84"/>
                <a:gd name="T22" fmla="*/ 80 w 80"/>
                <a:gd name="T23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" h="84">
                  <a:moveTo>
                    <a:pt x="80" y="3"/>
                  </a:moveTo>
                  <a:cubicBezTo>
                    <a:pt x="80" y="5"/>
                    <a:pt x="79" y="7"/>
                    <a:pt x="79" y="8"/>
                  </a:cubicBezTo>
                  <a:cubicBezTo>
                    <a:pt x="78" y="11"/>
                    <a:pt x="75" y="12"/>
                    <a:pt x="73" y="12"/>
                  </a:cubicBezTo>
                  <a:cubicBezTo>
                    <a:pt x="67" y="13"/>
                    <a:pt x="62" y="13"/>
                    <a:pt x="57" y="15"/>
                  </a:cubicBezTo>
                  <a:cubicBezTo>
                    <a:pt x="48" y="19"/>
                    <a:pt x="39" y="22"/>
                    <a:pt x="31" y="27"/>
                  </a:cubicBezTo>
                  <a:cubicBezTo>
                    <a:pt x="19" y="36"/>
                    <a:pt x="14" y="48"/>
                    <a:pt x="13" y="63"/>
                  </a:cubicBezTo>
                  <a:cubicBezTo>
                    <a:pt x="12" y="67"/>
                    <a:pt x="13" y="72"/>
                    <a:pt x="13" y="76"/>
                  </a:cubicBezTo>
                  <a:cubicBezTo>
                    <a:pt x="12" y="77"/>
                    <a:pt x="12" y="79"/>
                    <a:pt x="11" y="80"/>
                  </a:cubicBezTo>
                  <a:cubicBezTo>
                    <a:pt x="8" y="84"/>
                    <a:pt x="6" y="83"/>
                    <a:pt x="3" y="79"/>
                  </a:cubicBezTo>
                  <a:cubicBezTo>
                    <a:pt x="0" y="59"/>
                    <a:pt x="3" y="41"/>
                    <a:pt x="16" y="26"/>
                  </a:cubicBezTo>
                  <a:cubicBezTo>
                    <a:pt x="32" y="10"/>
                    <a:pt x="52" y="4"/>
                    <a:pt x="74" y="1"/>
                  </a:cubicBezTo>
                  <a:cubicBezTo>
                    <a:pt x="76" y="1"/>
                    <a:pt x="79" y="0"/>
                    <a:pt x="80" y="3"/>
                  </a:cubicBezTo>
                  <a:close/>
                </a:path>
              </a:pathLst>
            </a:custGeom>
            <a:solidFill>
              <a:srgbClr val="4F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2132029" y="3464026"/>
              <a:ext cx="219077" cy="1497056"/>
            </a:xfrm>
            <a:custGeom>
              <a:avLst/>
              <a:gdLst>
                <a:gd name="T0" fmla="*/ 20 w 50"/>
                <a:gd name="T1" fmla="*/ 0 h 340"/>
                <a:gd name="T2" fmla="*/ 32 w 50"/>
                <a:gd name="T3" fmla="*/ 0 h 340"/>
                <a:gd name="T4" fmla="*/ 37 w 50"/>
                <a:gd name="T5" fmla="*/ 5 h 340"/>
                <a:gd name="T6" fmla="*/ 37 w 50"/>
                <a:gd name="T7" fmla="*/ 14 h 340"/>
                <a:gd name="T8" fmla="*/ 34 w 50"/>
                <a:gd name="T9" fmla="*/ 20 h 340"/>
                <a:gd name="T10" fmla="*/ 38 w 50"/>
                <a:gd name="T11" fmla="*/ 80 h 340"/>
                <a:gd name="T12" fmla="*/ 45 w 50"/>
                <a:gd name="T13" fmla="*/ 162 h 340"/>
                <a:gd name="T14" fmla="*/ 50 w 50"/>
                <a:gd name="T15" fmla="*/ 231 h 340"/>
                <a:gd name="T16" fmla="*/ 39 w 50"/>
                <a:gd name="T17" fmla="*/ 283 h 340"/>
                <a:gd name="T18" fmla="*/ 27 w 50"/>
                <a:gd name="T19" fmla="*/ 340 h 340"/>
                <a:gd name="T20" fmla="*/ 24 w 50"/>
                <a:gd name="T21" fmla="*/ 333 h 340"/>
                <a:gd name="T22" fmla="*/ 22 w 50"/>
                <a:gd name="T23" fmla="*/ 327 h 340"/>
                <a:gd name="T24" fmla="*/ 17 w 50"/>
                <a:gd name="T25" fmla="*/ 314 h 340"/>
                <a:gd name="T26" fmla="*/ 2 w 50"/>
                <a:gd name="T27" fmla="*/ 244 h 340"/>
                <a:gd name="T28" fmla="*/ 3 w 50"/>
                <a:gd name="T29" fmla="*/ 235 h 340"/>
                <a:gd name="T30" fmla="*/ 11 w 50"/>
                <a:gd name="T31" fmla="*/ 121 h 340"/>
                <a:gd name="T32" fmla="*/ 18 w 50"/>
                <a:gd name="T33" fmla="*/ 21 h 340"/>
                <a:gd name="T34" fmla="*/ 16 w 50"/>
                <a:gd name="T35" fmla="*/ 14 h 340"/>
                <a:gd name="T36" fmla="*/ 16 w 50"/>
                <a:gd name="T37" fmla="*/ 4 h 340"/>
                <a:gd name="T38" fmla="*/ 20 w 50"/>
                <a:gd name="T3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340">
                  <a:moveTo>
                    <a:pt x="20" y="0"/>
                  </a:moveTo>
                  <a:cubicBezTo>
                    <a:pt x="24" y="0"/>
                    <a:pt x="28" y="0"/>
                    <a:pt x="32" y="0"/>
                  </a:cubicBezTo>
                  <a:cubicBezTo>
                    <a:pt x="34" y="2"/>
                    <a:pt x="36" y="4"/>
                    <a:pt x="37" y="5"/>
                  </a:cubicBezTo>
                  <a:cubicBezTo>
                    <a:pt x="40" y="8"/>
                    <a:pt x="44" y="11"/>
                    <a:pt x="37" y="14"/>
                  </a:cubicBezTo>
                  <a:cubicBezTo>
                    <a:pt x="33" y="15"/>
                    <a:pt x="34" y="18"/>
                    <a:pt x="34" y="20"/>
                  </a:cubicBezTo>
                  <a:cubicBezTo>
                    <a:pt x="36" y="40"/>
                    <a:pt x="37" y="60"/>
                    <a:pt x="38" y="80"/>
                  </a:cubicBezTo>
                  <a:cubicBezTo>
                    <a:pt x="41" y="107"/>
                    <a:pt x="43" y="135"/>
                    <a:pt x="45" y="162"/>
                  </a:cubicBezTo>
                  <a:cubicBezTo>
                    <a:pt x="46" y="185"/>
                    <a:pt x="48" y="208"/>
                    <a:pt x="50" y="231"/>
                  </a:cubicBezTo>
                  <a:cubicBezTo>
                    <a:pt x="47" y="248"/>
                    <a:pt x="43" y="265"/>
                    <a:pt x="39" y="283"/>
                  </a:cubicBezTo>
                  <a:cubicBezTo>
                    <a:pt x="35" y="302"/>
                    <a:pt x="31" y="320"/>
                    <a:pt x="27" y="340"/>
                  </a:cubicBezTo>
                  <a:cubicBezTo>
                    <a:pt x="24" y="338"/>
                    <a:pt x="25" y="335"/>
                    <a:pt x="24" y="333"/>
                  </a:cubicBezTo>
                  <a:cubicBezTo>
                    <a:pt x="23" y="331"/>
                    <a:pt x="23" y="329"/>
                    <a:pt x="22" y="327"/>
                  </a:cubicBezTo>
                  <a:cubicBezTo>
                    <a:pt x="19" y="323"/>
                    <a:pt x="18" y="318"/>
                    <a:pt x="17" y="314"/>
                  </a:cubicBezTo>
                  <a:cubicBezTo>
                    <a:pt x="11" y="291"/>
                    <a:pt x="6" y="267"/>
                    <a:pt x="2" y="244"/>
                  </a:cubicBezTo>
                  <a:cubicBezTo>
                    <a:pt x="1" y="241"/>
                    <a:pt x="0" y="238"/>
                    <a:pt x="3" y="235"/>
                  </a:cubicBezTo>
                  <a:cubicBezTo>
                    <a:pt x="5" y="197"/>
                    <a:pt x="8" y="159"/>
                    <a:pt x="11" y="121"/>
                  </a:cubicBezTo>
                  <a:cubicBezTo>
                    <a:pt x="14" y="88"/>
                    <a:pt x="16" y="54"/>
                    <a:pt x="18" y="21"/>
                  </a:cubicBezTo>
                  <a:cubicBezTo>
                    <a:pt x="18" y="18"/>
                    <a:pt x="19" y="15"/>
                    <a:pt x="16" y="14"/>
                  </a:cubicBezTo>
                  <a:cubicBezTo>
                    <a:pt x="7" y="11"/>
                    <a:pt x="13" y="7"/>
                    <a:pt x="16" y="4"/>
                  </a:cubicBezTo>
                  <a:cubicBezTo>
                    <a:pt x="17" y="2"/>
                    <a:pt x="19" y="1"/>
                    <a:pt x="20" y="0"/>
                  </a:cubicBezTo>
                  <a:close/>
                </a:path>
              </a:pathLst>
            </a:custGeom>
            <a:solidFill>
              <a:srgbClr val="36A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2792435" y="4092694"/>
              <a:ext cx="273052" cy="265120"/>
            </a:xfrm>
            <a:custGeom>
              <a:avLst/>
              <a:gdLst>
                <a:gd name="T0" fmla="*/ 37 w 62"/>
                <a:gd name="T1" fmla="*/ 10 h 60"/>
                <a:gd name="T2" fmla="*/ 48 w 62"/>
                <a:gd name="T3" fmla="*/ 6 h 60"/>
                <a:gd name="T4" fmla="*/ 55 w 62"/>
                <a:gd name="T5" fmla="*/ 43 h 60"/>
                <a:gd name="T6" fmla="*/ 20 w 62"/>
                <a:gd name="T7" fmla="*/ 55 h 60"/>
                <a:gd name="T8" fmla="*/ 2 w 62"/>
                <a:gd name="T9" fmla="*/ 23 h 60"/>
                <a:gd name="T10" fmla="*/ 32 w 62"/>
                <a:gd name="T11" fmla="*/ 0 h 60"/>
                <a:gd name="T12" fmla="*/ 27 w 62"/>
                <a:gd name="T13" fmla="*/ 16 h 60"/>
                <a:gd name="T14" fmla="*/ 20 w 62"/>
                <a:gd name="T15" fmla="*/ 23 h 60"/>
                <a:gd name="T16" fmla="*/ 22 w 62"/>
                <a:gd name="T17" fmla="*/ 38 h 60"/>
                <a:gd name="T18" fmla="*/ 38 w 62"/>
                <a:gd name="T19" fmla="*/ 38 h 60"/>
                <a:gd name="T20" fmla="*/ 42 w 62"/>
                <a:gd name="T21" fmla="*/ 25 h 60"/>
                <a:gd name="T22" fmla="*/ 37 w 62"/>
                <a:gd name="T23" fmla="*/ 17 h 60"/>
                <a:gd name="T24" fmla="*/ 37 w 62"/>
                <a:gd name="T25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0">
                  <a:moveTo>
                    <a:pt x="37" y="10"/>
                  </a:moveTo>
                  <a:cubicBezTo>
                    <a:pt x="40" y="0"/>
                    <a:pt x="41" y="0"/>
                    <a:pt x="48" y="6"/>
                  </a:cubicBezTo>
                  <a:cubicBezTo>
                    <a:pt x="59" y="15"/>
                    <a:pt x="62" y="30"/>
                    <a:pt x="55" y="43"/>
                  </a:cubicBezTo>
                  <a:cubicBezTo>
                    <a:pt x="48" y="55"/>
                    <a:pt x="33" y="60"/>
                    <a:pt x="20" y="55"/>
                  </a:cubicBezTo>
                  <a:cubicBezTo>
                    <a:pt x="8" y="50"/>
                    <a:pt x="0" y="36"/>
                    <a:pt x="2" y="23"/>
                  </a:cubicBezTo>
                  <a:cubicBezTo>
                    <a:pt x="5" y="9"/>
                    <a:pt x="17" y="0"/>
                    <a:pt x="32" y="0"/>
                  </a:cubicBezTo>
                  <a:cubicBezTo>
                    <a:pt x="36" y="6"/>
                    <a:pt x="34" y="13"/>
                    <a:pt x="27" y="16"/>
                  </a:cubicBezTo>
                  <a:cubicBezTo>
                    <a:pt x="24" y="18"/>
                    <a:pt x="21" y="19"/>
                    <a:pt x="20" y="23"/>
                  </a:cubicBezTo>
                  <a:cubicBezTo>
                    <a:pt x="16" y="29"/>
                    <a:pt x="17" y="33"/>
                    <a:pt x="22" y="38"/>
                  </a:cubicBezTo>
                  <a:cubicBezTo>
                    <a:pt x="27" y="42"/>
                    <a:pt x="33" y="42"/>
                    <a:pt x="38" y="38"/>
                  </a:cubicBezTo>
                  <a:cubicBezTo>
                    <a:pt x="42" y="35"/>
                    <a:pt x="44" y="30"/>
                    <a:pt x="42" y="25"/>
                  </a:cubicBezTo>
                  <a:cubicBezTo>
                    <a:pt x="41" y="22"/>
                    <a:pt x="39" y="19"/>
                    <a:pt x="37" y="17"/>
                  </a:cubicBezTo>
                  <a:cubicBezTo>
                    <a:pt x="35" y="15"/>
                    <a:pt x="34" y="12"/>
                    <a:pt x="37" y="10"/>
                  </a:cubicBezTo>
                  <a:close/>
                </a:path>
              </a:pathLst>
            </a:custGeom>
            <a:solidFill>
              <a:srgbClr val="1F6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854348" y="4067293"/>
              <a:ext cx="149226" cy="223844"/>
            </a:xfrm>
            <a:custGeom>
              <a:avLst/>
              <a:gdLst>
                <a:gd name="T0" fmla="*/ 23 w 34"/>
                <a:gd name="T1" fmla="*/ 16 h 51"/>
                <a:gd name="T2" fmla="*/ 26 w 34"/>
                <a:gd name="T3" fmla="*/ 23 h 51"/>
                <a:gd name="T4" fmla="*/ 30 w 34"/>
                <a:gd name="T5" fmla="*/ 42 h 51"/>
                <a:gd name="T6" fmla="*/ 13 w 34"/>
                <a:gd name="T7" fmla="*/ 50 h 51"/>
                <a:gd name="T8" fmla="*/ 1 w 34"/>
                <a:gd name="T9" fmla="*/ 36 h 51"/>
                <a:gd name="T10" fmla="*/ 12 w 34"/>
                <a:gd name="T11" fmla="*/ 20 h 51"/>
                <a:gd name="T12" fmla="*/ 18 w 34"/>
                <a:gd name="T13" fmla="*/ 6 h 51"/>
                <a:gd name="T14" fmla="*/ 23 w 34"/>
                <a:gd name="T15" fmla="*/ 2 h 51"/>
                <a:gd name="T16" fmla="*/ 24 w 34"/>
                <a:gd name="T17" fmla="*/ 8 h 51"/>
                <a:gd name="T18" fmla="*/ 23 w 34"/>
                <a:gd name="T19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51">
                  <a:moveTo>
                    <a:pt x="23" y="16"/>
                  </a:moveTo>
                  <a:cubicBezTo>
                    <a:pt x="23" y="19"/>
                    <a:pt x="24" y="21"/>
                    <a:pt x="26" y="23"/>
                  </a:cubicBezTo>
                  <a:cubicBezTo>
                    <a:pt x="32" y="28"/>
                    <a:pt x="34" y="35"/>
                    <a:pt x="30" y="42"/>
                  </a:cubicBezTo>
                  <a:cubicBezTo>
                    <a:pt x="27" y="48"/>
                    <a:pt x="19" y="51"/>
                    <a:pt x="13" y="50"/>
                  </a:cubicBezTo>
                  <a:cubicBezTo>
                    <a:pt x="6" y="48"/>
                    <a:pt x="1" y="43"/>
                    <a:pt x="1" y="36"/>
                  </a:cubicBezTo>
                  <a:cubicBezTo>
                    <a:pt x="0" y="29"/>
                    <a:pt x="4" y="22"/>
                    <a:pt x="12" y="20"/>
                  </a:cubicBezTo>
                  <a:cubicBezTo>
                    <a:pt x="19" y="17"/>
                    <a:pt x="16" y="11"/>
                    <a:pt x="18" y="6"/>
                  </a:cubicBezTo>
                  <a:cubicBezTo>
                    <a:pt x="18" y="4"/>
                    <a:pt x="19" y="0"/>
                    <a:pt x="23" y="2"/>
                  </a:cubicBezTo>
                  <a:cubicBezTo>
                    <a:pt x="27" y="3"/>
                    <a:pt x="25" y="6"/>
                    <a:pt x="24" y="8"/>
                  </a:cubicBezTo>
                  <a:cubicBezTo>
                    <a:pt x="23" y="10"/>
                    <a:pt x="23" y="13"/>
                    <a:pt x="23" y="16"/>
                  </a:cubicBezTo>
                  <a:close/>
                </a:path>
              </a:pathLst>
            </a:custGeom>
            <a:solidFill>
              <a:srgbClr val="FED9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598625" y="3327497"/>
              <a:ext cx="630243" cy="1579609"/>
            </a:xfrm>
            <a:custGeom>
              <a:avLst/>
              <a:gdLst>
                <a:gd name="T0" fmla="*/ 124 w 143"/>
                <a:gd name="T1" fmla="*/ 266 h 359"/>
                <a:gd name="T2" fmla="*/ 138 w 143"/>
                <a:gd name="T3" fmla="*/ 332 h 359"/>
                <a:gd name="T4" fmla="*/ 143 w 143"/>
                <a:gd name="T5" fmla="*/ 358 h 359"/>
                <a:gd name="T6" fmla="*/ 139 w 143"/>
                <a:gd name="T7" fmla="*/ 354 h 359"/>
                <a:gd name="T8" fmla="*/ 106 w 143"/>
                <a:gd name="T9" fmla="*/ 282 h 359"/>
                <a:gd name="T10" fmla="*/ 84 w 143"/>
                <a:gd name="T11" fmla="*/ 236 h 359"/>
                <a:gd name="T12" fmla="*/ 87 w 143"/>
                <a:gd name="T13" fmla="*/ 230 h 359"/>
                <a:gd name="T14" fmla="*/ 94 w 143"/>
                <a:gd name="T15" fmla="*/ 210 h 359"/>
                <a:gd name="T16" fmla="*/ 83 w 143"/>
                <a:gd name="T17" fmla="*/ 151 h 359"/>
                <a:gd name="T18" fmla="*/ 83 w 143"/>
                <a:gd name="T19" fmla="*/ 146 h 359"/>
                <a:gd name="T20" fmla="*/ 51 w 143"/>
                <a:gd name="T21" fmla="*/ 96 h 359"/>
                <a:gd name="T22" fmla="*/ 46 w 143"/>
                <a:gd name="T23" fmla="*/ 89 h 359"/>
                <a:gd name="T24" fmla="*/ 48 w 143"/>
                <a:gd name="T25" fmla="*/ 85 h 359"/>
                <a:gd name="T26" fmla="*/ 17 w 143"/>
                <a:gd name="T27" fmla="*/ 84 h 359"/>
                <a:gd name="T28" fmla="*/ 10 w 143"/>
                <a:gd name="T29" fmla="*/ 83 h 359"/>
                <a:gd name="T30" fmla="*/ 4 w 143"/>
                <a:gd name="T31" fmla="*/ 72 h 359"/>
                <a:gd name="T32" fmla="*/ 35 w 143"/>
                <a:gd name="T33" fmla="*/ 19 h 359"/>
                <a:gd name="T34" fmla="*/ 41 w 143"/>
                <a:gd name="T35" fmla="*/ 5 h 359"/>
                <a:gd name="T36" fmla="*/ 65 w 143"/>
                <a:gd name="T37" fmla="*/ 0 h 359"/>
                <a:gd name="T38" fmla="*/ 71 w 143"/>
                <a:gd name="T39" fmla="*/ 21 h 359"/>
                <a:gd name="T40" fmla="*/ 97 w 143"/>
                <a:gd name="T41" fmla="*/ 141 h 359"/>
                <a:gd name="T42" fmla="*/ 115 w 143"/>
                <a:gd name="T43" fmla="*/ 228 h 359"/>
                <a:gd name="T44" fmla="*/ 124 w 143"/>
                <a:gd name="T45" fmla="*/ 26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3" h="359">
                  <a:moveTo>
                    <a:pt x="124" y="266"/>
                  </a:moveTo>
                  <a:cubicBezTo>
                    <a:pt x="129" y="288"/>
                    <a:pt x="133" y="310"/>
                    <a:pt x="138" y="332"/>
                  </a:cubicBezTo>
                  <a:cubicBezTo>
                    <a:pt x="140" y="341"/>
                    <a:pt x="141" y="349"/>
                    <a:pt x="143" y="358"/>
                  </a:cubicBezTo>
                  <a:cubicBezTo>
                    <a:pt x="140" y="359"/>
                    <a:pt x="139" y="356"/>
                    <a:pt x="139" y="354"/>
                  </a:cubicBezTo>
                  <a:cubicBezTo>
                    <a:pt x="128" y="330"/>
                    <a:pt x="117" y="306"/>
                    <a:pt x="106" y="282"/>
                  </a:cubicBezTo>
                  <a:cubicBezTo>
                    <a:pt x="98" y="267"/>
                    <a:pt x="91" y="251"/>
                    <a:pt x="84" y="236"/>
                  </a:cubicBezTo>
                  <a:cubicBezTo>
                    <a:pt x="83" y="233"/>
                    <a:pt x="85" y="232"/>
                    <a:pt x="87" y="230"/>
                  </a:cubicBezTo>
                  <a:cubicBezTo>
                    <a:pt x="94" y="225"/>
                    <a:pt x="96" y="218"/>
                    <a:pt x="94" y="210"/>
                  </a:cubicBezTo>
                  <a:cubicBezTo>
                    <a:pt x="91" y="190"/>
                    <a:pt x="86" y="171"/>
                    <a:pt x="83" y="151"/>
                  </a:cubicBezTo>
                  <a:cubicBezTo>
                    <a:pt x="82" y="150"/>
                    <a:pt x="82" y="148"/>
                    <a:pt x="83" y="146"/>
                  </a:cubicBezTo>
                  <a:cubicBezTo>
                    <a:pt x="81" y="124"/>
                    <a:pt x="72" y="106"/>
                    <a:pt x="51" y="96"/>
                  </a:cubicBezTo>
                  <a:cubicBezTo>
                    <a:pt x="49" y="95"/>
                    <a:pt x="46" y="93"/>
                    <a:pt x="46" y="89"/>
                  </a:cubicBezTo>
                  <a:cubicBezTo>
                    <a:pt x="46" y="88"/>
                    <a:pt x="48" y="87"/>
                    <a:pt x="48" y="85"/>
                  </a:cubicBezTo>
                  <a:cubicBezTo>
                    <a:pt x="37" y="84"/>
                    <a:pt x="27" y="83"/>
                    <a:pt x="17" y="84"/>
                  </a:cubicBezTo>
                  <a:cubicBezTo>
                    <a:pt x="14" y="84"/>
                    <a:pt x="12" y="84"/>
                    <a:pt x="10" y="83"/>
                  </a:cubicBezTo>
                  <a:cubicBezTo>
                    <a:pt x="2" y="83"/>
                    <a:pt x="0" y="78"/>
                    <a:pt x="4" y="72"/>
                  </a:cubicBezTo>
                  <a:cubicBezTo>
                    <a:pt x="14" y="54"/>
                    <a:pt x="24" y="36"/>
                    <a:pt x="35" y="19"/>
                  </a:cubicBezTo>
                  <a:cubicBezTo>
                    <a:pt x="37" y="14"/>
                    <a:pt x="41" y="10"/>
                    <a:pt x="41" y="5"/>
                  </a:cubicBezTo>
                  <a:cubicBezTo>
                    <a:pt x="48" y="2"/>
                    <a:pt x="57" y="2"/>
                    <a:pt x="65" y="0"/>
                  </a:cubicBezTo>
                  <a:cubicBezTo>
                    <a:pt x="70" y="6"/>
                    <a:pt x="69" y="14"/>
                    <a:pt x="71" y="21"/>
                  </a:cubicBezTo>
                  <a:cubicBezTo>
                    <a:pt x="80" y="61"/>
                    <a:pt x="88" y="101"/>
                    <a:pt x="97" y="141"/>
                  </a:cubicBezTo>
                  <a:cubicBezTo>
                    <a:pt x="103" y="170"/>
                    <a:pt x="109" y="199"/>
                    <a:pt x="115" y="228"/>
                  </a:cubicBezTo>
                  <a:cubicBezTo>
                    <a:pt x="118" y="241"/>
                    <a:pt x="121" y="254"/>
                    <a:pt x="124" y="266"/>
                  </a:cubicBezTo>
                  <a:close/>
                </a:path>
              </a:pathLst>
            </a:custGeom>
            <a:solidFill>
              <a:srgbClr val="EE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709751" y="3732321"/>
              <a:ext cx="307978" cy="615968"/>
            </a:xfrm>
            <a:custGeom>
              <a:avLst/>
              <a:gdLst>
                <a:gd name="T0" fmla="*/ 56 w 70"/>
                <a:gd name="T1" fmla="*/ 137 h 140"/>
                <a:gd name="T2" fmla="*/ 32 w 70"/>
                <a:gd name="T3" fmla="*/ 82 h 140"/>
                <a:gd name="T4" fmla="*/ 1 w 70"/>
                <a:gd name="T5" fmla="*/ 17 h 140"/>
                <a:gd name="T6" fmla="*/ 4 w 70"/>
                <a:gd name="T7" fmla="*/ 9 h 140"/>
                <a:gd name="T8" fmla="*/ 8 w 70"/>
                <a:gd name="T9" fmla="*/ 4 h 140"/>
                <a:gd name="T10" fmla="*/ 19 w 70"/>
                <a:gd name="T11" fmla="*/ 4 h 140"/>
                <a:gd name="T12" fmla="*/ 54 w 70"/>
                <a:gd name="T13" fmla="*/ 46 h 140"/>
                <a:gd name="T14" fmla="*/ 56 w 70"/>
                <a:gd name="T15" fmla="*/ 55 h 140"/>
                <a:gd name="T16" fmla="*/ 63 w 70"/>
                <a:gd name="T17" fmla="*/ 87 h 140"/>
                <a:gd name="T18" fmla="*/ 69 w 70"/>
                <a:gd name="T19" fmla="*/ 118 h 140"/>
                <a:gd name="T20" fmla="*/ 67 w 70"/>
                <a:gd name="T21" fmla="*/ 133 h 140"/>
                <a:gd name="T22" fmla="*/ 56 w 70"/>
                <a:gd name="T23" fmla="*/ 13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140">
                  <a:moveTo>
                    <a:pt x="56" y="137"/>
                  </a:moveTo>
                  <a:cubicBezTo>
                    <a:pt x="48" y="118"/>
                    <a:pt x="40" y="100"/>
                    <a:pt x="32" y="82"/>
                  </a:cubicBezTo>
                  <a:cubicBezTo>
                    <a:pt x="22" y="60"/>
                    <a:pt x="12" y="38"/>
                    <a:pt x="1" y="17"/>
                  </a:cubicBezTo>
                  <a:cubicBezTo>
                    <a:pt x="0" y="13"/>
                    <a:pt x="0" y="11"/>
                    <a:pt x="4" y="9"/>
                  </a:cubicBezTo>
                  <a:cubicBezTo>
                    <a:pt x="6" y="7"/>
                    <a:pt x="8" y="7"/>
                    <a:pt x="8" y="4"/>
                  </a:cubicBezTo>
                  <a:cubicBezTo>
                    <a:pt x="12" y="0"/>
                    <a:pt x="16" y="2"/>
                    <a:pt x="19" y="4"/>
                  </a:cubicBezTo>
                  <a:cubicBezTo>
                    <a:pt x="38" y="12"/>
                    <a:pt x="50" y="26"/>
                    <a:pt x="54" y="46"/>
                  </a:cubicBezTo>
                  <a:cubicBezTo>
                    <a:pt x="54" y="49"/>
                    <a:pt x="55" y="53"/>
                    <a:pt x="56" y="55"/>
                  </a:cubicBezTo>
                  <a:cubicBezTo>
                    <a:pt x="60" y="65"/>
                    <a:pt x="61" y="76"/>
                    <a:pt x="63" y="87"/>
                  </a:cubicBezTo>
                  <a:cubicBezTo>
                    <a:pt x="65" y="97"/>
                    <a:pt x="67" y="107"/>
                    <a:pt x="69" y="118"/>
                  </a:cubicBezTo>
                  <a:cubicBezTo>
                    <a:pt x="70" y="124"/>
                    <a:pt x="70" y="129"/>
                    <a:pt x="67" y="133"/>
                  </a:cubicBezTo>
                  <a:cubicBezTo>
                    <a:pt x="64" y="137"/>
                    <a:pt x="61" y="140"/>
                    <a:pt x="56" y="137"/>
                  </a:cubicBezTo>
                  <a:close/>
                </a:path>
              </a:pathLst>
            </a:custGeom>
            <a:solidFill>
              <a:srgbClr val="EE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295410" y="3692632"/>
              <a:ext cx="682631" cy="414350"/>
            </a:xfrm>
            <a:custGeom>
              <a:avLst/>
              <a:gdLst>
                <a:gd name="T0" fmla="*/ 148 w 155"/>
                <a:gd name="T1" fmla="*/ 65 h 94"/>
                <a:gd name="T2" fmla="*/ 144 w 155"/>
                <a:gd name="T3" fmla="*/ 51 h 94"/>
                <a:gd name="T4" fmla="*/ 102 w 155"/>
                <a:gd name="T5" fmla="*/ 13 h 94"/>
                <a:gd name="T6" fmla="*/ 24 w 155"/>
                <a:gd name="T7" fmla="*/ 36 h 94"/>
                <a:gd name="T8" fmla="*/ 12 w 155"/>
                <a:gd name="T9" fmla="*/ 80 h 94"/>
                <a:gd name="T10" fmla="*/ 14 w 155"/>
                <a:gd name="T11" fmla="*/ 91 h 94"/>
                <a:gd name="T12" fmla="*/ 7 w 155"/>
                <a:gd name="T13" fmla="*/ 92 h 94"/>
                <a:gd name="T14" fmla="*/ 6 w 155"/>
                <a:gd name="T15" fmla="*/ 48 h 94"/>
                <a:gd name="T16" fmla="*/ 58 w 155"/>
                <a:gd name="T17" fmla="*/ 6 h 94"/>
                <a:gd name="T18" fmla="*/ 77 w 155"/>
                <a:gd name="T19" fmla="*/ 1 h 94"/>
                <a:gd name="T20" fmla="*/ 99 w 155"/>
                <a:gd name="T21" fmla="*/ 1 h 94"/>
                <a:gd name="T22" fmla="*/ 109 w 155"/>
                <a:gd name="T23" fmla="*/ 2 h 94"/>
                <a:gd name="T24" fmla="*/ 115 w 155"/>
                <a:gd name="T25" fmla="*/ 7 h 94"/>
                <a:gd name="T26" fmla="*/ 149 w 155"/>
                <a:gd name="T27" fmla="*/ 38 h 94"/>
                <a:gd name="T28" fmla="*/ 154 w 155"/>
                <a:gd name="T29" fmla="*/ 63 h 94"/>
                <a:gd name="T30" fmla="*/ 148 w 155"/>
                <a:gd name="T31" fmla="*/ 6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" h="94">
                  <a:moveTo>
                    <a:pt x="148" y="65"/>
                  </a:moveTo>
                  <a:cubicBezTo>
                    <a:pt x="144" y="61"/>
                    <a:pt x="145" y="56"/>
                    <a:pt x="144" y="51"/>
                  </a:cubicBezTo>
                  <a:cubicBezTo>
                    <a:pt x="138" y="31"/>
                    <a:pt x="123" y="16"/>
                    <a:pt x="102" y="13"/>
                  </a:cubicBezTo>
                  <a:cubicBezTo>
                    <a:pt x="72" y="8"/>
                    <a:pt x="46" y="14"/>
                    <a:pt x="24" y="36"/>
                  </a:cubicBezTo>
                  <a:cubicBezTo>
                    <a:pt x="13" y="48"/>
                    <a:pt x="9" y="63"/>
                    <a:pt x="12" y="80"/>
                  </a:cubicBezTo>
                  <a:cubicBezTo>
                    <a:pt x="13" y="83"/>
                    <a:pt x="15" y="87"/>
                    <a:pt x="14" y="91"/>
                  </a:cubicBezTo>
                  <a:cubicBezTo>
                    <a:pt x="12" y="93"/>
                    <a:pt x="10" y="94"/>
                    <a:pt x="7" y="92"/>
                  </a:cubicBezTo>
                  <a:cubicBezTo>
                    <a:pt x="1" y="78"/>
                    <a:pt x="0" y="63"/>
                    <a:pt x="6" y="48"/>
                  </a:cubicBezTo>
                  <a:cubicBezTo>
                    <a:pt x="15" y="25"/>
                    <a:pt x="34" y="13"/>
                    <a:pt x="58" y="6"/>
                  </a:cubicBezTo>
                  <a:cubicBezTo>
                    <a:pt x="63" y="0"/>
                    <a:pt x="70" y="2"/>
                    <a:pt x="77" y="1"/>
                  </a:cubicBezTo>
                  <a:cubicBezTo>
                    <a:pt x="84" y="0"/>
                    <a:pt x="91" y="1"/>
                    <a:pt x="99" y="1"/>
                  </a:cubicBezTo>
                  <a:cubicBezTo>
                    <a:pt x="102" y="1"/>
                    <a:pt x="106" y="1"/>
                    <a:pt x="109" y="2"/>
                  </a:cubicBezTo>
                  <a:cubicBezTo>
                    <a:pt x="112" y="3"/>
                    <a:pt x="114" y="4"/>
                    <a:pt x="115" y="7"/>
                  </a:cubicBezTo>
                  <a:cubicBezTo>
                    <a:pt x="130" y="13"/>
                    <a:pt x="142" y="23"/>
                    <a:pt x="149" y="38"/>
                  </a:cubicBezTo>
                  <a:cubicBezTo>
                    <a:pt x="152" y="46"/>
                    <a:pt x="155" y="54"/>
                    <a:pt x="154" y="63"/>
                  </a:cubicBezTo>
                  <a:cubicBezTo>
                    <a:pt x="152" y="64"/>
                    <a:pt x="150" y="66"/>
                    <a:pt x="148" y="65"/>
                  </a:cubicBezTo>
                  <a:close/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898665" y="3970453"/>
              <a:ext cx="136526" cy="404824"/>
            </a:xfrm>
            <a:custGeom>
              <a:avLst/>
              <a:gdLst>
                <a:gd name="T0" fmla="*/ 11 w 31"/>
                <a:gd name="T1" fmla="*/ 2 h 92"/>
                <a:gd name="T2" fmla="*/ 17 w 31"/>
                <a:gd name="T3" fmla="*/ 0 h 92"/>
                <a:gd name="T4" fmla="*/ 29 w 31"/>
                <a:gd name="T5" fmla="*/ 61 h 92"/>
                <a:gd name="T6" fmla="*/ 16 w 31"/>
                <a:gd name="T7" fmla="*/ 90 h 92"/>
                <a:gd name="T8" fmla="*/ 5 w 31"/>
                <a:gd name="T9" fmla="*/ 92 h 92"/>
                <a:gd name="T10" fmla="*/ 0 w 31"/>
                <a:gd name="T11" fmla="*/ 85 h 92"/>
                <a:gd name="T12" fmla="*/ 13 w 31"/>
                <a:gd name="T13" fmla="*/ 83 h 92"/>
                <a:gd name="T14" fmla="*/ 23 w 31"/>
                <a:gd name="T15" fmla="*/ 65 h 92"/>
                <a:gd name="T16" fmla="*/ 11 w 31"/>
                <a:gd name="T17" fmla="*/ 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92">
                  <a:moveTo>
                    <a:pt x="11" y="2"/>
                  </a:moveTo>
                  <a:cubicBezTo>
                    <a:pt x="13" y="1"/>
                    <a:pt x="15" y="0"/>
                    <a:pt x="17" y="0"/>
                  </a:cubicBezTo>
                  <a:cubicBezTo>
                    <a:pt x="21" y="20"/>
                    <a:pt x="25" y="40"/>
                    <a:pt x="29" y="61"/>
                  </a:cubicBezTo>
                  <a:cubicBezTo>
                    <a:pt x="31" y="75"/>
                    <a:pt x="29" y="82"/>
                    <a:pt x="16" y="90"/>
                  </a:cubicBezTo>
                  <a:cubicBezTo>
                    <a:pt x="12" y="90"/>
                    <a:pt x="9" y="91"/>
                    <a:pt x="5" y="92"/>
                  </a:cubicBezTo>
                  <a:cubicBezTo>
                    <a:pt x="3" y="90"/>
                    <a:pt x="1" y="89"/>
                    <a:pt x="0" y="85"/>
                  </a:cubicBezTo>
                  <a:cubicBezTo>
                    <a:pt x="4" y="83"/>
                    <a:pt x="10" y="86"/>
                    <a:pt x="13" y="83"/>
                  </a:cubicBezTo>
                  <a:cubicBezTo>
                    <a:pt x="21" y="81"/>
                    <a:pt x="25" y="75"/>
                    <a:pt x="23" y="65"/>
                  </a:cubicBezTo>
                  <a:cubicBezTo>
                    <a:pt x="19" y="44"/>
                    <a:pt x="15" y="23"/>
                    <a:pt x="11" y="2"/>
                  </a:cubicBezTo>
                  <a:close/>
                </a:path>
              </a:pathLst>
            </a:custGeom>
            <a:solidFill>
              <a:srgbClr val="FED9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325573" y="4092694"/>
              <a:ext cx="190502" cy="366723"/>
            </a:xfrm>
            <a:custGeom>
              <a:avLst/>
              <a:gdLst>
                <a:gd name="T0" fmla="*/ 0 w 43"/>
                <a:gd name="T1" fmla="*/ 1 h 83"/>
                <a:gd name="T2" fmla="*/ 7 w 43"/>
                <a:gd name="T3" fmla="*/ 0 h 83"/>
                <a:gd name="T4" fmla="*/ 19 w 43"/>
                <a:gd name="T5" fmla="*/ 63 h 83"/>
                <a:gd name="T6" fmla="*/ 39 w 43"/>
                <a:gd name="T7" fmla="*/ 76 h 83"/>
                <a:gd name="T8" fmla="*/ 41 w 43"/>
                <a:gd name="T9" fmla="*/ 83 h 83"/>
                <a:gd name="T10" fmla="*/ 12 w 43"/>
                <a:gd name="T11" fmla="*/ 60 h 83"/>
                <a:gd name="T12" fmla="*/ 0 w 43"/>
                <a:gd name="T1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83">
                  <a:moveTo>
                    <a:pt x="0" y="1"/>
                  </a:moveTo>
                  <a:cubicBezTo>
                    <a:pt x="2" y="0"/>
                    <a:pt x="4" y="0"/>
                    <a:pt x="7" y="0"/>
                  </a:cubicBezTo>
                  <a:cubicBezTo>
                    <a:pt x="11" y="21"/>
                    <a:pt x="14" y="42"/>
                    <a:pt x="19" y="63"/>
                  </a:cubicBezTo>
                  <a:cubicBezTo>
                    <a:pt x="21" y="75"/>
                    <a:pt x="27" y="78"/>
                    <a:pt x="39" y="76"/>
                  </a:cubicBezTo>
                  <a:cubicBezTo>
                    <a:pt x="42" y="78"/>
                    <a:pt x="43" y="80"/>
                    <a:pt x="41" y="83"/>
                  </a:cubicBezTo>
                  <a:cubicBezTo>
                    <a:pt x="22" y="83"/>
                    <a:pt x="16" y="79"/>
                    <a:pt x="12" y="60"/>
                  </a:cubicBezTo>
                  <a:cubicBezTo>
                    <a:pt x="8" y="40"/>
                    <a:pt x="4" y="21"/>
                    <a:pt x="0" y="1"/>
                  </a:cubicBezTo>
                  <a:close/>
                </a:path>
              </a:pathLst>
            </a:custGeom>
            <a:solidFill>
              <a:srgbClr val="FED9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498612" y="4392740"/>
              <a:ext cx="96838" cy="74615"/>
            </a:xfrm>
            <a:custGeom>
              <a:avLst/>
              <a:gdLst>
                <a:gd name="T0" fmla="*/ 2 w 22"/>
                <a:gd name="T1" fmla="*/ 15 h 17"/>
                <a:gd name="T2" fmla="*/ 0 w 22"/>
                <a:gd name="T3" fmla="*/ 8 h 17"/>
                <a:gd name="T4" fmla="*/ 10 w 22"/>
                <a:gd name="T5" fmla="*/ 2 h 17"/>
                <a:gd name="T6" fmla="*/ 19 w 22"/>
                <a:gd name="T7" fmla="*/ 3 h 17"/>
                <a:gd name="T8" fmla="*/ 21 w 22"/>
                <a:gd name="T9" fmla="*/ 12 h 17"/>
                <a:gd name="T10" fmla="*/ 14 w 22"/>
                <a:gd name="T11" fmla="*/ 16 h 17"/>
                <a:gd name="T12" fmla="*/ 2 w 22"/>
                <a:gd name="T13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7">
                  <a:moveTo>
                    <a:pt x="2" y="15"/>
                  </a:moveTo>
                  <a:cubicBezTo>
                    <a:pt x="1" y="13"/>
                    <a:pt x="1" y="10"/>
                    <a:pt x="0" y="8"/>
                  </a:cubicBezTo>
                  <a:cubicBezTo>
                    <a:pt x="3" y="6"/>
                    <a:pt x="7" y="6"/>
                    <a:pt x="10" y="2"/>
                  </a:cubicBezTo>
                  <a:cubicBezTo>
                    <a:pt x="13" y="0"/>
                    <a:pt x="16" y="1"/>
                    <a:pt x="19" y="3"/>
                  </a:cubicBezTo>
                  <a:cubicBezTo>
                    <a:pt x="21" y="5"/>
                    <a:pt x="22" y="8"/>
                    <a:pt x="21" y="12"/>
                  </a:cubicBezTo>
                  <a:cubicBezTo>
                    <a:pt x="19" y="15"/>
                    <a:pt x="17" y="17"/>
                    <a:pt x="14" y="16"/>
                  </a:cubicBezTo>
                  <a:cubicBezTo>
                    <a:pt x="10" y="15"/>
                    <a:pt x="6" y="15"/>
                    <a:pt x="2" y="15"/>
                  </a:cubicBezTo>
                  <a:close/>
                </a:path>
              </a:pathLst>
            </a:custGeom>
            <a:solidFill>
              <a:srgbClr val="1F6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824052" y="4340351"/>
              <a:ext cx="96838" cy="69852"/>
            </a:xfrm>
            <a:custGeom>
              <a:avLst/>
              <a:gdLst>
                <a:gd name="T0" fmla="*/ 17 w 22"/>
                <a:gd name="T1" fmla="*/ 1 h 16"/>
                <a:gd name="T2" fmla="*/ 22 w 22"/>
                <a:gd name="T3" fmla="*/ 8 h 16"/>
                <a:gd name="T4" fmla="*/ 14 w 22"/>
                <a:gd name="T5" fmla="*/ 12 h 16"/>
                <a:gd name="T6" fmla="*/ 4 w 22"/>
                <a:gd name="T7" fmla="*/ 13 h 16"/>
                <a:gd name="T8" fmla="*/ 2 w 22"/>
                <a:gd name="T9" fmla="*/ 4 h 16"/>
                <a:gd name="T10" fmla="*/ 10 w 22"/>
                <a:gd name="T11" fmla="*/ 0 h 16"/>
                <a:gd name="T12" fmla="*/ 17 w 22"/>
                <a:gd name="T1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6">
                  <a:moveTo>
                    <a:pt x="17" y="1"/>
                  </a:moveTo>
                  <a:cubicBezTo>
                    <a:pt x="22" y="1"/>
                    <a:pt x="22" y="5"/>
                    <a:pt x="22" y="8"/>
                  </a:cubicBezTo>
                  <a:cubicBezTo>
                    <a:pt x="19" y="9"/>
                    <a:pt x="16" y="10"/>
                    <a:pt x="14" y="12"/>
                  </a:cubicBezTo>
                  <a:cubicBezTo>
                    <a:pt x="11" y="15"/>
                    <a:pt x="7" y="16"/>
                    <a:pt x="4" y="13"/>
                  </a:cubicBezTo>
                  <a:cubicBezTo>
                    <a:pt x="1" y="11"/>
                    <a:pt x="0" y="7"/>
                    <a:pt x="2" y="4"/>
                  </a:cubicBezTo>
                  <a:cubicBezTo>
                    <a:pt x="3" y="0"/>
                    <a:pt x="7" y="0"/>
                    <a:pt x="10" y="0"/>
                  </a:cubicBezTo>
                  <a:cubicBezTo>
                    <a:pt x="13" y="0"/>
                    <a:pt x="15" y="3"/>
                    <a:pt x="17" y="1"/>
                  </a:cubicBezTo>
                  <a:close/>
                </a:path>
              </a:pathLst>
            </a:custGeom>
            <a:solidFill>
              <a:srgbClr val="1F6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1546237" y="3618018"/>
              <a:ext cx="87313" cy="101603"/>
            </a:xfrm>
            <a:custGeom>
              <a:avLst/>
              <a:gdLst>
                <a:gd name="T0" fmla="*/ 20 w 20"/>
                <a:gd name="T1" fmla="*/ 20 h 23"/>
                <a:gd name="T2" fmla="*/ 1 w 20"/>
                <a:gd name="T3" fmla="*/ 23 h 23"/>
                <a:gd name="T4" fmla="*/ 2 w 20"/>
                <a:gd name="T5" fmla="*/ 18 h 23"/>
                <a:gd name="T6" fmla="*/ 1 w 20"/>
                <a:gd name="T7" fmla="*/ 5 h 23"/>
                <a:gd name="T8" fmla="*/ 8 w 20"/>
                <a:gd name="T9" fmla="*/ 0 h 23"/>
                <a:gd name="T10" fmla="*/ 13 w 20"/>
                <a:gd name="T11" fmla="*/ 10 h 23"/>
                <a:gd name="T12" fmla="*/ 15 w 20"/>
                <a:gd name="T13" fmla="*/ 16 h 23"/>
                <a:gd name="T14" fmla="*/ 20 w 20"/>
                <a:gd name="T15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3">
                  <a:moveTo>
                    <a:pt x="20" y="20"/>
                  </a:moveTo>
                  <a:cubicBezTo>
                    <a:pt x="13" y="21"/>
                    <a:pt x="7" y="22"/>
                    <a:pt x="1" y="23"/>
                  </a:cubicBezTo>
                  <a:cubicBezTo>
                    <a:pt x="2" y="22"/>
                    <a:pt x="2" y="20"/>
                    <a:pt x="2" y="18"/>
                  </a:cubicBezTo>
                  <a:cubicBezTo>
                    <a:pt x="0" y="14"/>
                    <a:pt x="0" y="9"/>
                    <a:pt x="1" y="5"/>
                  </a:cubicBezTo>
                  <a:cubicBezTo>
                    <a:pt x="6" y="8"/>
                    <a:pt x="7" y="8"/>
                    <a:pt x="8" y="0"/>
                  </a:cubicBezTo>
                  <a:cubicBezTo>
                    <a:pt x="13" y="2"/>
                    <a:pt x="12" y="6"/>
                    <a:pt x="13" y="10"/>
                  </a:cubicBezTo>
                  <a:cubicBezTo>
                    <a:pt x="14" y="12"/>
                    <a:pt x="13" y="14"/>
                    <a:pt x="15" y="16"/>
                  </a:cubicBezTo>
                  <a:cubicBezTo>
                    <a:pt x="17" y="17"/>
                    <a:pt x="19" y="17"/>
                    <a:pt x="20" y="20"/>
                  </a:cubicBezTo>
                  <a:close/>
                </a:path>
              </a:pathLst>
            </a:custGeom>
            <a:solidFill>
              <a:srgbClr val="6D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573225" y="3349722"/>
              <a:ext cx="268290" cy="373073"/>
            </a:xfrm>
            <a:custGeom>
              <a:avLst/>
              <a:gdLst>
                <a:gd name="T0" fmla="*/ 7 w 61"/>
                <a:gd name="T1" fmla="*/ 79 h 85"/>
                <a:gd name="T2" fmla="*/ 2 w 61"/>
                <a:gd name="T3" fmla="*/ 61 h 85"/>
                <a:gd name="T4" fmla="*/ 16 w 61"/>
                <a:gd name="T5" fmla="*/ 16 h 85"/>
                <a:gd name="T6" fmla="*/ 47 w 61"/>
                <a:gd name="T7" fmla="*/ 0 h 85"/>
                <a:gd name="T8" fmla="*/ 49 w 61"/>
                <a:gd name="T9" fmla="*/ 5 h 85"/>
                <a:gd name="T10" fmla="*/ 20 w 61"/>
                <a:gd name="T11" fmla="*/ 54 h 85"/>
                <a:gd name="T12" fmla="*/ 13 w 61"/>
                <a:gd name="T13" fmla="*/ 67 h 85"/>
                <a:gd name="T14" fmla="*/ 18 w 61"/>
                <a:gd name="T15" fmla="*/ 76 h 85"/>
                <a:gd name="T16" fmla="*/ 52 w 61"/>
                <a:gd name="T17" fmla="*/ 77 h 85"/>
                <a:gd name="T18" fmla="*/ 57 w 61"/>
                <a:gd name="T19" fmla="*/ 77 h 85"/>
                <a:gd name="T20" fmla="*/ 61 w 61"/>
                <a:gd name="T21" fmla="*/ 79 h 85"/>
                <a:gd name="T22" fmla="*/ 58 w 61"/>
                <a:gd name="T23" fmla="*/ 82 h 85"/>
                <a:gd name="T24" fmla="*/ 52 w 61"/>
                <a:gd name="T25" fmla="*/ 85 h 85"/>
                <a:gd name="T26" fmla="*/ 36 w 61"/>
                <a:gd name="T27" fmla="*/ 81 h 85"/>
                <a:gd name="T28" fmla="*/ 25 w 61"/>
                <a:gd name="T29" fmla="*/ 80 h 85"/>
                <a:gd name="T30" fmla="*/ 7 w 61"/>
                <a:gd name="T31" fmla="*/ 7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85">
                  <a:moveTo>
                    <a:pt x="7" y="79"/>
                  </a:moveTo>
                  <a:cubicBezTo>
                    <a:pt x="5" y="73"/>
                    <a:pt x="3" y="67"/>
                    <a:pt x="2" y="61"/>
                  </a:cubicBezTo>
                  <a:cubicBezTo>
                    <a:pt x="0" y="44"/>
                    <a:pt x="3" y="29"/>
                    <a:pt x="16" y="16"/>
                  </a:cubicBezTo>
                  <a:cubicBezTo>
                    <a:pt x="25" y="8"/>
                    <a:pt x="35" y="3"/>
                    <a:pt x="47" y="0"/>
                  </a:cubicBezTo>
                  <a:cubicBezTo>
                    <a:pt x="51" y="0"/>
                    <a:pt x="51" y="2"/>
                    <a:pt x="49" y="5"/>
                  </a:cubicBezTo>
                  <a:cubicBezTo>
                    <a:pt x="40" y="22"/>
                    <a:pt x="30" y="38"/>
                    <a:pt x="20" y="54"/>
                  </a:cubicBezTo>
                  <a:cubicBezTo>
                    <a:pt x="18" y="59"/>
                    <a:pt x="15" y="63"/>
                    <a:pt x="13" y="67"/>
                  </a:cubicBezTo>
                  <a:cubicBezTo>
                    <a:pt x="8" y="74"/>
                    <a:pt x="10" y="76"/>
                    <a:pt x="18" y="76"/>
                  </a:cubicBezTo>
                  <a:cubicBezTo>
                    <a:pt x="29" y="77"/>
                    <a:pt x="40" y="77"/>
                    <a:pt x="52" y="77"/>
                  </a:cubicBezTo>
                  <a:cubicBezTo>
                    <a:pt x="53" y="77"/>
                    <a:pt x="55" y="77"/>
                    <a:pt x="57" y="77"/>
                  </a:cubicBezTo>
                  <a:cubicBezTo>
                    <a:pt x="59" y="77"/>
                    <a:pt x="60" y="77"/>
                    <a:pt x="61" y="79"/>
                  </a:cubicBezTo>
                  <a:cubicBezTo>
                    <a:pt x="61" y="81"/>
                    <a:pt x="59" y="81"/>
                    <a:pt x="58" y="82"/>
                  </a:cubicBezTo>
                  <a:cubicBezTo>
                    <a:pt x="56" y="83"/>
                    <a:pt x="54" y="84"/>
                    <a:pt x="52" y="85"/>
                  </a:cubicBezTo>
                  <a:cubicBezTo>
                    <a:pt x="47" y="84"/>
                    <a:pt x="42" y="82"/>
                    <a:pt x="36" y="81"/>
                  </a:cubicBezTo>
                  <a:cubicBezTo>
                    <a:pt x="33" y="79"/>
                    <a:pt x="29" y="80"/>
                    <a:pt x="25" y="80"/>
                  </a:cubicBezTo>
                  <a:cubicBezTo>
                    <a:pt x="19" y="79"/>
                    <a:pt x="13" y="81"/>
                    <a:pt x="7" y="7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603387" y="3697395"/>
              <a:ext cx="128589" cy="17463"/>
            </a:xfrm>
            <a:custGeom>
              <a:avLst/>
              <a:gdLst>
                <a:gd name="T0" fmla="*/ 0 w 29"/>
                <a:gd name="T1" fmla="*/ 0 h 4"/>
                <a:gd name="T2" fmla="*/ 23 w 29"/>
                <a:gd name="T3" fmla="*/ 0 h 4"/>
                <a:gd name="T4" fmla="*/ 29 w 29"/>
                <a:gd name="T5" fmla="*/ 2 h 4"/>
                <a:gd name="T6" fmla="*/ 7 w 29"/>
                <a:gd name="T7" fmla="*/ 2 h 4"/>
                <a:gd name="T8" fmla="*/ 0 w 2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0"/>
                  </a:moveTo>
                  <a:cubicBezTo>
                    <a:pt x="7" y="0"/>
                    <a:pt x="15" y="0"/>
                    <a:pt x="23" y="0"/>
                  </a:cubicBezTo>
                  <a:cubicBezTo>
                    <a:pt x="25" y="0"/>
                    <a:pt x="28" y="0"/>
                    <a:pt x="29" y="2"/>
                  </a:cubicBezTo>
                  <a:cubicBezTo>
                    <a:pt x="22" y="1"/>
                    <a:pt x="14" y="1"/>
                    <a:pt x="7" y="2"/>
                  </a:cubicBezTo>
                  <a:cubicBezTo>
                    <a:pt x="5" y="1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EE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41" name="Freeform 6">
            <a:extLst>
              <a:ext uri="{FF2B5EF4-FFF2-40B4-BE49-F238E27FC236}">
                <a16:creationId xmlns:a16="http://schemas.microsoft.com/office/drawing/2014/main" id="{7001C0D6-AAB4-4593-8AE5-D7C3456E0679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7933960" y="3966602"/>
            <a:ext cx="477417" cy="1200511"/>
          </a:xfrm>
          <a:custGeom>
            <a:avLst/>
            <a:gdLst>
              <a:gd name="T0" fmla="*/ 65 w 156"/>
              <a:gd name="T1" fmla="*/ 300 h 393"/>
              <a:gd name="T2" fmla="*/ 34 w 156"/>
              <a:gd name="T3" fmla="*/ 392 h 393"/>
              <a:gd name="T4" fmla="*/ 1 w 156"/>
              <a:gd name="T5" fmla="*/ 293 h 393"/>
              <a:gd name="T6" fmla="*/ 28 w 156"/>
              <a:gd name="T7" fmla="*/ 188 h 393"/>
              <a:gd name="T8" fmla="*/ 1 w 156"/>
              <a:gd name="T9" fmla="*/ 34 h 393"/>
              <a:gd name="T10" fmla="*/ 66 w 156"/>
              <a:gd name="T11" fmla="*/ 34 h 393"/>
              <a:gd name="T12" fmla="*/ 78 w 156"/>
              <a:gd name="T13" fmla="*/ 141 h 393"/>
              <a:gd name="T14" fmla="*/ 89 w 156"/>
              <a:gd name="T15" fmla="*/ 36 h 393"/>
              <a:gd name="T16" fmla="*/ 153 w 156"/>
              <a:gd name="T17" fmla="*/ 35 h 393"/>
              <a:gd name="T18" fmla="*/ 126 w 156"/>
              <a:gd name="T19" fmla="*/ 189 h 393"/>
              <a:gd name="T20" fmla="*/ 154 w 156"/>
              <a:gd name="T21" fmla="*/ 309 h 393"/>
              <a:gd name="T22" fmla="*/ 125 w 156"/>
              <a:gd name="T23" fmla="*/ 391 h 393"/>
              <a:gd name="T24" fmla="*/ 90 w 156"/>
              <a:gd name="T25" fmla="*/ 324 h 393"/>
              <a:gd name="T26" fmla="*/ 73 w 156"/>
              <a:gd name="T27" fmla="*/ 253 h 393"/>
              <a:gd name="T28" fmla="*/ 95 w 156"/>
              <a:gd name="T29" fmla="*/ 196 h 393"/>
              <a:gd name="T30" fmla="*/ 110 w 156"/>
              <a:gd name="T31" fmla="*/ 113 h 393"/>
              <a:gd name="T32" fmla="*/ 54 w 156"/>
              <a:gd name="T33" fmla="*/ 143 h 393"/>
              <a:gd name="T34" fmla="*/ 23 w 156"/>
              <a:gd name="T35" fmla="*/ 98 h 393"/>
              <a:gd name="T36" fmla="*/ 22 w 156"/>
              <a:gd name="T37" fmla="*/ 294 h 393"/>
              <a:gd name="T38" fmla="*/ 78 w 156"/>
              <a:gd name="T39" fmla="*/ 210 h 393"/>
              <a:gd name="T40" fmla="*/ 132 w 156"/>
              <a:gd name="T41" fmla="*/ 293 h 393"/>
              <a:gd name="T42" fmla="*/ 110 w 156"/>
              <a:gd name="T43" fmla="*/ 333 h 393"/>
              <a:gd name="T44" fmla="*/ 120 w 156"/>
              <a:gd name="T45" fmla="*/ 371 h 393"/>
              <a:gd name="T46" fmla="*/ 132 w 156"/>
              <a:gd name="T47" fmla="*/ 317 h 393"/>
              <a:gd name="T48" fmla="*/ 131 w 156"/>
              <a:gd name="T49" fmla="*/ 33 h 393"/>
              <a:gd name="T50" fmla="*/ 111 w 156"/>
              <a:gd name="T51" fmla="*/ 32 h 393"/>
              <a:gd name="T52" fmla="*/ 132 w 156"/>
              <a:gd name="T53" fmla="*/ 76 h 393"/>
              <a:gd name="T54" fmla="*/ 23 w 156"/>
              <a:gd name="T55" fmla="*/ 359 h 393"/>
              <a:gd name="T56" fmla="*/ 44 w 156"/>
              <a:gd name="T57" fmla="*/ 360 h 393"/>
              <a:gd name="T58" fmla="*/ 22 w 156"/>
              <a:gd name="T59" fmla="*/ 317 h 393"/>
              <a:gd name="T60" fmla="*/ 44 w 156"/>
              <a:gd name="T61" fmla="*/ 33 h 393"/>
              <a:gd name="T62" fmla="*/ 23 w 156"/>
              <a:gd name="T63" fmla="*/ 32 h 393"/>
              <a:gd name="T64" fmla="*/ 45 w 156"/>
              <a:gd name="T65" fmla="*/ 76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6" h="393">
                <a:moveTo>
                  <a:pt x="73" y="253"/>
                </a:moveTo>
                <a:cubicBezTo>
                  <a:pt x="71" y="269"/>
                  <a:pt x="66" y="284"/>
                  <a:pt x="65" y="300"/>
                </a:cubicBezTo>
                <a:cubicBezTo>
                  <a:pt x="64" y="318"/>
                  <a:pt x="66" y="336"/>
                  <a:pt x="66" y="354"/>
                </a:cubicBezTo>
                <a:cubicBezTo>
                  <a:pt x="67" y="377"/>
                  <a:pt x="54" y="392"/>
                  <a:pt x="34" y="392"/>
                </a:cubicBezTo>
                <a:cubicBezTo>
                  <a:pt x="14" y="392"/>
                  <a:pt x="1" y="378"/>
                  <a:pt x="1" y="356"/>
                </a:cubicBezTo>
                <a:cubicBezTo>
                  <a:pt x="1" y="335"/>
                  <a:pt x="0" y="314"/>
                  <a:pt x="1" y="293"/>
                </a:cubicBezTo>
                <a:cubicBezTo>
                  <a:pt x="1" y="261"/>
                  <a:pt x="9" y="231"/>
                  <a:pt x="28" y="205"/>
                </a:cubicBezTo>
                <a:cubicBezTo>
                  <a:pt x="32" y="199"/>
                  <a:pt x="33" y="194"/>
                  <a:pt x="28" y="188"/>
                </a:cubicBezTo>
                <a:cubicBezTo>
                  <a:pt x="9" y="162"/>
                  <a:pt x="1" y="132"/>
                  <a:pt x="1" y="99"/>
                </a:cubicBezTo>
                <a:cubicBezTo>
                  <a:pt x="1" y="77"/>
                  <a:pt x="1" y="56"/>
                  <a:pt x="1" y="34"/>
                </a:cubicBezTo>
                <a:cubicBezTo>
                  <a:pt x="2" y="14"/>
                  <a:pt x="16" y="0"/>
                  <a:pt x="34" y="1"/>
                </a:cubicBezTo>
                <a:cubicBezTo>
                  <a:pt x="52" y="1"/>
                  <a:pt x="66" y="15"/>
                  <a:pt x="66" y="34"/>
                </a:cubicBezTo>
                <a:cubicBezTo>
                  <a:pt x="66" y="55"/>
                  <a:pt x="65" y="76"/>
                  <a:pt x="65" y="96"/>
                </a:cubicBezTo>
                <a:cubicBezTo>
                  <a:pt x="65" y="111"/>
                  <a:pt x="68" y="126"/>
                  <a:pt x="78" y="141"/>
                </a:cubicBezTo>
                <a:cubicBezTo>
                  <a:pt x="87" y="124"/>
                  <a:pt x="90" y="107"/>
                  <a:pt x="90" y="90"/>
                </a:cubicBezTo>
                <a:cubicBezTo>
                  <a:pt x="90" y="72"/>
                  <a:pt x="89" y="54"/>
                  <a:pt x="89" y="36"/>
                </a:cubicBezTo>
                <a:cubicBezTo>
                  <a:pt x="89" y="15"/>
                  <a:pt x="102" y="1"/>
                  <a:pt x="121" y="1"/>
                </a:cubicBezTo>
                <a:cubicBezTo>
                  <a:pt x="140" y="1"/>
                  <a:pt x="153" y="14"/>
                  <a:pt x="153" y="35"/>
                </a:cubicBezTo>
                <a:cubicBezTo>
                  <a:pt x="154" y="61"/>
                  <a:pt x="154" y="88"/>
                  <a:pt x="153" y="114"/>
                </a:cubicBezTo>
                <a:cubicBezTo>
                  <a:pt x="152" y="141"/>
                  <a:pt x="142" y="166"/>
                  <a:pt x="126" y="189"/>
                </a:cubicBezTo>
                <a:cubicBezTo>
                  <a:pt x="122" y="194"/>
                  <a:pt x="122" y="198"/>
                  <a:pt x="126" y="204"/>
                </a:cubicBezTo>
                <a:cubicBezTo>
                  <a:pt x="148" y="235"/>
                  <a:pt x="156" y="270"/>
                  <a:pt x="154" y="309"/>
                </a:cubicBezTo>
                <a:cubicBezTo>
                  <a:pt x="152" y="326"/>
                  <a:pt x="152" y="343"/>
                  <a:pt x="152" y="360"/>
                </a:cubicBezTo>
                <a:cubicBezTo>
                  <a:pt x="153" y="380"/>
                  <a:pt x="140" y="388"/>
                  <a:pt x="125" y="391"/>
                </a:cubicBezTo>
                <a:cubicBezTo>
                  <a:pt x="109" y="393"/>
                  <a:pt x="94" y="384"/>
                  <a:pt x="91" y="368"/>
                </a:cubicBezTo>
                <a:cubicBezTo>
                  <a:pt x="89" y="354"/>
                  <a:pt x="90" y="339"/>
                  <a:pt x="90" y="324"/>
                </a:cubicBezTo>
                <a:cubicBezTo>
                  <a:pt x="92" y="300"/>
                  <a:pt x="89" y="276"/>
                  <a:pt x="79" y="253"/>
                </a:cubicBezTo>
                <a:cubicBezTo>
                  <a:pt x="77" y="253"/>
                  <a:pt x="75" y="253"/>
                  <a:pt x="73" y="253"/>
                </a:cubicBezTo>
                <a:close/>
                <a:moveTo>
                  <a:pt x="132" y="293"/>
                </a:moveTo>
                <a:cubicBezTo>
                  <a:pt x="133" y="263"/>
                  <a:pt x="128" y="251"/>
                  <a:pt x="95" y="196"/>
                </a:cubicBezTo>
                <a:cubicBezTo>
                  <a:pt x="118" y="168"/>
                  <a:pt x="133" y="137"/>
                  <a:pt x="132" y="99"/>
                </a:cubicBezTo>
                <a:cubicBezTo>
                  <a:pt x="112" y="95"/>
                  <a:pt x="112" y="95"/>
                  <a:pt x="110" y="113"/>
                </a:cubicBezTo>
                <a:cubicBezTo>
                  <a:pt x="105" y="139"/>
                  <a:pt x="93" y="161"/>
                  <a:pt x="76" y="184"/>
                </a:cubicBezTo>
                <a:cubicBezTo>
                  <a:pt x="68" y="169"/>
                  <a:pt x="59" y="156"/>
                  <a:pt x="54" y="143"/>
                </a:cubicBezTo>
                <a:cubicBezTo>
                  <a:pt x="48" y="129"/>
                  <a:pt x="46" y="113"/>
                  <a:pt x="41" y="98"/>
                </a:cubicBezTo>
                <a:cubicBezTo>
                  <a:pt x="35" y="98"/>
                  <a:pt x="29" y="98"/>
                  <a:pt x="23" y="98"/>
                </a:cubicBezTo>
                <a:cubicBezTo>
                  <a:pt x="19" y="125"/>
                  <a:pt x="29" y="151"/>
                  <a:pt x="60" y="197"/>
                </a:cubicBezTo>
                <a:cubicBezTo>
                  <a:pt x="37" y="225"/>
                  <a:pt x="21" y="256"/>
                  <a:pt x="22" y="294"/>
                </a:cubicBezTo>
                <a:cubicBezTo>
                  <a:pt x="30" y="294"/>
                  <a:pt x="36" y="294"/>
                  <a:pt x="43" y="294"/>
                </a:cubicBezTo>
                <a:cubicBezTo>
                  <a:pt x="46" y="263"/>
                  <a:pt x="58" y="236"/>
                  <a:pt x="78" y="210"/>
                </a:cubicBezTo>
                <a:cubicBezTo>
                  <a:pt x="93" y="232"/>
                  <a:pt x="105" y="254"/>
                  <a:pt x="109" y="279"/>
                </a:cubicBezTo>
                <a:cubicBezTo>
                  <a:pt x="112" y="297"/>
                  <a:pt x="112" y="297"/>
                  <a:pt x="132" y="293"/>
                </a:cubicBezTo>
                <a:close/>
                <a:moveTo>
                  <a:pt x="132" y="317"/>
                </a:moveTo>
                <a:cubicBezTo>
                  <a:pt x="113" y="312"/>
                  <a:pt x="110" y="314"/>
                  <a:pt x="110" y="333"/>
                </a:cubicBezTo>
                <a:cubicBezTo>
                  <a:pt x="110" y="341"/>
                  <a:pt x="110" y="348"/>
                  <a:pt x="110" y="356"/>
                </a:cubicBezTo>
                <a:cubicBezTo>
                  <a:pt x="110" y="363"/>
                  <a:pt x="111" y="370"/>
                  <a:pt x="120" y="371"/>
                </a:cubicBezTo>
                <a:cubicBezTo>
                  <a:pt x="129" y="371"/>
                  <a:pt x="132" y="366"/>
                  <a:pt x="132" y="358"/>
                </a:cubicBezTo>
                <a:cubicBezTo>
                  <a:pt x="132" y="344"/>
                  <a:pt x="132" y="331"/>
                  <a:pt x="132" y="317"/>
                </a:cubicBezTo>
                <a:close/>
                <a:moveTo>
                  <a:pt x="132" y="76"/>
                </a:moveTo>
                <a:cubicBezTo>
                  <a:pt x="132" y="61"/>
                  <a:pt x="133" y="46"/>
                  <a:pt x="131" y="33"/>
                </a:cubicBezTo>
                <a:cubicBezTo>
                  <a:pt x="131" y="29"/>
                  <a:pt x="125" y="23"/>
                  <a:pt x="121" y="23"/>
                </a:cubicBezTo>
                <a:cubicBezTo>
                  <a:pt x="118" y="23"/>
                  <a:pt x="111" y="28"/>
                  <a:pt x="111" y="32"/>
                </a:cubicBezTo>
                <a:cubicBezTo>
                  <a:pt x="109" y="46"/>
                  <a:pt x="110" y="61"/>
                  <a:pt x="110" y="76"/>
                </a:cubicBezTo>
                <a:cubicBezTo>
                  <a:pt x="119" y="76"/>
                  <a:pt x="125" y="76"/>
                  <a:pt x="132" y="76"/>
                </a:cubicBezTo>
                <a:close/>
                <a:moveTo>
                  <a:pt x="22" y="317"/>
                </a:moveTo>
                <a:cubicBezTo>
                  <a:pt x="22" y="332"/>
                  <a:pt x="22" y="346"/>
                  <a:pt x="23" y="359"/>
                </a:cubicBezTo>
                <a:cubicBezTo>
                  <a:pt x="23" y="364"/>
                  <a:pt x="30" y="369"/>
                  <a:pt x="34" y="370"/>
                </a:cubicBezTo>
                <a:cubicBezTo>
                  <a:pt x="37" y="370"/>
                  <a:pt x="44" y="364"/>
                  <a:pt x="44" y="360"/>
                </a:cubicBezTo>
                <a:cubicBezTo>
                  <a:pt x="45" y="346"/>
                  <a:pt x="45" y="332"/>
                  <a:pt x="45" y="317"/>
                </a:cubicBezTo>
                <a:cubicBezTo>
                  <a:pt x="36" y="317"/>
                  <a:pt x="29" y="317"/>
                  <a:pt x="22" y="317"/>
                </a:cubicBezTo>
                <a:close/>
                <a:moveTo>
                  <a:pt x="45" y="76"/>
                </a:moveTo>
                <a:cubicBezTo>
                  <a:pt x="45" y="61"/>
                  <a:pt x="45" y="47"/>
                  <a:pt x="44" y="33"/>
                </a:cubicBezTo>
                <a:cubicBezTo>
                  <a:pt x="44" y="29"/>
                  <a:pt x="38" y="23"/>
                  <a:pt x="34" y="23"/>
                </a:cubicBezTo>
                <a:cubicBezTo>
                  <a:pt x="31" y="22"/>
                  <a:pt x="23" y="28"/>
                  <a:pt x="23" y="32"/>
                </a:cubicBezTo>
                <a:cubicBezTo>
                  <a:pt x="22" y="46"/>
                  <a:pt x="23" y="61"/>
                  <a:pt x="23" y="76"/>
                </a:cubicBezTo>
                <a:cubicBezTo>
                  <a:pt x="30" y="76"/>
                  <a:pt x="36" y="76"/>
                  <a:pt x="45" y="7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3" name="TextBox 39">
            <a:extLst>
              <a:ext uri="{FF2B5EF4-FFF2-40B4-BE49-F238E27FC236}">
                <a16:creationId xmlns:a16="http://schemas.microsoft.com/office/drawing/2014/main" id="{C4D70ABA-5FEE-46DB-A0E3-01496B7E93CD}"/>
              </a:ext>
            </a:extLst>
          </p:cNvPr>
          <p:cNvSpPr txBox="1"/>
          <p:nvPr/>
        </p:nvSpPr>
        <p:spPr>
          <a:xfrm>
            <a:off x="6086906" y="305810"/>
            <a:ext cx="2770444" cy="27699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l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لورم خودش دردناک است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4" name="Grupo 43">
            <a:extLst>
              <a:ext uri="{FF2B5EF4-FFF2-40B4-BE49-F238E27FC236}">
                <a16:creationId xmlns:a16="http://schemas.microsoft.com/office/drawing/2014/main" id="{109243E5-406C-4E7F-BA15-F021D30845F3}"/>
              </a:ext>
            </a:extLst>
          </p:cNvPr>
          <p:cNvGrpSpPr/>
          <p:nvPr/>
        </p:nvGrpSpPr>
        <p:grpSpPr>
          <a:xfrm>
            <a:off x="231552" y="292687"/>
            <a:ext cx="4537700" cy="907407"/>
            <a:chOff x="1403648" y="2243287"/>
            <a:chExt cx="7368294" cy="953289"/>
          </a:xfrm>
          <a:solidFill>
            <a:srgbClr val="00B0F0"/>
          </a:solidFill>
        </p:grpSpPr>
        <p:sp>
          <p:nvSpPr>
            <p:cNvPr id="45" name="Freeform 12">
              <a:extLst>
                <a:ext uri="{FF2B5EF4-FFF2-40B4-BE49-F238E27FC236}">
                  <a16:creationId xmlns:a16="http://schemas.microsoft.com/office/drawing/2014/main" id="{A4B05267-554A-49CB-B545-07756736E54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403648" y="224499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12">
              <a:extLst>
                <a:ext uri="{FF2B5EF4-FFF2-40B4-BE49-F238E27FC236}">
                  <a16:creationId xmlns:a16="http://schemas.microsoft.com/office/drawing/2014/main" id="{93D6378F-4527-4C2A-8464-77585732F041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1979224" y="224328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47" name="TextBox 37">
            <a:extLst>
              <a:ext uri="{FF2B5EF4-FFF2-40B4-BE49-F238E27FC236}">
                <a16:creationId xmlns:a16="http://schemas.microsoft.com/office/drawing/2014/main" id="{CF244BCF-C8FA-4ECC-A6E8-86E8E23BCC8D}"/>
              </a:ext>
            </a:extLst>
          </p:cNvPr>
          <p:cNvSpPr txBox="1"/>
          <p:nvPr/>
        </p:nvSpPr>
        <p:spPr>
          <a:xfrm>
            <a:off x="286650" y="496443"/>
            <a:ext cx="4122561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3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اسلاید عالی</a:t>
            </a:r>
            <a:endParaRPr lang="en-US" altLang="ko-KR" sz="33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0124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086C1188-6531-4BEC-9F3D-F90131E9F3EC}"/>
              </a:ext>
            </a:extLst>
          </p:cNvPr>
          <p:cNvGrpSpPr/>
          <p:nvPr/>
        </p:nvGrpSpPr>
        <p:grpSpPr>
          <a:xfrm>
            <a:off x="495454" y="2052261"/>
            <a:ext cx="3240974" cy="2547955"/>
            <a:chOff x="1546363" y="2786226"/>
            <a:chExt cx="4321299" cy="339727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8D780B7-4706-4F86-BEA1-1BF65603C6FC}"/>
                </a:ext>
              </a:extLst>
            </p:cNvPr>
            <p:cNvSpPr txBox="1"/>
            <p:nvPr/>
          </p:nvSpPr>
          <p:spPr>
            <a:xfrm>
              <a:off x="1546363" y="2786226"/>
              <a:ext cx="4321299" cy="358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fa-IR" altLang="ko-KR" sz="1350" dirty="0">
                  <a:solidFill>
                    <a:srgbClr val="0DD2D9"/>
                  </a:solidFill>
                  <a:cs typeface="B Nazanin" panose="00000400000000000000" pitchFamily="2" charset="-78"/>
                </a:rPr>
                <a:t>ارائه نمونه کارها ساده</a:t>
              </a:r>
              <a:endParaRPr lang="en-US" altLang="ko-KR" sz="1350" dirty="0">
                <a:solidFill>
                  <a:srgbClr val="0DD2D9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6B309B2-EA45-4B08-9086-018C3C489D8F}"/>
                </a:ext>
              </a:extLst>
            </p:cNvPr>
            <p:cNvSpPr txBox="1"/>
            <p:nvPr/>
          </p:nvSpPr>
          <p:spPr>
            <a:xfrm>
              <a:off x="1546363" y="5198250"/>
              <a:ext cx="4321299" cy="358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fa-IR" altLang="ko-KR" sz="1350" dirty="0">
                  <a:solidFill>
                    <a:srgbClr val="0DD2D9"/>
                  </a:solidFill>
                  <a:cs typeface="B Nazanin" panose="00000400000000000000" pitchFamily="2" charset="-78"/>
                </a:rPr>
                <a:t>ارائه نمونه کارها</a:t>
              </a:r>
              <a:endParaRPr lang="en-US" altLang="ko-KR" sz="1350" dirty="0">
                <a:solidFill>
                  <a:srgbClr val="0DD2D9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D8A4CF1-9A86-471F-98D4-91B19A714010}"/>
                </a:ext>
              </a:extLst>
            </p:cNvPr>
            <p:cNvSpPr txBox="1"/>
            <p:nvPr/>
          </p:nvSpPr>
          <p:spPr>
            <a:xfrm>
              <a:off x="1546363" y="3992238"/>
              <a:ext cx="4321299" cy="358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fa-IR" altLang="ko-KR" sz="1350" dirty="0">
                  <a:solidFill>
                    <a:srgbClr val="0DD2D9"/>
                  </a:solidFill>
                  <a:cs typeface="B Nazanin" panose="00000400000000000000" pitchFamily="2" charset="-78"/>
                </a:rPr>
                <a:t>نمونه کارها ساده</a:t>
              </a:r>
              <a:endParaRPr lang="en-US" altLang="ko-KR" sz="1350" dirty="0">
                <a:solidFill>
                  <a:srgbClr val="0DD2D9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7F9C5D9-1591-472D-8891-B836C5307595}"/>
                </a:ext>
              </a:extLst>
            </p:cNvPr>
            <p:cNvSpPr txBox="1"/>
            <p:nvPr/>
          </p:nvSpPr>
          <p:spPr>
            <a:xfrm>
              <a:off x="1546363" y="3100158"/>
              <a:ext cx="373274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chemeClr val="bg2">
                      <a:lumMod val="10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9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09CE7E-35F9-411D-9617-537572F3A959}"/>
                </a:ext>
              </a:extLst>
            </p:cNvPr>
            <p:cNvSpPr txBox="1"/>
            <p:nvPr/>
          </p:nvSpPr>
          <p:spPr>
            <a:xfrm>
              <a:off x="1546363" y="4303275"/>
              <a:ext cx="373274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chemeClr val="bg2">
                      <a:lumMod val="10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9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36F5FC2-62B6-4C4E-86EB-CEEE85E7C8B5}"/>
                </a:ext>
              </a:extLst>
            </p:cNvPr>
            <p:cNvSpPr txBox="1"/>
            <p:nvPr/>
          </p:nvSpPr>
          <p:spPr>
            <a:xfrm>
              <a:off x="1546363" y="5506391"/>
              <a:ext cx="373274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chemeClr val="bg2">
                      <a:lumMod val="10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900" dirty="0">
                <a:solidFill>
                  <a:schemeClr val="bg2">
                    <a:lumMod val="10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B42C4A40-2122-41E0-BAE8-761BE54E1CBD}"/>
              </a:ext>
            </a:extLst>
          </p:cNvPr>
          <p:cNvSpPr txBox="1"/>
          <p:nvPr/>
        </p:nvSpPr>
        <p:spPr>
          <a:xfrm>
            <a:off x="587609" y="328570"/>
            <a:ext cx="3148820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33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عالی</a:t>
            </a:r>
            <a:endParaRPr lang="en-US" altLang="ko-KR" sz="33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0A0ED3-EDD6-4392-B6E1-1F4CF2B1AC47}"/>
              </a:ext>
            </a:extLst>
          </p:cNvPr>
          <p:cNvSpPr txBox="1"/>
          <p:nvPr/>
        </p:nvSpPr>
        <p:spPr>
          <a:xfrm>
            <a:off x="587609" y="813941"/>
            <a:ext cx="314882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81B8F71-BC46-48A2-A944-76395EB4548A}"/>
              </a:ext>
            </a:extLst>
          </p:cNvPr>
          <p:cNvSpPr txBox="1"/>
          <p:nvPr/>
        </p:nvSpPr>
        <p:spPr>
          <a:xfrm>
            <a:off x="587609" y="163995"/>
            <a:ext cx="314881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a-IR" altLang="ko-KR" sz="1050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آسان برای تغییر رنگ</a:t>
            </a:r>
            <a:endParaRPr lang="ko-KR" altLang="en-US" sz="105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71BC91EB-BDB5-AF3B-DD3E-DAB9F980072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43437" y="1344612"/>
            <a:ext cx="3679824" cy="3681413"/>
            <a:chOff x="2925" y="847"/>
            <a:chExt cx="2318" cy="2319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CE39540B-9DDD-7887-3E67-0FB36A443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5" y="1862"/>
              <a:ext cx="1014" cy="670"/>
            </a:xfrm>
            <a:custGeom>
              <a:avLst/>
              <a:gdLst>
                <a:gd name="T0" fmla="*/ 0 w 903"/>
                <a:gd name="T1" fmla="*/ 579 h 597"/>
                <a:gd name="T2" fmla="*/ 20 w 903"/>
                <a:gd name="T3" fmla="*/ 471 h 597"/>
                <a:gd name="T4" fmla="*/ 47 w 903"/>
                <a:gd name="T5" fmla="*/ 317 h 597"/>
                <a:gd name="T6" fmla="*/ 272 w 903"/>
                <a:gd name="T7" fmla="*/ 85 h 597"/>
                <a:gd name="T8" fmla="*/ 412 w 903"/>
                <a:gd name="T9" fmla="*/ 48 h 597"/>
                <a:gd name="T10" fmla="*/ 436 w 903"/>
                <a:gd name="T11" fmla="*/ 15 h 597"/>
                <a:gd name="T12" fmla="*/ 437 w 903"/>
                <a:gd name="T13" fmla="*/ 0 h 597"/>
                <a:gd name="T14" fmla="*/ 501 w 903"/>
                <a:gd name="T15" fmla="*/ 0 h 597"/>
                <a:gd name="T16" fmla="*/ 503 w 903"/>
                <a:gd name="T17" fmla="*/ 4 h 597"/>
                <a:gd name="T18" fmla="*/ 542 w 903"/>
                <a:gd name="T19" fmla="*/ 74 h 597"/>
                <a:gd name="T20" fmla="*/ 654 w 903"/>
                <a:gd name="T21" fmla="*/ 148 h 597"/>
                <a:gd name="T22" fmla="*/ 684 w 903"/>
                <a:gd name="T23" fmla="*/ 149 h 597"/>
                <a:gd name="T24" fmla="*/ 813 w 903"/>
                <a:gd name="T25" fmla="*/ 63 h 597"/>
                <a:gd name="T26" fmla="*/ 835 w 903"/>
                <a:gd name="T27" fmla="*/ 23 h 597"/>
                <a:gd name="T28" fmla="*/ 834 w 903"/>
                <a:gd name="T29" fmla="*/ 1 h 597"/>
                <a:gd name="T30" fmla="*/ 902 w 903"/>
                <a:gd name="T31" fmla="*/ 1 h 597"/>
                <a:gd name="T32" fmla="*/ 902 w 903"/>
                <a:gd name="T33" fmla="*/ 75 h 597"/>
                <a:gd name="T34" fmla="*/ 892 w 903"/>
                <a:gd name="T35" fmla="*/ 90 h 597"/>
                <a:gd name="T36" fmla="*/ 681 w 903"/>
                <a:gd name="T37" fmla="*/ 231 h 597"/>
                <a:gd name="T38" fmla="*/ 656 w 903"/>
                <a:gd name="T39" fmla="*/ 230 h 597"/>
                <a:gd name="T40" fmla="*/ 479 w 903"/>
                <a:gd name="T41" fmla="*/ 112 h 597"/>
                <a:gd name="T42" fmla="*/ 448 w 903"/>
                <a:gd name="T43" fmla="*/ 108 h 597"/>
                <a:gd name="T44" fmla="*/ 270 w 903"/>
                <a:gd name="T45" fmla="*/ 157 h 597"/>
                <a:gd name="T46" fmla="*/ 109 w 903"/>
                <a:gd name="T47" fmla="*/ 347 h 597"/>
                <a:gd name="T48" fmla="*/ 82 w 903"/>
                <a:gd name="T49" fmla="*/ 512 h 597"/>
                <a:gd name="T50" fmla="*/ 80 w 903"/>
                <a:gd name="T51" fmla="*/ 529 h 597"/>
                <a:gd name="T52" fmla="*/ 242 w 903"/>
                <a:gd name="T53" fmla="*/ 529 h 597"/>
                <a:gd name="T54" fmla="*/ 271 w 903"/>
                <a:gd name="T55" fmla="*/ 326 h 597"/>
                <a:gd name="T56" fmla="*/ 338 w 903"/>
                <a:gd name="T57" fmla="*/ 335 h 597"/>
                <a:gd name="T58" fmla="*/ 310 w 903"/>
                <a:gd name="T59" fmla="*/ 530 h 597"/>
                <a:gd name="T60" fmla="*/ 702 w 903"/>
                <a:gd name="T61" fmla="*/ 530 h 597"/>
                <a:gd name="T62" fmla="*/ 702 w 903"/>
                <a:gd name="T63" fmla="*/ 595 h 597"/>
                <a:gd name="T64" fmla="*/ 685 w 903"/>
                <a:gd name="T65" fmla="*/ 597 h 597"/>
                <a:gd name="T66" fmla="*/ 16 w 903"/>
                <a:gd name="T67" fmla="*/ 597 h 597"/>
                <a:gd name="T68" fmla="*/ 0 w 903"/>
                <a:gd name="T69" fmla="*/ 595 h 597"/>
                <a:gd name="T70" fmla="*/ 0 w 903"/>
                <a:gd name="T71" fmla="*/ 579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3" h="597">
                  <a:moveTo>
                    <a:pt x="0" y="579"/>
                  </a:moveTo>
                  <a:cubicBezTo>
                    <a:pt x="7" y="543"/>
                    <a:pt x="14" y="507"/>
                    <a:pt x="20" y="471"/>
                  </a:cubicBezTo>
                  <a:cubicBezTo>
                    <a:pt x="29" y="420"/>
                    <a:pt x="36" y="368"/>
                    <a:pt x="47" y="317"/>
                  </a:cubicBezTo>
                  <a:cubicBezTo>
                    <a:pt x="75" y="194"/>
                    <a:pt x="153" y="119"/>
                    <a:pt x="272" y="85"/>
                  </a:cubicBezTo>
                  <a:cubicBezTo>
                    <a:pt x="318" y="71"/>
                    <a:pt x="365" y="59"/>
                    <a:pt x="412" y="48"/>
                  </a:cubicBezTo>
                  <a:cubicBezTo>
                    <a:pt x="431" y="43"/>
                    <a:pt x="440" y="35"/>
                    <a:pt x="436" y="15"/>
                  </a:cubicBezTo>
                  <a:cubicBezTo>
                    <a:pt x="436" y="11"/>
                    <a:pt x="437" y="6"/>
                    <a:pt x="437" y="0"/>
                  </a:cubicBezTo>
                  <a:cubicBezTo>
                    <a:pt x="459" y="0"/>
                    <a:pt x="480" y="0"/>
                    <a:pt x="501" y="0"/>
                  </a:cubicBezTo>
                  <a:cubicBezTo>
                    <a:pt x="502" y="2"/>
                    <a:pt x="503" y="3"/>
                    <a:pt x="503" y="4"/>
                  </a:cubicBezTo>
                  <a:cubicBezTo>
                    <a:pt x="496" y="38"/>
                    <a:pt x="513" y="57"/>
                    <a:pt x="542" y="74"/>
                  </a:cubicBezTo>
                  <a:cubicBezTo>
                    <a:pt x="581" y="96"/>
                    <a:pt x="617" y="123"/>
                    <a:pt x="654" y="148"/>
                  </a:cubicBezTo>
                  <a:cubicBezTo>
                    <a:pt x="665" y="156"/>
                    <a:pt x="673" y="157"/>
                    <a:pt x="684" y="149"/>
                  </a:cubicBezTo>
                  <a:cubicBezTo>
                    <a:pt x="726" y="119"/>
                    <a:pt x="769" y="90"/>
                    <a:pt x="813" y="63"/>
                  </a:cubicBezTo>
                  <a:cubicBezTo>
                    <a:pt x="829" y="53"/>
                    <a:pt x="838" y="42"/>
                    <a:pt x="835" y="23"/>
                  </a:cubicBezTo>
                  <a:cubicBezTo>
                    <a:pt x="833" y="16"/>
                    <a:pt x="834" y="9"/>
                    <a:pt x="834" y="1"/>
                  </a:cubicBezTo>
                  <a:cubicBezTo>
                    <a:pt x="857" y="1"/>
                    <a:pt x="878" y="1"/>
                    <a:pt x="902" y="1"/>
                  </a:cubicBezTo>
                  <a:cubicBezTo>
                    <a:pt x="902" y="26"/>
                    <a:pt x="903" y="50"/>
                    <a:pt x="902" y="75"/>
                  </a:cubicBezTo>
                  <a:cubicBezTo>
                    <a:pt x="902" y="80"/>
                    <a:pt x="897" y="87"/>
                    <a:pt x="892" y="90"/>
                  </a:cubicBezTo>
                  <a:cubicBezTo>
                    <a:pt x="822" y="138"/>
                    <a:pt x="751" y="184"/>
                    <a:pt x="681" y="231"/>
                  </a:cubicBezTo>
                  <a:cubicBezTo>
                    <a:pt x="671" y="238"/>
                    <a:pt x="665" y="236"/>
                    <a:pt x="656" y="230"/>
                  </a:cubicBezTo>
                  <a:cubicBezTo>
                    <a:pt x="597" y="191"/>
                    <a:pt x="538" y="151"/>
                    <a:pt x="479" y="112"/>
                  </a:cubicBezTo>
                  <a:cubicBezTo>
                    <a:pt x="470" y="107"/>
                    <a:pt x="457" y="105"/>
                    <a:pt x="448" y="108"/>
                  </a:cubicBezTo>
                  <a:cubicBezTo>
                    <a:pt x="388" y="123"/>
                    <a:pt x="328" y="138"/>
                    <a:pt x="270" y="157"/>
                  </a:cubicBezTo>
                  <a:cubicBezTo>
                    <a:pt x="177" y="186"/>
                    <a:pt x="126" y="253"/>
                    <a:pt x="109" y="347"/>
                  </a:cubicBezTo>
                  <a:cubicBezTo>
                    <a:pt x="99" y="402"/>
                    <a:pt x="91" y="457"/>
                    <a:pt x="82" y="512"/>
                  </a:cubicBezTo>
                  <a:cubicBezTo>
                    <a:pt x="81" y="517"/>
                    <a:pt x="81" y="522"/>
                    <a:pt x="80" y="529"/>
                  </a:cubicBezTo>
                  <a:cubicBezTo>
                    <a:pt x="134" y="529"/>
                    <a:pt x="187" y="529"/>
                    <a:pt x="242" y="529"/>
                  </a:cubicBezTo>
                  <a:cubicBezTo>
                    <a:pt x="252" y="462"/>
                    <a:pt x="261" y="395"/>
                    <a:pt x="271" y="326"/>
                  </a:cubicBezTo>
                  <a:cubicBezTo>
                    <a:pt x="294" y="329"/>
                    <a:pt x="315" y="332"/>
                    <a:pt x="338" y="335"/>
                  </a:cubicBezTo>
                  <a:cubicBezTo>
                    <a:pt x="329" y="400"/>
                    <a:pt x="320" y="464"/>
                    <a:pt x="310" y="530"/>
                  </a:cubicBezTo>
                  <a:cubicBezTo>
                    <a:pt x="441" y="530"/>
                    <a:pt x="571" y="530"/>
                    <a:pt x="702" y="530"/>
                  </a:cubicBezTo>
                  <a:cubicBezTo>
                    <a:pt x="702" y="553"/>
                    <a:pt x="702" y="573"/>
                    <a:pt x="702" y="595"/>
                  </a:cubicBezTo>
                  <a:cubicBezTo>
                    <a:pt x="696" y="596"/>
                    <a:pt x="690" y="597"/>
                    <a:pt x="685" y="597"/>
                  </a:cubicBezTo>
                  <a:cubicBezTo>
                    <a:pt x="462" y="597"/>
                    <a:pt x="239" y="597"/>
                    <a:pt x="16" y="597"/>
                  </a:cubicBezTo>
                  <a:cubicBezTo>
                    <a:pt x="11" y="597"/>
                    <a:pt x="5" y="596"/>
                    <a:pt x="0" y="595"/>
                  </a:cubicBezTo>
                  <a:cubicBezTo>
                    <a:pt x="0" y="590"/>
                    <a:pt x="0" y="585"/>
                    <a:pt x="0" y="579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D07669A0-CB53-CA2D-39FE-F85DAF7C15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6" y="1709"/>
              <a:ext cx="1457" cy="1457"/>
            </a:xfrm>
            <a:custGeom>
              <a:avLst/>
              <a:gdLst>
                <a:gd name="T0" fmla="*/ 648 w 1298"/>
                <a:gd name="T1" fmla="*/ 1296 h 1298"/>
                <a:gd name="T2" fmla="*/ 2 w 1298"/>
                <a:gd name="T3" fmla="*/ 648 h 1298"/>
                <a:gd name="T4" fmla="*/ 652 w 1298"/>
                <a:gd name="T5" fmla="*/ 2 h 1298"/>
                <a:gd name="T6" fmla="*/ 1296 w 1298"/>
                <a:gd name="T7" fmla="*/ 653 h 1298"/>
                <a:gd name="T8" fmla="*/ 648 w 1298"/>
                <a:gd name="T9" fmla="*/ 1296 h 1298"/>
                <a:gd name="T10" fmla="*/ 647 w 1298"/>
                <a:gd name="T11" fmla="*/ 1230 h 1298"/>
                <a:gd name="T12" fmla="*/ 1228 w 1298"/>
                <a:gd name="T13" fmla="*/ 656 h 1298"/>
                <a:gd name="T14" fmla="*/ 679 w 1298"/>
                <a:gd name="T15" fmla="*/ 71 h 1298"/>
                <a:gd name="T16" fmla="*/ 69 w 1298"/>
                <a:gd name="T17" fmla="*/ 646 h 1298"/>
                <a:gd name="T18" fmla="*/ 647 w 1298"/>
                <a:gd name="T19" fmla="*/ 123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8" h="1298">
                  <a:moveTo>
                    <a:pt x="648" y="1296"/>
                  </a:moveTo>
                  <a:cubicBezTo>
                    <a:pt x="289" y="1294"/>
                    <a:pt x="0" y="1003"/>
                    <a:pt x="2" y="648"/>
                  </a:cubicBezTo>
                  <a:cubicBezTo>
                    <a:pt x="5" y="289"/>
                    <a:pt x="296" y="0"/>
                    <a:pt x="652" y="2"/>
                  </a:cubicBezTo>
                  <a:cubicBezTo>
                    <a:pt x="1009" y="5"/>
                    <a:pt x="1298" y="297"/>
                    <a:pt x="1296" y="653"/>
                  </a:cubicBezTo>
                  <a:cubicBezTo>
                    <a:pt x="1294" y="1009"/>
                    <a:pt x="1002" y="1298"/>
                    <a:pt x="648" y="1296"/>
                  </a:cubicBezTo>
                  <a:close/>
                  <a:moveTo>
                    <a:pt x="647" y="1230"/>
                  </a:moveTo>
                  <a:cubicBezTo>
                    <a:pt x="964" y="1229"/>
                    <a:pt x="1225" y="976"/>
                    <a:pt x="1228" y="656"/>
                  </a:cubicBezTo>
                  <a:cubicBezTo>
                    <a:pt x="1232" y="344"/>
                    <a:pt x="987" y="86"/>
                    <a:pt x="679" y="71"/>
                  </a:cubicBezTo>
                  <a:cubicBezTo>
                    <a:pt x="347" y="54"/>
                    <a:pt x="72" y="318"/>
                    <a:pt x="69" y="646"/>
                  </a:cubicBezTo>
                  <a:cubicBezTo>
                    <a:pt x="67" y="951"/>
                    <a:pt x="309" y="1225"/>
                    <a:pt x="647" y="123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2E02C3E2-3662-B3E5-CC9D-7DBDA777F6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0" y="847"/>
              <a:ext cx="989" cy="1016"/>
            </a:xfrm>
            <a:custGeom>
              <a:avLst/>
              <a:gdLst>
                <a:gd name="T0" fmla="*/ 441 w 881"/>
                <a:gd name="T1" fmla="*/ 903 h 905"/>
                <a:gd name="T2" fmla="*/ 377 w 881"/>
                <a:gd name="T3" fmla="*/ 903 h 905"/>
                <a:gd name="T4" fmla="*/ 296 w 881"/>
                <a:gd name="T5" fmla="*/ 871 h 905"/>
                <a:gd name="T6" fmla="*/ 162 w 881"/>
                <a:gd name="T7" fmla="*/ 736 h 905"/>
                <a:gd name="T8" fmla="*/ 120 w 881"/>
                <a:gd name="T9" fmla="*/ 674 h 905"/>
                <a:gd name="T10" fmla="*/ 59 w 881"/>
                <a:gd name="T11" fmla="*/ 635 h 905"/>
                <a:gd name="T12" fmla="*/ 63 w 881"/>
                <a:gd name="T13" fmla="*/ 443 h 905"/>
                <a:gd name="T14" fmla="*/ 77 w 881"/>
                <a:gd name="T15" fmla="*/ 412 h 905"/>
                <a:gd name="T16" fmla="*/ 113 w 881"/>
                <a:gd name="T17" fmla="*/ 214 h 905"/>
                <a:gd name="T18" fmla="*/ 467 w 881"/>
                <a:gd name="T19" fmla="*/ 8 h 905"/>
                <a:gd name="T20" fmla="*/ 688 w 881"/>
                <a:gd name="T21" fmla="*/ 130 h 905"/>
                <a:gd name="T22" fmla="*/ 709 w 881"/>
                <a:gd name="T23" fmla="*/ 145 h 905"/>
                <a:gd name="T24" fmla="*/ 808 w 881"/>
                <a:gd name="T25" fmla="*/ 276 h 905"/>
                <a:gd name="T26" fmla="*/ 809 w 881"/>
                <a:gd name="T27" fmla="*/ 409 h 905"/>
                <a:gd name="T28" fmla="*/ 820 w 881"/>
                <a:gd name="T29" fmla="*/ 431 h 905"/>
                <a:gd name="T30" fmla="*/ 871 w 881"/>
                <a:gd name="T31" fmla="*/ 563 h 905"/>
                <a:gd name="T32" fmla="*/ 778 w 881"/>
                <a:gd name="T33" fmla="*/ 666 h 905"/>
                <a:gd name="T34" fmla="*/ 761 w 881"/>
                <a:gd name="T35" fmla="*/ 680 h 905"/>
                <a:gd name="T36" fmla="*/ 720 w 881"/>
                <a:gd name="T37" fmla="*/ 739 h 905"/>
                <a:gd name="T38" fmla="*/ 592 w 881"/>
                <a:gd name="T39" fmla="*/ 868 h 905"/>
                <a:gd name="T40" fmla="*/ 506 w 881"/>
                <a:gd name="T41" fmla="*/ 903 h 905"/>
                <a:gd name="T42" fmla="*/ 441 w 881"/>
                <a:gd name="T43" fmla="*/ 903 h 905"/>
                <a:gd name="T44" fmla="*/ 538 w 881"/>
                <a:gd name="T45" fmla="*/ 358 h 905"/>
                <a:gd name="T46" fmla="*/ 524 w 881"/>
                <a:gd name="T47" fmla="*/ 371 h 905"/>
                <a:gd name="T48" fmla="*/ 280 w 881"/>
                <a:gd name="T49" fmla="*/ 472 h 905"/>
                <a:gd name="T50" fmla="*/ 178 w 881"/>
                <a:gd name="T51" fmla="*/ 472 h 905"/>
                <a:gd name="T52" fmla="*/ 178 w 881"/>
                <a:gd name="T53" fmla="*/ 620 h 905"/>
                <a:gd name="T54" fmla="*/ 210 w 881"/>
                <a:gd name="T55" fmla="*/ 690 h 905"/>
                <a:gd name="T56" fmla="*/ 342 w 881"/>
                <a:gd name="T57" fmla="*/ 820 h 905"/>
                <a:gd name="T58" fmla="*/ 377 w 881"/>
                <a:gd name="T59" fmla="*/ 835 h 905"/>
                <a:gd name="T60" fmla="*/ 508 w 881"/>
                <a:gd name="T61" fmla="*/ 835 h 905"/>
                <a:gd name="T62" fmla="*/ 543 w 881"/>
                <a:gd name="T63" fmla="*/ 821 h 905"/>
                <a:gd name="T64" fmla="*/ 676 w 881"/>
                <a:gd name="T65" fmla="*/ 689 h 905"/>
                <a:gd name="T66" fmla="*/ 707 w 881"/>
                <a:gd name="T67" fmla="*/ 621 h 905"/>
                <a:gd name="T68" fmla="*/ 707 w 881"/>
                <a:gd name="T69" fmla="*/ 466 h 905"/>
                <a:gd name="T70" fmla="*/ 538 w 881"/>
                <a:gd name="T71" fmla="*/ 358 h 905"/>
                <a:gd name="T72" fmla="*/ 740 w 881"/>
                <a:gd name="T73" fmla="*/ 401 h 905"/>
                <a:gd name="T74" fmla="*/ 740 w 881"/>
                <a:gd name="T75" fmla="*/ 279 h 905"/>
                <a:gd name="T76" fmla="*/ 671 w 881"/>
                <a:gd name="T77" fmla="*/ 207 h 905"/>
                <a:gd name="T78" fmla="*/ 645 w 881"/>
                <a:gd name="T79" fmla="*/ 191 h 905"/>
                <a:gd name="T80" fmla="*/ 509 w 881"/>
                <a:gd name="T81" fmla="*/ 81 h 905"/>
                <a:gd name="T82" fmla="*/ 183 w 881"/>
                <a:gd name="T83" fmla="*/ 226 h 905"/>
                <a:gd name="T84" fmla="*/ 145 w 881"/>
                <a:gd name="T85" fmla="*/ 405 h 905"/>
                <a:gd name="T86" fmla="*/ 279 w 881"/>
                <a:gd name="T87" fmla="*/ 405 h 905"/>
                <a:gd name="T88" fmla="*/ 478 w 881"/>
                <a:gd name="T89" fmla="*/ 323 h 905"/>
                <a:gd name="T90" fmla="*/ 546 w 881"/>
                <a:gd name="T91" fmla="*/ 254 h 905"/>
                <a:gd name="T92" fmla="*/ 740 w 881"/>
                <a:gd name="T93" fmla="*/ 401 h 905"/>
                <a:gd name="T94" fmla="*/ 776 w 881"/>
                <a:gd name="T95" fmla="*/ 592 h 905"/>
                <a:gd name="T96" fmla="*/ 776 w 881"/>
                <a:gd name="T97" fmla="*/ 487 h 905"/>
                <a:gd name="T98" fmla="*/ 776 w 881"/>
                <a:gd name="T99" fmla="*/ 592 h 905"/>
                <a:gd name="T100" fmla="*/ 109 w 881"/>
                <a:gd name="T101" fmla="*/ 587 h 905"/>
                <a:gd name="T102" fmla="*/ 109 w 881"/>
                <a:gd name="T103" fmla="*/ 494 h 905"/>
                <a:gd name="T104" fmla="*/ 109 w 881"/>
                <a:gd name="T105" fmla="*/ 587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81" h="905">
                  <a:moveTo>
                    <a:pt x="441" y="903"/>
                  </a:moveTo>
                  <a:cubicBezTo>
                    <a:pt x="420" y="903"/>
                    <a:pt x="398" y="903"/>
                    <a:pt x="377" y="903"/>
                  </a:cubicBezTo>
                  <a:cubicBezTo>
                    <a:pt x="345" y="905"/>
                    <a:pt x="318" y="893"/>
                    <a:pt x="296" y="871"/>
                  </a:cubicBezTo>
                  <a:cubicBezTo>
                    <a:pt x="251" y="826"/>
                    <a:pt x="205" y="782"/>
                    <a:pt x="162" y="736"/>
                  </a:cubicBezTo>
                  <a:cubicBezTo>
                    <a:pt x="145" y="718"/>
                    <a:pt x="138" y="691"/>
                    <a:pt x="120" y="674"/>
                  </a:cubicBezTo>
                  <a:cubicBezTo>
                    <a:pt x="104" y="657"/>
                    <a:pt x="77" y="651"/>
                    <a:pt x="59" y="635"/>
                  </a:cubicBezTo>
                  <a:cubicBezTo>
                    <a:pt x="0" y="582"/>
                    <a:pt x="2" y="493"/>
                    <a:pt x="63" y="443"/>
                  </a:cubicBezTo>
                  <a:cubicBezTo>
                    <a:pt x="74" y="434"/>
                    <a:pt x="77" y="425"/>
                    <a:pt x="77" y="412"/>
                  </a:cubicBezTo>
                  <a:cubicBezTo>
                    <a:pt x="75" y="344"/>
                    <a:pt x="83" y="277"/>
                    <a:pt x="113" y="214"/>
                  </a:cubicBezTo>
                  <a:cubicBezTo>
                    <a:pt x="179" y="80"/>
                    <a:pt x="317" y="0"/>
                    <a:pt x="467" y="8"/>
                  </a:cubicBezTo>
                  <a:cubicBezTo>
                    <a:pt x="561" y="13"/>
                    <a:pt x="635" y="53"/>
                    <a:pt x="688" y="130"/>
                  </a:cubicBezTo>
                  <a:cubicBezTo>
                    <a:pt x="693" y="137"/>
                    <a:pt x="701" y="142"/>
                    <a:pt x="709" y="145"/>
                  </a:cubicBezTo>
                  <a:cubicBezTo>
                    <a:pt x="769" y="163"/>
                    <a:pt x="807" y="212"/>
                    <a:pt x="808" y="276"/>
                  </a:cubicBezTo>
                  <a:cubicBezTo>
                    <a:pt x="809" y="320"/>
                    <a:pt x="808" y="364"/>
                    <a:pt x="809" y="409"/>
                  </a:cubicBezTo>
                  <a:cubicBezTo>
                    <a:pt x="809" y="416"/>
                    <a:pt x="814" y="427"/>
                    <a:pt x="820" y="431"/>
                  </a:cubicBezTo>
                  <a:cubicBezTo>
                    <a:pt x="863" y="465"/>
                    <a:pt x="881" y="510"/>
                    <a:pt x="871" y="563"/>
                  </a:cubicBezTo>
                  <a:cubicBezTo>
                    <a:pt x="862" y="615"/>
                    <a:pt x="829" y="649"/>
                    <a:pt x="778" y="666"/>
                  </a:cubicBezTo>
                  <a:cubicBezTo>
                    <a:pt x="771" y="668"/>
                    <a:pt x="765" y="674"/>
                    <a:pt x="761" y="680"/>
                  </a:cubicBezTo>
                  <a:cubicBezTo>
                    <a:pt x="747" y="700"/>
                    <a:pt x="736" y="722"/>
                    <a:pt x="720" y="739"/>
                  </a:cubicBezTo>
                  <a:cubicBezTo>
                    <a:pt x="678" y="783"/>
                    <a:pt x="634" y="825"/>
                    <a:pt x="592" y="868"/>
                  </a:cubicBezTo>
                  <a:cubicBezTo>
                    <a:pt x="568" y="892"/>
                    <a:pt x="540" y="905"/>
                    <a:pt x="506" y="903"/>
                  </a:cubicBezTo>
                  <a:cubicBezTo>
                    <a:pt x="484" y="903"/>
                    <a:pt x="463" y="903"/>
                    <a:pt x="441" y="903"/>
                  </a:cubicBezTo>
                  <a:close/>
                  <a:moveTo>
                    <a:pt x="538" y="358"/>
                  </a:moveTo>
                  <a:cubicBezTo>
                    <a:pt x="533" y="363"/>
                    <a:pt x="528" y="367"/>
                    <a:pt x="524" y="371"/>
                  </a:cubicBezTo>
                  <a:cubicBezTo>
                    <a:pt x="458" y="442"/>
                    <a:pt x="377" y="476"/>
                    <a:pt x="280" y="472"/>
                  </a:cubicBezTo>
                  <a:cubicBezTo>
                    <a:pt x="247" y="471"/>
                    <a:pt x="213" y="472"/>
                    <a:pt x="178" y="472"/>
                  </a:cubicBezTo>
                  <a:cubicBezTo>
                    <a:pt x="178" y="523"/>
                    <a:pt x="178" y="572"/>
                    <a:pt x="178" y="620"/>
                  </a:cubicBezTo>
                  <a:cubicBezTo>
                    <a:pt x="179" y="648"/>
                    <a:pt x="191" y="671"/>
                    <a:pt x="210" y="690"/>
                  </a:cubicBezTo>
                  <a:cubicBezTo>
                    <a:pt x="254" y="734"/>
                    <a:pt x="297" y="778"/>
                    <a:pt x="342" y="820"/>
                  </a:cubicBezTo>
                  <a:cubicBezTo>
                    <a:pt x="350" y="829"/>
                    <a:pt x="365" y="835"/>
                    <a:pt x="377" y="835"/>
                  </a:cubicBezTo>
                  <a:cubicBezTo>
                    <a:pt x="420" y="837"/>
                    <a:pt x="464" y="837"/>
                    <a:pt x="508" y="835"/>
                  </a:cubicBezTo>
                  <a:cubicBezTo>
                    <a:pt x="520" y="835"/>
                    <a:pt x="534" y="829"/>
                    <a:pt x="543" y="821"/>
                  </a:cubicBezTo>
                  <a:cubicBezTo>
                    <a:pt x="588" y="778"/>
                    <a:pt x="631" y="733"/>
                    <a:pt x="676" y="689"/>
                  </a:cubicBezTo>
                  <a:cubicBezTo>
                    <a:pt x="695" y="670"/>
                    <a:pt x="706" y="647"/>
                    <a:pt x="707" y="621"/>
                  </a:cubicBezTo>
                  <a:cubicBezTo>
                    <a:pt x="708" y="569"/>
                    <a:pt x="707" y="518"/>
                    <a:pt x="707" y="466"/>
                  </a:cubicBezTo>
                  <a:cubicBezTo>
                    <a:pt x="605" y="425"/>
                    <a:pt x="595" y="419"/>
                    <a:pt x="538" y="358"/>
                  </a:cubicBezTo>
                  <a:close/>
                  <a:moveTo>
                    <a:pt x="740" y="401"/>
                  </a:moveTo>
                  <a:cubicBezTo>
                    <a:pt x="740" y="359"/>
                    <a:pt x="740" y="319"/>
                    <a:pt x="740" y="279"/>
                  </a:cubicBezTo>
                  <a:cubicBezTo>
                    <a:pt x="740" y="235"/>
                    <a:pt x="715" y="209"/>
                    <a:pt x="671" y="207"/>
                  </a:cubicBezTo>
                  <a:cubicBezTo>
                    <a:pt x="658" y="207"/>
                    <a:pt x="651" y="203"/>
                    <a:pt x="645" y="191"/>
                  </a:cubicBezTo>
                  <a:cubicBezTo>
                    <a:pt x="617" y="134"/>
                    <a:pt x="572" y="95"/>
                    <a:pt x="509" y="81"/>
                  </a:cubicBezTo>
                  <a:cubicBezTo>
                    <a:pt x="380" y="52"/>
                    <a:pt x="250" y="111"/>
                    <a:pt x="183" y="226"/>
                  </a:cubicBezTo>
                  <a:cubicBezTo>
                    <a:pt x="152" y="281"/>
                    <a:pt x="141" y="340"/>
                    <a:pt x="145" y="405"/>
                  </a:cubicBezTo>
                  <a:cubicBezTo>
                    <a:pt x="191" y="405"/>
                    <a:pt x="235" y="403"/>
                    <a:pt x="279" y="405"/>
                  </a:cubicBezTo>
                  <a:cubicBezTo>
                    <a:pt x="358" y="408"/>
                    <a:pt x="424" y="381"/>
                    <a:pt x="478" y="323"/>
                  </a:cubicBezTo>
                  <a:cubicBezTo>
                    <a:pt x="499" y="300"/>
                    <a:pt x="522" y="278"/>
                    <a:pt x="546" y="254"/>
                  </a:cubicBezTo>
                  <a:cubicBezTo>
                    <a:pt x="594" y="326"/>
                    <a:pt x="646" y="389"/>
                    <a:pt x="740" y="401"/>
                  </a:cubicBezTo>
                  <a:close/>
                  <a:moveTo>
                    <a:pt x="776" y="592"/>
                  </a:moveTo>
                  <a:cubicBezTo>
                    <a:pt x="816" y="562"/>
                    <a:pt x="815" y="506"/>
                    <a:pt x="776" y="487"/>
                  </a:cubicBezTo>
                  <a:cubicBezTo>
                    <a:pt x="776" y="521"/>
                    <a:pt x="776" y="555"/>
                    <a:pt x="776" y="592"/>
                  </a:cubicBezTo>
                  <a:close/>
                  <a:moveTo>
                    <a:pt x="109" y="587"/>
                  </a:moveTo>
                  <a:cubicBezTo>
                    <a:pt x="109" y="555"/>
                    <a:pt x="109" y="525"/>
                    <a:pt x="109" y="494"/>
                  </a:cubicBezTo>
                  <a:cubicBezTo>
                    <a:pt x="76" y="510"/>
                    <a:pt x="76" y="569"/>
                    <a:pt x="109" y="587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DE3011C1-6C4E-A54A-3F30-9F77E3B584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3" y="1963"/>
              <a:ext cx="533" cy="906"/>
            </a:xfrm>
            <a:custGeom>
              <a:avLst/>
              <a:gdLst>
                <a:gd name="T0" fmla="*/ 93 w 475"/>
                <a:gd name="T1" fmla="*/ 407 h 807"/>
                <a:gd name="T2" fmla="*/ 10 w 475"/>
                <a:gd name="T3" fmla="*/ 224 h 807"/>
                <a:gd name="T4" fmla="*/ 8 w 475"/>
                <a:gd name="T5" fmla="*/ 93 h 807"/>
                <a:gd name="T6" fmla="*/ 114 w 475"/>
                <a:gd name="T7" fmla="*/ 10 h 807"/>
                <a:gd name="T8" fmla="*/ 204 w 475"/>
                <a:gd name="T9" fmla="*/ 106 h 807"/>
                <a:gd name="T10" fmla="*/ 205 w 475"/>
                <a:gd name="T11" fmla="*/ 205 h 807"/>
                <a:gd name="T12" fmla="*/ 226 w 475"/>
                <a:gd name="T13" fmla="*/ 237 h 807"/>
                <a:gd name="T14" fmla="*/ 261 w 475"/>
                <a:gd name="T15" fmla="*/ 229 h 807"/>
                <a:gd name="T16" fmla="*/ 269 w 475"/>
                <a:gd name="T17" fmla="*/ 203 h 807"/>
                <a:gd name="T18" fmla="*/ 270 w 475"/>
                <a:gd name="T19" fmla="*/ 111 h 807"/>
                <a:gd name="T20" fmla="*/ 336 w 475"/>
                <a:gd name="T21" fmla="*/ 15 h 807"/>
                <a:gd name="T22" fmla="*/ 447 w 475"/>
                <a:gd name="T23" fmla="*/ 46 h 807"/>
                <a:gd name="T24" fmla="*/ 469 w 475"/>
                <a:gd name="T25" fmla="*/ 99 h 807"/>
                <a:gd name="T26" fmla="*/ 423 w 475"/>
                <a:gd name="T27" fmla="*/ 348 h 807"/>
                <a:gd name="T28" fmla="*/ 388 w 475"/>
                <a:gd name="T29" fmla="*/ 402 h 807"/>
                <a:gd name="T30" fmla="*/ 451 w 475"/>
                <a:gd name="T31" fmla="*/ 533 h 807"/>
                <a:gd name="T32" fmla="*/ 469 w 475"/>
                <a:gd name="T33" fmla="*/ 716 h 807"/>
                <a:gd name="T34" fmla="*/ 368 w 475"/>
                <a:gd name="T35" fmla="*/ 805 h 807"/>
                <a:gd name="T36" fmla="*/ 270 w 475"/>
                <a:gd name="T37" fmla="*/ 703 h 807"/>
                <a:gd name="T38" fmla="*/ 270 w 475"/>
                <a:gd name="T39" fmla="*/ 580 h 807"/>
                <a:gd name="T40" fmla="*/ 239 w 475"/>
                <a:gd name="T41" fmla="*/ 541 h 807"/>
                <a:gd name="T42" fmla="*/ 205 w 475"/>
                <a:gd name="T43" fmla="*/ 579 h 807"/>
                <a:gd name="T44" fmla="*/ 204 w 475"/>
                <a:gd name="T45" fmla="*/ 696 h 807"/>
                <a:gd name="T46" fmla="*/ 106 w 475"/>
                <a:gd name="T47" fmla="*/ 805 h 807"/>
                <a:gd name="T48" fmla="*/ 4 w 475"/>
                <a:gd name="T49" fmla="*/ 698 h 807"/>
                <a:gd name="T50" fmla="*/ 93 w 475"/>
                <a:gd name="T51" fmla="*/ 407 h 807"/>
                <a:gd name="T52" fmla="*/ 297 w 475"/>
                <a:gd name="T53" fmla="*/ 406 h 807"/>
                <a:gd name="T54" fmla="*/ 370 w 475"/>
                <a:gd name="T55" fmla="*/ 303 h 807"/>
                <a:gd name="T56" fmla="*/ 402 w 475"/>
                <a:gd name="T57" fmla="*/ 116 h 807"/>
                <a:gd name="T58" fmla="*/ 370 w 475"/>
                <a:gd name="T59" fmla="*/ 76 h 807"/>
                <a:gd name="T60" fmla="*/ 337 w 475"/>
                <a:gd name="T61" fmla="*/ 117 h 807"/>
                <a:gd name="T62" fmla="*/ 337 w 475"/>
                <a:gd name="T63" fmla="*/ 211 h 807"/>
                <a:gd name="T64" fmla="*/ 244 w 475"/>
                <a:gd name="T65" fmla="*/ 308 h 807"/>
                <a:gd name="T66" fmla="*/ 140 w 475"/>
                <a:gd name="T67" fmla="*/ 224 h 807"/>
                <a:gd name="T68" fmla="*/ 137 w 475"/>
                <a:gd name="T69" fmla="*/ 114 h 807"/>
                <a:gd name="T70" fmla="*/ 106 w 475"/>
                <a:gd name="T71" fmla="*/ 76 h 807"/>
                <a:gd name="T72" fmla="*/ 72 w 475"/>
                <a:gd name="T73" fmla="*/ 113 h 807"/>
                <a:gd name="T74" fmla="*/ 72 w 475"/>
                <a:gd name="T75" fmla="*/ 167 h 807"/>
                <a:gd name="T76" fmla="*/ 153 w 475"/>
                <a:gd name="T77" fmla="*/ 374 h 807"/>
                <a:gd name="T78" fmla="*/ 183 w 475"/>
                <a:gd name="T79" fmla="*/ 405 h 807"/>
                <a:gd name="T80" fmla="*/ 121 w 475"/>
                <a:gd name="T81" fmla="*/ 482 h 807"/>
                <a:gd name="T82" fmla="*/ 72 w 475"/>
                <a:gd name="T83" fmla="*/ 705 h 807"/>
                <a:gd name="T84" fmla="*/ 106 w 475"/>
                <a:gd name="T85" fmla="*/ 738 h 807"/>
                <a:gd name="T86" fmla="*/ 137 w 475"/>
                <a:gd name="T87" fmla="*/ 702 h 807"/>
                <a:gd name="T88" fmla="*/ 137 w 475"/>
                <a:gd name="T89" fmla="*/ 577 h 807"/>
                <a:gd name="T90" fmla="*/ 193 w 475"/>
                <a:gd name="T91" fmla="*/ 484 h 807"/>
                <a:gd name="T92" fmla="*/ 292 w 475"/>
                <a:gd name="T93" fmla="*/ 490 h 807"/>
                <a:gd name="T94" fmla="*/ 338 w 475"/>
                <a:gd name="T95" fmla="*/ 585 h 807"/>
                <a:gd name="T96" fmla="*/ 338 w 475"/>
                <a:gd name="T97" fmla="*/ 704 h 807"/>
                <a:gd name="T98" fmla="*/ 370 w 475"/>
                <a:gd name="T99" fmla="*/ 738 h 807"/>
                <a:gd name="T100" fmla="*/ 402 w 475"/>
                <a:gd name="T101" fmla="*/ 710 h 807"/>
                <a:gd name="T102" fmla="*/ 375 w 475"/>
                <a:gd name="T103" fmla="*/ 521 h 807"/>
                <a:gd name="T104" fmla="*/ 297 w 475"/>
                <a:gd name="T105" fmla="*/ 406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5" h="807">
                  <a:moveTo>
                    <a:pt x="93" y="407"/>
                  </a:moveTo>
                  <a:cubicBezTo>
                    <a:pt x="48" y="353"/>
                    <a:pt x="18" y="292"/>
                    <a:pt x="10" y="224"/>
                  </a:cubicBezTo>
                  <a:cubicBezTo>
                    <a:pt x="5" y="181"/>
                    <a:pt x="4" y="136"/>
                    <a:pt x="8" y="93"/>
                  </a:cubicBezTo>
                  <a:cubicBezTo>
                    <a:pt x="12" y="40"/>
                    <a:pt x="59" y="6"/>
                    <a:pt x="114" y="10"/>
                  </a:cubicBezTo>
                  <a:cubicBezTo>
                    <a:pt x="163" y="13"/>
                    <a:pt x="203" y="55"/>
                    <a:pt x="204" y="106"/>
                  </a:cubicBezTo>
                  <a:cubicBezTo>
                    <a:pt x="205" y="139"/>
                    <a:pt x="204" y="172"/>
                    <a:pt x="205" y="205"/>
                  </a:cubicBezTo>
                  <a:cubicBezTo>
                    <a:pt x="205" y="220"/>
                    <a:pt x="211" y="235"/>
                    <a:pt x="226" y="237"/>
                  </a:cubicBezTo>
                  <a:cubicBezTo>
                    <a:pt x="237" y="239"/>
                    <a:pt x="251" y="235"/>
                    <a:pt x="261" y="229"/>
                  </a:cubicBezTo>
                  <a:cubicBezTo>
                    <a:pt x="267" y="225"/>
                    <a:pt x="269" y="212"/>
                    <a:pt x="269" y="203"/>
                  </a:cubicBezTo>
                  <a:cubicBezTo>
                    <a:pt x="270" y="173"/>
                    <a:pt x="269" y="142"/>
                    <a:pt x="270" y="111"/>
                  </a:cubicBezTo>
                  <a:cubicBezTo>
                    <a:pt x="271" y="65"/>
                    <a:pt x="297" y="28"/>
                    <a:pt x="336" y="15"/>
                  </a:cubicBezTo>
                  <a:cubicBezTo>
                    <a:pt x="377" y="0"/>
                    <a:pt x="421" y="12"/>
                    <a:pt x="447" y="46"/>
                  </a:cubicBezTo>
                  <a:cubicBezTo>
                    <a:pt x="458" y="61"/>
                    <a:pt x="467" y="80"/>
                    <a:pt x="469" y="99"/>
                  </a:cubicBezTo>
                  <a:cubicBezTo>
                    <a:pt x="475" y="185"/>
                    <a:pt x="468" y="270"/>
                    <a:pt x="423" y="348"/>
                  </a:cubicBezTo>
                  <a:cubicBezTo>
                    <a:pt x="411" y="368"/>
                    <a:pt x="398" y="387"/>
                    <a:pt x="388" y="402"/>
                  </a:cubicBezTo>
                  <a:cubicBezTo>
                    <a:pt x="410" y="447"/>
                    <a:pt x="434" y="489"/>
                    <a:pt x="451" y="533"/>
                  </a:cubicBezTo>
                  <a:cubicBezTo>
                    <a:pt x="475" y="592"/>
                    <a:pt x="473" y="654"/>
                    <a:pt x="469" y="716"/>
                  </a:cubicBezTo>
                  <a:cubicBezTo>
                    <a:pt x="465" y="768"/>
                    <a:pt x="418" y="807"/>
                    <a:pt x="368" y="805"/>
                  </a:cubicBezTo>
                  <a:cubicBezTo>
                    <a:pt x="312" y="803"/>
                    <a:pt x="271" y="761"/>
                    <a:pt x="270" y="703"/>
                  </a:cubicBezTo>
                  <a:cubicBezTo>
                    <a:pt x="269" y="662"/>
                    <a:pt x="270" y="621"/>
                    <a:pt x="270" y="580"/>
                  </a:cubicBezTo>
                  <a:cubicBezTo>
                    <a:pt x="269" y="555"/>
                    <a:pt x="258" y="542"/>
                    <a:pt x="239" y="541"/>
                  </a:cubicBezTo>
                  <a:cubicBezTo>
                    <a:pt x="218" y="540"/>
                    <a:pt x="205" y="554"/>
                    <a:pt x="205" y="579"/>
                  </a:cubicBezTo>
                  <a:cubicBezTo>
                    <a:pt x="204" y="618"/>
                    <a:pt x="205" y="657"/>
                    <a:pt x="204" y="696"/>
                  </a:cubicBezTo>
                  <a:cubicBezTo>
                    <a:pt x="204" y="759"/>
                    <a:pt x="164" y="804"/>
                    <a:pt x="106" y="805"/>
                  </a:cubicBezTo>
                  <a:cubicBezTo>
                    <a:pt x="48" y="806"/>
                    <a:pt x="6" y="761"/>
                    <a:pt x="4" y="698"/>
                  </a:cubicBezTo>
                  <a:cubicBezTo>
                    <a:pt x="0" y="591"/>
                    <a:pt x="20" y="491"/>
                    <a:pt x="93" y="407"/>
                  </a:cubicBezTo>
                  <a:close/>
                  <a:moveTo>
                    <a:pt x="297" y="406"/>
                  </a:moveTo>
                  <a:cubicBezTo>
                    <a:pt x="320" y="374"/>
                    <a:pt x="348" y="341"/>
                    <a:pt x="370" y="303"/>
                  </a:cubicBezTo>
                  <a:cubicBezTo>
                    <a:pt x="403" y="246"/>
                    <a:pt x="404" y="181"/>
                    <a:pt x="402" y="116"/>
                  </a:cubicBezTo>
                  <a:cubicBezTo>
                    <a:pt x="402" y="91"/>
                    <a:pt x="390" y="76"/>
                    <a:pt x="370" y="76"/>
                  </a:cubicBezTo>
                  <a:cubicBezTo>
                    <a:pt x="350" y="77"/>
                    <a:pt x="338" y="91"/>
                    <a:pt x="337" y="117"/>
                  </a:cubicBezTo>
                  <a:cubicBezTo>
                    <a:pt x="337" y="148"/>
                    <a:pt x="338" y="180"/>
                    <a:pt x="337" y="211"/>
                  </a:cubicBezTo>
                  <a:cubicBezTo>
                    <a:pt x="335" y="263"/>
                    <a:pt x="294" y="305"/>
                    <a:pt x="244" y="308"/>
                  </a:cubicBezTo>
                  <a:cubicBezTo>
                    <a:pt x="192" y="310"/>
                    <a:pt x="146" y="275"/>
                    <a:pt x="140" y="224"/>
                  </a:cubicBezTo>
                  <a:cubicBezTo>
                    <a:pt x="136" y="188"/>
                    <a:pt x="138" y="150"/>
                    <a:pt x="137" y="114"/>
                  </a:cubicBezTo>
                  <a:cubicBezTo>
                    <a:pt x="136" y="91"/>
                    <a:pt x="125" y="77"/>
                    <a:pt x="106" y="76"/>
                  </a:cubicBezTo>
                  <a:cubicBezTo>
                    <a:pt x="87" y="76"/>
                    <a:pt x="73" y="90"/>
                    <a:pt x="72" y="113"/>
                  </a:cubicBezTo>
                  <a:cubicBezTo>
                    <a:pt x="71" y="131"/>
                    <a:pt x="71" y="149"/>
                    <a:pt x="72" y="167"/>
                  </a:cubicBezTo>
                  <a:cubicBezTo>
                    <a:pt x="74" y="246"/>
                    <a:pt x="99" y="315"/>
                    <a:pt x="153" y="374"/>
                  </a:cubicBezTo>
                  <a:cubicBezTo>
                    <a:pt x="163" y="385"/>
                    <a:pt x="174" y="396"/>
                    <a:pt x="183" y="405"/>
                  </a:cubicBezTo>
                  <a:cubicBezTo>
                    <a:pt x="161" y="432"/>
                    <a:pt x="139" y="455"/>
                    <a:pt x="121" y="482"/>
                  </a:cubicBezTo>
                  <a:cubicBezTo>
                    <a:pt x="75" y="549"/>
                    <a:pt x="68" y="626"/>
                    <a:pt x="72" y="705"/>
                  </a:cubicBezTo>
                  <a:cubicBezTo>
                    <a:pt x="73" y="725"/>
                    <a:pt x="89" y="739"/>
                    <a:pt x="106" y="738"/>
                  </a:cubicBezTo>
                  <a:cubicBezTo>
                    <a:pt x="124" y="737"/>
                    <a:pt x="136" y="723"/>
                    <a:pt x="137" y="702"/>
                  </a:cubicBezTo>
                  <a:cubicBezTo>
                    <a:pt x="137" y="661"/>
                    <a:pt x="136" y="619"/>
                    <a:pt x="137" y="577"/>
                  </a:cubicBezTo>
                  <a:cubicBezTo>
                    <a:pt x="138" y="536"/>
                    <a:pt x="155" y="503"/>
                    <a:pt x="193" y="484"/>
                  </a:cubicBezTo>
                  <a:cubicBezTo>
                    <a:pt x="227" y="467"/>
                    <a:pt x="260" y="469"/>
                    <a:pt x="292" y="490"/>
                  </a:cubicBezTo>
                  <a:cubicBezTo>
                    <a:pt x="326" y="512"/>
                    <a:pt x="338" y="545"/>
                    <a:pt x="338" y="585"/>
                  </a:cubicBezTo>
                  <a:cubicBezTo>
                    <a:pt x="337" y="624"/>
                    <a:pt x="337" y="664"/>
                    <a:pt x="338" y="704"/>
                  </a:cubicBezTo>
                  <a:cubicBezTo>
                    <a:pt x="338" y="724"/>
                    <a:pt x="352" y="738"/>
                    <a:pt x="370" y="738"/>
                  </a:cubicBezTo>
                  <a:cubicBezTo>
                    <a:pt x="385" y="738"/>
                    <a:pt x="401" y="726"/>
                    <a:pt x="402" y="710"/>
                  </a:cubicBezTo>
                  <a:cubicBezTo>
                    <a:pt x="404" y="645"/>
                    <a:pt x="407" y="580"/>
                    <a:pt x="375" y="521"/>
                  </a:cubicBezTo>
                  <a:cubicBezTo>
                    <a:pt x="352" y="480"/>
                    <a:pt x="322" y="443"/>
                    <a:pt x="297" y="406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F731E250-EC7E-349C-964D-1E2456FF1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3" y="2109"/>
              <a:ext cx="508" cy="851"/>
            </a:xfrm>
            <a:custGeom>
              <a:avLst/>
              <a:gdLst>
                <a:gd name="T0" fmla="*/ 0 w 453"/>
                <a:gd name="T1" fmla="*/ 253 h 758"/>
                <a:gd name="T2" fmla="*/ 49 w 453"/>
                <a:gd name="T3" fmla="*/ 205 h 758"/>
                <a:gd name="T4" fmla="*/ 135 w 453"/>
                <a:gd name="T5" fmla="*/ 293 h 758"/>
                <a:gd name="T6" fmla="*/ 140 w 453"/>
                <a:gd name="T7" fmla="*/ 313 h 758"/>
                <a:gd name="T8" fmla="*/ 140 w 453"/>
                <a:gd name="T9" fmla="*/ 623 h 758"/>
                <a:gd name="T10" fmla="*/ 140 w 453"/>
                <a:gd name="T11" fmla="*/ 641 h 758"/>
                <a:gd name="T12" fmla="*/ 172 w 453"/>
                <a:gd name="T13" fmla="*/ 674 h 758"/>
                <a:gd name="T14" fmla="*/ 205 w 453"/>
                <a:gd name="T15" fmla="*/ 641 h 758"/>
                <a:gd name="T16" fmla="*/ 205 w 453"/>
                <a:gd name="T17" fmla="*/ 603 h 758"/>
                <a:gd name="T18" fmla="*/ 205 w 453"/>
                <a:gd name="T19" fmla="*/ 315 h 758"/>
                <a:gd name="T20" fmla="*/ 218 w 453"/>
                <a:gd name="T21" fmla="*/ 283 h 758"/>
                <a:gd name="T22" fmla="*/ 351 w 453"/>
                <a:gd name="T23" fmla="*/ 151 h 758"/>
                <a:gd name="T24" fmla="*/ 365 w 453"/>
                <a:gd name="T25" fmla="*/ 134 h 758"/>
                <a:gd name="T26" fmla="*/ 360 w 453"/>
                <a:gd name="T27" fmla="*/ 90 h 758"/>
                <a:gd name="T28" fmla="*/ 318 w 453"/>
                <a:gd name="T29" fmla="*/ 84 h 758"/>
                <a:gd name="T30" fmla="*/ 299 w 453"/>
                <a:gd name="T31" fmla="*/ 99 h 758"/>
                <a:gd name="T32" fmla="*/ 188 w 453"/>
                <a:gd name="T33" fmla="*/ 210 h 758"/>
                <a:gd name="T34" fmla="*/ 174 w 453"/>
                <a:gd name="T35" fmla="*/ 222 h 758"/>
                <a:gd name="T36" fmla="*/ 53 w 453"/>
                <a:gd name="T37" fmla="*/ 100 h 758"/>
                <a:gd name="T38" fmla="*/ 99 w 453"/>
                <a:gd name="T39" fmla="*/ 55 h 758"/>
                <a:gd name="T40" fmla="*/ 170 w 453"/>
                <a:gd name="T41" fmla="*/ 133 h 758"/>
                <a:gd name="T42" fmla="*/ 257 w 453"/>
                <a:gd name="T43" fmla="*/ 45 h 758"/>
                <a:gd name="T44" fmla="*/ 399 w 453"/>
                <a:gd name="T45" fmla="*/ 35 h 758"/>
                <a:gd name="T46" fmla="*/ 414 w 453"/>
                <a:gd name="T47" fmla="*/ 180 h 758"/>
                <a:gd name="T48" fmla="*/ 287 w 453"/>
                <a:gd name="T49" fmla="*/ 309 h 758"/>
                <a:gd name="T50" fmla="*/ 273 w 453"/>
                <a:gd name="T51" fmla="*/ 344 h 758"/>
                <a:gd name="T52" fmla="*/ 273 w 453"/>
                <a:gd name="T53" fmla="*/ 634 h 758"/>
                <a:gd name="T54" fmla="*/ 204 w 453"/>
                <a:gd name="T55" fmla="*/ 737 h 758"/>
                <a:gd name="T56" fmla="*/ 72 w 453"/>
                <a:gd name="T57" fmla="*/ 637 h 758"/>
                <a:gd name="T58" fmla="*/ 73 w 453"/>
                <a:gd name="T59" fmla="*/ 343 h 758"/>
                <a:gd name="T60" fmla="*/ 59 w 453"/>
                <a:gd name="T61" fmla="*/ 310 h 758"/>
                <a:gd name="T62" fmla="*/ 0 w 453"/>
                <a:gd name="T63" fmla="*/ 253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3" h="758">
                  <a:moveTo>
                    <a:pt x="0" y="253"/>
                  </a:moveTo>
                  <a:cubicBezTo>
                    <a:pt x="17" y="236"/>
                    <a:pt x="32" y="221"/>
                    <a:pt x="49" y="205"/>
                  </a:cubicBezTo>
                  <a:cubicBezTo>
                    <a:pt x="77" y="233"/>
                    <a:pt x="107" y="263"/>
                    <a:pt x="135" y="293"/>
                  </a:cubicBezTo>
                  <a:cubicBezTo>
                    <a:pt x="139" y="297"/>
                    <a:pt x="140" y="306"/>
                    <a:pt x="140" y="313"/>
                  </a:cubicBezTo>
                  <a:cubicBezTo>
                    <a:pt x="140" y="416"/>
                    <a:pt x="140" y="520"/>
                    <a:pt x="140" y="623"/>
                  </a:cubicBezTo>
                  <a:cubicBezTo>
                    <a:pt x="140" y="629"/>
                    <a:pt x="140" y="635"/>
                    <a:pt x="140" y="641"/>
                  </a:cubicBezTo>
                  <a:cubicBezTo>
                    <a:pt x="142" y="661"/>
                    <a:pt x="154" y="673"/>
                    <a:pt x="172" y="674"/>
                  </a:cubicBezTo>
                  <a:cubicBezTo>
                    <a:pt x="190" y="674"/>
                    <a:pt x="204" y="661"/>
                    <a:pt x="205" y="641"/>
                  </a:cubicBezTo>
                  <a:cubicBezTo>
                    <a:pt x="206" y="628"/>
                    <a:pt x="205" y="615"/>
                    <a:pt x="205" y="603"/>
                  </a:cubicBezTo>
                  <a:cubicBezTo>
                    <a:pt x="205" y="507"/>
                    <a:pt x="205" y="411"/>
                    <a:pt x="205" y="315"/>
                  </a:cubicBezTo>
                  <a:cubicBezTo>
                    <a:pt x="205" y="301"/>
                    <a:pt x="209" y="292"/>
                    <a:pt x="218" y="283"/>
                  </a:cubicBezTo>
                  <a:cubicBezTo>
                    <a:pt x="263" y="239"/>
                    <a:pt x="307" y="195"/>
                    <a:pt x="351" y="151"/>
                  </a:cubicBezTo>
                  <a:cubicBezTo>
                    <a:pt x="356" y="146"/>
                    <a:pt x="361" y="140"/>
                    <a:pt x="365" y="134"/>
                  </a:cubicBezTo>
                  <a:cubicBezTo>
                    <a:pt x="375" y="118"/>
                    <a:pt x="372" y="103"/>
                    <a:pt x="360" y="90"/>
                  </a:cubicBezTo>
                  <a:cubicBezTo>
                    <a:pt x="348" y="78"/>
                    <a:pt x="333" y="76"/>
                    <a:pt x="318" y="84"/>
                  </a:cubicBezTo>
                  <a:cubicBezTo>
                    <a:pt x="311" y="87"/>
                    <a:pt x="305" y="93"/>
                    <a:pt x="299" y="99"/>
                  </a:cubicBezTo>
                  <a:cubicBezTo>
                    <a:pt x="262" y="136"/>
                    <a:pt x="225" y="173"/>
                    <a:pt x="188" y="210"/>
                  </a:cubicBezTo>
                  <a:cubicBezTo>
                    <a:pt x="183" y="214"/>
                    <a:pt x="178" y="219"/>
                    <a:pt x="174" y="222"/>
                  </a:cubicBezTo>
                  <a:cubicBezTo>
                    <a:pt x="133" y="181"/>
                    <a:pt x="93" y="141"/>
                    <a:pt x="53" y="100"/>
                  </a:cubicBezTo>
                  <a:cubicBezTo>
                    <a:pt x="66" y="87"/>
                    <a:pt x="82" y="72"/>
                    <a:pt x="99" y="55"/>
                  </a:cubicBezTo>
                  <a:cubicBezTo>
                    <a:pt x="122" y="80"/>
                    <a:pt x="145" y="105"/>
                    <a:pt x="170" y="133"/>
                  </a:cubicBezTo>
                  <a:cubicBezTo>
                    <a:pt x="202" y="101"/>
                    <a:pt x="229" y="73"/>
                    <a:pt x="257" y="45"/>
                  </a:cubicBezTo>
                  <a:cubicBezTo>
                    <a:pt x="300" y="4"/>
                    <a:pt x="357" y="0"/>
                    <a:pt x="399" y="35"/>
                  </a:cubicBezTo>
                  <a:cubicBezTo>
                    <a:pt x="445" y="71"/>
                    <a:pt x="453" y="136"/>
                    <a:pt x="414" y="180"/>
                  </a:cubicBezTo>
                  <a:cubicBezTo>
                    <a:pt x="374" y="225"/>
                    <a:pt x="330" y="266"/>
                    <a:pt x="287" y="309"/>
                  </a:cubicBezTo>
                  <a:cubicBezTo>
                    <a:pt x="277" y="319"/>
                    <a:pt x="272" y="329"/>
                    <a:pt x="273" y="344"/>
                  </a:cubicBezTo>
                  <a:cubicBezTo>
                    <a:pt x="273" y="440"/>
                    <a:pt x="273" y="537"/>
                    <a:pt x="273" y="634"/>
                  </a:cubicBezTo>
                  <a:cubicBezTo>
                    <a:pt x="273" y="684"/>
                    <a:pt x="247" y="722"/>
                    <a:pt x="204" y="737"/>
                  </a:cubicBezTo>
                  <a:cubicBezTo>
                    <a:pt x="138" y="758"/>
                    <a:pt x="73" y="710"/>
                    <a:pt x="72" y="637"/>
                  </a:cubicBezTo>
                  <a:cubicBezTo>
                    <a:pt x="72" y="539"/>
                    <a:pt x="72" y="441"/>
                    <a:pt x="73" y="343"/>
                  </a:cubicBezTo>
                  <a:cubicBezTo>
                    <a:pt x="73" y="329"/>
                    <a:pt x="69" y="319"/>
                    <a:pt x="59" y="310"/>
                  </a:cubicBezTo>
                  <a:cubicBezTo>
                    <a:pt x="38" y="291"/>
                    <a:pt x="19" y="272"/>
                    <a:pt x="0" y="253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9499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BDB0868B-55F0-4DB9-9B73-DEC2F06B22EF}"/>
              </a:ext>
            </a:extLst>
          </p:cNvPr>
          <p:cNvSpPr/>
          <p:nvPr/>
        </p:nvSpPr>
        <p:spPr>
          <a:xfrm>
            <a:off x="343496" y="734334"/>
            <a:ext cx="8568952" cy="412685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76DBFCA-9AC5-4E0E-876C-EBE826DF29FC}"/>
              </a:ext>
            </a:extLst>
          </p:cNvPr>
          <p:cNvSpPr txBox="1"/>
          <p:nvPr/>
        </p:nvSpPr>
        <p:spPr>
          <a:xfrm>
            <a:off x="-193889" y="705834"/>
            <a:ext cx="412256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Power Point </a:t>
            </a:r>
            <a:r>
              <a:rPr lang="en-GB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Presentation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4FA3B61-F754-4EDF-A195-CB6EEF07B158}"/>
              </a:ext>
            </a:extLst>
          </p:cNvPr>
          <p:cNvSpPr txBox="1"/>
          <p:nvPr/>
        </p:nvSpPr>
        <p:spPr>
          <a:xfrm>
            <a:off x="1158228" y="1277775"/>
            <a:ext cx="2770444" cy="27699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لورم خودش دردناک است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2" name="Group 10">
            <a:extLst>
              <a:ext uri="{FF2B5EF4-FFF2-40B4-BE49-F238E27FC236}">
                <a16:creationId xmlns:a16="http://schemas.microsoft.com/office/drawing/2014/main" id="{F6716E3D-E295-4ED5-8CC1-A1A593CE761E}"/>
              </a:ext>
            </a:extLst>
          </p:cNvPr>
          <p:cNvGrpSpPr/>
          <p:nvPr/>
        </p:nvGrpSpPr>
        <p:grpSpPr>
          <a:xfrm>
            <a:off x="579877" y="1867936"/>
            <a:ext cx="3586073" cy="587141"/>
            <a:chOff x="5076056" y="1240057"/>
            <a:chExt cx="2717823" cy="457678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D4D1A03-4720-46A6-887D-DDBEA29DAD78}"/>
                </a:ext>
              </a:extLst>
            </p:cNvPr>
            <p:cNvSpPr txBox="1"/>
            <p:nvPr/>
          </p:nvSpPr>
          <p:spPr>
            <a:xfrm>
              <a:off x="5076056" y="1240057"/>
              <a:ext cx="2717823" cy="197928"/>
            </a:xfrm>
            <a:prstGeom prst="rect">
              <a:avLst/>
            </a:prstGeom>
            <a:noFill/>
          </p:spPr>
          <p:txBody>
            <a:bodyPr wrap="square" lIns="67500" rIns="81000" rtlCol="0">
              <a:spAutoFit/>
            </a:bodyPr>
            <a:lstStyle/>
            <a:p>
              <a:pPr algn="r"/>
              <a:r>
                <a:rPr lang="fa-IR" altLang="ko-K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78C4B9BE-2131-436E-B170-C339B0C8A1B2}"/>
                </a:ext>
              </a:extLst>
            </p:cNvPr>
            <p:cNvSpPr txBox="1"/>
            <p:nvPr/>
          </p:nvSpPr>
          <p:spPr>
            <a:xfrm>
              <a:off x="5076056" y="1409840"/>
              <a:ext cx="2717823" cy="287895"/>
            </a:xfrm>
            <a:prstGeom prst="rect">
              <a:avLst/>
            </a:prstGeom>
            <a:noFill/>
          </p:spPr>
          <p:txBody>
            <a:bodyPr wrap="square" lIns="54000" rIns="81000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</p:grpSp>
      <p:grpSp>
        <p:nvGrpSpPr>
          <p:cNvPr id="75" name="Group 10">
            <a:extLst>
              <a:ext uri="{FF2B5EF4-FFF2-40B4-BE49-F238E27FC236}">
                <a16:creationId xmlns:a16="http://schemas.microsoft.com/office/drawing/2014/main" id="{7C86809D-B078-4AB3-AB1F-D0020B3375C9}"/>
              </a:ext>
            </a:extLst>
          </p:cNvPr>
          <p:cNvGrpSpPr/>
          <p:nvPr/>
        </p:nvGrpSpPr>
        <p:grpSpPr>
          <a:xfrm>
            <a:off x="579877" y="2448709"/>
            <a:ext cx="3586073" cy="587141"/>
            <a:chOff x="5076056" y="1240057"/>
            <a:chExt cx="2717823" cy="457678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AFFFF35-9124-476E-9FFA-DBA8C23B4A21}"/>
                </a:ext>
              </a:extLst>
            </p:cNvPr>
            <p:cNvSpPr txBox="1"/>
            <p:nvPr/>
          </p:nvSpPr>
          <p:spPr>
            <a:xfrm>
              <a:off x="5076056" y="1240057"/>
              <a:ext cx="2717823" cy="197928"/>
            </a:xfrm>
            <a:prstGeom prst="rect">
              <a:avLst/>
            </a:prstGeom>
            <a:noFill/>
          </p:spPr>
          <p:txBody>
            <a:bodyPr wrap="square" lIns="67500" rIns="81000" rtlCol="0">
              <a:spAutoFit/>
            </a:bodyPr>
            <a:lstStyle/>
            <a:p>
              <a:pPr algn="r"/>
              <a:r>
                <a:rPr lang="fa-IR" altLang="ko-K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144DEE57-47EB-4602-AEB2-3DEF5CFA33EF}"/>
                </a:ext>
              </a:extLst>
            </p:cNvPr>
            <p:cNvSpPr txBox="1"/>
            <p:nvPr/>
          </p:nvSpPr>
          <p:spPr>
            <a:xfrm>
              <a:off x="5076056" y="1409840"/>
              <a:ext cx="2717823" cy="287895"/>
            </a:xfrm>
            <a:prstGeom prst="rect">
              <a:avLst/>
            </a:prstGeom>
            <a:noFill/>
          </p:spPr>
          <p:txBody>
            <a:bodyPr wrap="square" lIns="54000" rIns="81000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</p:grpSp>
      <p:grpSp>
        <p:nvGrpSpPr>
          <p:cNvPr id="78" name="Group 10">
            <a:extLst>
              <a:ext uri="{FF2B5EF4-FFF2-40B4-BE49-F238E27FC236}">
                <a16:creationId xmlns:a16="http://schemas.microsoft.com/office/drawing/2014/main" id="{08074B74-9814-41C3-B2FF-4FF179855EB2}"/>
              </a:ext>
            </a:extLst>
          </p:cNvPr>
          <p:cNvGrpSpPr/>
          <p:nvPr/>
        </p:nvGrpSpPr>
        <p:grpSpPr>
          <a:xfrm>
            <a:off x="579877" y="3029482"/>
            <a:ext cx="3586073" cy="587141"/>
            <a:chOff x="5076056" y="1240057"/>
            <a:chExt cx="2717823" cy="457678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A99106A9-02BD-43D6-917B-C4284A08F494}"/>
                </a:ext>
              </a:extLst>
            </p:cNvPr>
            <p:cNvSpPr txBox="1"/>
            <p:nvPr/>
          </p:nvSpPr>
          <p:spPr>
            <a:xfrm>
              <a:off x="5076056" y="1240057"/>
              <a:ext cx="2717823" cy="197928"/>
            </a:xfrm>
            <a:prstGeom prst="rect">
              <a:avLst/>
            </a:prstGeom>
            <a:noFill/>
          </p:spPr>
          <p:txBody>
            <a:bodyPr wrap="square" lIns="67500" rIns="81000" rtlCol="0">
              <a:spAutoFit/>
            </a:bodyPr>
            <a:lstStyle/>
            <a:p>
              <a:pPr algn="r"/>
              <a:r>
                <a:rPr lang="fa-IR" altLang="ko-K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0BFD311E-712C-472C-84FB-ECD2249FD21D}"/>
                </a:ext>
              </a:extLst>
            </p:cNvPr>
            <p:cNvSpPr txBox="1"/>
            <p:nvPr/>
          </p:nvSpPr>
          <p:spPr>
            <a:xfrm>
              <a:off x="5076056" y="1409840"/>
              <a:ext cx="2717823" cy="287895"/>
            </a:xfrm>
            <a:prstGeom prst="rect">
              <a:avLst/>
            </a:prstGeom>
            <a:noFill/>
          </p:spPr>
          <p:txBody>
            <a:bodyPr wrap="square" lIns="54000" rIns="81000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</p:grpSp>
      <p:grpSp>
        <p:nvGrpSpPr>
          <p:cNvPr id="81" name="Group 10">
            <a:extLst>
              <a:ext uri="{FF2B5EF4-FFF2-40B4-BE49-F238E27FC236}">
                <a16:creationId xmlns:a16="http://schemas.microsoft.com/office/drawing/2014/main" id="{BCCDD9AB-4D0C-4F42-95BC-31F9BF146F08}"/>
              </a:ext>
            </a:extLst>
          </p:cNvPr>
          <p:cNvGrpSpPr/>
          <p:nvPr/>
        </p:nvGrpSpPr>
        <p:grpSpPr>
          <a:xfrm>
            <a:off x="1867392" y="3610255"/>
            <a:ext cx="2298558" cy="587141"/>
            <a:chOff x="5076056" y="1240057"/>
            <a:chExt cx="2717823" cy="457678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C6372AC8-3207-42BA-A699-B9ABC5A3337B}"/>
                </a:ext>
              </a:extLst>
            </p:cNvPr>
            <p:cNvSpPr txBox="1"/>
            <p:nvPr/>
          </p:nvSpPr>
          <p:spPr>
            <a:xfrm>
              <a:off x="5076056" y="1240057"/>
              <a:ext cx="2717823" cy="197928"/>
            </a:xfrm>
            <a:prstGeom prst="rect">
              <a:avLst/>
            </a:prstGeom>
            <a:noFill/>
          </p:spPr>
          <p:txBody>
            <a:bodyPr wrap="square" lIns="67500" rIns="81000" rtlCol="0">
              <a:spAutoFit/>
            </a:bodyPr>
            <a:lstStyle/>
            <a:p>
              <a:pPr algn="r"/>
              <a:r>
                <a:rPr lang="fa-IR" altLang="ko-K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99C74C1D-6134-47FD-BE1D-272AF590EBFC}"/>
                </a:ext>
              </a:extLst>
            </p:cNvPr>
            <p:cNvSpPr txBox="1"/>
            <p:nvPr/>
          </p:nvSpPr>
          <p:spPr>
            <a:xfrm>
              <a:off x="5076056" y="1409840"/>
              <a:ext cx="2717823" cy="287895"/>
            </a:xfrm>
            <a:prstGeom prst="rect">
              <a:avLst/>
            </a:prstGeom>
            <a:noFill/>
          </p:spPr>
          <p:txBody>
            <a:bodyPr wrap="square" lIns="54000" rIns="81000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upo 17">
            <a:extLst>
              <a:ext uri="{FF2B5EF4-FFF2-40B4-BE49-F238E27FC236}">
                <a16:creationId xmlns:a16="http://schemas.microsoft.com/office/drawing/2014/main" id="{DD61C1B3-6D00-4BBC-96A9-C8C494765348}"/>
              </a:ext>
            </a:extLst>
          </p:cNvPr>
          <p:cNvGrpSpPr/>
          <p:nvPr/>
        </p:nvGrpSpPr>
        <p:grpSpPr>
          <a:xfrm>
            <a:off x="231552" y="292687"/>
            <a:ext cx="4537700" cy="907407"/>
            <a:chOff x="1403648" y="2243287"/>
            <a:chExt cx="7368294" cy="953289"/>
          </a:xfrm>
          <a:solidFill>
            <a:srgbClr val="00B0F0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20656F4D-6627-45AB-8FE0-B3080A36195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403648" y="224499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C54578E9-6B51-4C25-8D01-D6BCEAB5221D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1979224" y="224328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E9B3D69E-C404-43B9-972F-88599C00DD1F}"/>
              </a:ext>
            </a:extLst>
          </p:cNvPr>
          <p:cNvSpPr txBox="1"/>
          <p:nvPr/>
        </p:nvSpPr>
        <p:spPr>
          <a:xfrm>
            <a:off x="286650" y="496443"/>
            <a:ext cx="4122561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3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اسلاید عالی</a:t>
            </a:r>
            <a:endParaRPr lang="en-US" altLang="ko-KR" sz="33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02AAA3EF-F1DA-D0E8-D346-FA3FEF46AEA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883150" y="998538"/>
            <a:ext cx="3724275" cy="3708400"/>
            <a:chOff x="3076" y="629"/>
            <a:chExt cx="2346" cy="2336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9BDD7C4-7CE0-8A72-273A-48CA5D7257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48" y="629"/>
              <a:ext cx="874" cy="2336"/>
            </a:xfrm>
            <a:custGeom>
              <a:avLst/>
              <a:gdLst>
                <a:gd name="T0" fmla="*/ 126 w 564"/>
                <a:gd name="T1" fmla="*/ 1256 h 1507"/>
                <a:gd name="T2" fmla="*/ 7 w 564"/>
                <a:gd name="T3" fmla="*/ 1028 h 1507"/>
                <a:gd name="T4" fmla="*/ 6 w 564"/>
                <a:gd name="T5" fmla="*/ 510 h 1507"/>
                <a:gd name="T6" fmla="*/ 6 w 564"/>
                <a:gd name="T7" fmla="*/ 2 h 1507"/>
                <a:gd name="T8" fmla="*/ 209 w 564"/>
                <a:gd name="T9" fmla="*/ 129 h 1507"/>
                <a:gd name="T10" fmla="*/ 373 w 564"/>
                <a:gd name="T11" fmla="*/ 117 h 1507"/>
                <a:gd name="T12" fmla="*/ 564 w 564"/>
                <a:gd name="T13" fmla="*/ 0 h 1507"/>
                <a:gd name="T14" fmla="*/ 478 w 564"/>
                <a:gd name="T15" fmla="*/ 220 h 1507"/>
                <a:gd name="T16" fmla="*/ 438 w 564"/>
                <a:gd name="T17" fmla="*/ 280 h 1507"/>
                <a:gd name="T18" fmla="*/ 564 w 564"/>
                <a:gd name="T19" fmla="*/ 542 h 1507"/>
                <a:gd name="T20" fmla="*/ 422 w 564"/>
                <a:gd name="T21" fmla="*/ 753 h 1507"/>
                <a:gd name="T22" fmla="*/ 564 w 564"/>
                <a:gd name="T23" fmla="*/ 965 h 1507"/>
                <a:gd name="T24" fmla="*/ 466 w 564"/>
                <a:gd name="T25" fmla="*/ 1203 h 1507"/>
                <a:gd name="T26" fmla="*/ 550 w 564"/>
                <a:gd name="T27" fmla="*/ 1397 h 1507"/>
                <a:gd name="T28" fmla="*/ 417 w 564"/>
                <a:gd name="T29" fmla="*/ 1507 h 1507"/>
                <a:gd name="T30" fmla="*/ 277 w 564"/>
                <a:gd name="T31" fmla="*/ 1330 h 1507"/>
                <a:gd name="T32" fmla="*/ 5 w 564"/>
                <a:gd name="T33" fmla="*/ 1507 h 1507"/>
                <a:gd name="T34" fmla="*/ 106 w 564"/>
                <a:gd name="T35" fmla="*/ 970 h 1507"/>
                <a:gd name="T36" fmla="*/ 441 w 564"/>
                <a:gd name="T37" fmla="*/ 674 h 1507"/>
                <a:gd name="T38" fmla="*/ 334 w 564"/>
                <a:gd name="T39" fmla="*/ 324 h 1507"/>
                <a:gd name="T40" fmla="*/ 296 w 564"/>
                <a:gd name="T41" fmla="*/ 718 h 1507"/>
                <a:gd name="T42" fmla="*/ 192 w 564"/>
                <a:gd name="T43" fmla="*/ 1210 h 1507"/>
                <a:gd name="T44" fmla="*/ 394 w 564"/>
                <a:gd name="T45" fmla="*/ 164 h 1507"/>
                <a:gd name="T46" fmla="*/ 56 w 564"/>
                <a:gd name="T47" fmla="*/ 536 h 1507"/>
                <a:gd name="T48" fmla="*/ 165 w 564"/>
                <a:gd name="T49" fmla="*/ 642 h 1507"/>
                <a:gd name="T50" fmla="*/ 326 w 564"/>
                <a:gd name="T51" fmla="*/ 271 h 1507"/>
                <a:gd name="T52" fmla="*/ 465 w 564"/>
                <a:gd name="T53" fmla="*/ 51 h 1507"/>
                <a:gd name="T54" fmla="*/ 324 w 564"/>
                <a:gd name="T55" fmla="*/ 1244 h 1507"/>
                <a:gd name="T56" fmla="*/ 382 w 564"/>
                <a:gd name="T57" fmla="*/ 786 h 1507"/>
                <a:gd name="T58" fmla="*/ 403 w 564"/>
                <a:gd name="T59" fmla="*/ 864 h 1507"/>
                <a:gd name="T60" fmla="*/ 242 w 564"/>
                <a:gd name="T61" fmla="*/ 1237 h 1507"/>
                <a:gd name="T62" fmla="*/ 105 w 564"/>
                <a:gd name="T63" fmla="*/ 1457 h 1507"/>
                <a:gd name="T64" fmla="*/ 155 w 564"/>
                <a:gd name="T65" fmla="*/ 1021 h 1507"/>
                <a:gd name="T66" fmla="*/ 182 w 564"/>
                <a:gd name="T67" fmla="*/ 1071 h 1507"/>
                <a:gd name="T68" fmla="*/ 291 w 564"/>
                <a:gd name="T69" fmla="*/ 1150 h 1507"/>
                <a:gd name="T70" fmla="*/ 249 w 564"/>
                <a:gd name="T71" fmla="*/ 1069 h 1507"/>
                <a:gd name="T72" fmla="*/ 415 w 564"/>
                <a:gd name="T73" fmla="*/ 973 h 1507"/>
                <a:gd name="T74" fmla="*/ 155 w 564"/>
                <a:gd name="T75" fmla="*/ 534 h 1507"/>
                <a:gd name="T76" fmla="*/ 371 w 564"/>
                <a:gd name="T77" fmla="*/ 486 h 1507"/>
                <a:gd name="T78" fmla="*/ 384 w 564"/>
                <a:gd name="T79" fmla="*/ 430 h 1507"/>
                <a:gd name="T80" fmla="*/ 219 w 564"/>
                <a:gd name="T81" fmla="*/ 398 h 1507"/>
                <a:gd name="T82" fmla="*/ 321 w 564"/>
                <a:gd name="T83" fmla="*/ 437 h 1507"/>
                <a:gd name="T84" fmla="*/ 465 w 564"/>
                <a:gd name="T85" fmla="*/ 1456 h 1507"/>
                <a:gd name="T86" fmla="*/ 333 w 564"/>
                <a:gd name="T87" fmla="*/ 1297 h 1507"/>
                <a:gd name="T88" fmla="*/ 192 w 564"/>
                <a:gd name="T89" fmla="*/ 238 h 1507"/>
                <a:gd name="T90" fmla="*/ 389 w 564"/>
                <a:gd name="T91" fmla="*/ 923 h 1507"/>
                <a:gd name="T92" fmla="*/ 219 w 564"/>
                <a:gd name="T93" fmla="*/ 884 h 1507"/>
                <a:gd name="T94" fmla="*/ 389 w 564"/>
                <a:gd name="T95" fmla="*/ 923 h 1507"/>
                <a:gd name="T96" fmla="*/ 280 w 564"/>
                <a:gd name="T97" fmla="*/ 664 h 1507"/>
                <a:gd name="T98" fmla="*/ 391 w 564"/>
                <a:gd name="T99" fmla="*/ 584 h 1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4" h="1507">
                  <a:moveTo>
                    <a:pt x="5" y="1507"/>
                  </a:moveTo>
                  <a:cubicBezTo>
                    <a:pt x="3" y="1449"/>
                    <a:pt x="13" y="1395"/>
                    <a:pt x="44" y="1345"/>
                  </a:cubicBezTo>
                  <a:cubicBezTo>
                    <a:pt x="66" y="1310"/>
                    <a:pt x="94" y="1281"/>
                    <a:pt x="126" y="1256"/>
                  </a:cubicBezTo>
                  <a:cubicBezTo>
                    <a:pt x="133" y="1251"/>
                    <a:pt x="140" y="1246"/>
                    <a:pt x="147" y="1240"/>
                  </a:cubicBezTo>
                  <a:cubicBezTo>
                    <a:pt x="132" y="1227"/>
                    <a:pt x="117" y="1216"/>
                    <a:pt x="103" y="1203"/>
                  </a:cubicBezTo>
                  <a:cubicBezTo>
                    <a:pt x="51" y="1156"/>
                    <a:pt x="16" y="1099"/>
                    <a:pt x="7" y="1028"/>
                  </a:cubicBezTo>
                  <a:cubicBezTo>
                    <a:pt x="0" y="962"/>
                    <a:pt x="14" y="901"/>
                    <a:pt x="53" y="846"/>
                  </a:cubicBezTo>
                  <a:cubicBezTo>
                    <a:pt x="78" y="810"/>
                    <a:pt x="110" y="781"/>
                    <a:pt x="148" y="754"/>
                  </a:cubicBezTo>
                  <a:cubicBezTo>
                    <a:pt x="65" y="693"/>
                    <a:pt x="6" y="618"/>
                    <a:pt x="6" y="510"/>
                  </a:cubicBezTo>
                  <a:cubicBezTo>
                    <a:pt x="6" y="402"/>
                    <a:pt x="65" y="329"/>
                    <a:pt x="148" y="268"/>
                  </a:cubicBezTo>
                  <a:cubicBezTo>
                    <a:pt x="91" y="226"/>
                    <a:pt x="44" y="178"/>
                    <a:pt x="20" y="111"/>
                  </a:cubicBezTo>
                  <a:cubicBezTo>
                    <a:pt x="7" y="76"/>
                    <a:pt x="4" y="40"/>
                    <a:pt x="6" y="2"/>
                  </a:cubicBezTo>
                  <a:cubicBezTo>
                    <a:pt x="54" y="2"/>
                    <a:pt x="102" y="2"/>
                    <a:pt x="151" y="2"/>
                  </a:cubicBezTo>
                  <a:cubicBezTo>
                    <a:pt x="153" y="19"/>
                    <a:pt x="153" y="36"/>
                    <a:pt x="157" y="53"/>
                  </a:cubicBezTo>
                  <a:cubicBezTo>
                    <a:pt x="164" y="85"/>
                    <a:pt x="185" y="109"/>
                    <a:pt x="209" y="129"/>
                  </a:cubicBezTo>
                  <a:cubicBezTo>
                    <a:pt x="231" y="146"/>
                    <a:pt x="254" y="161"/>
                    <a:pt x="277" y="176"/>
                  </a:cubicBezTo>
                  <a:cubicBezTo>
                    <a:pt x="280" y="179"/>
                    <a:pt x="289" y="179"/>
                    <a:pt x="292" y="177"/>
                  </a:cubicBezTo>
                  <a:cubicBezTo>
                    <a:pt x="320" y="158"/>
                    <a:pt x="348" y="139"/>
                    <a:pt x="373" y="117"/>
                  </a:cubicBezTo>
                  <a:cubicBezTo>
                    <a:pt x="405" y="91"/>
                    <a:pt x="419" y="56"/>
                    <a:pt x="417" y="14"/>
                  </a:cubicBezTo>
                  <a:cubicBezTo>
                    <a:pt x="417" y="10"/>
                    <a:pt x="417" y="6"/>
                    <a:pt x="417" y="0"/>
                  </a:cubicBezTo>
                  <a:cubicBezTo>
                    <a:pt x="467" y="0"/>
                    <a:pt x="516" y="0"/>
                    <a:pt x="564" y="0"/>
                  </a:cubicBezTo>
                  <a:cubicBezTo>
                    <a:pt x="564" y="19"/>
                    <a:pt x="564" y="38"/>
                    <a:pt x="564" y="56"/>
                  </a:cubicBezTo>
                  <a:cubicBezTo>
                    <a:pt x="564" y="58"/>
                    <a:pt x="562" y="59"/>
                    <a:pt x="562" y="60"/>
                  </a:cubicBezTo>
                  <a:cubicBezTo>
                    <a:pt x="554" y="124"/>
                    <a:pt x="523" y="176"/>
                    <a:pt x="478" y="220"/>
                  </a:cubicBezTo>
                  <a:cubicBezTo>
                    <a:pt x="461" y="237"/>
                    <a:pt x="442" y="252"/>
                    <a:pt x="424" y="267"/>
                  </a:cubicBezTo>
                  <a:cubicBezTo>
                    <a:pt x="424" y="268"/>
                    <a:pt x="425" y="269"/>
                    <a:pt x="425" y="270"/>
                  </a:cubicBezTo>
                  <a:cubicBezTo>
                    <a:pt x="430" y="273"/>
                    <a:pt x="434" y="276"/>
                    <a:pt x="438" y="280"/>
                  </a:cubicBezTo>
                  <a:cubicBezTo>
                    <a:pt x="488" y="319"/>
                    <a:pt x="529" y="364"/>
                    <a:pt x="550" y="425"/>
                  </a:cubicBezTo>
                  <a:cubicBezTo>
                    <a:pt x="556" y="443"/>
                    <a:pt x="560" y="462"/>
                    <a:pt x="564" y="480"/>
                  </a:cubicBezTo>
                  <a:cubicBezTo>
                    <a:pt x="564" y="500"/>
                    <a:pt x="564" y="521"/>
                    <a:pt x="564" y="542"/>
                  </a:cubicBezTo>
                  <a:cubicBezTo>
                    <a:pt x="560" y="559"/>
                    <a:pt x="557" y="577"/>
                    <a:pt x="551" y="594"/>
                  </a:cubicBezTo>
                  <a:cubicBezTo>
                    <a:pt x="531" y="654"/>
                    <a:pt x="490" y="700"/>
                    <a:pt x="441" y="739"/>
                  </a:cubicBezTo>
                  <a:cubicBezTo>
                    <a:pt x="435" y="743"/>
                    <a:pt x="429" y="748"/>
                    <a:pt x="422" y="753"/>
                  </a:cubicBezTo>
                  <a:cubicBezTo>
                    <a:pt x="429" y="759"/>
                    <a:pt x="435" y="763"/>
                    <a:pt x="440" y="767"/>
                  </a:cubicBezTo>
                  <a:cubicBezTo>
                    <a:pt x="495" y="810"/>
                    <a:pt x="538" y="862"/>
                    <a:pt x="557" y="931"/>
                  </a:cubicBezTo>
                  <a:cubicBezTo>
                    <a:pt x="560" y="943"/>
                    <a:pt x="562" y="954"/>
                    <a:pt x="564" y="965"/>
                  </a:cubicBezTo>
                  <a:cubicBezTo>
                    <a:pt x="564" y="986"/>
                    <a:pt x="564" y="1006"/>
                    <a:pt x="564" y="1027"/>
                  </a:cubicBezTo>
                  <a:cubicBezTo>
                    <a:pt x="564" y="1029"/>
                    <a:pt x="562" y="1031"/>
                    <a:pt x="562" y="1032"/>
                  </a:cubicBezTo>
                  <a:cubicBezTo>
                    <a:pt x="553" y="1102"/>
                    <a:pt x="517" y="1157"/>
                    <a:pt x="466" y="1203"/>
                  </a:cubicBezTo>
                  <a:cubicBezTo>
                    <a:pt x="452" y="1216"/>
                    <a:pt x="438" y="1227"/>
                    <a:pt x="423" y="1240"/>
                  </a:cubicBezTo>
                  <a:cubicBezTo>
                    <a:pt x="430" y="1245"/>
                    <a:pt x="435" y="1249"/>
                    <a:pt x="441" y="1254"/>
                  </a:cubicBezTo>
                  <a:cubicBezTo>
                    <a:pt x="490" y="1292"/>
                    <a:pt x="530" y="1337"/>
                    <a:pt x="550" y="1397"/>
                  </a:cubicBezTo>
                  <a:cubicBezTo>
                    <a:pt x="556" y="1415"/>
                    <a:pt x="560" y="1433"/>
                    <a:pt x="564" y="1451"/>
                  </a:cubicBezTo>
                  <a:cubicBezTo>
                    <a:pt x="564" y="1469"/>
                    <a:pt x="564" y="1488"/>
                    <a:pt x="564" y="1507"/>
                  </a:cubicBezTo>
                  <a:cubicBezTo>
                    <a:pt x="515" y="1507"/>
                    <a:pt x="466" y="1507"/>
                    <a:pt x="417" y="1507"/>
                  </a:cubicBezTo>
                  <a:cubicBezTo>
                    <a:pt x="419" y="1469"/>
                    <a:pt x="414" y="1434"/>
                    <a:pt x="388" y="1405"/>
                  </a:cubicBezTo>
                  <a:cubicBezTo>
                    <a:pt x="361" y="1373"/>
                    <a:pt x="326" y="1351"/>
                    <a:pt x="290" y="1329"/>
                  </a:cubicBezTo>
                  <a:cubicBezTo>
                    <a:pt x="287" y="1327"/>
                    <a:pt x="281" y="1328"/>
                    <a:pt x="277" y="1330"/>
                  </a:cubicBezTo>
                  <a:cubicBezTo>
                    <a:pt x="259" y="1342"/>
                    <a:pt x="241" y="1354"/>
                    <a:pt x="224" y="1366"/>
                  </a:cubicBezTo>
                  <a:cubicBezTo>
                    <a:pt x="175" y="1400"/>
                    <a:pt x="147" y="1445"/>
                    <a:pt x="153" y="1507"/>
                  </a:cubicBezTo>
                  <a:cubicBezTo>
                    <a:pt x="104" y="1507"/>
                    <a:pt x="54" y="1507"/>
                    <a:pt x="5" y="1507"/>
                  </a:cubicBezTo>
                  <a:close/>
                  <a:moveTo>
                    <a:pt x="236" y="1183"/>
                  </a:moveTo>
                  <a:cubicBezTo>
                    <a:pt x="212" y="1165"/>
                    <a:pt x="189" y="1148"/>
                    <a:pt x="168" y="1130"/>
                  </a:cubicBezTo>
                  <a:cubicBezTo>
                    <a:pt x="120" y="1087"/>
                    <a:pt x="97" y="1035"/>
                    <a:pt x="106" y="970"/>
                  </a:cubicBezTo>
                  <a:cubicBezTo>
                    <a:pt x="111" y="929"/>
                    <a:pt x="133" y="896"/>
                    <a:pt x="162" y="868"/>
                  </a:cubicBezTo>
                  <a:cubicBezTo>
                    <a:pt x="208" y="825"/>
                    <a:pt x="264" y="796"/>
                    <a:pt x="317" y="762"/>
                  </a:cubicBezTo>
                  <a:cubicBezTo>
                    <a:pt x="359" y="734"/>
                    <a:pt x="402" y="706"/>
                    <a:pt x="441" y="674"/>
                  </a:cubicBezTo>
                  <a:cubicBezTo>
                    <a:pt x="514" y="613"/>
                    <a:pt x="535" y="511"/>
                    <a:pt x="497" y="424"/>
                  </a:cubicBezTo>
                  <a:cubicBezTo>
                    <a:pt x="472" y="368"/>
                    <a:pt x="427" y="331"/>
                    <a:pt x="378" y="297"/>
                  </a:cubicBezTo>
                  <a:cubicBezTo>
                    <a:pt x="363" y="306"/>
                    <a:pt x="349" y="315"/>
                    <a:pt x="334" y="324"/>
                  </a:cubicBezTo>
                  <a:cubicBezTo>
                    <a:pt x="358" y="342"/>
                    <a:pt x="382" y="359"/>
                    <a:pt x="404" y="378"/>
                  </a:cubicBezTo>
                  <a:cubicBezTo>
                    <a:pt x="486" y="450"/>
                    <a:pt x="489" y="565"/>
                    <a:pt x="408" y="638"/>
                  </a:cubicBezTo>
                  <a:cubicBezTo>
                    <a:pt x="374" y="668"/>
                    <a:pt x="334" y="693"/>
                    <a:pt x="296" y="718"/>
                  </a:cubicBezTo>
                  <a:cubicBezTo>
                    <a:pt x="240" y="755"/>
                    <a:pt x="179" y="785"/>
                    <a:pt x="130" y="831"/>
                  </a:cubicBezTo>
                  <a:cubicBezTo>
                    <a:pt x="63" y="895"/>
                    <a:pt x="38" y="972"/>
                    <a:pt x="65" y="1061"/>
                  </a:cubicBezTo>
                  <a:cubicBezTo>
                    <a:pt x="85" y="1128"/>
                    <a:pt x="136" y="1172"/>
                    <a:pt x="192" y="1210"/>
                  </a:cubicBezTo>
                  <a:cubicBezTo>
                    <a:pt x="207" y="1201"/>
                    <a:pt x="221" y="1192"/>
                    <a:pt x="236" y="1183"/>
                  </a:cubicBezTo>
                  <a:close/>
                  <a:moveTo>
                    <a:pt x="465" y="51"/>
                  </a:moveTo>
                  <a:cubicBezTo>
                    <a:pt x="457" y="99"/>
                    <a:pt x="431" y="137"/>
                    <a:pt x="394" y="164"/>
                  </a:cubicBezTo>
                  <a:cubicBezTo>
                    <a:pt x="348" y="198"/>
                    <a:pt x="299" y="227"/>
                    <a:pt x="253" y="259"/>
                  </a:cubicBezTo>
                  <a:cubicBezTo>
                    <a:pt x="211" y="288"/>
                    <a:pt x="168" y="315"/>
                    <a:pt x="130" y="347"/>
                  </a:cubicBezTo>
                  <a:cubicBezTo>
                    <a:pt x="72" y="396"/>
                    <a:pt x="47" y="461"/>
                    <a:pt x="56" y="536"/>
                  </a:cubicBezTo>
                  <a:cubicBezTo>
                    <a:pt x="67" y="623"/>
                    <a:pt x="124" y="678"/>
                    <a:pt x="192" y="724"/>
                  </a:cubicBezTo>
                  <a:cubicBezTo>
                    <a:pt x="208" y="715"/>
                    <a:pt x="222" y="706"/>
                    <a:pt x="236" y="697"/>
                  </a:cubicBezTo>
                  <a:cubicBezTo>
                    <a:pt x="211" y="678"/>
                    <a:pt x="187" y="661"/>
                    <a:pt x="165" y="642"/>
                  </a:cubicBezTo>
                  <a:cubicBezTo>
                    <a:pt x="107" y="591"/>
                    <a:pt x="88" y="516"/>
                    <a:pt x="115" y="449"/>
                  </a:cubicBezTo>
                  <a:cubicBezTo>
                    <a:pt x="130" y="411"/>
                    <a:pt x="157" y="382"/>
                    <a:pt x="189" y="360"/>
                  </a:cubicBezTo>
                  <a:cubicBezTo>
                    <a:pt x="234" y="329"/>
                    <a:pt x="280" y="300"/>
                    <a:pt x="326" y="271"/>
                  </a:cubicBezTo>
                  <a:cubicBezTo>
                    <a:pt x="375" y="241"/>
                    <a:pt x="423" y="211"/>
                    <a:pt x="461" y="167"/>
                  </a:cubicBezTo>
                  <a:cubicBezTo>
                    <a:pt x="491" y="134"/>
                    <a:pt x="509" y="96"/>
                    <a:pt x="514" y="51"/>
                  </a:cubicBezTo>
                  <a:cubicBezTo>
                    <a:pt x="497" y="51"/>
                    <a:pt x="482" y="51"/>
                    <a:pt x="465" y="51"/>
                  </a:cubicBezTo>
                  <a:close/>
                  <a:moveTo>
                    <a:pt x="105" y="1457"/>
                  </a:moveTo>
                  <a:cubicBezTo>
                    <a:pt x="113" y="1406"/>
                    <a:pt x="140" y="1368"/>
                    <a:pt x="179" y="1340"/>
                  </a:cubicBezTo>
                  <a:cubicBezTo>
                    <a:pt x="226" y="1306"/>
                    <a:pt x="276" y="1277"/>
                    <a:pt x="324" y="1244"/>
                  </a:cubicBezTo>
                  <a:cubicBezTo>
                    <a:pt x="363" y="1217"/>
                    <a:pt x="404" y="1192"/>
                    <a:pt x="440" y="1160"/>
                  </a:cubicBezTo>
                  <a:cubicBezTo>
                    <a:pt x="509" y="1099"/>
                    <a:pt x="531" y="1021"/>
                    <a:pt x="505" y="932"/>
                  </a:cubicBezTo>
                  <a:cubicBezTo>
                    <a:pt x="486" y="866"/>
                    <a:pt x="437" y="823"/>
                    <a:pt x="382" y="786"/>
                  </a:cubicBezTo>
                  <a:cubicBezTo>
                    <a:pt x="380" y="784"/>
                    <a:pt x="376" y="785"/>
                    <a:pt x="373" y="786"/>
                  </a:cubicBezTo>
                  <a:cubicBezTo>
                    <a:pt x="360" y="794"/>
                    <a:pt x="347" y="802"/>
                    <a:pt x="334" y="810"/>
                  </a:cubicBezTo>
                  <a:cubicBezTo>
                    <a:pt x="358" y="828"/>
                    <a:pt x="381" y="845"/>
                    <a:pt x="403" y="864"/>
                  </a:cubicBezTo>
                  <a:cubicBezTo>
                    <a:pt x="463" y="917"/>
                    <a:pt x="482" y="991"/>
                    <a:pt x="455" y="1059"/>
                  </a:cubicBezTo>
                  <a:cubicBezTo>
                    <a:pt x="440" y="1096"/>
                    <a:pt x="413" y="1124"/>
                    <a:pt x="381" y="1147"/>
                  </a:cubicBezTo>
                  <a:cubicBezTo>
                    <a:pt x="336" y="1178"/>
                    <a:pt x="289" y="1207"/>
                    <a:pt x="242" y="1237"/>
                  </a:cubicBezTo>
                  <a:cubicBezTo>
                    <a:pt x="194" y="1267"/>
                    <a:pt x="146" y="1297"/>
                    <a:pt x="108" y="1341"/>
                  </a:cubicBezTo>
                  <a:cubicBezTo>
                    <a:pt x="79" y="1374"/>
                    <a:pt x="61" y="1412"/>
                    <a:pt x="57" y="1457"/>
                  </a:cubicBezTo>
                  <a:cubicBezTo>
                    <a:pt x="73" y="1457"/>
                    <a:pt x="88" y="1457"/>
                    <a:pt x="105" y="1457"/>
                  </a:cubicBezTo>
                  <a:close/>
                  <a:moveTo>
                    <a:pt x="415" y="973"/>
                  </a:moveTo>
                  <a:cubicBezTo>
                    <a:pt x="327" y="973"/>
                    <a:pt x="242" y="973"/>
                    <a:pt x="155" y="973"/>
                  </a:cubicBezTo>
                  <a:cubicBezTo>
                    <a:pt x="155" y="990"/>
                    <a:pt x="155" y="1005"/>
                    <a:pt x="155" y="1021"/>
                  </a:cubicBezTo>
                  <a:cubicBezTo>
                    <a:pt x="171" y="1021"/>
                    <a:pt x="185" y="1021"/>
                    <a:pt x="199" y="1021"/>
                  </a:cubicBezTo>
                  <a:cubicBezTo>
                    <a:pt x="199" y="1038"/>
                    <a:pt x="199" y="1053"/>
                    <a:pt x="199" y="1069"/>
                  </a:cubicBezTo>
                  <a:cubicBezTo>
                    <a:pt x="193" y="1069"/>
                    <a:pt x="188" y="1070"/>
                    <a:pt x="182" y="1071"/>
                  </a:cubicBezTo>
                  <a:cubicBezTo>
                    <a:pt x="183" y="1073"/>
                    <a:pt x="183" y="1074"/>
                    <a:pt x="184" y="1075"/>
                  </a:cubicBezTo>
                  <a:cubicBezTo>
                    <a:pt x="211" y="1107"/>
                    <a:pt x="246" y="1129"/>
                    <a:pt x="281" y="1151"/>
                  </a:cubicBezTo>
                  <a:cubicBezTo>
                    <a:pt x="283" y="1152"/>
                    <a:pt x="289" y="1151"/>
                    <a:pt x="291" y="1150"/>
                  </a:cubicBezTo>
                  <a:cubicBezTo>
                    <a:pt x="319" y="1130"/>
                    <a:pt x="346" y="1110"/>
                    <a:pt x="373" y="1090"/>
                  </a:cubicBezTo>
                  <a:cubicBezTo>
                    <a:pt x="379" y="1085"/>
                    <a:pt x="383" y="1078"/>
                    <a:pt x="391" y="1069"/>
                  </a:cubicBezTo>
                  <a:cubicBezTo>
                    <a:pt x="341" y="1069"/>
                    <a:pt x="295" y="1069"/>
                    <a:pt x="249" y="1069"/>
                  </a:cubicBezTo>
                  <a:cubicBezTo>
                    <a:pt x="249" y="1052"/>
                    <a:pt x="249" y="1037"/>
                    <a:pt x="249" y="1021"/>
                  </a:cubicBezTo>
                  <a:cubicBezTo>
                    <a:pt x="304" y="1021"/>
                    <a:pt x="359" y="1021"/>
                    <a:pt x="415" y="1021"/>
                  </a:cubicBezTo>
                  <a:cubicBezTo>
                    <a:pt x="415" y="1004"/>
                    <a:pt x="415" y="989"/>
                    <a:pt x="415" y="973"/>
                  </a:cubicBezTo>
                  <a:close/>
                  <a:moveTo>
                    <a:pt x="321" y="487"/>
                  </a:moveTo>
                  <a:cubicBezTo>
                    <a:pt x="265" y="487"/>
                    <a:pt x="211" y="487"/>
                    <a:pt x="155" y="487"/>
                  </a:cubicBezTo>
                  <a:cubicBezTo>
                    <a:pt x="155" y="503"/>
                    <a:pt x="155" y="518"/>
                    <a:pt x="155" y="534"/>
                  </a:cubicBezTo>
                  <a:cubicBezTo>
                    <a:pt x="243" y="534"/>
                    <a:pt x="328" y="534"/>
                    <a:pt x="415" y="534"/>
                  </a:cubicBezTo>
                  <a:cubicBezTo>
                    <a:pt x="415" y="518"/>
                    <a:pt x="415" y="503"/>
                    <a:pt x="415" y="486"/>
                  </a:cubicBezTo>
                  <a:cubicBezTo>
                    <a:pt x="399" y="486"/>
                    <a:pt x="385" y="486"/>
                    <a:pt x="371" y="486"/>
                  </a:cubicBezTo>
                  <a:cubicBezTo>
                    <a:pt x="371" y="469"/>
                    <a:pt x="371" y="454"/>
                    <a:pt x="371" y="438"/>
                  </a:cubicBezTo>
                  <a:cubicBezTo>
                    <a:pt x="377" y="437"/>
                    <a:pt x="382" y="437"/>
                    <a:pt x="389" y="436"/>
                  </a:cubicBezTo>
                  <a:cubicBezTo>
                    <a:pt x="387" y="433"/>
                    <a:pt x="386" y="431"/>
                    <a:pt x="384" y="430"/>
                  </a:cubicBezTo>
                  <a:cubicBezTo>
                    <a:pt x="358" y="399"/>
                    <a:pt x="324" y="378"/>
                    <a:pt x="290" y="357"/>
                  </a:cubicBezTo>
                  <a:cubicBezTo>
                    <a:pt x="287" y="355"/>
                    <a:pt x="281" y="356"/>
                    <a:pt x="278" y="358"/>
                  </a:cubicBezTo>
                  <a:cubicBezTo>
                    <a:pt x="258" y="371"/>
                    <a:pt x="238" y="384"/>
                    <a:pt x="219" y="398"/>
                  </a:cubicBezTo>
                  <a:cubicBezTo>
                    <a:pt x="205" y="409"/>
                    <a:pt x="193" y="422"/>
                    <a:pt x="181" y="433"/>
                  </a:cubicBezTo>
                  <a:cubicBezTo>
                    <a:pt x="182" y="435"/>
                    <a:pt x="182" y="436"/>
                    <a:pt x="183" y="437"/>
                  </a:cubicBezTo>
                  <a:cubicBezTo>
                    <a:pt x="229" y="437"/>
                    <a:pt x="275" y="437"/>
                    <a:pt x="321" y="437"/>
                  </a:cubicBezTo>
                  <a:cubicBezTo>
                    <a:pt x="321" y="454"/>
                    <a:pt x="321" y="469"/>
                    <a:pt x="321" y="487"/>
                  </a:cubicBezTo>
                  <a:close/>
                  <a:moveTo>
                    <a:pt x="333" y="1297"/>
                  </a:moveTo>
                  <a:cubicBezTo>
                    <a:pt x="393" y="1337"/>
                    <a:pt x="451" y="1379"/>
                    <a:pt x="465" y="1456"/>
                  </a:cubicBezTo>
                  <a:cubicBezTo>
                    <a:pt x="481" y="1456"/>
                    <a:pt x="497" y="1456"/>
                    <a:pt x="513" y="1456"/>
                  </a:cubicBezTo>
                  <a:cubicBezTo>
                    <a:pt x="502" y="1368"/>
                    <a:pt x="445" y="1315"/>
                    <a:pt x="378" y="1269"/>
                  </a:cubicBezTo>
                  <a:cubicBezTo>
                    <a:pt x="363" y="1278"/>
                    <a:pt x="349" y="1287"/>
                    <a:pt x="333" y="1297"/>
                  </a:cubicBezTo>
                  <a:close/>
                  <a:moveTo>
                    <a:pt x="105" y="51"/>
                  </a:moveTo>
                  <a:cubicBezTo>
                    <a:pt x="88" y="51"/>
                    <a:pt x="72" y="51"/>
                    <a:pt x="57" y="51"/>
                  </a:cubicBezTo>
                  <a:cubicBezTo>
                    <a:pt x="67" y="139"/>
                    <a:pt x="125" y="192"/>
                    <a:pt x="192" y="238"/>
                  </a:cubicBezTo>
                  <a:cubicBezTo>
                    <a:pt x="207" y="229"/>
                    <a:pt x="221" y="220"/>
                    <a:pt x="237" y="211"/>
                  </a:cubicBezTo>
                  <a:cubicBezTo>
                    <a:pt x="177" y="170"/>
                    <a:pt x="118" y="129"/>
                    <a:pt x="105" y="51"/>
                  </a:cubicBezTo>
                  <a:close/>
                  <a:moveTo>
                    <a:pt x="389" y="923"/>
                  </a:moveTo>
                  <a:cubicBezTo>
                    <a:pt x="370" y="898"/>
                    <a:pt x="318" y="855"/>
                    <a:pt x="290" y="842"/>
                  </a:cubicBezTo>
                  <a:cubicBezTo>
                    <a:pt x="287" y="841"/>
                    <a:pt x="281" y="842"/>
                    <a:pt x="278" y="844"/>
                  </a:cubicBezTo>
                  <a:cubicBezTo>
                    <a:pt x="258" y="857"/>
                    <a:pt x="238" y="870"/>
                    <a:pt x="219" y="884"/>
                  </a:cubicBezTo>
                  <a:cubicBezTo>
                    <a:pt x="205" y="895"/>
                    <a:pt x="193" y="908"/>
                    <a:pt x="180" y="920"/>
                  </a:cubicBezTo>
                  <a:cubicBezTo>
                    <a:pt x="181" y="921"/>
                    <a:pt x="182" y="922"/>
                    <a:pt x="182" y="923"/>
                  </a:cubicBezTo>
                  <a:cubicBezTo>
                    <a:pt x="251" y="923"/>
                    <a:pt x="319" y="923"/>
                    <a:pt x="389" y="923"/>
                  </a:cubicBezTo>
                  <a:close/>
                  <a:moveTo>
                    <a:pt x="182" y="584"/>
                  </a:moveTo>
                  <a:cubicBezTo>
                    <a:pt x="183" y="586"/>
                    <a:pt x="183" y="588"/>
                    <a:pt x="184" y="589"/>
                  </a:cubicBezTo>
                  <a:cubicBezTo>
                    <a:pt x="211" y="621"/>
                    <a:pt x="245" y="642"/>
                    <a:pt x="280" y="664"/>
                  </a:cubicBezTo>
                  <a:cubicBezTo>
                    <a:pt x="283" y="666"/>
                    <a:pt x="290" y="665"/>
                    <a:pt x="293" y="662"/>
                  </a:cubicBezTo>
                  <a:cubicBezTo>
                    <a:pt x="319" y="644"/>
                    <a:pt x="344" y="626"/>
                    <a:pt x="369" y="607"/>
                  </a:cubicBezTo>
                  <a:cubicBezTo>
                    <a:pt x="376" y="601"/>
                    <a:pt x="382" y="593"/>
                    <a:pt x="391" y="584"/>
                  </a:cubicBezTo>
                  <a:cubicBezTo>
                    <a:pt x="319" y="584"/>
                    <a:pt x="251" y="584"/>
                    <a:pt x="182" y="584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0A1F1EB9-40B7-AE8A-1014-AE1123D771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76" y="845"/>
              <a:ext cx="1227" cy="2120"/>
            </a:xfrm>
            <a:custGeom>
              <a:avLst/>
              <a:gdLst>
                <a:gd name="T0" fmla="*/ 40 w 792"/>
                <a:gd name="T1" fmla="*/ 1329 h 1368"/>
                <a:gd name="T2" fmla="*/ 160 w 792"/>
                <a:gd name="T3" fmla="*/ 783 h 1368"/>
                <a:gd name="T4" fmla="*/ 18 w 792"/>
                <a:gd name="T5" fmla="*/ 186 h 1368"/>
                <a:gd name="T6" fmla="*/ 152 w 792"/>
                <a:gd name="T7" fmla="*/ 10 h 1368"/>
                <a:gd name="T8" fmla="*/ 355 w 792"/>
                <a:gd name="T9" fmla="*/ 498 h 1368"/>
                <a:gd name="T10" fmla="*/ 397 w 792"/>
                <a:gd name="T11" fmla="*/ 541 h 1368"/>
                <a:gd name="T12" fmla="*/ 479 w 792"/>
                <a:gd name="T13" fmla="*/ 350 h 1368"/>
                <a:gd name="T14" fmla="*/ 642 w 792"/>
                <a:gd name="T15" fmla="*/ 10 h 1368"/>
                <a:gd name="T16" fmla="*/ 777 w 792"/>
                <a:gd name="T17" fmla="*/ 182 h 1368"/>
                <a:gd name="T18" fmla="*/ 633 w 792"/>
                <a:gd name="T19" fmla="*/ 781 h 1368"/>
                <a:gd name="T20" fmla="*/ 774 w 792"/>
                <a:gd name="T21" fmla="*/ 1298 h 1368"/>
                <a:gd name="T22" fmla="*/ 685 w 792"/>
                <a:gd name="T23" fmla="*/ 1368 h 1368"/>
                <a:gd name="T24" fmla="*/ 640 w 792"/>
                <a:gd name="T25" fmla="*/ 1365 h 1368"/>
                <a:gd name="T26" fmla="*/ 438 w 792"/>
                <a:gd name="T27" fmla="*/ 873 h 1368"/>
                <a:gd name="T28" fmla="*/ 357 w 792"/>
                <a:gd name="T29" fmla="*/ 871 h 1368"/>
                <a:gd name="T30" fmla="*/ 205 w 792"/>
                <a:gd name="T31" fmla="*/ 1340 h 1368"/>
                <a:gd name="T32" fmla="*/ 111 w 792"/>
                <a:gd name="T33" fmla="*/ 1368 h 1368"/>
                <a:gd name="T34" fmla="*/ 647 w 792"/>
                <a:gd name="T35" fmla="*/ 968 h 1368"/>
                <a:gd name="T36" fmla="*/ 568 w 792"/>
                <a:gd name="T37" fmla="*/ 955 h 1368"/>
                <a:gd name="T38" fmla="*/ 624 w 792"/>
                <a:gd name="T39" fmla="*/ 905 h 1368"/>
                <a:gd name="T40" fmla="*/ 587 w 792"/>
                <a:gd name="T41" fmla="*/ 576 h 1368"/>
                <a:gd name="T42" fmla="*/ 568 w 792"/>
                <a:gd name="T43" fmla="*/ 469 h 1368"/>
                <a:gd name="T44" fmla="*/ 631 w 792"/>
                <a:gd name="T45" fmla="*/ 420 h 1368"/>
                <a:gd name="T46" fmla="*/ 667 w 792"/>
                <a:gd name="T47" fmla="*/ 347 h 1368"/>
                <a:gd name="T48" fmla="*/ 616 w 792"/>
                <a:gd name="T49" fmla="*/ 298 h 1368"/>
                <a:gd name="T50" fmla="*/ 685 w 792"/>
                <a:gd name="T51" fmla="*/ 293 h 1368"/>
                <a:gd name="T52" fmla="*/ 665 w 792"/>
                <a:gd name="T53" fmla="*/ 226 h 1368"/>
                <a:gd name="T54" fmla="*/ 717 w 792"/>
                <a:gd name="T55" fmla="*/ 176 h 1368"/>
                <a:gd name="T56" fmla="*/ 733 w 792"/>
                <a:gd name="T57" fmla="*/ 108 h 1368"/>
                <a:gd name="T58" fmla="*/ 597 w 792"/>
                <a:gd name="T59" fmla="*/ 105 h 1368"/>
                <a:gd name="T60" fmla="*/ 484 w 792"/>
                <a:gd name="T61" fmla="*/ 519 h 1368"/>
                <a:gd name="T62" fmla="*/ 422 w 792"/>
                <a:gd name="T63" fmla="*/ 598 h 1368"/>
                <a:gd name="T64" fmla="*/ 373 w 792"/>
                <a:gd name="T65" fmla="*/ 663 h 1368"/>
                <a:gd name="T66" fmla="*/ 363 w 792"/>
                <a:gd name="T67" fmla="*/ 583 h 1368"/>
                <a:gd name="T68" fmla="*/ 244 w 792"/>
                <a:gd name="T69" fmla="*/ 276 h 1368"/>
                <a:gd name="T70" fmla="*/ 104 w 792"/>
                <a:gd name="T71" fmla="*/ 61 h 1368"/>
                <a:gd name="T72" fmla="*/ 77 w 792"/>
                <a:gd name="T73" fmla="*/ 176 h 1368"/>
                <a:gd name="T74" fmla="*/ 129 w 792"/>
                <a:gd name="T75" fmla="*/ 227 h 1368"/>
                <a:gd name="T76" fmla="*/ 102 w 792"/>
                <a:gd name="T77" fmla="*/ 278 h 1368"/>
                <a:gd name="T78" fmla="*/ 178 w 792"/>
                <a:gd name="T79" fmla="*/ 298 h 1368"/>
                <a:gd name="T80" fmla="*/ 127 w 792"/>
                <a:gd name="T81" fmla="*/ 347 h 1368"/>
                <a:gd name="T82" fmla="*/ 165 w 792"/>
                <a:gd name="T83" fmla="*/ 420 h 1368"/>
                <a:gd name="T84" fmla="*/ 227 w 792"/>
                <a:gd name="T85" fmla="*/ 459 h 1368"/>
                <a:gd name="T86" fmla="*/ 170 w 792"/>
                <a:gd name="T87" fmla="*/ 469 h 1368"/>
                <a:gd name="T88" fmla="*/ 206 w 792"/>
                <a:gd name="T89" fmla="*/ 801 h 1368"/>
                <a:gd name="T90" fmla="*/ 226 w 792"/>
                <a:gd name="T91" fmla="*/ 906 h 1368"/>
                <a:gd name="T92" fmla="*/ 163 w 792"/>
                <a:gd name="T93" fmla="*/ 956 h 1368"/>
                <a:gd name="T94" fmla="*/ 127 w 792"/>
                <a:gd name="T95" fmla="*/ 1027 h 1368"/>
                <a:gd name="T96" fmla="*/ 178 w 792"/>
                <a:gd name="T97" fmla="*/ 1076 h 1368"/>
                <a:gd name="T98" fmla="*/ 97 w 792"/>
                <a:gd name="T99" fmla="*/ 1112 h 1368"/>
                <a:gd name="T100" fmla="*/ 129 w 792"/>
                <a:gd name="T101" fmla="*/ 1149 h 1368"/>
                <a:gd name="T102" fmla="*/ 77 w 792"/>
                <a:gd name="T103" fmla="*/ 1198 h 1368"/>
                <a:gd name="T104" fmla="*/ 60 w 792"/>
                <a:gd name="T105" fmla="*/ 1265 h 1368"/>
                <a:gd name="T106" fmla="*/ 199 w 792"/>
                <a:gd name="T107" fmla="*/ 1261 h 1368"/>
                <a:gd name="T108" fmla="*/ 335 w 792"/>
                <a:gd name="T109" fmla="*/ 811 h 1368"/>
                <a:gd name="T110" fmla="*/ 562 w 792"/>
                <a:gd name="T111" fmla="*/ 1141 h 1368"/>
                <a:gd name="T112" fmla="*/ 684 w 792"/>
                <a:gd name="T113" fmla="*/ 1316 h 1368"/>
                <a:gd name="T114" fmla="*/ 716 w 792"/>
                <a:gd name="T115" fmla="*/ 1198 h 1368"/>
                <a:gd name="T116" fmla="*/ 665 w 792"/>
                <a:gd name="T117" fmla="*/ 1148 h 1368"/>
                <a:gd name="T118" fmla="*/ 684 w 792"/>
                <a:gd name="T119" fmla="*/ 1076 h 1368"/>
                <a:gd name="T120" fmla="*/ 616 w 792"/>
                <a:gd name="T121" fmla="*/ 1027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2" h="1368">
                  <a:moveTo>
                    <a:pt x="111" y="1368"/>
                  </a:moveTo>
                  <a:cubicBezTo>
                    <a:pt x="84" y="1360"/>
                    <a:pt x="59" y="1350"/>
                    <a:pt x="40" y="1329"/>
                  </a:cubicBezTo>
                  <a:cubicBezTo>
                    <a:pt x="5" y="1288"/>
                    <a:pt x="0" y="1242"/>
                    <a:pt x="17" y="1193"/>
                  </a:cubicBezTo>
                  <a:cubicBezTo>
                    <a:pt x="64" y="1056"/>
                    <a:pt x="112" y="919"/>
                    <a:pt x="160" y="783"/>
                  </a:cubicBezTo>
                  <a:cubicBezTo>
                    <a:pt x="183" y="719"/>
                    <a:pt x="183" y="656"/>
                    <a:pt x="160" y="592"/>
                  </a:cubicBezTo>
                  <a:cubicBezTo>
                    <a:pt x="112" y="457"/>
                    <a:pt x="65" y="321"/>
                    <a:pt x="18" y="186"/>
                  </a:cubicBezTo>
                  <a:cubicBezTo>
                    <a:pt x="2" y="141"/>
                    <a:pt x="3" y="97"/>
                    <a:pt x="32" y="57"/>
                  </a:cubicBezTo>
                  <a:cubicBezTo>
                    <a:pt x="61" y="16"/>
                    <a:pt x="103" y="0"/>
                    <a:pt x="152" y="10"/>
                  </a:cubicBezTo>
                  <a:cubicBezTo>
                    <a:pt x="201" y="19"/>
                    <a:pt x="233" y="51"/>
                    <a:pt x="246" y="99"/>
                  </a:cubicBezTo>
                  <a:cubicBezTo>
                    <a:pt x="283" y="232"/>
                    <a:pt x="319" y="365"/>
                    <a:pt x="355" y="498"/>
                  </a:cubicBezTo>
                  <a:cubicBezTo>
                    <a:pt x="356" y="502"/>
                    <a:pt x="357" y="506"/>
                    <a:pt x="358" y="509"/>
                  </a:cubicBezTo>
                  <a:cubicBezTo>
                    <a:pt x="365" y="529"/>
                    <a:pt x="379" y="541"/>
                    <a:pt x="397" y="541"/>
                  </a:cubicBezTo>
                  <a:cubicBezTo>
                    <a:pt x="416" y="541"/>
                    <a:pt x="429" y="530"/>
                    <a:pt x="435" y="509"/>
                  </a:cubicBezTo>
                  <a:cubicBezTo>
                    <a:pt x="450" y="456"/>
                    <a:pt x="464" y="403"/>
                    <a:pt x="479" y="350"/>
                  </a:cubicBezTo>
                  <a:cubicBezTo>
                    <a:pt x="502" y="267"/>
                    <a:pt x="524" y="184"/>
                    <a:pt x="547" y="101"/>
                  </a:cubicBezTo>
                  <a:cubicBezTo>
                    <a:pt x="560" y="52"/>
                    <a:pt x="592" y="19"/>
                    <a:pt x="642" y="10"/>
                  </a:cubicBezTo>
                  <a:cubicBezTo>
                    <a:pt x="690" y="0"/>
                    <a:pt x="732" y="16"/>
                    <a:pt x="762" y="57"/>
                  </a:cubicBezTo>
                  <a:cubicBezTo>
                    <a:pt x="791" y="95"/>
                    <a:pt x="792" y="138"/>
                    <a:pt x="777" y="182"/>
                  </a:cubicBezTo>
                  <a:cubicBezTo>
                    <a:pt x="729" y="319"/>
                    <a:pt x="681" y="456"/>
                    <a:pt x="633" y="593"/>
                  </a:cubicBezTo>
                  <a:cubicBezTo>
                    <a:pt x="611" y="656"/>
                    <a:pt x="611" y="718"/>
                    <a:pt x="633" y="781"/>
                  </a:cubicBezTo>
                  <a:cubicBezTo>
                    <a:pt x="681" y="916"/>
                    <a:pt x="728" y="1052"/>
                    <a:pt x="775" y="1187"/>
                  </a:cubicBezTo>
                  <a:cubicBezTo>
                    <a:pt x="788" y="1224"/>
                    <a:pt x="791" y="1261"/>
                    <a:pt x="774" y="1298"/>
                  </a:cubicBezTo>
                  <a:cubicBezTo>
                    <a:pt x="758" y="1331"/>
                    <a:pt x="732" y="1353"/>
                    <a:pt x="697" y="1363"/>
                  </a:cubicBezTo>
                  <a:cubicBezTo>
                    <a:pt x="693" y="1364"/>
                    <a:pt x="689" y="1366"/>
                    <a:pt x="685" y="1368"/>
                  </a:cubicBezTo>
                  <a:cubicBezTo>
                    <a:pt x="671" y="1368"/>
                    <a:pt x="657" y="1368"/>
                    <a:pt x="644" y="1368"/>
                  </a:cubicBezTo>
                  <a:cubicBezTo>
                    <a:pt x="643" y="1367"/>
                    <a:pt x="642" y="1365"/>
                    <a:pt x="640" y="1365"/>
                  </a:cubicBezTo>
                  <a:cubicBezTo>
                    <a:pt x="589" y="1353"/>
                    <a:pt x="559" y="1320"/>
                    <a:pt x="546" y="1270"/>
                  </a:cubicBezTo>
                  <a:cubicBezTo>
                    <a:pt x="510" y="1137"/>
                    <a:pt x="474" y="1005"/>
                    <a:pt x="438" y="873"/>
                  </a:cubicBezTo>
                  <a:cubicBezTo>
                    <a:pt x="430" y="846"/>
                    <a:pt x="418" y="834"/>
                    <a:pt x="397" y="834"/>
                  </a:cubicBezTo>
                  <a:cubicBezTo>
                    <a:pt x="376" y="834"/>
                    <a:pt x="364" y="845"/>
                    <a:pt x="357" y="871"/>
                  </a:cubicBezTo>
                  <a:cubicBezTo>
                    <a:pt x="320" y="1005"/>
                    <a:pt x="284" y="1140"/>
                    <a:pt x="247" y="1274"/>
                  </a:cubicBezTo>
                  <a:cubicBezTo>
                    <a:pt x="240" y="1301"/>
                    <a:pt x="228" y="1324"/>
                    <a:pt x="205" y="1340"/>
                  </a:cubicBezTo>
                  <a:cubicBezTo>
                    <a:pt x="188" y="1351"/>
                    <a:pt x="168" y="1358"/>
                    <a:pt x="149" y="1368"/>
                  </a:cubicBezTo>
                  <a:cubicBezTo>
                    <a:pt x="137" y="1368"/>
                    <a:pt x="124" y="1368"/>
                    <a:pt x="111" y="1368"/>
                  </a:cubicBezTo>
                  <a:close/>
                  <a:moveTo>
                    <a:pt x="667" y="1027"/>
                  </a:moveTo>
                  <a:cubicBezTo>
                    <a:pt x="659" y="1005"/>
                    <a:pt x="652" y="987"/>
                    <a:pt x="647" y="968"/>
                  </a:cubicBezTo>
                  <a:cubicBezTo>
                    <a:pt x="644" y="958"/>
                    <a:pt x="639" y="955"/>
                    <a:pt x="629" y="955"/>
                  </a:cubicBezTo>
                  <a:cubicBezTo>
                    <a:pt x="609" y="956"/>
                    <a:pt x="588" y="955"/>
                    <a:pt x="568" y="955"/>
                  </a:cubicBezTo>
                  <a:cubicBezTo>
                    <a:pt x="568" y="938"/>
                    <a:pt x="568" y="922"/>
                    <a:pt x="568" y="905"/>
                  </a:cubicBezTo>
                  <a:cubicBezTo>
                    <a:pt x="587" y="905"/>
                    <a:pt x="605" y="905"/>
                    <a:pt x="624" y="905"/>
                  </a:cubicBezTo>
                  <a:cubicBezTo>
                    <a:pt x="612" y="869"/>
                    <a:pt x="600" y="834"/>
                    <a:pt x="587" y="799"/>
                  </a:cubicBezTo>
                  <a:cubicBezTo>
                    <a:pt x="560" y="725"/>
                    <a:pt x="560" y="651"/>
                    <a:pt x="587" y="576"/>
                  </a:cubicBezTo>
                  <a:cubicBezTo>
                    <a:pt x="600" y="542"/>
                    <a:pt x="611" y="506"/>
                    <a:pt x="624" y="469"/>
                  </a:cubicBezTo>
                  <a:cubicBezTo>
                    <a:pt x="604" y="469"/>
                    <a:pt x="586" y="469"/>
                    <a:pt x="568" y="469"/>
                  </a:cubicBezTo>
                  <a:cubicBezTo>
                    <a:pt x="568" y="452"/>
                    <a:pt x="568" y="437"/>
                    <a:pt x="568" y="420"/>
                  </a:cubicBezTo>
                  <a:cubicBezTo>
                    <a:pt x="589" y="420"/>
                    <a:pt x="610" y="420"/>
                    <a:pt x="631" y="420"/>
                  </a:cubicBezTo>
                  <a:cubicBezTo>
                    <a:pt x="635" y="420"/>
                    <a:pt x="642" y="418"/>
                    <a:pt x="643" y="415"/>
                  </a:cubicBezTo>
                  <a:cubicBezTo>
                    <a:pt x="651" y="393"/>
                    <a:pt x="659" y="371"/>
                    <a:pt x="667" y="347"/>
                  </a:cubicBezTo>
                  <a:cubicBezTo>
                    <a:pt x="648" y="347"/>
                    <a:pt x="632" y="347"/>
                    <a:pt x="616" y="347"/>
                  </a:cubicBezTo>
                  <a:cubicBezTo>
                    <a:pt x="616" y="330"/>
                    <a:pt x="616" y="315"/>
                    <a:pt x="616" y="298"/>
                  </a:cubicBezTo>
                  <a:cubicBezTo>
                    <a:pt x="635" y="298"/>
                    <a:pt x="654" y="298"/>
                    <a:pt x="673" y="298"/>
                  </a:cubicBezTo>
                  <a:cubicBezTo>
                    <a:pt x="678" y="298"/>
                    <a:pt x="684" y="296"/>
                    <a:pt x="685" y="293"/>
                  </a:cubicBezTo>
                  <a:cubicBezTo>
                    <a:pt x="694" y="271"/>
                    <a:pt x="701" y="249"/>
                    <a:pt x="710" y="226"/>
                  </a:cubicBezTo>
                  <a:cubicBezTo>
                    <a:pt x="693" y="226"/>
                    <a:pt x="679" y="226"/>
                    <a:pt x="665" y="226"/>
                  </a:cubicBezTo>
                  <a:cubicBezTo>
                    <a:pt x="665" y="209"/>
                    <a:pt x="665" y="193"/>
                    <a:pt x="665" y="176"/>
                  </a:cubicBezTo>
                  <a:cubicBezTo>
                    <a:pt x="683" y="176"/>
                    <a:pt x="700" y="177"/>
                    <a:pt x="717" y="176"/>
                  </a:cubicBezTo>
                  <a:cubicBezTo>
                    <a:pt x="721" y="176"/>
                    <a:pt x="727" y="173"/>
                    <a:pt x="729" y="169"/>
                  </a:cubicBezTo>
                  <a:cubicBezTo>
                    <a:pt x="738" y="149"/>
                    <a:pt x="739" y="129"/>
                    <a:pt x="733" y="108"/>
                  </a:cubicBezTo>
                  <a:cubicBezTo>
                    <a:pt x="725" y="77"/>
                    <a:pt x="697" y="57"/>
                    <a:pt x="666" y="56"/>
                  </a:cubicBezTo>
                  <a:cubicBezTo>
                    <a:pt x="636" y="55"/>
                    <a:pt x="607" y="75"/>
                    <a:pt x="597" y="105"/>
                  </a:cubicBezTo>
                  <a:cubicBezTo>
                    <a:pt x="589" y="130"/>
                    <a:pt x="583" y="155"/>
                    <a:pt x="576" y="181"/>
                  </a:cubicBezTo>
                  <a:cubicBezTo>
                    <a:pt x="545" y="293"/>
                    <a:pt x="515" y="406"/>
                    <a:pt x="484" y="519"/>
                  </a:cubicBezTo>
                  <a:cubicBezTo>
                    <a:pt x="476" y="548"/>
                    <a:pt x="459" y="570"/>
                    <a:pt x="431" y="583"/>
                  </a:cubicBezTo>
                  <a:cubicBezTo>
                    <a:pt x="426" y="585"/>
                    <a:pt x="422" y="593"/>
                    <a:pt x="422" y="598"/>
                  </a:cubicBezTo>
                  <a:cubicBezTo>
                    <a:pt x="421" y="620"/>
                    <a:pt x="422" y="641"/>
                    <a:pt x="422" y="663"/>
                  </a:cubicBezTo>
                  <a:cubicBezTo>
                    <a:pt x="404" y="663"/>
                    <a:pt x="389" y="663"/>
                    <a:pt x="373" y="663"/>
                  </a:cubicBezTo>
                  <a:cubicBezTo>
                    <a:pt x="373" y="641"/>
                    <a:pt x="373" y="620"/>
                    <a:pt x="372" y="598"/>
                  </a:cubicBezTo>
                  <a:cubicBezTo>
                    <a:pt x="372" y="593"/>
                    <a:pt x="368" y="585"/>
                    <a:pt x="363" y="583"/>
                  </a:cubicBezTo>
                  <a:cubicBezTo>
                    <a:pt x="336" y="571"/>
                    <a:pt x="319" y="550"/>
                    <a:pt x="311" y="522"/>
                  </a:cubicBezTo>
                  <a:cubicBezTo>
                    <a:pt x="289" y="440"/>
                    <a:pt x="266" y="358"/>
                    <a:pt x="244" y="276"/>
                  </a:cubicBezTo>
                  <a:cubicBezTo>
                    <a:pt x="228" y="220"/>
                    <a:pt x="214" y="164"/>
                    <a:pt x="198" y="109"/>
                  </a:cubicBezTo>
                  <a:cubicBezTo>
                    <a:pt x="185" y="67"/>
                    <a:pt x="144" y="46"/>
                    <a:pt x="104" y="61"/>
                  </a:cubicBezTo>
                  <a:cubicBezTo>
                    <a:pt x="62" y="76"/>
                    <a:pt x="41" y="136"/>
                    <a:pt x="66" y="172"/>
                  </a:cubicBezTo>
                  <a:cubicBezTo>
                    <a:pt x="68" y="175"/>
                    <a:pt x="73" y="176"/>
                    <a:pt x="77" y="176"/>
                  </a:cubicBezTo>
                  <a:cubicBezTo>
                    <a:pt x="94" y="177"/>
                    <a:pt x="111" y="176"/>
                    <a:pt x="129" y="176"/>
                  </a:cubicBezTo>
                  <a:cubicBezTo>
                    <a:pt x="129" y="194"/>
                    <a:pt x="129" y="210"/>
                    <a:pt x="129" y="227"/>
                  </a:cubicBezTo>
                  <a:cubicBezTo>
                    <a:pt x="113" y="227"/>
                    <a:pt x="100" y="227"/>
                    <a:pt x="85" y="227"/>
                  </a:cubicBezTo>
                  <a:cubicBezTo>
                    <a:pt x="91" y="245"/>
                    <a:pt x="98" y="261"/>
                    <a:pt x="102" y="278"/>
                  </a:cubicBezTo>
                  <a:cubicBezTo>
                    <a:pt x="106" y="294"/>
                    <a:pt x="113" y="301"/>
                    <a:pt x="130" y="299"/>
                  </a:cubicBezTo>
                  <a:cubicBezTo>
                    <a:pt x="146" y="297"/>
                    <a:pt x="162" y="298"/>
                    <a:pt x="178" y="298"/>
                  </a:cubicBezTo>
                  <a:cubicBezTo>
                    <a:pt x="178" y="316"/>
                    <a:pt x="178" y="331"/>
                    <a:pt x="178" y="347"/>
                  </a:cubicBezTo>
                  <a:cubicBezTo>
                    <a:pt x="161" y="347"/>
                    <a:pt x="145" y="347"/>
                    <a:pt x="127" y="347"/>
                  </a:cubicBezTo>
                  <a:cubicBezTo>
                    <a:pt x="134" y="369"/>
                    <a:pt x="142" y="389"/>
                    <a:pt x="148" y="409"/>
                  </a:cubicBezTo>
                  <a:cubicBezTo>
                    <a:pt x="151" y="418"/>
                    <a:pt x="155" y="421"/>
                    <a:pt x="165" y="420"/>
                  </a:cubicBezTo>
                  <a:cubicBezTo>
                    <a:pt x="185" y="420"/>
                    <a:pt x="206" y="420"/>
                    <a:pt x="227" y="420"/>
                  </a:cubicBezTo>
                  <a:cubicBezTo>
                    <a:pt x="227" y="434"/>
                    <a:pt x="227" y="446"/>
                    <a:pt x="227" y="459"/>
                  </a:cubicBezTo>
                  <a:cubicBezTo>
                    <a:pt x="228" y="467"/>
                    <a:pt x="224" y="470"/>
                    <a:pt x="216" y="470"/>
                  </a:cubicBezTo>
                  <a:cubicBezTo>
                    <a:pt x="201" y="469"/>
                    <a:pt x="186" y="469"/>
                    <a:pt x="170" y="469"/>
                  </a:cubicBezTo>
                  <a:cubicBezTo>
                    <a:pt x="182" y="506"/>
                    <a:pt x="193" y="540"/>
                    <a:pt x="206" y="574"/>
                  </a:cubicBezTo>
                  <a:cubicBezTo>
                    <a:pt x="234" y="650"/>
                    <a:pt x="234" y="725"/>
                    <a:pt x="206" y="801"/>
                  </a:cubicBezTo>
                  <a:cubicBezTo>
                    <a:pt x="193" y="835"/>
                    <a:pt x="182" y="870"/>
                    <a:pt x="169" y="906"/>
                  </a:cubicBezTo>
                  <a:cubicBezTo>
                    <a:pt x="189" y="906"/>
                    <a:pt x="208" y="906"/>
                    <a:pt x="226" y="906"/>
                  </a:cubicBezTo>
                  <a:cubicBezTo>
                    <a:pt x="226" y="923"/>
                    <a:pt x="226" y="938"/>
                    <a:pt x="226" y="955"/>
                  </a:cubicBezTo>
                  <a:cubicBezTo>
                    <a:pt x="204" y="955"/>
                    <a:pt x="184" y="955"/>
                    <a:pt x="163" y="956"/>
                  </a:cubicBezTo>
                  <a:cubicBezTo>
                    <a:pt x="159" y="956"/>
                    <a:pt x="152" y="957"/>
                    <a:pt x="151" y="960"/>
                  </a:cubicBezTo>
                  <a:cubicBezTo>
                    <a:pt x="143" y="981"/>
                    <a:pt x="135" y="1003"/>
                    <a:pt x="127" y="1027"/>
                  </a:cubicBezTo>
                  <a:cubicBezTo>
                    <a:pt x="146" y="1027"/>
                    <a:pt x="162" y="1027"/>
                    <a:pt x="178" y="1027"/>
                  </a:cubicBezTo>
                  <a:cubicBezTo>
                    <a:pt x="178" y="1044"/>
                    <a:pt x="178" y="1060"/>
                    <a:pt x="178" y="1076"/>
                  </a:cubicBezTo>
                  <a:cubicBezTo>
                    <a:pt x="154" y="1076"/>
                    <a:pt x="132" y="1076"/>
                    <a:pt x="110" y="1076"/>
                  </a:cubicBezTo>
                  <a:cubicBezTo>
                    <a:pt x="105" y="1089"/>
                    <a:pt x="101" y="1100"/>
                    <a:pt x="97" y="1112"/>
                  </a:cubicBezTo>
                  <a:cubicBezTo>
                    <a:pt x="93" y="1124"/>
                    <a:pt x="89" y="1135"/>
                    <a:pt x="84" y="1149"/>
                  </a:cubicBezTo>
                  <a:cubicBezTo>
                    <a:pt x="101" y="1149"/>
                    <a:pt x="115" y="1149"/>
                    <a:pt x="129" y="1149"/>
                  </a:cubicBezTo>
                  <a:cubicBezTo>
                    <a:pt x="129" y="1166"/>
                    <a:pt x="129" y="1181"/>
                    <a:pt x="129" y="1198"/>
                  </a:cubicBezTo>
                  <a:cubicBezTo>
                    <a:pt x="111" y="1198"/>
                    <a:pt x="94" y="1197"/>
                    <a:pt x="77" y="1198"/>
                  </a:cubicBezTo>
                  <a:cubicBezTo>
                    <a:pt x="73" y="1198"/>
                    <a:pt x="66" y="1201"/>
                    <a:pt x="65" y="1205"/>
                  </a:cubicBezTo>
                  <a:cubicBezTo>
                    <a:pt x="57" y="1224"/>
                    <a:pt x="55" y="1245"/>
                    <a:pt x="60" y="1265"/>
                  </a:cubicBezTo>
                  <a:cubicBezTo>
                    <a:pt x="69" y="1298"/>
                    <a:pt x="96" y="1318"/>
                    <a:pt x="129" y="1318"/>
                  </a:cubicBezTo>
                  <a:cubicBezTo>
                    <a:pt x="164" y="1318"/>
                    <a:pt x="190" y="1297"/>
                    <a:pt x="199" y="1261"/>
                  </a:cubicBezTo>
                  <a:cubicBezTo>
                    <a:pt x="237" y="1125"/>
                    <a:pt x="273" y="989"/>
                    <a:pt x="311" y="854"/>
                  </a:cubicBezTo>
                  <a:cubicBezTo>
                    <a:pt x="316" y="838"/>
                    <a:pt x="324" y="822"/>
                    <a:pt x="335" y="811"/>
                  </a:cubicBezTo>
                  <a:cubicBezTo>
                    <a:pt x="384" y="759"/>
                    <a:pt x="465" y="785"/>
                    <a:pt x="484" y="857"/>
                  </a:cubicBezTo>
                  <a:cubicBezTo>
                    <a:pt x="510" y="952"/>
                    <a:pt x="536" y="1046"/>
                    <a:pt x="562" y="1141"/>
                  </a:cubicBezTo>
                  <a:cubicBezTo>
                    <a:pt x="573" y="1184"/>
                    <a:pt x="584" y="1227"/>
                    <a:pt x="597" y="1270"/>
                  </a:cubicBezTo>
                  <a:cubicBezTo>
                    <a:pt x="609" y="1307"/>
                    <a:pt x="648" y="1326"/>
                    <a:pt x="684" y="1316"/>
                  </a:cubicBezTo>
                  <a:cubicBezTo>
                    <a:pt x="737" y="1300"/>
                    <a:pt x="746" y="1244"/>
                    <a:pt x="728" y="1203"/>
                  </a:cubicBezTo>
                  <a:cubicBezTo>
                    <a:pt x="727" y="1200"/>
                    <a:pt x="720" y="1198"/>
                    <a:pt x="716" y="1198"/>
                  </a:cubicBezTo>
                  <a:cubicBezTo>
                    <a:pt x="699" y="1197"/>
                    <a:pt x="682" y="1198"/>
                    <a:pt x="665" y="1198"/>
                  </a:cubicBezTo>
                  <a:cubicBezTo>
                    <a:pt x="665" y="1180"/>
                    <a:pt x="665" y="1165"/>
                    <a:pt x="665" y="1148"/>
                  </a:cubicBezTo>
                  <a:cubicBezTo>
                    <a:pt x="680" y="1148"/>
                    <a:pt x="694" y="1148"/>
                    <a:pt x="709" y="1148"/>
                  </a:cubicBezTo>
                  <a:cubicBezTo>
                    <a:pt x="700" y="1123"/>
                    <a:pt x="692" y="1100"/>
                    <a:pt x="684" y="1076"/>
                  </a:cubicBezTo>
                  <a:cubicBezTo>
                    <a:pt x="661" y="1076"/>
                    <a:pt x="639" y="1076"/>
                    <a:pt x="616" y="1076"/>
                  </a:cubicBezTo>
                  <a:cubicBezTo>
                    <a:pt x="616" y="1059"/>
                    <a:pt x="616" y="1043"/>
                    <a:pt x="616" y="1027"/>
                  </a:cubicBezTo>
                  <a:cubicBezTo>
                    <a:pt x="633" y="1027"/>
                    <a:pt x="649" y="1027"/>
                    <a:pt x="667" y="1027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28553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3058481" y="1384229"/>
            <a:ext cx="1195786" cy="1195786"/>
            <a:chOff x="1235576" y="1353749"/>
            <a:chExt cx="1195786" cy="1195786"/>
          </a:xfrm>
        </p:grpSpPr>
        <p:sp>
          <p:nvSpPr>
            <p:cNvPr id="39" name="Teardrop 38"/>
            <p:cNvSpPr/>
            <p:nvPr/>
          </p:nvSpPr>
          <p:spPr>
            <a:xfrm rot="8100000">
              <a:off x="1235576" y="1353749"/>
              <a:ext cx="1195786" cy="119578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1304385" y="1422558"/>
              <a:ext cx="1058168" cy="10581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881386" y="1384229"/>
            <a:ext cx="1195786" cy="1195786"/>
            <a:chOff x="1235576" y="1353749"/>
            <a:chExt cx="1195786" cy="1195786"/>
          </a:xfrm>
        </p:grpSpPr>
        <p:sp>
          <p:nvSpPr>
            <p:cNvPr id="42" name="Teardrop 41"/>
            <p:cNvSpPr/>
            <p:nvPr/>
          </p:nvSpPr>
          <p:spPr>
            <a:xfrm rot="8100000">
              <a:off x="1235576" y="1353749"/>
              <a:ext cx="1195786" cy="119578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1304385" y="1422558"/>
              <a:ext cx="1058168" cy="10581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704291" y="1384229"/>
            <a:ext cx="1195786" cy="1195786"/>
            <a:chOff x="1235576" y="1353749"/>
            <a:chExt cx="1195786" cy="1195786"/>
          </a:xfrm>
        </p:grpSpPr>
        <p:sp>
          <p:nvSpPr>
            <p:cNvPr id="45" name="Teardrop 44"/>
            <p:cNvSpPr/>
            <p:nvPr/>
          </p:nvSpPr>
          <p:spPr>
            <a:xfrm rot="8100000">
              <a:off x="1235576" y="1353749"/>
              <a:ext cx="1195786" cy="119578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1304385" y="1422558"/>
              <a:ext cx="1058168" cy="10581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235576" y="1384229"/>
            <a:ext cx="1195786" cy="1195786"/>
            <a:chOff x="1235576" y="1353749"/>
            <a:chExt cx="1195786" cy="1195786"/>
          </a:xfrm>
        </p:grpSpPr>
        <p:sp>
          <p:nvSpPr>
            <p:cNvPr id="4" name="Teardrop 3"/>
            <p:cNvSpPr/>
            <p:nvPr/>
          </p:nvSpPr>
          <p:spPr>
            <a:xfrm rot="8100000">
              <a:off x="1235576" y="1353749"/>
              <a:ext cx="1195786" cy="119578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1304385" y="1422558"/>
              <a:ext cx="1058168" cy="10581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" name="Oval 21"/>
          <p:cNvSpPr>
            <a:spLocks noChangeAspect="1"/>
          </p:cNvSpPr>
          <p:nvPr/>
        </p:nvSpPr>
        <p:spPr>
          <a:xfrm>
            <a:off x="1624157" y="1771061"/>
            <a:ext cx="418625" cy="42212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8" name="Rectangle 9"/>
          <p:cNvSpPr/>
          <p:nvPr/>
        </p:nvSpPr>
        <p:spPr>
          <a:xfrm>
            <a:off x="3468281" y="1806051"/>
            <a:ext cx="376185" cy="35214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9" name="Rounded Rectangle 27"/>
          <p:cNvSpPr/>
          <p:nvPr/>
        </p:nvSpPr>
        <p:spPr>
          <a:xfrm>
            <a:off x="7092906" y="1821368"/>
            <a:ext cx="418557" cy="321508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0" name="Rounded Rectangle 7"/>
          <p:cNvSpPr/>
          <p:nvPr/>
        </p:nvSpPr>
        <p:spPr>
          <a:xfrm>
            <a:off x="5281846" y="1811741"/>
            <a:ext cx="394864" cy="340763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1058135" y="3115822"/>
            <a:ext cx="1550670" cy="1232690"/>
            <a:chOff x="803640" y="3362835"/>
            <a:chExt cx="2059657" cy="1232690"/>
          </a:xfrm>
        </p:grpSpPr>
        <p:sp>
          <p:nvSpPr>
            <p:cNvPr id="25" name="TextBox 24"/>
            <p:cNvSpPr txBox="1"/>
            <p:nvPr/>
          </p:nvSpPr>
          <p:spPr>
            <a:xfrm>
              <a:off x="803640" y="357986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881040" y="3115822"/>
            <a:ext cx="1550670" cy="1232690"/>
            <a:chOff x="803640" y="3362835"/>
            <a:chExt cx="2059657" cy="1232690"/>
          </a:xfrm>
        </p:grpSpPr>
        <p:sp>
          <p:nvSpPr>
            <p:cNvPr id="29" name="TextBox 28"/>
            <p:cNvSpPr txBox="1"/>
            <p:nvPr/>
          </p:nvSpPr>
          <p:spPr>
            <a:xfrm>
              <a:off x="803640" y="357986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703945" y="3115822"/>
            <a:ext cx="1550670" cy="1232690"/>
            <a:chOff x="803640" y="3362835"/>
            <a:chExt cx="2059657" cy="1232690"/>
          </a:xfrm>
        </p:grpSpPr>
        <p:sp>
          <p:nvSpPr>
            <p:cNvPr id="32" name="TextBox 31"/>
            <p:cNvSpPr txBox="1"/>
            <p:nvPr/>
          </p:nvSpPr>
          <p:spPr>
            <a:xfrm>
              <a:off x="803640" y="357986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526849" y="3115822"/>
            <a:ext cx="1550670" cy="1232690"/>
            <a:chOff x="803640" y="3362835"/>
            <a:chExt cx="2059657" cy="1232690"/>
          </a:xfrm>
        </p:grpSpPr>
        <p:sp>
          <p:nvSpPr>
            <p:cNvPr id="35" name="TextBox 34"/>
            <p:cNvSpPr txBox="1"/>
            <p:nvPr/>
          </p:nvSpPr>
          <p:spPr>
            <a:xfrm>
              <a:off x="803640" y="357986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53" name="Rectángulo 52">
            <a:extLst>
              <a:ext uri="{FF2B5EF4-FFF2-40B4-BE49-F238E27FC236}">
                <a16:creationId xmlns:a16="http://schemas.microsoft.com/office/drawing/2014/main" id="{F369FC35-463E-41DC-9612-E46FDC569A50}"/>
              </a:ext>
            </a:extLst>
          </p:cNvPr>
          <p:cNvSpPr/>
          <p:nvPr/>
        </p:nvSpPr>
        <p:spPr>
          <a:xfrm>
            <a:off x="343496" y="734334"/>
            <a:ext cx="8513854" cy="411485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4" name="TextBox 39">
            <a:extLst>
              <a:ext uri="{FF2B5EF4-FFF2-40B4-BE49-F238E27FC236}">
                <a16:creationId xmlns:a16="http://schemas.microsoft.com/office/drawing/2014/main" id="{F940969A-14FB-4AC4-A227-C0344B7D8155}"/>
              </a:ext>
            </a:extLst>
          </p:cNvPr>
          <p:cNvSpPr txBox="1"/>
          <p:nvPr/>
        </p:nvSpPr>
        <p:spPr>
          <a:xfrm>
            <a:off x="6126241" y="279369"/>
            <a:ext cx="2770444" cy="27699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لورم خودش دردناک است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55" name="Grupo 54">
            <a:extLst>
              <a:ext uri="{FF2B5EF4-FFF2-40B4-BE49-F238E27FC236}">
                <a16:creationId xmlns:a16="http://schemas.microsoft.com/office/drawing/2014/main" id="{A5BBE3D0-A48B-4E05-BD95-181660DACB46}"/>
              </a:ext>
            </a:extLst>
          </p:cNvPr>
          <p:cNvGrpSpPr/>
          <p:nvPr/>
        </p:nvGrpSpPr>
        <p:grpSpPr>
          <a:xfrm>
            <a:off x="231552" y="292687"/>
            <a:ext cx="4537700" cy="907407"/>
            <a:chOff x="1403648" y="2243287"/>
            <a:chExt cx="7368294" cy="953289"/>
          </a:xfrm>
          <a:solidFill>
            <a:srgbClr val="00B0F0"/>
          </a:solidFill>
        </p:grpSpPr>
        <p:sp>
          <p:nvSpPr>
            <p:cNvPr id="56" name="Freeform 12">
              <a:extLst>
                <a:ext uri="{FF2B5EF4-FFF2-40B4-BE49-F238E27FC236}">
                  <a16:creationId xmlns:a16="http://schemas.microsoft.com/office/drawing/2014/main" id="{EC0FFF97-CF37-4903-A086-DA6CD268596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403648" y="224499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12">
              <a:extLst>
                <a:ext uri="{FF2B5EF4-FFF2-40B4-BE49-F238E27FC236}">
                  <a16:creationId xmlns:a16="http://schemas.microsoft.com/office/drawing/2014/main" id="{F37410FF-33D4-47E4-A446-AD3A1C2D5EB4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1979224" y="224328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58" name="TextBox 37">
            <a:extLst>
              <a:ext uri="{FF2B5EF4-FFF2-40B4-BE49-F238E27FC236}">
                <a16:creationId xmlns:a16="http://schemas.microsoft.com/office/drawing/2014/main" id="{232A9F8C-8D2E-4677-8FBE-6EAAC98D1A70}"/>
              </a:ext>
            </a:extLst>
          </p:cNvPr>
          <p:cNvSpPr txBox="1"/>
          <p:nvPr/>
        </p:nvSpPr>
        <p:spPr>
          <a:xfrm>
            <a:off x="286650" y="496443"/>
            <a:ext cx="4122561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3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اسلاید عالی</a:t>
            </a:r>
            <a:endParaRPr lang="en-US" altLang="ko-KR" sz="33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A1F0EC58-F791-9210-7BA0-6CC289D944C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75625" y="4176716"/>
            <a:ext cx="636588" cy="665163"/>
            <a:chOff x="5150" y="2631"/>
            <a:chExt cx="401" cy="419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E757909-3AC6-9B04-CEF9-036ECB907C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7" y="2631"/>
              <a:ext cx="104" cy="213"/>
            </a:xfrm>
            <a:custGeom>
              <a:avLst/>
              <a:gdLst>
                <a:gd name="T0" fmla="*/ 37 w 224"/>
                <a:gd name="T1" fmla="*/ 455 h 455"/>
                <a:gd name="T2" fmla="*/ 21 w 224"/>
                <a:gd name="T3" fmla="*/ 306 h 455"/>
                <a:gd name="T4" fmla="*/ 37 w 224"/>
                <a:gd name="T5" fmla="*/ 259 h 455"/>
                <a:gd name="T6" fmla="*/ 45 w 224"/>
                <a:gd name="T7" fmla="*/ 235 h 455"/>
                <a:gd name="T8" fmla="*/ 60 w 224"/>
                <a:gd name="T9" fmla="*/ 193 h 455"/>
                <a:gd name="T10" fmla="*/ 65 w 224"/>
                <a:gd name="T11" fmla="*/ 177 h 455"/>
                <a:gd name="T12" fmla="*/ 67 w 224"/>
                <a:gd name="T13" fmla="*/ 168 h 455"/>
                <a:gd name="T14" fmla="*/ 121 w 224"/>
                <a:gd name="T15" fmla="*/ 63 h 455"/>
                <a:gd name="T16" fmla="*/ 126 w 224"/>
                <a:gd name="T17" fmla="*/ 54 h 455"/>
                <a:gd name="T18" fmla="*/ 143 w 224"/>
                <a:gd name="T19" fmla="*/ 23 h 455"/>
                <a:gd name="T20" fmla="*/ 207 w 224"/>
                <a:gd name="T21" fmla="*/ 12 h 455"/>
                <a:gd name="T22" fmla="*/ 223 w 224"/>
                <a:gd name="T23" fmla="*/ 46 h 455"/>
                <a:gd name="T24" fmla="*/ 192 w 224"/>
                <a:gd name="T25" fmla="*/ 128 h 455"/>
                <a:gd name="T26" fmla="*/ 187 w 224"/>
                <a:gd name="T27" fmla="*/ 139 h 455"/>
                <a:gd name="T28" fmla="*/ 148 w 224"/>
                <a:gd name="T29" fmla="*/ 237 h 455"/>
                <a:gd name="T30" fmla="*/ 145 w 224"/>
                <a:gd name="T31" fmla="*/ 244 h 455"/>
                <a:gd name="T32" fmla="*/ 115 w 224"/>
                <a:gd name="T33" fmla="*/ 295 h 455"/>
                <a:gd name="T34" fmla="*/ 110 w 224"/>
                <a:gd name="T35" fmla="*/ 306 h 455"/>
                <a:gd name="T36" fmla="*/ 82 w 224"/>
                <a:gd name="T37" fmla="*/ 388 h 455"/>
                <a:gd name="T38" fmla="*/ 52 w 224"/>
                <a:gd name="T39" fmla="*/ 439 h 455"/>
                <a:gd name="T40" fmla="*/ 37 w 224"/>
                <a:gd name="T41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4" h="455">
                  <a:moveTo>
                    <a:pt x="37" y="455"/>
                  </a:moveTo>
                  <a:cubicBezTo>
                    <a:pt x="5" y="408"/>
                    <a:pt x="0" y="359"/>
                    <a:pt x="21" y="306"/>
                  </a:cubicBezTo>
                  <a:cubicBezTo>
                    <a:pt x="27" y="291"/>
                    <a:pt x="31" y="274"/>
                    <a:pt x="37" y="259"/>
                  </a:cubicBezTo>
                  <a:cubicBezTo>
                    <a:pt x="40" y="251"/>
                    <a:pt x="43" y="243"/>
                    <a:pt x="45" y="235"/>
                  </a:cubicBezTo>
                  <a:cubicBezTo>
                    <a:pt x="48" y="221"/>
                    <a:pt x="55" y="207"/>
                    <a:pt x="60" y="193"/>
                  </a:cubicBezTo>
                  <a:cubicBezTo>
                    <a:pt x="62" y="188"/>
                    <a:pt x="64" y="183"/>
                    <a:pt x="65" y="177"/>
                  </a:cubicBezTo>
                  <a:cubicBezTo>
                    <a:pt x="66" y="174"/>
                    <a:pt x="66" y="171"/>
                    <a:pt x="67" y="168"/>
                  </a:cubicBezTo>
                  <a:cubicBezTo>
                    <a:pt x="82" y="131"/>
                    <a:pt x="89" y="91"/>
                    <a:pt x="121" y="63"/>
                  </a:cubicBezTo>
                  <a:cubicBezTo>
                    <a:pt x="123" y="61"/>
                    <a:pt x="124" y="57"/>
                    <a:pt x="126" y="54"/>
                  </a:cubicBezTo>
                  <a:cubicBezTo>
                    <a:pt x="132" y="44"/>
                    <a:pt x="136" y="32"/>
                    <a:pt x="143" y="23"/>
                  </a:cubicBezTo>
                  <a:cubicBezTo>
                    <a:pt x="161" y="0"/>
                    <a:pt x="186" y="1"/>
                    <a:pt x="207" y="12"/>
                  </a:cubicBezTo>
                  <a:cubicBezTo>
                    <a:pt x="220" y="18"/>
                    <a:pt x="224" y="33"/>
                    <a:pt x="223" y="46"/>
                  </a:cubicBezTo>
                  <a:cubicBezTo>
                    <a:pt x="221" y="76"/>
                    <a:pt x="216" y="106"/>
                    <a:pt x="192" y="128"/>
                  </a:cubicBezTo>
                  <a:cubicBezTo>
                    <a:pt x="190" y="130"/>
                    <a:pt x="188" y="135"/>
                    <a:pt x="187" y="139"/>
                  </a:cubicBezTo>
                  <a:cubicBezTo>
                    <a:pt x="180" y="174"/>
                    <a:pt x="170" y="208"/>
                    <a:pt x="148" y="237"/>
                  </a:cubicBezTo>
                  <a:cubicBezTo>
                    <a:pt x="146" y="239"/>
                    <a:pt x="145" y="242"/>
                    <a:pt x="145" y="244"/>
                  </a:cubicBezTo>
                  <a:cubicBezTo>
                    <a:pt x="138" y="264"/>
                    <a:pt x="129" y="281"/>
                    <a:pt x="115" y="295"/>
                  </a:cubicBezTo>
                  <a:cubicBezTo>
                    <a:pt x="112" y="298"/>
                    <a:pt x="111" y="302"/>
                    <a:pt x="110" y="306"/>
                  </a:cubicBezTo>
                  <a:cubicBezTo>
                    <a:pt x="107" y="336"/>
                    <a:pt x="99" y="363"/>
                    <a:pt x="82" y="388"/>
                  </a:cubicBezTo>
                  <a:cubicBezTo>
                    <a:pt x="71" y="404"/>
                    <a:pt x="63" y="422"/>
                    <a:pt x="52" y="439"/>
                  </a:cubicBezTo>
                  <a:cubicBezTo>
                    <a:pt x="48" y="445"/>
                    <a:pt x="42" y="450"/>
                    <a:pt x="37" y="45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32FB615E-D9AA-5D55-86EA-75CFA7689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0" y="2825"/>
              <a:ext cx="52" cy="225"/>
            </a:xfrm>
            <a:custGeom>
              <a:avLst/>
              <a:gdLst>
                <a:gd name="T0" fmla="*/ 67 w 112"/>
                <a:gd name="T1" fmla="*/ 0 h 480"/>
                <a:gd name="T2" fmla="*/ 104 w 112"/>
                <a:gd name="T3" fmla="*/ 154 h 480"/>
                <a:gd name="T4" fmla="*/ 108 w 112"/>
                <a:gd name="T5" fmla="*/ 187 h 480"/>
                <a:gd name="T6" fmla="*/ 109 w 112"/>
                <a:gd name="T7" fmla="*/ 206 h 480"/>
                <a:gd name="T8" fmla="*/ 111 w 112"/>
                <a:gd name="T9" fmla="*/ 265 h 480"/>
                <a:gd name="T10" fmla="*/ 108 w 112"/>
                <a:gd name="T11" fmla="*/ 312 h 480"/>
                <a:gd name="T12" fmla="*/ 108 w 112"/>
                <a:gd name="T13" fmla="*/ 324 h 480"/>
                <a:gd name="T14" fmla="*/ 102 w 112"/>
                <a:gd name="T15" fmla="*/ 373 h 480"/>
                <a:gd name="T16" fmla="*/ 101 w 112"/>
                <a:gd name="T17" fmla="*/ 388 h 480"/>
                <a:gd name="T18" fmla="*/ 104 w 112"/>
                <a:gd name="T19" fmla="*/ 433 h 480"/>
                <a:gd name="T20" fmla="*/ 75 w 112"/>
                <a:gd name="T21" fmla="*/ 468 h 480"/>
                <a:gd name="T22" fmla="*/ 17 w 112"/>
                <a:gd name="T23" fmla="*/ 442 h 480"/>
                <a:gd name="T24" fmla="*/ 10 w 112"/>
                <a:gd name="T25" fmla="*/ 341 h 480"/>
                <a:gd name="T26" fmla="*/ 10 w 112"/>
                <a:gd name="T27" fmla="*/ 328 h 480"/>
                <a:gd name="T28" fmla="*/ 6 w 112"/>
                <a:gd name="T29" fmla="*/ 295 h 480"/>
                <a:gd name="T30" fmla="*/ 5 w 112"/>
                <a:gd name="T31" fmla="*/ 261 h 480"/>
                <a:gd name="T32" fmla="*/ 5 w 112"/>
                <a:gd name="T33" fmla="*/ 214 h 480"/>
                <a:gd name="T34" fmla="*/ 11 w 112"/>
                <a:gd name="T35" fmla="*/ 159 h 480"/>
                <a:gd name="T36" fmla="*/ 15 w 112"/>
                <a:gd name="T37" fmla="*/ 137 h 480"/>
                <a:gd name="T38" fmla="*/ 25 w 112"/>
                <a:gd name="T39" fmla="*/ 66 h 480"/>
                <a:gd name="T40" fmla="*/ 41 w 112"/>
                <a:gd name="T41" fmla="*/ 35 h 480"/>
                <a:gd name="T42" fmla="*/ 67 w 112"/>
                <a:gd name="T43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480">
                  <a:moveTo>
                    <a:pt x="67" y="0"/>
                  </a:moveTo>
                  <a:cubicBezTo>
                    <a:pt x="91" y="47"/>
                    <a:pt x="107" y="98"/>
                    <a:pt x="104" y="154"/>
                  </a:cubicBezTo>
                  <a:cubicBezTo>
                    <a:pt x="103" y="165"/>
                    <a:pt x="106" y="176"/>
                    <a:pt x="108" y="187"/>
                  </a:cubicBezTo>
                  <a:cubicBezTo>
                    <a:pt x="108" y="193"/>
                    <a:pt x="109" y="200"/>
                    <a:pt x="109" y="206"/>
                  </a:cubicBezTo>
                  <a:cubicBezTo>
                    <a:pt x="107" y="226"/>
                    <a:pt x="110" y="245"/>
                    <a:pt x="111" y="265"/>
                  </a:cubicBezTo>
                  <a:cubicBezTo>
                    <a:pt x="112" y="280"/>
                    <a:pt x="109" y="297"/>
                    <a:pt x="108" y="312"/>
                  </a:cubicBezTo>
                  <a:cubicBezTo>
                    <a:pt x="108" y="316"/>
                    <a:pt x="107" y="321"/>
                    <a:pt x="108" y="324"/>
                  </a:cubicBezTo>
                  <a:cubicBezTo>
                    <a:pt x="111" y="341"/>
                    <a:pt x="109" y="357"/>
                    <a:pt x="102" y="373"/>
                  </a:cubicBezTo>
                  <a:cubicBezTo>
                    <a:pt x="101" y="377"/>
                    <a:pt x="101" y="383"/>
                    <a:pt x="101" y="388"/>
                  </a:cubicBezTo>
                  <a:cubicBezTo>
                    <a:pt x="102" y="403"/>
                    <a:pt x="104" y="418"/>
                    <a:pt x="104" y="433"/>
                  </a:cubicBezTo>
                  <a:cubicBezTo>
                    <a:pt x="104" y="451"/>
                    <a:pt x="91" y="462"/>
                    <a:pt x="75" y="468"/>
                  </a:cubicBezTo>
                  <a:cubicBezTo>
                    <a:pt x="47" y="480"/>
                    <a:pt x="28" y="466"/>
                    <a:pt x="17" y="442"/>
                  </a:cubicBezTo>
                  <a:cubicBezTo>
                    <a:pt x="3" y="410"/>
                    <a:pt x="0" y="375"/>
                    <a:pt x="10" y="341"/>
                  </a:cubicBezTo>
                  <a:cubicBezTo>
                    <a:pt x="11" y="337"/>
                    <a:pt x="10" y="332"/>
                    <a:pt x="10" y="328"/>
                  </a:cubicBezTo>
                  <a:cubicBezTo>
                    <a:pt x="9" y="317"/>
                    <a:pt x="5" y="306"/>
                    <a:pt x="6" y="295"/>
                  </a:cubicBezTo>
                  <a:cubicBezTo>
                    <a:pt x="7" y="283"/>
                    <a:pt x="6" y="272"/>
                    <a:pt x="5" y="261"/>
                  </a:cubicBezTo>
                  <a:cubicBezTo>
                    <a:pt x="4" y="245"/>
                    <a:pt x="4" y="229"/>
                    <a:pt x="5" y="214"/>
                  </a:cubicBezTo>
                  <a:cubicBezTo>
                    <a:pt x="7" y="195"/>
                    <a:pt x="9" y="177"/>
                    <a:pt x="11" y="159"/>
                  </a:cubicBezTo>
                  <a:cubicBezTo>
                    <a:pt x="12" y="151"/>
                    <a:pt x="12" y="143"/>
                    <a:pt x="15" y="137"/>
                  </a:cubicBezTo>
                  <a:cubicBezTo>
                    <a:pt x="25" y="114"/>
                    <a:pt x="21" y="89"/>
                    <a:pt x="25" y="66"/>
                  </a:cubicBezTo>
                  <a:cubicBezTo>
                    <a:pt x="28" y="54"/>
                    <a:pt x="33" y="44"/>
                    <a:pt x="41" y="35"/>
                  </a:cubicBezTo>
                  <a:cubicBezTo>
                    <a:pt x="51" y="25"/>
                    <a:pt x="58" y="12"/>
                    <a:pt x="67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AEDA4B48-9C7F-3F61-F5F3-91818C83C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8" y="2643"/>
              <a:ext cx="85" cy="190"/>
            </a:xfrm>
            <a:custGeom>
              <a:avLst/>
              <a:gdLst>
                <a:gd name="T0" fmla="*/ 1 w 181"/>
                <a:gd name="T1" fmla="*/ 395 h 406"/>
                <a:gd name="T2" fmla="*/ 0 w 181"/>
                <a:gd name="T3" fmla="*/ 334 h 406"/>
                <a:gd name="T4" fmla="*/ 29 w 181"/>
                <a:gd name="T5" fmla="*/ 186 h 406"/>
                <a:gd name="T6" fmla="*/ 40 w 181"/>
                <a:gd name="T7" fmla="*/ 142 h 406"/>
                <a:gd name="T8" fmla="*/ 80 w 181"/>
                <a:gd name="T9" fmla="*/ 73 h 406"/>
                <a:gd name="T10" fmla="*/ 84 w 181"/>
                <a:gd name="T11" fmla="*/ 64 h 406"/>
                <a:gd name="T12" fmla="*/ 112 w 181"/>
                <a:gd name="T13" fmla="*/ 17 h 406"/>
                <a:gd name="T14" fmla="*/ 175 w 181"/>
                <a:gd name="T15" fmla="*/ 40 h 406"/>
                <a:gd name="T16" fmla="*/ 172 w 181"/>
                <a:gd name="T17" fmla="*/ 107 h 406"/>
                <a:gd name="T18" fmla="*/ 158 w 181"/>
                <a:gd name="T19" fmla="*/ 153 h 406"/>
                <a:gd name="T20" fmla="*/ 147 w 181"/>
                <a:gd name="T21" fmla="*/ 191 h 406"/>
                <a:gd name="T22" fmla="*/ 110 w 181"/>
                <a:gd name="T23" fmla="*/ 272 h 406"/>
                <a:gd name="T24" fmla="*/ 103 w 181"/>
                <a:gd name="T25" fmla="*/ 292 h 406"/>
                <a:gd name="T26" fmla="*/ 86 w 181"/>
                <a:gd name="T27" fmla="*/ 341 h 406"/>
                <a:gd name="T28" fmla="*/ 81 w 181"/>
                <a:gd name="T29" fmla="*/ 355 h 406"/>
                <a:gd name="T30" fmla="*/ 50 w 181"/>
                <a:gd name="T31" fmla="*/ 403 h 406"/>
                <a:gd name="T32" fmla="*/ 39 w 181"/>
                <a:gd name="T33" fmla="*/ 405 h 406"/>
                <a:gd name="T34" fmla="*/ 1 w 181"/>
                <a:gd name="T35" fmla="*/ 39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1" h="406">
                  <a:moveTo>
                    <a:pt x="1" y="395"/>
                  </a:moveTo>
                  <a:cubicBezTo>
                    <a:pt x="1" y="376"/>
                    <a:pt x="0" y="355"/>
                    <a:pt x="0" y="334"/>
                  </a:cubicBezTo>
                  <a:cubicBezTo>
                    <a:pt x="2" y="283"/>
                    <a:pt x="15" y="234"/>
                    <a:pt x="29" y="186"/>
                  </a:cubicBezTo>
                  <a:cubicBezTo>
                    <a:pt x="34" y="171"/>
                    <a:pt x="36" y="156"/>
                    <a:pt x="40" y="142"/>
                  </a:cubicBezTo>
                  <a:cubicBezTo>
                    <a:pt x="47" y="115"/>
                    <a:pt x="58" y="91"/>
                    <a:pt x="80" y="73"/>
                  </a:cubicBezTo>
                  <a:cubicBezTo>
                    <a:pt x="82" y="71"/>
                    <a:pt x="84" y="67"/>
                    <a:pt x="84" y="64"/>
                  </a:cubicBezTo>
                  <a:cubicBezTo>
                    <a:pt x="87" y="44"/>
                    <a:pt x="95" y="29"/>
                    <a:pt x="112" y="17"/>
                  </a:cubicBezTo>
                  <a:cubicBezTo>
                    <a:pt x="137" y="0"/>
                    <a:pt x="167" y="11"/>
                    <a:pt x="175" y="40"/>
                  </a:cubicBezTo>
                  <a:cubicBezTo>
                    <a:pt x="181" y="62"/>
                    <a:pt x="177" y="85"/>
                    <a:pt x="172" y="107"/>
                  </a:cubicBezTo>
                  <a:cubicBezTo>
                    <a:pt x="169" y="123"/>
                    <a:pt x="163" y="138"/>
                    <a:pt x="158" y="153"/>
                  </a:cubicBezTo>
                  <a:cubicBezTo>
                    <a:pt x="154" y="166"/>
                    <a:pt x="150" y="178"/>
                    <a:pt x="147" y="191"/>
                  </a:cubicBezTo>
                  <a:cubicBezTo>
                    <a:pt x="139" y="220"/>
                    <a:pt x="126" y="247"/>
                    <a:pt x="110" y="272"/>
                  </a:cubicBezTo>
                  <a:cubicBezTo>
                    <a:pt x="107" y="278"/>
                    <a:pt x="104" y="285"/>
                    <a:pt x="103" y="292"/>
                  </a:cubicBezTo>
                  <a:cubicBezTo>
                    <a:pt x="100" y="309"/>
                    <a:pt x="96" y="326"/>
                    <a:pt x="86" y="341"/>
                  </a:cubicBezTo>
                  <a:cubicBezTo>
                    <a:pt x="83" y="345"/>
                    <a:pt x="82" y="350"/>
                    <a:pt x="81" y="355"/>
                  </a:cubicBezTo>
                  <a:cubicBezTo>
                    <a:pt x="74" y="373"/>
                    <a:pt x="64" y="389"/>
                    <a:pt x="50" y="403"/>
                  </a:cubicBezTo>
                  <a:cubicBezTo>
                    <a:pt x="47" y="406"/>
                    <a:pt x="44" y="406"/>
                    <a:pt x="39" y="405"/>
                  </a:cubicBezTo>
                  <a:cubicBezTo>
                    <a:pt x="28" y="401"/>
                    <a:pt x="16" y="399"/>
                    <a:pt x="1" y="39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D978E83D-6006-B564-FCC9-29525518B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" y="2652"/>
              <a:ext cx="95" cy="192"/>
            </a:xfrm>
            <a:custGeom>
              <a:avLst/>
              <a:gdLst>
                <a:gd name="T0" fmla="*/ 172 w 203"/>
                <a:gd name="T1" fmla="*/ 410 h 410"/>
                <a:gd name="T2" fmla="*/ 113 w 203"/>
                <a:gd name="T3" fmla="*/ 329 h 410"/>
                <a:gd name="T4" fmla="*/ 104 w 203"/>
                <a:gd name="T5" fmla="*/ 309 h 410"/>
                <a:gd name="T6" fmla="*/ 72 w 203"/>
                <a:gd name="T7" fmla="*/ 236 h 410"/>
                <a:gd name="T8" fmla="*/ 61 w 203"/>
                <a:gd name="T9" fmla="*/ 195 h 410"/>
                <a:gd name="T10" fmla="*/ 56 w 203"/>
                <a:gd name="T11" fmla="*/ 180 h 410"/>
                <a:gd name="T12" fmla="*/ 35 w 203"/>
                <a:gd name="T13" fmla="*/ 124 h 410"/>
                <a:gd name="T14" fmla="*/ 31 w 203"/>
                <a:gd name="T15" fmla="*/ 112 h 410"/>
                <a:gd name="T16" fmla="*/ 7 w 203"/>
                <a:gd name="T17" fmla="*/ 57 h 410"/>
                <a:gd name="T18" fmla="*/ 31 w 203"/>
                <a:gd name="T19" fmla="*/ 6 h 410"/>
                <a:gd name="T20" fmla="*/ 62 w 203"/>
                <a:gd name="T21" fmla="*/ 7 h 410"/>
                <a:gd name="T22" fmla="*/ 95 w 203"/>
                <a:gd name="T23" fmla="*/ 41 h 410"/>
                <a:gd name="T24" fmla="*/ 123 w 203"/>
                <a:gd name="T25" fmla="*/ 89 h 410"/>
                <a:gd name="T26" fmla="*/ 142 w 203"/>
                <a:gd name="T27" fmla="*/ 134 h 410"/>
                <a:gd name="T28" fmla="*/ 153 w 203"/>
                <a:gd name="T29" fmla="*/ 156 h 410"/>
                <a:gd name="T30" fmla="*/ 178 w 203"/>
                <a:gd name="T31" fmla="*/ 235 h 410"/>
                <a:gd name="T32" fmla="*/ 182 w 203"/>
                <a:gd name="T33" fmla="*/ 249 h 410"/>
                <a:gd name="T34" fmla="*/ 199 w 203"/>
                <a:gd name="T35" fmla="*/ 316 h 410"/>
                <a:gd name="T36" fmla="*/ 201 w 203"/>
                <a:gd name="T37" fmla="*/ 351 h 410"/>
                <a:gd name="T38" fmla="*/ 196 w 203"/>
                <a:gd name="T39" fmla="*/ 378 h 410"/>
                <a:gd name="T40" fmla="*/ 172 w 203"/>
                <a:gd name="T41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3" h="410">
                  <a:moveTo>
                    <a:pt x="172" y="410"/>
                  </a:moveTo>
                  <a:cubicBezTo>
                    <a:pt x="145" y="386"/>
                    <a:pt x="122" y="362"/>
                    <a:pt x="113" y="329"/>
                  </a:cubicBezTo>
                  <a:cubicBezTo>
                    <a:pt x="111" y="322"/>
                    <a:pt x="106" y="316"/>
                    <a:pt x="104" y="309"/>
                  </a:cubicBezTo>
                  <a:cubicBezTo>
                    <a:pt x="96" y="283"/>
                    <a:pt x="85" y="259"/>
                    <a:pt x="72" y="236"/>
                  </a:cubicBezTo>
                  <a:cubicBezTo>
                    <a:pt x="65" y="224"/>
                    <a:pt x="65" y="209"/>
                    <a:pt x="61" y="195"/>
                  </a:cubicBezTo>
                  <a:cubicBezTo>
                    <a:pt x="60" y="190"/>
                    <a:pt x="58" y="185"/>
                    <a:pt x="56" y="180"/>
                  </a:cubicBezTo>
                  <a:cubicBezTo>
                    <a:pt x="44" y="163"/>
                    <a:pt x="37" y="145"/>
                    <a:pt x="35" y="124"/>
                  </a:cubicBezTo>
                  <a:cubicBezTo>
                    <a:pt x="35" y="120"/>
                    <a:pt x="33" y="116"/>
                    <a:pt x="31" y="112"/>
                  </a:cubicBezTo>
                  <a:cubicBezTo>
                    <a:pt x="23" y="94"/>
                    <a:pt x="13" y="76"/>
                    <a:pt x="7" y="57"/>
                  </a:cubicBezTo>
                  <a:cubicBezTo>
                    <a:pt x="0" y="34"/>
                    <a:pt x="10" y="17"/>
                    <a:pt x="31" y="6"/>
                  </a:cubicBezTo>
                  <a:cubicBezTo>
                    <a:pt x="42" y="0"/>
                    <a:pt x="52" y="2"/>
                    <a:pt x="62" y="7"/>
                  </a:cubicBezTo>
                  <a:cubicBezTo>
                    <a:pt x="77" y="14"/>
                    <a:pt x="86" y="27"/>
                    <a:pt x="95" y="41"/>
                  </a:cubicBezTo>
                  <a:cubicBezTo>
                    <a:pt x="104" y="57"/>
                    <a:pt x="114" y="72"/>
                    <a:pt x="123" y="89"/>
                  </a:cubicBezTo>
                  <a:cubicBezTo>
                    <a:pt x="130" y="103"/>
                    <a:pt x="136" y="119"/>
                    <a:pt x="142" y="134"/>
                  </a:cubicBezTo>
                  <a:cubicBezTo>
                    <a:pt x="145" y="142"/>
                    <a:pt x="148" y="150"/>
                    <a:pt x="153" y="156"/>
                  </a:cubicBezTo>
                  <a:cubicBezTo>
                    <a:pt x="169" y="180"/>
                    <a:pt x="178" y="206"/>
                    <a:pt x="178" y="235"/>
                  </a:cubicBezTo>
                  <a:cubicBezTo>
                    <a:pt x="178" y="240"/>
                    <a:pt x="179" y="245"/>
                    <a:pt x="182" y="249"/>
                  </a:cubicBezTo>
                  <a:cubicBezTo>
                    <a:pt x="194" y="270"/>
                    <a:pt x="203" y="291"/>
                    <a:pt x="199" y="316"/>
                  </a:cubicBezTo>
                  <a:cubicBezTo>
                    <a:pt x="197" y="327"/>
                    <a:pt x="199" y="340"/>
                    <a:pt x="201" y="351"/>
                  </a:cubicBezTo>
                  <a:cubicBezTo>
                    <a:pt x="203" y="361"/>
                    <a:pt x="202" y="370"/>
                    <a:pt x="196" y="378"/>
                  </a:cubicBezTo>
                  <a:cubicBezTo>
                    <a:pt x="189" y="389"/>
                    <a:pt x="181" y="399"/>
                    <a:pt x="172" y="41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9FCD29DB-CE7C-31FF-6914-46F4026F3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6" y="2833"/>
              <a:ext cx="81" cy="190"/>
            </a:xfrm>
            <a:custGeom>
              <a:avLst/>
              <a:gdLst>
                <a:gd name="T0" fmla="*/ 0 w 175"/>
                <a:gd name="T1" fmla="*/ 55 h 406"/>
                <a:gd name="T2" fmla="*/ 5 w 175"/>
                <a:gd name="T3" fmla="*/ 26 h 406"/>
                <a:gd name="T4" fmla="*/ 6 w 175"/>
                <a:gd name="T5" fmla="*/ 9 h 406"/>
                <a:gd name="T6" fmla="*/ 15 w 175"/>
                <a:gd name="T7" fmla="*/ 1 h 406"/>
                <a:gd name="T8" fmla="*/ 69 w 175"/>
                <a:gd name="T9" fmla="*/ 32 h 406"/>
                <a:gd name="T10" fmla="*/ 88 w 175"/>
                <a:gd name="T11" fmla="*/ 84 h 406"/>
                <a:gd name="T12" fmla="*/ 92 w 175"/>
                <a:gd name="T13" fmla="*/ 97 h 406"/>
                <a:gd name="T14" fmla="*/ 112 w 175"/>
                <a:gd name="T15" fmla="*/ 173 h 406"/>
                <a:gd name="T16" fmla="*/ 115 w 175"/>
                <a:gd name="T17" fmla="*/ 180 h 406"/>
                <a:gd name="T18" fmla="*/ 126 w 175"/>
                <a:gd name="T19" fmla="*/ 220 h 406"/>
                <a:gd name="T20" fmla="*/ 131 w 175"/>
                <a:gd name="T21" fmla="*/ 230 h 406"/>
                <a:gd name="T22" fmla="*/ 153 w 175"/>
                <a:gd name="T23" fmla="*/ 313 h 406"/>
                <a:gd name="T24" fmla="*/ 157 w 175"/>
                <a:gd name="T25" fmla="*/ 323 h 406"/>
                <a:gd name="T26" fmla="*/ 169 w 175"/>
                <a:gd name="T27" fmla="*/ 373 h 406"/>
                <a:gd name="T28" fmla="*/ 130 w 175"/>
                <a:gd name="T29" fmla="*/ 405 h 406"/>
                <a:gd name="T30" fmla="*/ 106 w 175"/>
                <a:gd name="T31" fmla="*/ 398 h 406"/>
                <a:gd name="T32" fmla="*/ 66 w 175"/>
                <a:gd name="T33" fmla="*/ 353 h 406"/>
                <a:gd name="T34" fmla="*/ 28 w 175"/>
                <a:gd name="T35" fmla="*/ 222 h 406"/>
                <a:gd name="T36" fmla="*/ 26 w 175"/>
                <a:gd name="T37" fmla="*/ 212 h 406"/>
                <a:gd name="T38" fmla="*/ 13 w 175"/>
                <a:gd name="T39" fmla="*/ 150 h 406"/>
                <a:gd name="T40" fmla="*/ 2 w 175"/>
                <a:gd name="T41" fmla="*/ 70 h 406"/>
                <a:gd name="T42" fmla="*/ 0 w 175"/>
                <a:gd name="T43" fmla="*/ 56 h 406"/>
                <a:gd name="T44" fmla="*/ 0 w 175"/>
                <a:gd name="T45" fmla="*/ 5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406">
                  <a:moveTo>
                    <a:pt x="0" y="55"/>
                  </a:moveTo>
                  <a:cubicBezTo>
                    <a:pt x="1" y="45"/>
                    <a:pt x="3" y="36"/>
                    <a:pt x="5" y="26"/>
                  </a:cubicBezTo>
                  <a:cubicBezTo>
                    <a:pt x="6" y="20"/>
                    <a:pt x="6" y="15"/>
                    <a:pt x="6" y="9"/>
                  </a:cubicBezTo>
                  <a:cubicBezTo>
                    <a:pt x="6" y="3"/>
                    <a:pt x="8" y="1"/>
                    <a:pt x="15" y="1"/>
                  </a:cubicBezTo>
                  <a:cubicBezTo>
                    <a:pt x="39" y="0"/>
                    <a:pt x="56" y="12"/>
                    <a:pt x="69" y="32"/>
                  </a:cubicBezTo>
                  <a:cubicBezTo>
                    <a:pt x="79" y="48"/>
                    <a:pt x="84" y="65"/>
                    <a:pt x="88" y="84"/>
                  </a:cubicBezTo>
                  <a:cubicBezTo>
                    <a:pt x="88" y="88"/>
                    <a:pt x="90" y="93"/>
                    <a:pt x="92" y="97"/>
                  </a:cubicBezTo>
                  <a:cubicBezTo>
                    <a:pt x="105" y="120"/>
                    <a:pt x="115" y="145"/>
                    <a:pt x="112" y="173"/>
                  </a:cubicBezTo>
                  <a:cubicBezTo>
                    <a:pt x="112" y="175"/>
                    <a:pt x="114" y="178"/>
                    <a:pt x="115" y="180"/>
                  </a:cubicBezTo>
                  <a:cubicBezTo>
                    <a:pt x="119" y="194"/>
                    <a:pt x="122" y="207"/>
                    <a:pt x="126" y="220"/>
                  </a:cubicBezTo>
                  <a:cubicBezTo>
                    <a:pt x="127" y="223"/>
                    <a:pt x="129" y="227"/>
                    <a:pt x="131" y="230"/>
                  </a:cubicBezTo>
                  <a:cubicBezTo>
                    <a:pt x="147" y="255"/>
                    <a:pt x="158" y="282"/>
                    <a:pt x="153" y="313"/>
                  </a:cubicBezTo>
                  <a:cubicBezTo>
                    <a:pt x="153" y="316"/>
                    <a:pt x="155" y="320"/>
                    <a:pt x="157" y="323"/>
                  </a:cubicBezTo>
                  <a:cubicBezTo>
                    <a:pt x="168" y="338"/>
                    <a:pt x="175" y="354"/>
                    <a:pt x="169" y="373"/>
                  </a:cubicBezTo>
                  <a:cubicBezTo>
                    <a:pt x="162" y="392"/>
                    <a:pt x="148" y="402"/>
                    <a:pt x="130" y="405"/>
                  </a:cubicBezTo>
                  <a:cubicBezTo>
                    <a:pt x="122" y="406"/>
                    <a:pt x="113" y="401"/>
                    <a:pt x="106" y="398"/>
                  </a:cubicBezTo>
                  <a:cubicBezTo>
                    <a:pt x="87" y="388"/>
                    <a:pt x="74" y="372"/>
                    <a:pt x="66" y="353"/>
                  </a:cubicBezTo>
                  <a:cubicBezTo>
                    <a:pt x="46" y="311"/>
                    <a:pt x="32" y="268"/>
                    <a:pt x="28" y="222"/>
                  </a:cubicBezTo>
                  <a:cubicBezTo>
                    <a:pt x="28" y="218"/>
                    <a:pt x="27" y="215"/>
                    <a:pt x="26" y="212"/>
                  </a:cubicBezTo>
                  <a:cubicBezTo>
                    <a:pt x="22" y="191"/>
                    <a:pt x="17" y="170"/>
                    <a:pt x="13" y="150"/>
                  </a:cubicBezTo>
                  <a:cubicBezTo>
                    <a:pt x="9" y="123"/>
                    <a:pt x="6" y="97"/>
                    <a:pt x="2" y="70"/>
                  </a:cubicBezTo>
                  <a:cubicBezTo>
                    <a:pt x="1" y="65"/>
                    <a:pt x="1" y="61"/>
                    <a:pt x="0" y="56"/>
                  </a:cubicBezTo>
                  <a:cubicBezTo>
                    <a:pt x="0" y="56"/>
                    <a:pt x="0" y="56"/>
                    <a:pt x="0" y="5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056C813B-55E0-862A-6B39-3F934D753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" y="2665"/>
              <a:ext cx="80" cy="167"/>
            </a:xfrm>
            <a:custGeom>
              <a:avLst/>
              <a:gdLst>
                <a:gd name="T0" fmla="*/ 160 w 172"/>
                <a:gd name="T1" fmla="*/ 351 h 358"/>
                <a:gd name="T2" fmla="*/ 147 w 172"/>
                <a:gd name="T3" fmla="*/ 353 h 358"/>
                <a:gd name="T4" fmla="*/ 125 w 172"/>
                <a:gd name="T5" fmla="*/ 346 h 358"/>
                <a:gd name="T6" fmla="*/ 100 w 172"/>
                <a:gd name="T7" fmla="*/ 308 h 358"/>
                <a:gd name="T8" fmla="*/ 78 w 172"/>
                <a:gd name="T9" fmla="*/ 262 h 358"/>
                <a:gd name="T10" fmla="*/ 77 w 172"/>
                <a:gd name="T11" fmla="*/ 260 h 358"/>
                <a:gd name="T12" fmla="*/ 48 w 172"/>
                <a:gd name="T13" fmla="*/ 168 h 358"/>
                <a:gd name="T14" fmla="*/ 44 w 172"/>
                <a:gd name="T15" fmla="*/ 160 h 358"/>
                <a:gd name="T16" fmla="*/ 29 w 172"/>
                <a:gd name="T17" fmla="*/ 133 h 358"/>
                <a:gd name="T18" fmla="*/ 15 w 172"/>
                <a:gd name="T19" fmla="*/ 94 h 358"/>
                <a:gd name="T20" fmla="*/ 7 w 172"/>
                <a:gd name="T21" fmla="*/ 26 h 358"/>
                <a:gd name="T22" fmla="*/ 44 w 172"/>
                <a:gd name="T23" fmla="*/ 3 h 358"/>
                <a:gd name="T24" fmla="*/ 92 w 172"/>
                <a:gd name="T25" fmla="*/ 41 h 358"/>
                <a:gd name="T26" fmla="*/ 110 w 172"/>
                <a:gd name="T27" fmla="*/ 77 h 358"/>
                <a:gd name="T28" fmla="*/ 128 w 172"/>
                <a:gd name="T29" fmla="*/ 125 h 358"/>
                <a:gd name="T30" fmla="*/ 135 w 172"/>
                <a:gd name="T31" fmla="*/ 137 h 358"/>
                <a:gd name="T32" fmla="*/ 169 w 172"/>
                <a:gd name="T33" fmla="*/ 192 h 358"/>
                <a:gd name="T34" fmla="*/ 171 w 172"/>
                <a:gd name="T35" fmla="*/ 201 h 358"/>
                <a:gd name="T36" fmla="*/ 161 w 172"/>
                <a:gd name="T37" fmla="*/ 349 h 358"/>
                <a:gd name="T38" fmla="*/ 160 w 172"/>
                <a:gd name="T39" fmla="*/ 35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358">
                  <a:moveTo>
                    <a:pt x="160" y="351"/>
                  </a:moveTo>
                  <a:cubicBezTo>
                    <a:pt x="155" y="352"/>
                    <a:pt x="151" y="352"/>
                    <a:pt x="147" y="353"/>
                  </a:cubicBezTo>
                  <a:cubicBezTo>
                    <a:pt x="137" y="358"/>
                    <a:pt x="130" y="354"/>
                    <a:pt x="125" y="346"/>
                  </a:cubicBezTo>
                  <a:cubicBezTo>
                    <a:pt x="116" y="334"/>
                    <a:pt x="107" y="322"/>
                    <a:pt x="100" y="308"/>
                  </a:cubicBezTo>
                  <a:cubicBezTo>
                    <a:pt x="92" y="293"/>
                    <a:pt x="91" y="275"/>
                    <a:pt x="78" y="262"/>
                  </a:cubicBezTo>
                  <a:cubicBezTo>
                    <a:pt x="78" y="262"/>
                    <a:pt x="77" y="261"/>
                    <a:pt x="77" y="260"/>
                  </a:cubicBezTo>
                  <a:cubicBezTo>
                    <a:pt x="71" y="228"/>
                    <a:pt x="51" y="201"/>
                    <a:pt x="48" y="168"/>
                  </a:cubicBezTo>
                  <a:cubicBezTo>
                    <a:pt x="48" y="166"/>
                    <a:pt x="45" y="163"/>
                    <a:pt x="44" y="160"/>
                  </a:cubicBezTo>
                  <a:cubicBezTo>
                    <a:pt x="39" y="151"/>
                    <a:pt x="33" y="143"/>
                    <a:pt x="29" y="133"/>
                  </a:cubicBezTo>
                  <a:cubicBezTo>
                    <a:pt x="24" y="120"/>
                    <a:pt x="20" y="107"/>
                    <a:pt x="15" y="94"/>
                  </a:cubicBezTo>
                  <a:cubicBezTo>
                    <a:pt x="7" y="72"/>
                    <a:pt x="0" y="50"/>
                    <a:pt x="7" y="26"/>
                  </a:cubicBezTo>
                  <a:cubicBezTo>
                    <a:pt x="13" y="7"/>
                    <a:pt x="25" y="0"/>
                    <a:pt x="44" y="3"/>
                  </a:cubicBezTo>
                  <a:cubicBezTo>
                    <a:pt x="67" y="7"/>
                    <a:pt x="83" y="20"/>
                    <a:pt x="92" y="41"/>
                  </a:cubicBezTo>
                  <a:cubicBezTo>
                    <a:pt x="98" y="53"/>
                    <a:pt x="105" y="65"/>
                    <a:pt x="110" y="77"/>
                  </a:cubicBezTo>
                  <a:cubicBezTo>
                    <a:pt x="116" y="93"/>
                    <a:pt x="122" y="109"/>
                    <a:pt x="128" y="125"/>
                  </a:cubicBezTo>
                  <a:cubicBezTo>
                    <a:pt x="130" y="129"/>
                    <a:pt x="132" y="133"/>
                    <a:pt x="135" y="137"/>
                  </a:cubicBezTo>
                  <a:cubicBezTo>
                    <a:pt x="146" y="156"/>
                    <a:pt x="158" y="174"/>
                    <a:pt x="169" y="192"/>
                  </a:cubicBezTo>
                  <a:cubicBezTo>
                    <a:pt x="171" y="194"/>
                    <a:pt x="172" y="198"/>
                    <a:pt x="171" y="201"/>
                  </a:cubicBezTo>
                  <a:cubicBezTo>
                    <a:pt x="160" y="250"/>
                    <a:pt x="155" y="299"/>
                    <a:pt x="161" y="349"/>
                  </a:cubicBezTo>
                  <a:cubicBezTo>
                    <a:pt x="161" y="349"/>
                    <a:pt x="160" y="350"/>
                    <a:pt x="160" y="35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68A6DA04-BB32-CA98-C292-7A11CD4705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8" y="2833"/>
              <a:ext cx="74" cy="177"/>
            </a:xfrm>
            <a:custGeom>
              <a:avLst/>
              <a:gdLst>
                <a:gd name="T0" fmla="*/ 143 w 158"/>
                <a:gd name="T1" fmla="*/ 1 h 378"/>
                <a:gd name="T2" fmla="*/ 139 w 158"/>
                <a:gd name="T3" fmla="*/ 30 h 378"/>
                <a:gd name="T4" fmla="*/ 139 w 158"/>
                <a:gd name="T5" fmla="*/ 86 h 378"/>
                <a:gd name="T6" fmla="*/ 150 w 158"/>
                <a:gd name="T7" fmla="*/ 164 h 378"/>
                <a:gd name="T8" fmla="*/ 151 w 158"/>
                <a:gd name="T9" fmla="*/ 169 h 378"/>
                <a:gd name="T10" fmla="*/ 134 w 158"/>
                <a:gd name="T11" fmla="*/ 223 h 378"/>
                <a:gd name="T12" fmla="*/ 127 w 158"/>
                <a:gd name="T13" fmla="*/ 235 h 378"/>
                <a:gd name="T14" fmla="*/ 109 w 158"/>
                <a:gd name="T15" fmla="*/ 283 h 378"/>
                <a:gd name="T16" fmla="*/ 106 w 158"/>
                <a:gd name="T17" fmla="*/ 292 h 378"/>
                <a:gd name="T18" fmla="*/ 85 w 158"/>
                <a:gd name="T19" fmla="*/ 333 h 378"/>
                <a:gd name="T20" fmla="*/ 74 w 158"/>
                <a:gd name="T21" fmla="*/ 349 h 378"/>
                <a:gd name="T22" fmla="*/ 38 w 158"/>
                <a:gd name="T23" fmla="*/ 375 h 378"/>
                <a:gd name="T24" fmla="*/ 0 w 158"/>
                <a:gd name="T25" fmla="*/ 346 h 378"/>
                <a:gd name="T26" fmla="*/ 17 w 158"/>
                <a:gd name="T27" fmla="*/ 276 h 378"/>
                <a:gd name="T28" fmla="*/ 23 w 158"/>
                <a:gd name="T29" fmla="*/ 260 h 378"/>
                <a:gd name="T30" fmla="*/ 36 w 158"/>
                <a:gd name="T31" fmla="*/ 225 h 378"/>
                <a:gd name="T32" fmla="*/ 40 w 158"/>
                <a:gd name="T33" fmla="*/ 203 h 378"/>
                <a:gd name="T34" fmla="*/ 45 w 158"/>
                <a:gd name="T35" fmla="*/ 185 h 378"/>
                <a:gd name="T36" fmla="*/ 63 w 158"/>
                <a:gd name="T37" fmla="*/ 124 h 378"/>
                <a:gd name="T38" fmla="*/ 93 w 158"/>
                <a:gd name="T39" fmla="*/ 61 h 378"/>
                <a:gd name="T40" fmla="*/ 96 w 158"/>
                <a:gd name="T41" fmla="*/ 52 h 378"/>
                <a:gd name="T42" fmla="*/ 110 w 158"/>
                <a:gd name="T43" fmla="*/ 16 h 378"/>
                <a:gd name="T44" fmla="*/ 143 w 158"/>
                <a:gd name="T45" fmla="*/ 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8" h="378">
                  <a:moveTo>
                    <a:pt x="143" y="1"/>
                  </a:moveTo>
                  <a:cubicBezTo>
                    <a:pt x="142" y="11"/>
                    <a:pt x="141" y="21"/>
                    <a:pt x="139" y="30"/>
                  </a:cubicBezTo>
                  <a:cubicBezTo>
                    <a:pt x="135" y="49"/>
                    <a:pt x="136" y="68"/>
                    <a:pt x="139" y="86"/>
                  </a:cubicBezTo>
                  <a:cubicBezTo>
                    <a:pt x="143" y="112"/>
                    <a:pt x="146" y="138"/>
                    <a:pt x="150" y="164"/>
                  </a:cubicBezTo>
                  <a:cubicBezTo>
                    <a:pt x="150" y="166"/>
                    <a:pt x="150" y="167"/>
                    <a:pt x="151" y="169"/>
                  </a:cubicBezTo>
                  <a:cubicBezTo>
                    <a:pt x="158" y="191"/>
                    <a:pt x="147" y="207"/>
                    <a:pt x="134" y="223"/>
                  </a:cubicBezTo>
                  <a:cubicBezTo>
                    <a:pt x="131" y="226"/>
                    <a:pt x="129" y="231"/>
                    <a:pt x="127" y="235"/>
                  </a:cubicBezTo>
                  <a:cubicBezTo>
                    <a:pt x="121" y="251"/>
                    <a:pt x="115" y="267"/>
                    <a:pt x="109" y="283"/>
                  </a:cubicBezTo>
                  <a:cubicBezTo>
                    <a:pt x="107" y="286"/>
                    <a:pt x="106" y="289"/>
                    <a:pt x="106" y="292"/>
                  </a:cubicBezTo>
                  <a:cubicBezTo>
                    <a:pt x="101" y="307"/>
                    <a:pt x="95" y="321"/>
                    <a:pt x="85" y="333"/>
                  </a:cubicBezTo>
                  <a:cubicBezTo>
                    <a:pt x="80" y="337"/>
                    <a:pt x="78" y="344"/>
                    <a:pt x="74" y="349"/>
                  </a:cubicBezTo>
                  <a:cubicBezTo>
                    <a:pt x="66" y="363"/>
                    <a:pt x="54" y="372"/>
                    <a:pt x="38" y="375"/>
                  </a:cubicBezTo>
                  <a:cubicBezTo>
                    <a:pt x="20" y="378"/>
                    <a:pt x="0" y="364"/>
                    <a:pt x="0" y="346"/>
                  </a:cubicBezTo>
                  <a:cubicBezTo>
                    <a:pt x="0" y="321"/>
                    <a:pt x="6" y="298"/>
                    <a:pt x="17" y="276"/>
                  </a:cubicBezTo>
                  <a:cubicBezTo>
                    <a:pt x="20" y="271"/>
                    <a:pt x="21" y="266"/>
                    <a:pt x="23" y="260"/>
                  </a:cubicBezTo>
                  <a:cubicBezTo>
                    <a:pt x="28" y="248"/>
                    <a:pt x="32" y="237"/>
                    <a:pt x="36" y="225"/>
                  </a:cubicBezTo>
                  <a:cubicBezTo>
                    <a:pt x="38" y="218"/>
                    <a:pt x="39" y="210"/>
                    <a:pt x="40" y="203"/>
                  </a:cubicBezTo>
                  <a:cubicBezTo>
                    <a:pt x="42" y="196"/>
                    <a:pt x="43" y="190"/>
                    <a:pt x="45" y="185"/>
                  </a:cubicBezTo>
                  <a:cubicBezTo>
                    <a:pt x="50" y="164"/>
                    <a:pt x="55" y="144"/>
                    <a:pt x="63" y="124"/>
                  </a:cubicBezTo>
                  <a:cubicBezTo>
                    <a:pt x="72" y="102"/>
                    <a:pt x="83" y="82"/>
                    <a:pt x="93" y="61"/>
                  </a:cubicBezTo>
                  <a:cubicBezTo>
                    <a:pt x="94" y="58"/>
                    <a:pt x="95" y="55"/>
                    <a:pt x="96" y="52"/>
                  </a:cubicBezTo>
                  <a:cubicBezTo>
                    <a:pt x="101" y="40"/>
                    <a:pt x="105" y="28"/>
                    <a:pt x="110" y="16"/>
                  </a:cubicBezTo>
                  <a:cubicBezTo>
                    <a:pt x="116" y="2"/>
                    <a:pt x="128" y="0"/>
                    <a:pt x="143" y="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99980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Arrow Connector 21"/>
          <p:cNvCxnSpPr>
            <a:stCxn id="14" idx="0"/>
            <a:endCxn id="16" idx="3"/>
          </p:cNvCxnSpPr>
          <p:nvPr/>
        </p:nvCxnSpPr>
        <p:spPr>
          <a:xfrm flipV="1">
            <a:off x="3027803" y="2243404"/>
            <a:ext cx="2144971" cy="693148"/>
          </a:xfrm>
          <a:prstGeom prst="straightConnector1">
            <a:avLst/>
          </a:prstGeom>
          <a:ln w="15875">
            <a:solidFill>
              <a:schemeClr val="bg1">
                <a:lumMod val="65000"/>
              </a:schemeClr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4" idx="0"/>
            <a:endCxn id="18" idx="3"/>
          </p:cNvCxnSpPr>
          <p:nvPr/>
        </p:nvCxnSpPr>
        <p:spPr>
          <a:xfrm flipV="1">
            <a:off x="3027803" y="2555382"/>
            <a:ext cx="3459136" cy="381170"/>
          </a:xfrm>
          <a:prstGeom prst="straightConnector1">
            <a:avLst/>
          </a:prstGeom>
          <a:ln w="15875">
            <a:solidFill>
              <a:schemeClr val="bg1">
                <a:lumMod val="65000"/>
              </a:schemeClr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4" idx="0"/>
            <a:endCxn id="20" idx="2"/>
          </p:cNvCxnSpPr>
          <p:nvPr/>
        </p:nvCxnSpPr>
        <p:spPr>
          <a:xfrm>
            <a:off x="3027803" y="2936552"/>
            <a:ext cx="3849228" cy="548443"/>
          </a:xfrm>
          <a:prstGeom prst="straightConnector1">
            <a:avLst/>
          </a:prstGeom>
          <a:ln w="15875">
            <a:solidFill>
              <a:schemeClr val="bg1">
                <a:lumMod val="65000"/>
              </a:schemeClr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4" idx="0"/>
            <a:endCxn id="19" idx="2"/>
          </p:cNvCxnSpPr>
          <p:nvPr/>
        </p:nvCxnSpPr>
        <p:spPr>
          <a:xfrm>
            <a:off x="3027803" y="2936552"/>
            <a:ext cx="2554867" cy="1190326"/>
          </a:xfrm>
          <a:prstGeom prst="straightConnector1">
            <a:avLst/>
          </a:prstGeom>
          <a:ln w="15875">
            <a:solidFill>
              <a:schemeClr val="bg1">
                <a:lumMod val="65000"/>
              </a:schemeClr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98622" y="481352"/>
            <a:ext cx="4242613" cy="776530"/>
          </a:xfrm>
        </p:spPr>
        <p:txBody>
          <a:bodyPr/>
          <a:lstStyle/>
          <a:p>
            <a:pPr algn="r" rtl="1"/>
            <a:r>
              <a:rPr lang="fa-IR" altLang="ko-KR" sz="5400" dirty="0">
                <a:solidFill>
                  <a:srgbClr val="0DD2D9"/>
                </a:solidFill>
                <a:cs typeface="B Nazanin" panose="00000400000000000000" pitchFamily="2" charset="-78"/>
              </a:rPr>
              <a:t>طرح اینفوگرافیک</a:t>
            </a:r>
            <a:endParaRPr lang="ko-KR" altLang="en-US" sz="5400" dirty="0">
              <a:solidFill>
                <a:srgbClr val="0DD2D9"/>
              </a:solidFill>
              <a:cs typeface="B Nazanin" panose="00000400000000000000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1773083" y="1765985"/>
            <a:ext cx="2510885" cy="25108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715613" y="2125512"/>
            <a:ext cx="1681564" cy="1681564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92861" y="2867540"/>
            <a:ext cx="1727068" cy="493983"/>
            <a:chOff x="3233964" y="1954419"/>
            <a:chExt cx="1410044" cy="493983"/>
          </a:xfrm>
        </p:grpSpPr>
        <p:sp>
          <p:nvSpPr>
            <p:cNvPr id="11" name="TextBox 10"/>
            <p:cNvSpPr txBox="1"/>
            <p:nvPr/>
          </p:nvSpPr>
          <p:spPr>
            <a:xfrm>
              <a:off x="3233964" y="1954419"/>
              <a:ext cx="1400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243489" y="2171403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239063" y="2936552"/>
            <a:ext cx="1578925" cy="1056546"/>
            <a:chOff x="-475010" y="1114177"/>
            <a:chExt cx="3085230" cy="1056546"/>
          </a:xfrm>
        </p:grpSpPr>
        <p:sp>
          <p:nvSpPr>
            <p:cNvPr id="14" name="TextBox 13"/>
            <p:cNvSpPr txBox="1"/>
            <p:nvPr/>
          </p:nvSpPr>
          <p:spPr>
            <a:xfrm>
              <a:off x="-475010" y="1114177"/>
              <a:ext cx="308240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-460976" y="1339726"/>
              <a:ext cx="30711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Oval 15"/>
          <p:cNvSpPr/>
          <p:nvPr/>
        </p:nvSpPr>
        <p:spPr>
          <a:xfrm>
            <a:off x="5004049" y="1260001"/>
            <a:ext cx="1152128" cy="11521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314185" y="1548499"/>
            <a:ext cx="1179637" cy="1179637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5582670" y="3624101"/>
            <a:ext cx="1005554" cy="1005554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877031" y="2693120"/>
            <a:ext cx="1583750" cy="1583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4" name="Oval 21"/>
          <p:cNvSpPr>
            <a:spLocks noChangeAspect="1"/>
          </p:cNvSpPr>
          <p:nvPr/>
        </p:nvSpPr>
        <p:spPr>
          <a:xfrm>
            <a:off x="2685952" y="2139995"/>
            <a:ext cx="685146" cy="69086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5" name="Rounded Rectangle 27"/>
          <p:cNvSpPr/>
          <p:nvPr/>
        </p:nvSpPr>
        <p:spPr>
          <a:xfrm>
            <a:off x="5370814" y="1675295"/>
            <a:ext cx="418599" cy="32154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6" name="Rounded Rectangle 7"/>
          <p:cNvSpPr/>
          <p:nvPr/>
        </p:nvSpPr>
        <p:spPr>
          <a:xfrm>
            <a:off x="7471454" y="2920041"/>
            <a:ext cx="394904" cy="34079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6805372" y="3358782"/>
            <a:ext cx="1727068" cy="493983"/>
            <a:chOff x="3233964" y="1954419"/>
            <a:chExt cx="1410044" cy="493983"/>
          </a:xfrm>
        </p:grpSpPr>
        <p:sp>
          <p:nvSpPr>
            <p:cNvPr id="38" name="TextBox 37"/>
            <p:cNvSpPr txBox="1"/>
            <p:nvPr/>
          </p:nvSpPr>
          <p:spPr>
            <a:xfrm>
              <a:off x="3233964" y="1954419"/>
              <a:ext cx="1400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243489" y="2171403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3" name="Rectangle 23"/>
          <p:cNvSpPr/>
          <p:nvPr/>
        </p:nvSpPr>
        <p:spPr>
          <a:xfrm>
            <a:off x="5786966" y="3940548"/>
            <a:ext cx="596962" cy="351148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4" name="Rectangle 16"/>
          <p:cNvSpPr/>
          <p:nvPr/>
        </p:nvSpPr>
        <p:spPr>
          <a:xfrm rot="2700000">
            <a:off x="1405268" y="2389069"/>
            <a:ext cx="302254" cy="54188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6714270" y="1948086"/>
            <a:ext cx="406438" cy="38046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27B3936A-531E-F133-02CE-33D288D0374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39126" y="3651251"/>
            <a:ext cx="774700" cy="1392237"/>
            <a:chOff x="5190" y="2300"/>
            <a:chExt cx="488" cy="877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0F4D4461-D17D-F5C0-1BD4-A9A06FC7B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" y="2300"/>
              <a:ext cx="469" cy="867"/>
            </a:xfrm>
            <a:custGeom>
              <a:avLst/>
              <a:gdLst>
                <a:gd name="T0" fmla="*/ 341 w 689"/>
                <a:gd name="T1" fmla="*/ 483 h 1279"/>
                <a:gd name="T2" fmla="*/ 384 w 689"/>
                <a:gd name="T3" fmla="*/ 345 h 1279"/>
                <a:gd name="T4" fmla="*/ 413 w 689"/>
                <a:gd name="T5" fmla="*/ 273 h 1279"/>
                <a:gd name="T6" fmla="*/ 408 w 689"/>
                <a:gd name="T7" fmla="*/ 131 h 1279"/>
                <a:gd name="T8" fmla="*/ 486 w 689"/>
                <a:gd name="T9" fmla="*/ 40 h 1279"/>
                <a:gd name="T10" fmla="*/ 541 w 689"/>
                <a:gd name="T11" fmla="*/ 2 h 1279"/>
                <a:gd name="T12" fmla="*/ 665 w 689"/>
                <a:gd name="T13" fmla="*/ 36 h 1279"/>
                <a:gd name="T14" fmla="*/ 669 w 689"/>
                <a:gd name="T15" fmla="*/ 199 h 1279"/>
                <a:gd name="T16" fmla="*/ 619 w 689"/>
                <a:gd name="T17" fmla="*/ 238 h 1279"/>
                <a:gd name="T18" fmla="*/ 577 w 689"/>
                <a:gd name="T19" fmla="*/ 346 h 1279"/>
                <a:gd name="T20" fmla="*/ 547 w 689"/>
                <a:gd name="T21" fmla="*/ 438 h 1279"/>
                <a:gd name="T22" fmla="*/ 520 w 689"/>
                <a:gd name="T23" fmla="*/ 541 h 1279"/>
                <a:gd name="T24" fmla="*/ 477 w 689"/>
                <a:gd name="T25" fmla="*/ 644 h 1279"/>
                <a:gd name="T26" fmla="*/ 429 w 689"/>
                <a:gd name="T27" fmla="*/ 706 h 1279"/>
                <a:gd name="T28" fmla="*/ 353 w 689"/>
                <a:gd name="T29" fmla="*/ 800 h 1279"/>
                <a:gd name="T30" fmla="*/ 413 w 689"/>
                <a:gd name="T31" fmla="*/ 867 h 1279"/>
                <a:gd name="T32" fmla="*/ 453 w 689"/>
                <a:gd name="T33" fmla="*/ 904 h 1279"/>
                <a:gd name="T34" fmla="*/ 488 w 689"/>
                <a:gd name="T35" fmla="*/ 1068 h 1279"/>
                <a:gd name="T36" fmla="*/ 508 w 689"/>
                <a:gd name="T37" fmla="*/ 1153 h 1279"/>
                <a:gd name="T38" fmla="*/ 487 w 689"/>
                <a:gd name="T39" fmla="*/ 1246 h 1279"/>
                <a:gd name="T40" fmla="*/ 394 w 689"/>
                <a:gd name="T41" fmla="*/ 1277 h 1279"/>
                <a:gd name="T42" fmla="*/ 365 w 689"/>
                <a:gd name="T43" fmla="*/ 1211 h 1279"/>
                <a:gd name="T44" fmla="*/ 354 w 689"/>
                <a:gd name="T45" fmla="*/ 1098 h 1279"/>
                <a:gd name="T46" fmla="*/ 332 w 689"/>
                <a:gd name="T47" fmla="*/ 1021 h 1279"/>
                <a:gd name="T48" fmla="*/ 301 w 689"/>
                <a:gd name="T49" fmla="*/ 911 h 1279"/>
                <a:gd name="T50" fmla="*/ 283 w 689"/>
                <a:gd name="T51" fmla="*/ 871 h 1279"/>
                <a:gd name="T52" fmla="*/ 271 w 689"/>
                <a:gd name="T53" fmla="*/ 866 h 1279"/>
                <a:gd name="T54" fmla="*/ 208 w 689"/>
                <a:gd name="T55" fmla="*/ 1033 h 1279"/>
                <a:gd name="T56" fmla="*/ 167 w 689"/>
                <a:gd name="T57" fmla="*/ 1135 h 1279"/>
                <a:gd name="T58" fmla="*/ 37 w 689"/>
                <a:gd name="T59" fmla="*/ 1222 h 1279"/>
                <a:gd name="T60" fmla="*/ 19 w 689"/>
                <a:gd name="T61" fmla="*/ 1159 h 1279"/>
                <a:gd name="T62" fmla="*/ 26 w 689"/>
                <a:gd name="T63" fmla="*/ 1102 h 1279"/>
                <a:gd name="T64" fmla="*/ 38 w 689"/>
                <a:gd name="T65" fmla="*/ 1027 h 1279"/>
                <a:gd name="T66" fmla="*/ 47 w 689"/>
                <a:gd name="T67" fmla="*/ 1099 h 1279"/>
                <a:gd name="T68" fmla="*/ 64 w 689"/>
                <a:gd name="T69" fmla="*/ 1185 h 1279"/>
                <a:gd name="T70" fmla="*/ 111 w 689"/>
                <a:gd name="T71" fmla="*/ 1108 h 1279"/>
                <a:gd name="T72" fmla="*/ 209 w 689"/>
                <a:gd name="T73" fmla="*/ 888 h 1279"/>
                <a:gd name="T74" fmla="*/ 208 w 689"/>
                <a:gd name="T75" fmla="*/ 826 h 1279"/>
                <a:gd name="T76" fmla="*/ 160 w 689"/>
                <a:gd name="T77" fmla="*/ 827 h 1279"/>
                <a:gd name="T78" fmla="*/ 228 w 689"/>
                <a:gd name="T79" fmla="*/ 774 h 1279"/>
                <a:gd name="T80" fmla="*/ 226 w 689"/>
                <a:gd name="T81" fmla="*/ 705 h 1279"/>
                <a:gd name="T82" fmla="*/ 184 w 689"/>
                <a:gd name="T83" fmla="*/ 628 h 1279"/>
                <a:gd name="T84" fmla="*/ 126 w 689"/>
                <a:gd name="T85" fmla="*/ 554 h 1279"/>
                <a:gd name="T86" fmla="*/ 62 w 689"/>
                <a:gd name="T87" fmla="*/ 469 h 1279"/>
                <a:gd name="T88" fmla="*/ 15 w 689"/>
                <a:gd name="T89" fmla="*/ 300 h 1279"/>
                <a:gd name="T90" fmla="*/ 23 w 689"/>
                <a:gd name="T91" fmla="*/ 173 h 1279"/>
                <a:gd name="T92" fmla="*/ 160 w 689"/>
                <a:gd name="T93" fmla="*/ 154 h 1279"/>
                <a:gd name="T94" fmla="*/ 186 w 689"/>
                <a:gd name="T95" fmla="*/ 228 h 1279"/>
                <a:gd name="T96" fmla="*/ 186 w 689"/>
                <a:gd name="T97" fmla="*/ 294 h 1279"/>
                <a:gd name="T98" fmla="*/ 187 w 689"/>
                <a:gd name="T99" fmla="*/ 327 h 1279"/>
                <a:gd name="T100" fmla="*/ 195 w 689"/>
                <a:gd name="T101" fmla="*/ 405 h 1279"/>
                <a:gd name="T102" fmla="*/ 204 w 689"/>
                <a:gd name="T103" fmla="*/ 465 h 1279"/>
                <a:gd name="T104" fmla="*/ 258 w 689"/>
                <a:gd name="T105" fmla="*/ 524 h 1279"/>
                <a:gd name="T106" fmla="*/ 305 w 689"/>
                <a:gd name="T107" fmla="*/ 599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9" h="1279">
                  <a:moveTo>
                    <a:pt x="305" y="599"/>
                  </a:moveTo>
                  <a:cubicBezTo>
                    <a:pt x="317" y="560"/>
                    <a:pt x="326" y="520"/>
                    <a:pt x="341" y="483"/>
                  </a:cubicBezTo>
                  <a:cubicBezTo>
                    <a:pt x="358" y="442"/>
                    <a:pt x="352" y="396"/>
                    <a:pt x="377" y="357"/>
                  </a:cubicBezTo>
                  <a:cubicBezTo>
                    <a:pt x="379" y="353"/>
                    <a:pt x="380" y="349"/>
                    <a:pt x="384" y="345"/>
                  </a:cubicBezTo>
                  <a:cubicBezTo>
                    <a:pt x="393" y="336"/>
                    <a:pt x="402" y="326"/>
                    <a:pt x="399" y="311"/>
                  </a:cubicBezTo>
                  <a:cubicBezTo>
                    <a:pt x="397" y="296"/>
                    <a:pt x="404" y="284"/>
                    <a:pt x="413" y="273"/>
                  </a:cubicBezTo>
                  <a:cubicBezTo>
                    <a:pt x="423" y="259"/>
                    <a:pt x="424" y="245"/>
                    <a:pt x="415" y="230"/>
                  </a:cubicBezTo>
                  <a:cubicBezTo>
                    <a:pt x="394" y="199"/>
                    <a:pt x="401" y="164"/>
                    <a:pt x="408" y="131"/>
                  </a:cubicBezTo>
                  <a:cubicBezTo>
                    <a:pt x="413" y="107"/>
                    <a:pt x="434" y="89"/>
                    <a:pt x="455" y="77"/>
                  </a:cubicBezTo>
                  <a:cubicBezTo>
                    <a:pt x="471" y="68"/>
                    <a:pt x="478" y="53"/>
                    <a:pt x="486" y="40"/>
                  </a:cubicBezTo>
                  <a:cubicBezTo>
                    <a:pt x="495" y="25"/>
                    <a:pt x="504" y="13"/>
                    <a:pt x="523" y="16"/>
                  </a:cubicBezTo>
                  <a:cubicBezTo>
                    <a:pt x="534" y="18"/>
                    <a:pt x="529" y="2"/>
                    <a:pt x="541" y="2"/>
                  </a:cubicBezTo>
                  <a:cubicBezTo>
                    <a:pt x="571" y="2"/>
                    <a:pt x="603" y="0"/>
                    <a:pt x="630" y="16"/>
                  </a:cubicBezTo>
                  <a:cubicBezTo>
                    <a:pt x="641" y="23"/>
                    <a:pt x="658" y="22"/>
                    <a:pt x="665" y="36"/>
                  </a:cubicBezTo>
                  <a:cubicBezTo>
                    <a:pt x="681" y="54"/>
                    <a:pt x="689" y="77"/>
                    <a:pt x="689" y="100"/>
                  </a:cubicBezTo>
                  <a:cubicBezTo>
                    <a:pt x="689" y="134"/>
                    <a:pt x="683" y="167"/>
                    <a:pt x="669" y="199"/>
                  </a:cubicBezTo>
                  <a:cubicBezTo>
                    <a:pt x="662" y="214"/>
                    <a:pt x="652" y="223"/>
                    <a:pt x="638" y="229"/>
                  </a:cubicBezTo>
                  <a:cubicBezTo>
                    <a:pt x="631" y="232"/>
                    <a:pt x="625" y="235"/>
                    <a:pt x="619" y="238"/>
                  </a:cubicBezTo>
                  <a:cubicBezTo>
                    <a:pt x="604" y="245"/>
                    <a:pt x="602" y="255"/>
                    <a:pt x="608" y="269"/>
                  </a:cubicBezTo>
                  <a:cubicBezTo>
                    <a:pt x="627" y="310"/>
                    <a:pt x="619" y="329"/>
                    <a:pt x="577" y="346"/>
                  </a:cubicBezTo>
                  <a:cubicBezTo>
                    <a:pt x="561" y="353"/>
                    <a:pt x="556" y="362"/>
                    <a:pt x="563" y="377"/>
                  </a:cubicBezTo>
                  <a:cubicBezTo>
                    <a:pt x="574" y="401"/>
                    <a:pt x="570" y="422"/>
                    <a:pt x="547" y="438"/>
                  </a:cubicBezTo>
                  <a:cubicBezTo>
                    <a:pt x="539" y="444"/>
                    <a:pt x="535" y="454"/>
                    <a:pt x="540" y="464"/>
                  </a:cubicBezTo>
                  <a:cubicBezTo>
                    <a:pt x="553" y="495"/>
                    <a:pt x="539" y="519"/>
                    <a:pt x="520" y="541"/>
                  </a:cubicBezTo>
                  <a:cubicBezTo>
                    <a:pt x="511" y="551"/>
                    <a:pt x="508" y="561"/>
                    <a:pt x="510" y="575"/>
                  </a:cubicBezTo>
                  <a:cubicBezTo>
                    <a:pt x="516" y="610"/>
                    <a:pt x="513" y="622"/>
                    <a:pt x="477" y="644"/>
                  </a:cubicBezTo>
                  <a:cubicBezTo>
                    <a:pt x="458" y="655"/>
                    <a:pt x="442" y="665"/>
                    <a:pt x="440" y="688"/>
                  </a:cubicBezTo>
                  <a:cubicBezTo>
                    <a:pt x="439" y="695"/>
                    <a:pt x="435" y="703"/>
                    <a:pt x="429" y="706"/>
                  </a:cubicBezTo>
                  <a:cubicBezTo>
                    <a:pt x="409" y="717"/>
                    <a:pt x="397" y="735"/>
                    <a:pt x="382" y="752"/>
                  </a:cubicBezTo>
                  <a:cubicBezTo>
                    <a:pt x="369" y="766"/>
                    <a:pt x="364" y="784"/>
                    <a:pt x="353" y="800"/>
                  </a:cubicBezTo>
                  <a:cubicBezTo>
                    <a:pt x="348" y="809"/>
                    <a:pt x="354" y="818"/>
                    <a:pt x="365" y="820"/>
                  </a:cubicBezTo>
                  <a:cubicBezTo>
                    <a:pt x="386" y="830"/>
                    <a:pt x="403" y="845"/>
                    <a:pt x="413" y="867"/>
                  </a:cubicBezTo>
                  <a:cubicBezTo>
                    <a:pt x="417" y="878"/>
                    <a:pt x="431" y="878"/>
                    <a:pt x="437" y="888"/>
                  </a:cubicBezTo>
                  <a:cubicBezTo>
                    <a:pt x="439" y="896"/>
                    <a:pt x="454" y="891"/>
                    <a:pt x="453" y="904"/>
                  </a:cubicBezTo>
                  <a:cubicBezTo>
                    <a:pt x="462" y="929"/>
                    <a:pt x="473" y="954"/>
                    <a:pt x="486" y="978"/>
                  </a:cubicBezTo>
                  <a:cubicBezTo>
                    <a:pt x="501" y="1006"/>
                    <a:pt x="505" y="1037"/>
                    <a:pt x="488" y="1068"/>
                  </a:cubicBezTo>
                  <a:cubicBezTo>
                    <a:pt x="476" y="1089"/>
                    <a:pt x="478" y="1098"/>
                    <a:pt x="495" y="1117"/>
                  </a:cubicBezTo>
                  <a:cubicBezTo>
                    <a:pt x="504" y="1127"/>
                    <a:pt x="509" y="1139"/>
                    <a:pt x="508" y="1153"/>
                  </a:cubicBezTo>
                  <a:cubicBezTo>
                    <a:pt x="507" y="1154"/>
                    <a:pt x="507" y="1156"/>
                    <a:pt x="507" y="1157"/>
                  </a:cubicBezTo>
                  <a:cubicBezTo>
                    <a:pt x="517" y="1191"/>
                    <a:pt x="502" y="1218"/>
                    <a:pt x="487" y="1246"/>
                  </a:cubicBezTo>
                  <a:cubicBezTo>
                    <a:pt x="476" y="1266"/>
                    <a:pt x="461" y="1276"/>
                    <a:pt x="439" y="1278"/>
                  </a:cubicBezTo>
                  <a:cubicBezTo>
                    <a:pt x="424" y="1279"/>
                    <a:pt x="409" y="1279"/>
                    <a:pt x="394" y="1277"/>
                  </a:cubicBezTo>
                  <a:cubicBezTo>
                    <a:pt x="385" y="1265"/>
                    <a:pt x="375" y="1252"/>
                    <a:pt x="367" y="1239"/>
                  </a:cubicBezTo>
                  <a:cubicBezTo>
                    <a:pt x="361" y="1230"/>
                    <a:pt x="359" y="1219"/>
                    <a:pt x="365" y="1211"/>
                  </a:cubicBezTo>
                  <a:cubicBezTo>
                    <a:pt x="382" y="1189"/>
                    <a:pt x="372" y="1168"/>
                    <a:pt x="363" y="1148"/>
                  </a:cubicBezTo>
                  <a:cubicBezTo>
                    <a:pt x="355" y="1131"/>
                    <a:pt x="348" y="1116"/>
                    <a:pt x="354" y="1098"/>
                  </a:cubicBezTo>
                  <a:cubicBezTo>
                    <a:pt x="359" y="1085"/>
                    <a:pt x="351" y="1075"/>
                    <a:pt x="343" y="1068"/>
                  </a:cubicBezTo>
                  <a:cubicBezTo>
                    <a:pt x="328" y="1054"/>
                    <a:pt x="325" y="1039"/>
                    <a:pt x="332" y="1021"/>
                  </a:cubicBezTo>
                  <a:cubicBezTo>
                    <a:pt x="334" y="1016"/>
                    <a:pt x="336" y="1010"/>
                    <a:pt x="332" y="1007"/>
                  </a:cubicBezTo>
                  <a:cubicBezTo>
                    <a:pt x="295" y="983"/>
                    <a:pt x="297" y="948"/>
                    <a:pt x="301" y="911"/>
                  </a:cubicBezTo>
                  <a:cubicBezTo>
                    <a:pt x="302" y="901"/>
                    <a:pt x="295" y="890"/>
                    <a:pt x="301" y="879"/>
                  </a:cubicBezTo>
                  <a:cubicBezTo>
                    <a:pt x="295" y="876"/>
                    <a:pt x="289" y="874"/>
                    <a:pt x="283" y="871"/>
                  </a:cubicBezTo>
                  <a:cubicBezTo>
                    <a:pt x="282" y="866"/>
                    <a:pt x="291" y="860"/>
                    <a:pt x="285" y="856"/>
                  </a:cubicBezTo>
                  <a:cubicBezTo>
                    <a:pt x="277" y="852"/>
                    <a:pt x="275" y="862"/>
                    <a:pt x="271" y="866"/>
                  </a:cubicBezTo>
                  <a:cubicBezTo>
                    <a:pt x="240" y="900"/>
                    <a:pt x="237" y="948"/>
                    <a:pt x="211" y="985"/>
                  </a:cubicBezTo>
                  <a:cubicBezTo>
                    <a:pt x="201" y="999"/>
                    <a:pt x="210" y="1017"/>
                    <a:pt x="208" y="1033"/>
                  </a:cubicBezTo>
                  <a:cubicBezTo>
                    <a:pt x="204" y="1071"/>
                    <a:pt x="189" y="1103"/>
                    <a:pt x="168" y="1134"/>
                  </a:cubicBezTo>
                  <a:cubicBezTo>
                    <a:pt x="167" y="1136"/>
                    <a:pt x="169" y="1133"/>
                    <a:pt x="167" y="1135"/>
                  </a:cubicBezTo>
                  <a:cubicBezTo>
                    <a:pt x="146" y="1154"/>
                    <a:pt x="128" y="1175"/>
                    <a:pt x="109" y="1196"/>
                  </a:cubicBezTo>
                  <a:cubicBezTo>
                    <a:pt x="93" y="1215"/>
                    <a:pt x="66" y="1226"/>
                    <a:pt x="37" y="1222"/>
                  </a:cubicBezTo>
                  <a:cubicBezTo>
                    <a:pt x="15" y="1221"/>
                    <a:pt x="17" y="1215"/>
                    <a:pt x="8" y="1192"/>
                  </a:cubicBezTo>
                  <a:cubicBezTo>
                    <a:pt x="0" y="1172"/>
                    <a:pt x="10" y="1167"/>
                    <a:pt x="19" y="1159"/>
                  </a:cubicBezTo>
                  <a:cubicBezTo>
                    <a:pt x="24" y="1154"/>
                    <a:pt x="20" y="1153"/>
                    <a:pt x="19" y="1149"/>
                  </a:cubicBezTo>
                  <a:cubicBezTo>
                    <a:pt x="12" y="1132"/>
                    <a:pt x="14" y="1115"/>
                    <a:pt x="26" y="1102"/>
                  </a:cubicBezTo>
                  <a:cubicBezTo>
                    <a:pt x="36" y="1093"/>
                    <a:pt x="33" y="1082"/>
                    <a:pt x="30" y="1073"/>
                  </a:cubicBezTo>
                  <a:cubicBezTo>
                    <a:pt x="26" y="1056"/>
                    <a:pt x="28" y="1041"/>
                    <a:pt x="38" y="1027"/>
                  </a:cubicBezTo>
                  <a:cubicBezTo>
                    <a:pt x="53" y="1022"/>
                    <a:pt x="53" y="1034"/>
                    <a:pt x="53" y="1042"/>
                  </a:cubicBezTo>
                  <a:cubicBezTo>
                    <a:pt x="55" y="1061"/>
                    <a:pt x="51" y="1080"/>
                    <a:pt x="47" y="1099"/>
                  </a:cubicBezTo>
                  <a:cubicBezTo>
                    <a:pt x="43" y="1119"/>
                    <a:pt x="42" y="1139"/>
                    <a:pt x="46" y="1160"/>
                  </a:cubicBezTo>
                  <a:cubicBezTo>
                    <a:pt x="48" y="1171"/>
                    <a:pt x="51" y="1182"/>
                    <a:pt x="64" y="1185"/>
                  </a:cubicBezTo>
                  <a:cubicBezTo>
                    <a:pt x="78" y="1188"/>
                    <a:pt x="84" y="1178"/>
                    <a:pt x="90" y="1168"/>
                  </a:cubicBezTo>
                  <a:cubicBezTo>
                    <a:pt x="100" y="1149"/>
                    <a:pt x="107" y="1129"/>
                    <a:pt x="111" y="1108"/>
                  </a:cubicBezTo>
                  <a:cubicBezTo>
                    <a:pt x="124" y="1039"/>
                    <a:pt x="149" y="973"/>
                    <a:pt x="187" y="913"/>
                  </a:cubicBezTo>
                  <a:cubicBezTo>
                    <a:pt x="193" y="903"/>
                    <a:pt x="201" y="896"/>
                    <a:pt x="209" y="888"/>
                  </a:cubicBezTo>
                  <a:cubicBezTo>
                    <a:pt x="223" y="875"/>
                    <a:pt x="231" y="861"/>
                    <a:pt x="230" y="842"/>
                  </a:cubicBezTo>
                  <a:cubicBezTo>
                    <a:pt x="229" y="824"/>
                    <a:pt x="225" y="820"/>
                    <a:pt x="208" y="826"/>
                  </a:cubicBezTo>
                  <a:cubicBezTo>
                    <a:pt x="197" y="831"/>
                    <a:pt x="186" y="837"/>
                    <a:pt x="175" y="841"/>
                  </a:cubicBezTo>
                  <a:cubicBezTo>
                    <a:pt x="161" y="846"/>
                    <a:pt x="156" y="842"/>
                    <a:pt x="160" y="827"/>
                  </a:cubicBezTo>
                  <a:cubicBezTo>
                    <a:pt x="168" y="799"/>
                    <a:pt x="193" y="794"/>
                    <a:pt x="217" y="791"/>
                  </a:cubicBezTo>
                  <a:cubicBezTo>
                    <a:pt x="230" y="790"/>
                    <a:pt x="232" y="784"/>
                    <a:pt x="228" y="774"/>
                  </a:cubicBezTo>
                  <a:cubicBezTo>
                    <a:pt x="220" y="757"/>
                    <a:pt x="220" y="740"/>
                    <a:pt x="229" y="723"/>
                  </a:cubicBezTo>
                  <a:cubicBezTo>
                    <a:pt x="234" y="716"/>
                    <a:pt x="232" y="710"/>
                    <a:pt x="226" y="705"/>
                  </a:cubicBezTo>
                  <a:cubicBezTo>
                    <a:pt x="212" y="693"/>
                    <a:pt x="204" y="677"/>
                    <a:pt x="202" y="659"/>
                  </a:cubicBezTo>
                  <a:cubicBezTo>
                    <a:pt x="201" y="646"/>
                    <a:pt x="196" y="636"/>
                    <a:pt x="184" y="628"/>
                  </a:cubicBezTo>
                  <a:cubicBezTo>
                    <a:pt x="177" y="624"/>
                    <a:pt x="169" y="617"/>
                    <a:pt x="166" y="610"/>
                  </a:cubicBezTo>
                  <a:cubicBezTo>
                    <a:pt x="157" y="588"/>
                    <a:pt x="139" y="572"/>
                    <a:pt x="126" y="554"/>
                  </a:cubicBezTo>
                  <a:cubicBezTo>
                    <a:pt x="113" y="536"/>
                    <a:pt x="104" y="517"/>
                    <a:pt x="87" y="501"/>
                  </a:cubicBezTo>
                  <a:cubicBezTo>
                    <a:pt x="78" y="493"/>
                    <a:pt x="66" y="483"/>
                    <a:pt x="62" y="469"/>
                  </a:cubicBezTo>
                  <a:cubicBezTo>
                    <a:pt x="51" y="432"/>
                    <a:pt x="23" y="402"/>
                    <a:pt x="15" y="364"/>
                  </a:cubicBezTo>
                  <a:cubicBezTo>
                    <a:pt x="11" y="343"/>
                    <a:pt x="9" y="320"/>
                    <a:pt x="15" y="300"/>
                  </a:cubicBezTo>
                  <a:cubicBezTo>
                    <a:pt x="22" y="273"/>
                    <a:pt x="16" y="247"/>
                    <a:pt x="10" y="224"/>
                  </a:cubicBezTo>
                  <a:cubicBezTo>
                    <a:pt x="4" y="201"/>
                    <a:pt x="15" y="188"/>
                    <a:pt x="23" y="173"/>
                  </a:cubicBezTo>
                  <a:cubicBezTo>
                    <a:pt x="37" y="150"/>
                    <a:pt x="61" y="133"/>
                    <a:pt x="85" y="130"/>
                  </a:cubicBezTo>
                  <a:cubicBezTo>
                    <a:pt x="110" y="126"/>
                    <a:pt x="144" y="117"/>
                    <a:pt x="160" y="154"/>
                  </a:cubicBezTo>
                  <a:cubicBezTo>
                    <a:pt x="161" y="156"/>
                    <a:pt x="166" y="157"/>
                    <a:pt x="169" y="159"/>
                  </a:cubicBezTo>
                  <a:cubicBezTo>
                    <a:pt x="170" y="183"/>
                    <a:pt x="183" y="204"/>
                    <a:pt x="186" y="228"/>
                  </a:cubicBezTo>
                  <a:cubicBezTo>
                    <a:pt x="187" y="244"/>
                    <a:pt x="190" y="260"/>
                    <a:pt x="190" y="276"/>
                  </a:cubicBezTo>
                  <a:cubicBezTo>
                    <a:pt x="190" y="282"/>
                    <a:pt x="191" y="291"/>
                    <a:pt x="186" y="294"/>
                  </a:cubicBezTo>
                  <a:cubicBezTo>
                    <a:pt x="165" y="308"/>
                    <a:pt x="180" y="314"/>
                    <a:pt x="192" y="321"/>
                  </a:cubicBezTo>
                  <a:cubicBezTo>
                    <a:pt x="190" y="323"/>
                    <a:pt x="189" y="325"/>
                    <a:pt x="187" y="327"/>
                  </a:cubicBezTo>
                  <a:cubicBezTo>
                    <a:pt x="183" y="344"/>
                    <a:pt x="186" y="362"/>
                    <a:pt x="179" y="378"/>
                  </a:cubicBezTo>
                  <a:cubicBezTo>
                    <a:pt x="173" y="392"/>
                    <a:pt x="193" y="394"/>
                    <a:pt x="195" y="405"/>
                  </a:cubicBezTo>
                  <a:cubicBezTo>
                    <a:pt x="199" y="407"/>
                    <a:pt x="204" y="410"/>
                    <a:pt x="208" y="413"/>
                  </a:cubicBezTo>
                  <a:cubicBezTo>
                    <a:pt x="212" y="431"/>
                    <a:pt x="204" y="448"/>
                    <a:pt x="204" y="465"/>
                  </a:cubicBezTo>
                  <a:cubicBezTo>
                    <a:pt x="204" y="481"/>
                    <a:pt x="216" y="496"/>
                    <a:pt x="233" y="502"/>
                  </a:cubicBezTo>
                  <a:cubicBezTo>
                    <a:pt x="245" y="505"/>
                    <a:pt x="246" y="521"/>
                    <a:pt x="258" y="524"/>
                  </a:cubicBezTo>
                  <a:cubicBezTo>
                    <a:pt x="258" y="560"/>
                    <a:pt x="273" y="590"/>
                    <a:pt x="302" y="614"/>
                  </a:cubicBezTo>
                  <a:cubicBezTo>
                    <a:pt x="305" y="610"/>
                    <a:pt x="301" y="603"/>
                    <a:pt x="305" y="599"/>
                  </a:cubicBezTo>
                  <a:close/>
                </a:path>
              </a:pathLst>
            </a:custGeom>
            <a:solidFill>
              <a:srgbClr val="EC6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BF79EC43-7E07-41DC-F6D5-91F435F4D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3" y="2850"/>
              <a:ext cx="139" cy="259"/>
            </a:xfrm>
            <a:custGeom>
              <a:avLst/>
              <a:gdLst>
                <a:gd name="T0" fmla="*/ 126 w 204"/>
                <a:gd name="T1" fmla="*/ 15 h 381"/>
                <a:gd name="T2" fmla="*/ 139 w 204"/>
                <a:gd name="T3" fmla="*/ 24 h 381"/>
                <a:gd name="T4" fmla="*/ 175 w 204"/>
                <a:gd name="T5" fmla="*/ 8 h 381"/>
                <a:gd name="T6" fmla="*/ 202 w 204"/>
                <a:gd name="T7" fmla="*/ 24 h 381"/>
                <a:gd name="T8" fmla="*/ 179 w 204"/>
                <a:gd name="T9" fmla="*/ 80 h 381"/>
                <a:gd name="T10" fmla="*/ 121 w 204"/>
                <a:gd name="T11" fmla="*/ 172 h 381"/>
                <a:gd name="T12" fmla="*/ 75 w 204"/>
                <a:gd name="T13" fmla="*/ 327 h 381"/>
                <a:gd name="T14" fmla="*/ 54 w 204"/>
                <a:gd name="T15" fmla="*/ 370 h 381"/>
                <a:gd name="T16" fmla="*/ 29 w 204"/>
                <a:gd name="T17" fmla="*/ 380 h 381"/>
                <a:gd name="T18" fmla="*/ 8 w 204"/>
                <a:gd name="T19" fmla="*/ 358 h 381"/>
                <a:gd name="T20" fmla="*/ 11 w 204"/>
                <a:gd name="T21" fmla="*/ 268 h 381"/>
                <a:gd name="T22" fmla="*/ 14 w 204"/>
                <a:gd name="T23" fmla="*/ 225 h 381"/>
                <a:gd name="T24" fmla="*/ 4 w 204"/>
                <a:gd name="T25" fmla="*/ 215 h 381"/>
                <a:gd name="T26" fmla="*/ 7 w 204"/>
                <a:gd name="T27" fmla="*/ 199 h 381"/>
                <a:gd name="T28" fmla="*/ 16 w 204"/>
                <a:gd name="T29" fmla="*/ 154 h 381"/>
                <a:gd name="T30" fmla="*/ 36 w 204"/>
                <a:gd name="T31" fmla="*/ 113 h 381"/>
                <a:gd name="T32" fmla="*/ 118 w 204"/>
                <a:gd name="T33" fmla="*/ 33 h 381"/>
                <a:gd name="T34" fmla="*/ 126 w 204"/>
                <a:gd name="T35" fmla="*/ 15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4" h="381">
                  <a:moveTo>
                    <a:pt x="126" y="15"/>
                  </a:moveTo>
                  <a:cubicBezTo>
                    <a:pt x="127" y="23"/>
                    <a:pt x="126" y="32"/>
                    <a:pt x="139" y="24"/>
                  </a:cubicBezTo>
                  <a:cubicBezTo>
                    <a:pt x="150" y="17"/>
                    <a:pt x="163" y="13"/>
                    <a:pt x="175" y="8"/>
                  </a:cubicBezTo>
                  <a:cubicBezTo>
                    <a:pt x="193" y="0"/>
                    <a:pt x="200" y="4"/>
                    <a:pt x="202" y="24"/>
                  </a:cubicBezTo>
                  <a:cubicBezTo>
                    <a:pt x="204" y="47"/>
                    <a:pt x="196" y="65"/>
                    <a:pt x="179" y="80"/>
                  </a:cubicBezTo>
                  <a:cubicBezTo>
                    <a:pt x="151" y="105"/>
                    <a:pt x="136" y="139"/>
                    <a:pt x="121" y="172"/>
                  </a:cubicBezTo>
                  <a:cubicBezTo>
                    <a:pt x="98" y="221"/>
                    <a:pt x="88" y="274"/>
                    <a:pt x="75" y="327"/>
                  </a:cubicBezTo>
                  <a:cubicBezTo>
                    <a:pt x="71" y="342"/>
                    <a:pt x="62" y="356"/>
                    <a:pt x="54" y="370"/>
                  </a:cubicBezTo>
                  <a:cubicBezTo>
                    <a:pt x="49" y="380"/>
                    <a:pt x="38" y="381"/>
                    <a:pt x="29" y="380"/>
                  </a:cubicBezTo>
                  <a:cubicBezTo>
                    <a:pt x="17" y="378"/>
                    <a:pt x="11" y="369"/>
                    <a:pt x="8" y="358"/>
                  </a:cubicBezTo>
                  <a:cubicBezTo>
                    <a:pt x="0" y="328"/>
                    <a:pt x="5" y="298"/>
                    <a:pt x="11" y="268"/>
                  </a:cubicBezTo>
                  <a:cubicBezTo>
                    <a:pt x="14" y="254"/>
                    <a:pt x="15" y="240"/>
                    <a:pt x="14" y="225"/>
                  </a:cubicBezTo>
                  <a:cubicBezTo>
                    <a:pt x="14" y="217"/>
                    <a:pt x="10" y="216"/>
                    <a:pt x="4" y="215"/>
                  </a:cubicBezTo>
                  <a:cubicBezTo>
                    <a:pt x="8" y="210"/>
                    <a:pt x="14" y="206"/>
                    <a:pt x="7" y="199"/>
                  </a:cubicBezTo>
                  <a:cubicBezTo>
                    <a:pt x="14" y="185"/>
                    <a:pt x="16" y="170"/>
                    <a:pt x="16" y="154"/>
                  </a:cubicBezTo>
                  <a:cubicBezTo>
                    <a:pt x="16" y="137"/>
                    <a:pt x="21" y="121"/>
                    <a:pt x="36" y="113"/>
                  </a:cubicBezTo>
                  <a:cubicBezTo>
                    <a:pt x="71" y="94"/>
                    <a:pt x="94" y="62"/>
                    <a:pt x="118" y="33"/>
                  </a:cubicBezTo>
                  <a:cubicBezTo>
                    <a:pt x="121" y="27"/>
                    <a:pt x="123" y="21"/>
                    <a:pt x="126" y="15"/>
                  </a:cubicBezTo>
                  <a:close/>
                </a:path>
              </a:pathLst>
            </a:custGeom>
            <a:solidFill>
              <a:srgbClr val="EF8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DB72D551-8595-2501-99E1-C2EC5414A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0" y="2324"/>
              <a:ext cx="258" cy="539"/>
            </a:xfrm>
            <a:custGeom>
              <a:avLst/>
              <a:gdLst>
                <a:gd name="T0" fmla="*/ 26 w 379"/>
                <a:gd name="T1" fmla="*/ 788 h 795"/>
                <a:gd name="T2" fmla="*/ 13 w 379"/>
                <a:gd name="T3" fmla="*/ 785 h 795"/>
                <a:gd name="T4" fmla="*/ 9 w 379"/>
                <a:gd name="T5" fmla="*/ 761 h 795"/>
                <a:gd name="T6" fmla="*/ 27 w 379"/>
                <a:gd name="T7" fmla="*/ 725 h 795"/>
                <a:gd name="T8" fmla="*/ 36 w 379"/>
                <a:gd name="T9" fmla="*/ 716 h 795"/>
                <a:gd name="T10" fmla="*/ 91 w 379"/>
                <a:gd name="T11" fmla="*/ 662 h 795"/>
                <a:gd name="T12" fmla="*/ 98 w 379"/>
                <a:gd name="T13" fmla="*/ 649 h 795"/>
                <a:gd name="T14" fmla="*/ 137 w 379"/>
                <a:gd name="T15" fmla="*/ 602 h 795"/>
                <a:gd name="T16" fmla="*/ 167 w 379"/>
                <a:gd name="T17" fmla="*/ 540 h 795"/>
                <a:gd name="T18" fmla="*/ 178 w 379"/>
                <a:gd name="T19" fmla="*/ 501 h 795"/>
                <a:gd name="T20" fmla="*/ 196 w 379"/>
                <a:gd name="T21" fmla="*/ 429 h 795"/>
                <a:gd name="T22" fmla="*/ 208 w 379"/>
                <a:gd name="T23" fmla="*/ 395 h 795"/>
                <a:gd name="T24" fmla="*/ 221 w 379"/>
                <a:gd name="T25" fmla="*/ 345 h 795"/>
                <a:gd name="T26" fmla="*/ 240 w 379"/>
                <a:gd name="T27" fmla="*/ 305 h 795"/>
                <a:gd name="T28" fmla="*/ 267 w 379"/>
                <a:gd name="T29" fmla="*/ 238 h 795"/>
                <a:gd name="T30" fmla="*/ 279 w 379"/>
                <a:gd name="T31" fmla="*/ 197 h 795"/>
                <a:gd name="T32" fmla="*/ 314 w 379"/>
                <a:gd name="T33" fmla="*/ 179 h 795"/>
                <a:gd name="T34" fmla="*/ 336 w 379"/>
                <a:gd name="T35" fmla="*/ 133 h 795"/>
                <a:gd name="T36" fmla="*/ 346 w 379"/>
                <a:gd name="T37" fmla="*/ 72 h 795"/>
                <a:gd name="T38" fmla="*/ 327 w 379"/>
                <a:gd name="T39" fmla="*/ 0 h 795"/>
                <a:gd name="T40" fmla="*/ 341 w 379"/>
                <a:gd name="T41" fmla="*/ 4 h 795"/>
                <a:gd name="T42" fmla="*/ 376 w 379"/>
                <a:gd name="T43" fmla="*/ 72 h 795"/>
                <a:gd name="T44" fmla="*/ 371 w 379"/>
                <a:gd name="T45" fmla="*/ 123 h 795"/>
                <a:gd name="T46" fmla="*/ 363 w 379"/>
                <a:gd name="T47" fmla="*/ 158 h 795"/>
                <a:gd name="T48" fmla="*/ 324 w 379"/>
                <a:gd name="T49" fmla="*/ 208 h 795"/>
                <a:gd name="T50" fmla="*/ 314 w 379"/>
                <a:gd name="T51" fmla="*/ 210 h 795"/>
                <a:gd name="T52" fmla="*/ 296 w 379"/>
                <a:gd name="T53" fmla="*/ 257 h 795"/>
                <a:gd name="T54" fmla="*/ 269 w 379"/>
                <a:gd name="T55" fmla="*/ 321 h 795"/>
                <a:gd name="T56" fmla="*/ 250 w 379"/>
                <a:gd name="T57" fmla="*/ 362 h 795"/>
                <a:gd name="T58" fmla="*/ 235 w 379"/>
                <a:gd name="T59" fmla="*/ 415 h 795"/>
                <a:gd name="T60" fmla="*/ 225 w 379"/>
                <a:gd name="T61" fmla="*/ 447 h 795"/>
                <a:gd name="T62" fmla="*/ 230 w 379"/>
                <a:gd name="T63" fmla="*/ 483 h 795"/>
                <a:gd name="T64" fmla="*/ 211 w 379"/>
                <a:gd name="T65" fmla="*/ 515 h 795"/>
                <a:gd name="T66" fmla="*/ 195 w 379"/>
                <a:gd name="T67" fmla="*/ 554 h 795"/>
                <a:gd name="T68" fmla="*/ 154 w 379"/>
                <a:gd name="T69" fmla="*/ 629 h 795"/>
                <a:gd name="T70" fmla="*/ 129 w 379"/>
                <a:gd name="T71" fmla="*/ 659 h 795"/>
                <a:gd name="T72" fmla="*/ 102 w 379"/>
                <a:gd name="T73" fmla="*/ 695 h 795"/>
                <a:gd name="T74" fmla="*/ 77 w 379"/>
                <a:gd name="T75" fmla="*/ 722 h 795"/>
                <a:gd name="T76" fmla="*/ 70 w 379"/>
                <a:gd name="T77" fmla="*/ 732 h 795"/>
                <a:gd name="T78" fmla="*/ 35 w 379"/>
                <a:gd name="T79" fmla="*/ 772 h 795"/>
                <a:gd name="T80" fmla="*/ 31 w 379"/>
                <a:gd name="T81" fmla="*/ 779 h 795"/>
                <a:gd name="T82" fmla="*/ 26 w 379"/>
                <a:gd name="T83" fmla="*/ 788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9" h="795">
                  <a:moveTo>
                    <a:pt x="26" y="788"/>
                  </a:moveTo>
                  <a:cubicBezTo>
                    <a:pt x="21" y="790"/>
                    <a:pt x="16" y="795"/>
                    <a:pt x="13" y="785"/>
                  </a:cubicBezTo>
                  <a:cubicBezTo>
                    <a:pt x="11" y="777"/>
                    <a:pt x="0" y="771"/>
                    <a:pt x="9" y="761"/>
                  </a:cubicBezTo>
                  <a:cubicBezTo>
                    <a:pt x="19" y="751"/>
                    <a:pt x="25" y="739"/>
                    <a:pt x="27" y="725"/>
                  </a:cubicBezTo>
                  <a:cubicBezTo>
                    <a:pt x="28" y="720"/>
                    <a:pt x="34" y="719"/>
                    <a:pt x="36" y="716"/>
                  </a:cubicBezTo>
                  <a:cubicBezTo>
                    <a:pt x="50" y="692"/>
                    <a:pt x="71" y="678"/>
                    <a:pt x="91" y="662"/>
                  </a:cubicBezTo>
                  <a:cubicBezTo>
                    <a:pt x="95" y="659"/>
                    <a:pt x="98" y="654"/>
                    <a:pt x="98" y="649"/>
                  </a:cubicBezTo>
                  <a:cubicBezTo>
                    <a:pt x="97" y="622"/>
                    <a:pt x="119" y="613"/>
                    <a:pt x="137" y="602"/>
                  </a:cubicBezTo>
                  <a:cubicBezTo>
                    <a:pt x="166" y="585"/>
                    <a:pt x="174" y="575"/>
                    <a:pt x="167" y="540"/>
                  </a:cubicBezTo>
                  <a:cubicBezTo>
                    <a:pt x="164" y="525"/>
                    <a:pt x="166" y="514"/>
                    <a:pt x="178" y="501"/>
                  </a:cubicBezTo>
                  <a:cubicBezTo>
                    <a:pt x="197" y="482"/>
                    <a:pt x="211" y="459"/>
                    <a:pt x="196" y="429"/>
                  </a:cubicBezTo>
                  <a:cubicBezTo>
                    <a:pt x="188" y="414"/>
                    <a:pt x="197" y="404"/>
                    <a:pt x="208" y="395"/>
                  </a:cubicBezTo>
                  <a:cubicBezTo>
                    <a:pt x="226" y="380"/>
                    <a:pt x="230" y="366"/>
                    <a:pt x="221" y="345"/>
                  </a:cubicBezTo>
                  <a:cubicBezTo>
                    <a:pt x="210" y="321"/>
                    <a:pt x="214" y="313"/>
                    <a:pt x="240" y="305"/>
                  </a:cubicBezTo>
                  <a:cubicBezTo>
                    <a:pt x="271" y="296"/>
                    <a:pt x="285" y="263"/>
                    <a:pt x="267" y="238"/>
                  </a:cubicBezTo>
                  <a:cubicBezTo>
                    <a:pt x="253" y="218"/>
                    <a:pt x="258" y="210"/>
                    <a:pt x="279" y="197"/>
                  </a:cubicBezTo>
                  <a:cubicBezTo>
                    <a:pt x="290" y="189"/>
                    <a:pt x="305" y="190"/>
                    <a:pt x="314" y="179"/>
                  </a:cubicBezTo>
                  <a:cubicBezTo>
                    <a:pt x="325" y="165"/>
                    <a:pt x="332" y="150"/>
                    <a:pt x="336" y="133"/>
                  </a:cubicBezTo>
                  <a:cubicBezTo>
                    <a:pt x="342" y="113"/>
                    <a:pt x="344" y="92"/>
                    <a:pt x="346" y="72"/>
                  </a:cubicBezTo>
                  <a:cubicBezTo>
                    <a:pt x="350" y="45"/>
                    <a:pt x="333" y="24"/>
                    <a:pt x="327" y="0"/>
                  </a:cubicBezTo>
                  <a:cubicBezTo>
                    <a:pt x="332" y="0"/>
                    <a:pt x="338" y="0"/>
                    <a:pt x="341" y="4"/>
                  </a:cubicBezTo>
                  <a:cubicBezTo>
                    <a:pt x="355" y="25"/>
                    <a:pt x="372" y="47"/>
                    <a:pt x="376" y="72"/>
                  </a:cubicBezTo>
                  <a:cubicBezTo>
                    <a:pt x="379" y="89"/>
                    <a:pt x="378" y="108"/>
                    <a:pt x="371" y="123"/>
                  </a:cubicBezTo>
                  <a:cubicBezTo>
                    <a:pt x="366" y="135"/>
                    <a:pt x="367" y="146"/>
                    <a:pt x="363" y="158"/>
                  </a:cubicBezTo>
                  <a:cubicBezTo>
                    <a:pt x="355" y="179"/>
                    <a:pt x="346" y="198"/>
                    <a:pt x="324" y="208"/>
                  </a:cubicBezTo>
                  <a:cubicBezTo>
                    <a:pt x="321" y="209"/>
                    <a:pt x="317" y="209"/>
                    <a:pt x="314" y="210"/>
                  </a:cubicBezTo>
                  <a:cubicBezTo>
                    <a:pt x="288" y="221"/>
                    <a:pt x="283" y="232"/>
                    <a:pt x="296" y="257"/>
                  </a:cubicBezTo>
                  <a:cubicBezTo>
                    <a:pt x="311" y="289"/>
                    <a:pt x="302" y="311"/>
                    <a:pt x="269" y="321"/>
                  </a:cubicBezTo>
                  <a:cubicBezTo>
                    <a:pt x="244" y="329"/>
                    <a:pt x="240" y="337"/>
                    <a:pt x="250" y="362"/>
                  </a:cubicBezTo>
                  <a:cubicBezTo>
                    <a:pt x="259" y="386"/>
                    <a:pt x="256" y="397"/>
                    <a:pt x="235" y="415"/>
                  </a:cubicBezTo>
                  <a:cubicBezTo>
                    <a:pt x="226" y="423"/>
                    <a:pt x="217" y="432"/>
                    <a:pt x="225" y="447"/>
                  </a:cubicBezTo>
                  <a:cubicBezTo>
                    <a:pt x="232" y="458"/>
                    <a:pt x="234" y="472"/>
                    <a:pt x="230" y="483"/>
                  </a:cubicBezTo>
                  <a:cubicBezTo>
                    <a:pt x="226" y="494"/>
                    <a:pt x="222" y="507"/>
                    <a:pt x="211" y="515"/>
                  </a:cubicBezTo>
                  <a:cubicBezTo>
                    <a:pt x="199" y="525"/>
                    <a:pt x="191" y="537"/>
                    <a:pt x="195" y="554"/>
                  </a:cubicBezTo>
                  <a:cubicBezTo>
                    <a:pt x="207" y="597"/>
                    <a:pt x="186" y="615"/>
                    <a:pt x="154" y="629"/>
                  </a:cubicBezTo>
                  <a:cubicBezTo>
                    <a:pt x="138" y="636"/>
                    <a:pt x="130" y="644"/>
                    <a:pt x="129" y="659"/>
                  </a:cubicBezTo>
                  <a:cubicBezTo>
                    <a:pt x="127" y="677"/>
                    <a:pt x="118" y="689"/>
                    <a:pt x="102" y="695"/>
                  </a:cubicBezTo>
                  <a:cubicBezTo>
                    <a:pt x="89" y="700"/>
                    <a:pt x="79" y="707"/>
                    <a:pt x="77" y="722"/>
                  </a:cubicBezTo>
                  <a:cubicBezTo>
                    <a:pt x="77" y="726"/>
                    <a:pt x="72" y="732"/>
                    <a:pt x="70" y="732"/>
                  </a:cubicBezTo>
                  <a:cubicBezTo>
                    <a:pt x="40" y="730"/>
                    <a:pt x="41" y="754"/>
                    <a:pt x="35" y="772"/>
                  </a:cubicBezTo>
                  <a:cubicBezTo>
                    <a:pt x="34" y="774"/>
                    <a:pt x="32" y="777"/>
                    <a:pt x="31" y="779"/>
                  </a:cubicBezTo>
                  <a:cubicBezTo>
                    <a:pt x="33" y="784"/>
                    <a:pt x="29" y="785"/>
                    <a:pt x="26" y="788"/>
                  </a:cubicBezTo>
                  <a:close/>
                </a:path>
              </a:pathLst>
            </a:custGeom>
            <a:solidFill>
              <a:srgbClr val="EA5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AD2822B9-1579-8ECD-4C2E-085A6CBDC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5" y="2874"/>
              <a:ext cx="178" cy="269"/>
            </a:xfrm>
            <a:custGeom>
              <a:avLst/>
              <a:gdLst>
                <a:gd name="T0" fmla="*/ 0 w 261"/>
                <a:gd name="T1" fmla="*/ 376 h 398"/>
                <a:gd name="T2" fmla="*/ 74 w 261"/>
                <a:gd name="T3" fmla="*/ 343 h 398"/>
                <a:gd name="T4" fmla="*/ 82 w 261"/>
                <a:gd name="T5" fmla="*/ 330 h 398"/>
                <a:gd name="T6" fmla="*/ 105 w 261"/>
                <a:gd name="T7" fmla="*/ 305 h 398"/>
                <a:gd name="T8" fmla="*/ 152 w 261"/>
                <a:gd name="T9" fmla="*/ 240 h 398"/>
                <a:gd name="T10" fmla="*/ 165 w 261"/>
                <a:gd name="T11" fmla="*/ 159 h 398"/>
                <a:gd name="T12" fmla="*/ 185 w 261"/>
                <a:gd name="T13" fmla="*/ 108 h 398"/>
                <a:gd name="T14" fmla="*/ 202 w 261"/>
                <a:gd name="T15" fmla="*/ 56 h 398"/>
                <a:gd name="T16" fmla="*/ 215 w 261"/>
                <a:gd name="T17" fmla="*/ 37 h 398"/>
                <a:gd name="T18" fmla="*/ 230 w 261"/>
                <a:gd name="T19" fmla="*/ 16 h 398"/>
                <a:gd name="T20" fmla="*/ 243 w 261"/>
                <a:gd name="T21" fmla="*/ 2 h 398"/>
                <a:gd name="T22" fmla="*/ 258 w 261"/>
                <a:gd name="T23" fmla="*/ 8 h 398"/>
                <a:gd name="T24" fmla="*/ 246 w 261"/>
                <a:gd name="T25" fmla="*/ 25 h 398"/>
                <a:gd name="T26" fmla="*/ 219 w 261"/>
                <a:gd name="T27" fmla="*/ 112 h 398"/>
                <a:gd name="T28" fmla="*/ 204 w 261"/>
                <a:gd name="T29" fmla="*/ 140 h 398"/>
                <a:gd name="T30" fmla="*/ 194 w 261"/>
                <a:gd name="T31" fmla="*/ 179 h 398"/>
                <a:gd name="T32" fmla="*/ 145 w 261"/>
                <a:gd name="T33" fmla="*/ 316 h 398"/>
                <a:gd name="T34" fmla="*/ 136 w 261"/>
                <a:gd name="T35" fmla="*/ 321 h 398"/>
                <a:gd name="T36" fmla="*/ 112 w 261"/>
                <a:gd name="T37" fmla="*/ 342 h 398"/>
                <a:gd name="T38" fmla="*/ 78 w 261"/>
                <a:gd name="T39" fmla="*/ 378 h 398"/>
                <a:gd name="T40" fmla="*/ 14 w 261"/>
                <a:gd name="T41" fmla="*/ 390 h 398"/>
                <a:gd name="T42" fmla="*/ 0 w 261"/>
                <a:gd name="T43" fmla="*/ 37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1" h="398">
                  <a:moveTo>
                    <a:pt x="0" y="376"/>
                  </a:moveTo>
                  <a:cubicBezTo>
                    <a:pt x="26" y="368"/>
                    <a:pt x="53" y="363"/>
                    <a:pt x="74" y="343"/>
                  </a:cubicBezTo>
                  <a:cubicBezTo>
                    <a:pt x="79" y="339"/>
                    <a:pt x="80" y="335"/>
                    <a:pt x="82" y="330"/>
                  </a:cubicBezTo>
                  <a:cubicBezTo>
                    <a:pt x="87" y="319"/>
                    <a:pt x="91" y="311"/>
                    <a:pt x="105" y="305"/>
                  </a:cubicBezTo>
                  <a:cubicBezTo>
                    <a:pt x="131" y="293"/>
                    <a:pt x="141" y="264"/>
                    <a:pt x="152" y="240"/>
                  </a:cubicBezTo>
                  <a:cubicBezTo>
                    <a:pt x="164" y="215"/>
                    <a:pt x="170" y="187"/>
                    <a:pt x="165" y="159"/>
                  </a:cubicBezTo>
                  <a:cubicBezTo>
                    <a:pt x="161" y="138"/>
                    <a:pt x="177" y="124"/>
                    <a:pt x="185" y="108"/>
                  </a:cubicBezTo>
                  <a:cubicBezTo>
                    <a:pt x="193" y="91"/>
                    <a:pt x="201" y="76"/>
                    <a:pt x="202" y="56"/>
                  </a:cubicBezTo>
                  <a:cubicBezTo>
                    <a:pt x="202" y="50"/>
                    <a:pt x="210" y="42"/>
                    <a:pt x="215" y="37"/>
                  </a:cubicBezTo>
                  <a:cubicBezTo>
                    <a:pt x="222" y="31"/>
                    <a:pt x="226" y="23"/>
                    <a:pt x="230" y="16"/>
                  </a:cubicBezTo>
                  <a:cubicBezTo>
                    <a:pt x="234" y="10"/>
                    <a:pt x="233" y="0"/>
                    <a:pt x="243" y="2"/>
                  </a:cubicBezTo>
                  <a:cubicBezTo>
                    <a:pt x="249" y="3"/>
                    <a:pt x="257" y="5"/>
                    <a:pt x="258" y="8"/>
                  </a:cubicBezTo>
                  <a:cubicBezTo>
                    <a:pt x="261" y="17"/>
                    <a:pt x="252" y="21"/>
                    <a:pt x="246" y="25"/>
                  </a:cubicBezTo>
                  <a:cubicBezTo>
                    <a:pt x="238" y="55"/>
                    <a:pt x="224" y="82"/>
                    <a:pt x="219" y="112"/>
                  </a:cubicBezTo>
                  <a:cubicBezTo>
                    <a:pt x="218" y="121"/>
                    <a:pt x="214" y="132"/>
                    <a:pt x="204" y="140"/>
                  </a:cubicBezTo>
                  <a:cubicBezTo>
                    <a:pt x="193" y="150"/>
                    <a:pt x="192" y="166"/>
                    <a:pt x="194" y="179"/>
                  </a:cubicBezTo>
                  <a:cubicBezTo>
                    <a:pt x="201" y="234"/>
                    <a:pt x="174" y="275"/>
                    <a:pt x="145" y="316"/>
                  </a:cubicBezTo>
                  <a:cubicBezTo>
                    <a:pt x="144" y="319"/>
                    <a:pt x="139" y="321"/>
                    <a:pt x="136" y="321"/>
                  </a:cubicBezTo>
                  <a:cubicBezTo>
                    <a:pt x="122" y="321"/>
                    <a:pt x="114" y="330"/>
                    <a:pt x="112" y="342"/>
                  </a:cubicBezTo>
                  <a:cubicBezTo>
                    <a:pt x="108" y="362"/>
                    <a:pt x="95" y="372"/>
                    <a:pt x="78" y="378"/>
                  </a:cubicBezTo>
                  <a:cubicBezTo>
                    <a:pt x="58" y="385"/>
                    <a:pt x="38" y="398"/>
                    <a:pt x="14" y="390"/>
                  </a:cubicBezTo>
                  <a:cubicBezTo>
                    <a:pt x="7" y="388"/>
                    <a:pt x="2" y="384"/>
                    <a:pt x="0" y="376"/>
                  </a:cubicBezTo>
                  <a:close/>
                </a:path>
              </a:pathLst>
            </a:custGeom>
            <a:solidFill>
              <a:srgbClr val="EA5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AFEA015A-3899-6AE4-EE69-1089C1466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8" y="2913"/>
              <a:ext cx="97" cy="264"/>
            </a:xfrm>
            <a:custGeom>
              <a:avLst/>
              <a:gdLst>
                <a:gd name="T0" fmla="*/ 0 w 142"/>
                <a:gd name="T1" fmla="*/ 373 h 389"/>
                <a:gd name="T2" fmla="*/ 5 w 142"/>
                <a:gd name="T3" fmla="*/ 366 h 389"/>
                <a:gd name="T4" fmla="*/ 65 w 142"/>
                <a:gd name="T5" fmla="*/ 364 h 389"/>
                <a:gd name="T6" fmla="*/ 78 w 142"/>
                <a:gd name="T7" fmla="*/ 355 h 389"/>
                <a:gd name="T8" fmla="*/ 111 w 142"/>
                <a:gd name="T9" fmla="*/ 295 h 389"/>
                <a:gd name="T10" fmla="*/ 108 w 142"/>
                <a:gd name="T11" fmla="*/ 264 h 389"/>
                <a:gd name="T12" fmla="*/ 105 w 142"/>
                <a:gd name="T13" fmla="*/ 262 h 389"/>
                <a:gd name="T14" fmla="*/ 84 w 142"/>
                <a:gd name="T15" fmla="*/ 201 h 389"/>
                <a:gd name="T16" fmla="*/ 89 w 142"/>
                <a:gd name="T17" fmla="*/ 160 h 389"/>
                <a:gd name="T18" fmla="*/ 95 w 142"/>
                <a:gd name="T19" fmla="*/ 101 h 389"/>
                <a:gd name="T20" fmla="*/ 67 w 142"/>
                <a:gd name="T21" fmla="*/ 43 h 389"/>
                <a:gd name="T22" fmla="*/ 59 w 142"/>
                <a:gd name="T23" fmla="*/ 0 h 389"/>
                <a:gd name="T24" fmla="*/ 91 w 142"/>
                <a:gd name="T25" fmla="*/ 41 h 389"/>
                <a:gd name="T26" fmla="*/ 112 w 142"/>
                <a:gd name="T27" fmla="*/ 83 h 389"/>
                <a:gd name="T28" fmla="*/ 123 w 142"/>
                <a:gd name="T29" fmla="*/ 113 h 389"/>
                <a:gd name="T30" fmla="*/ 125 w 142"/>
                <a:gd name="T31" fmla="*/ 139 h 389"/>
                <a:gd name="T32" fmla="*/ 118 w 142"/>
                <a:gd name="T33" fmla="*/ 177 h 389"/>
                <a:gd name="T34" fmla="*/ 125 w 142"/>
                <a:gd name="T35" fmla="*/ 234 h 389"/>
                <a:gd name="T36" fmla="*/ 136 w 142"/>
                <a:gd name="T37" fmla="*/ 260 h 389"/>
                <a:gd name="T38" fmla="*/ 142 w 142"/>
                <a:gd name="T39" fmla="*/ 307 h 389"/>
                <a:gd name="T40" fmla="*/ 128 w 142"/>
                <a:gd name="T41" fmla="*/ 335 h 389"/>
                <a:gd name="T42" fmla="*/ 112 w 142"/>
                <a:gd name="T43" fmla="*/ 367 h 389"/>
                <a:gd name="T44" fmla="*/ 64 w 142"/>
                <a:gd name="T45" fmla="*/ 386 h 389"/>
                <a:gd name="T46" fmla="*/ 0 w 142"/>
                <a:gd name="T47" fmla="*/ 373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2" h="389">
                  <a:moveTo>
                    <a:pt x="0" y="373"/>
                  </a:moveTo>
                  <a:cubicBezTo>
                    <a:pt x="0" y="370"/>
                    <a:pt x="1" y="365"/>
                    <a:pt x="5" y="366"/>
                  </a:cubicBezTo>
                  <a:cubicBezTo>
                    <a:pt x="26" y="374"/>
                    <a:pt x="45" y="368"/>
                    <a:pt x="65" y="364"/>
                  </a:cubicBezTo>
                  <a:cubicBezTo>
                    <a:pt x="72" y="363"/>
                    <a:pt x="75" y="360"/>
                    <a:pt x="78" y="355"/>
                  </a:cubicBezTo>
                  <a:cubicBezTo>
                    <a:pt x="89" y="335"/>
                    <a:pt x="103" y="316"/>
                    <a:pt x="111" y="295"/>
                  </a:cubicBezTo>
                  <a:cubicBezTo>
                    <a:pt x="113" y="289"/>
                    <a:pt x="118" y="274"/>
                    <a:pt x="108" y="264"/>
                  </a:cubicBezTo>
                  <a:cubicBezTo>
                    <a:pt x="107" y="263"/>
                    <a:pt x="105" y="262"/>
                    <a:pt x="105" y="262"/>
                  </a:cubicBezTo>
                  <a:cubicBezTo>
                    <a:pt x="119" y="234"/>
                    <a:pt x="97" y="220"/>
                    <a:pt x="84" y="201"/>
                  </a:cubicBezTo>
                  <a:cubicBezTo>
                    <a:pt x="74" y="188"/>
                    <a:pt x="83" y="172"/>
                    <a:pt x="89" y="160"/>
                  </a:cubicBezTo>
                  <a:cubicBezTo>
                    <a:pt x="99" y="140"/>
                    <a:pt x="100" y="123"/>
                    <a:pt x="95" y="101"/>
                  </a:cubicBezTo>
                  <a:cubicBezTo>
                    <a:pt x="89" y="79"/>
                    <a:pt x="77" y="62"/>
                    <a:pt x="67" y="43"/>
                  </a:cubicBezTo>
                  <a:cubicBezTo>
                    <a:pt x="61" y="33"/>
                    <a:pt x="56" y="15"/>
                    <a:pt x="59" y="0"/>
                  </a:cubicBezTo>
                  <a:cubicBezTo>
                    <a:pt x="82" y="4"/>
                    <a:pt x="88" y="23"/>
                    <a:pt x="91" y="41"/>
                  </a:cubicBezTo>
                  <a:cubicBezTo>
                    <a:pt x="94" y="58"/>
                    <a:pt x="104" y="70"/>
                    <a:pt x="112" y="83"/>
                  </a:cubicBezTo>
                  <a:cubicBezTo>
                    <a:pt x="117" y="91"/>
                    <a:pt x="127" y="101"/>
                    <a:pt x="123" y="113"/>
                  </a:cubicBezTo>
                  <a:cubicBezTo>
                    <a:pt x="121" y="122"/>
                    <a:pt x="139" y="129"/>
                    <a:pt x="125" y="139"/>
                  </a:cubicBezTo>
                  <a:cubicBezTo>
                    <a:pt x="137" y="154"/>
                    <a:pt x="124" y="165"/>
                    <a:pt x="118" y="177"/>
                  </a:cubicBezTo>
                  <a:cubicBezTo>
                    <a:pt x="104" y="200"/>
                    <a:pt x="106" y="217"/>
                    <a:pt x="125" y="234"/>
                  </a:cubicBezTo>
                  <a:cubicBezTo>
                    <a:pt x="133" y="241"/>
                    <a:pt x="139" y="246"/>
                    <a:pt x="136" y="260"/>
                  </a:cubicBezTo>
                  <a:cubicBezTo>
                    <a:pt x="133" y="274"/>
                    <a:pt x="141" y="291"/>
                    <a:pt x="142" y="307"/>
                  </a:cubicBezTo>
                  <a:cubicBezTo>
                    <a:pt x="142" y="317"/>
                    <a:pt x="133" y="327"/>
                    <a:pt x="128" y="335"/>
                  </a:cubicBezTo>
                  <a:cubicBezTo>
                    <a:pt x="123" y="346"/>
                    <a:pt x="118" y="357"/>
                    <a:pt x="112" y="367"/>
                  </a:cubicBezTo>
                  <a:cubicBezTo>
                    <a:pt x="101" y="383"/>
                    <a:pt x="86" y="389"/>
                    <a:pt x="64" y="386"/>
                  </a:cubicBezTo>
                  <a:cubicBezTo>
                    <a:pt x="42" y="384"/>
                    <a:pt x="20" y="384"/>
                    <a:pt x="0" y="373"/>
                  </a:cubicBezTo>
                  <a:close/>
                </a:path>
              </a:pathLst>
            </a:custGeom>
            <a:solidFill>
              <a:srgbClr val="EA5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C5D1644C-3DE4-642A-C362-102CA026D0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" y="2408"/>
              <a:ext cx="37" cy="109"/>
            </a:xfrm>
            <a:custGeom>
              <a:avLst/>
              <a:gdLst>
                <a:gd name="T0" fmla="*/ 34 w 54"/>
                <a:gd name="T1" fmla="*/ 162 h 162"/>
                <a:gd name="T2" fmla="*/ 19 w 54"/>
                <a:gd name="T3" fmla="*/ 160 h 162"/>
                <a:gd name="T4" fmla="*/ 5 w 54"/>
                <a:gd name="T5" fmla="*/ 149 h 162"/>
                <a:gd name="T6" fmla="*/ 16 w 54"/>
                <a:gd name="T7" fmla="*/ 140 h 162"/>
                <a:gd name="T8" fmla="*/ 26 w 54"/>
                <a:gd name="T9" fmla="*/ 94 h 162"/>
                <a:gd name="T10" fmla="*/ 7 w 54"/>
                <a:gd name="T11" fmla="*/ 14 h 162"/>
                <a:gd name="T12" fmla="*/ 11 w 54"/>
                <a:gd name="T13" fmla="*/ 0 h 162"/>
                <a:gd name="T14" fmla="*/ 54 w 54"/>
                <a:gd name="T15" fmla="*/ 140 h 162"/>
                <a:gd name="T16" fmla="*/ 34 w 54"/>
                <a:gd name="T1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62">
                  <a:moveTo>
                    <a:pt x="34" y="162"/>
                  </a:moveTo>
                  <a:cubicBezTo>
                    <a:pt x="29" y="161"/>
                    <a:pt x="24" y="161"/>
                    <a:pt x="19" y="160"/>
                  </a:cubicBezTo>
                  <a:cubicBezTo>
                    <a:pt x="12" y="159"/>
                    <a:pt x="7" y="154"/>
                    <a:pt x="5" y="149"/>
                  </a:cubicBezTo>
                  <a:cubicBezTo>
                    <a:pt x="4" y="142"/>
                    <a:pt x="12" y="142"/>
                    <a:pt x="16" y="140"/>
                  </a:cubicBezTo>
                  <a:cubicBezTo>
                    <a:pt x="35" y="128"/>
                    <a:pt x="27" y="109"/>
                    <a:pt x="26" y="94"/>
                  </a:cubicBezTo>
                  <a:cubicBezTo>
                    <a:pt x="24" y="67"/>
                    <a:pt x="18" y="40"/>
                    <a:pt x="7" y="14"/>
                  </a:cubicBezTo>
                  <a:cubicBezTo>
                    <a:pt x="5" y="9"/>
                    <a:pt x="0" y="2"/>
                    <a:pt x="11" y="0"/>
                  </a:cubicBezTo>
                  <a:cubicBezTo>
                    <a:pt x="50" y="39"/>
                    <a:pt x="54" y="88"/>
                    <a:pt x="54" y="140"/>
                  </a:cubicBezTo>
                  <a:cubicBezTo>
                    <a:pt x="54" y="155"/>
                    <a:pt x="47" y="160"/>
                    <a:pt x="34" y="162"/>
                  </a:cubicBezTo>
                  <a:close/>
                </a:path>
              </a:pathLst>
            </a:custGeom>
            <a:solidFill>
              <a:srgbClr val="EA5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0CE2B9FC-C4D6-98AE-1DB3-700A130690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0" y="2873"/>
              <a:ext cx="86" cy="112"/>
            </a:xfrm>
            <a:custGeom>
              <a:avLst/>
              <a:gdLst>
                <a:gd name="T0" fmla="*/ 123 w 127"/>
                <a:gd name="T1" fmla="*/ 0 h 166"/>
                <a:gd name="T2" fmla="*/ 123 w 127"/>
                <a:gd name="T3" fmla="*/ 9 h 166"/>
                <a:gd name="T4" fmla="*/ 50 w 127"/>
                <a:gd name="T5" fmla="*/ 80 h 166"/>
                <a:gd name="T6" fmla="*/ 26 w 127"/>
                <a:gd name="T7" fmla="*/ 127 h 166"/>
                <a:gd name="T8" fmla="*/ 12 w 127"/>
                <a:gd name="T9" fmla="*/ 166 h 166"/>
                <a:gd name="T10" fmla="*/ 3 w 127"/>
                <a:gd name="T11" fmla="*/ 132 h 166"/>
                <a:gd name="T12" fmla="*/ 45 w 127"/>
                <a:gd name="T13" fmla="*/ 54 h 166"/>
                <a:gd name="T14" fmla="*/ 95 w 127"/>
                <a:gd name="T15" fmla="*/ 16 h 166"/>
                <a:gd name="T16" fmla="*/ 123 w 127"/>
                <a:gd name="T1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6">
                  <a:moveTo>
                    <a:pt x="123" y="0"/>
                  </a:moveTo>
                  <a:cubicBezTo>
                    <a:pt x="127" y="3"/>
                    <a:pt x="125" y="6"/>
                    <a:pt x="123" y="9"/>
                  </a:cubicBezTo>
                  <a:cubicBezTo>
                    <a:pt x="100" y="34"/>
                    <a:pt x="83" y="64"/>
                    <a:pt x="50" y="80"/>
                  </a:cubicBezTo>
                  <a:cubicBezTo>
                    <a:pt x="30" y="89"/>
                    <a:pt x="25" y="106"/>
                    <a:pt x="26" y="127"/>
                  </a:cubicBezTo>
                  <a:cubicBezTo>
                    <a:pt x="26" y="141"/>
                    <a:pt x="28" y="157"/>
                    <a:pt x="12" y="166"/>
                  </a:cubicBezTo>
                  <a:cubicBezTo>
                    <a:pt x="10" y="154"/>
                    <a:pt x="0" y="145"/>
                    <a:pt x="3" y="132"/>
                  </a:cubicBezTo>
                  <a:cubicBezTo>
                    <a:pt x="9" y="101"/>
                    <a:pt x="20" y="68"/>
                    <a:pt x="45" y="54"/>
                  </a:cubicBezTo>
                  <a:cubicBezTo>
                    <a:pt x="64" y="43"/>
                    <a:pt x="82" y="34"/>
                    <a:pt x="95" y="16"/>
                  </a:cubicBezTo>
                  <a:cubicBezTo>
                    <a:pt x="102" y="7"/>
                    <a:pt x="113" y="4"/>
                    <a:pt x="123" y="0"/>
                  </a:cubicBezTo>
                  <a:close/>
                </a:path>
              </a:pathLst>
            </a:custGeom>
            <a:solidFill>
              <a:srgbClr val="ED6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3BEE6C09-C6F8-6C4D-44B7-43725E152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" y="2852"/>
              <a:ext cx="54" cy="50"/>
            </a:xfrm>
            <a:custGeom>
              <a:avLst/>
              <a:gdLst>
                <a:gd name="T0" fmla="*/ 0 w 79"/>
                <a:gd name="T1" fmla="*/ 10 h 74"/>
                <a:gd name="T2" fmla="*/ 5 w 79"/>
                <a:gd name="T3" fmla="*/ 1 h 74"/>
                <a:gd name="T4" fmla="*/ 43 w 79"/>
                <a:gd name="T5" fmla="*/ 4 h 74"/>
                <a:gd name="T6" fmla="*/ 61 w 79"/>
                <a:gd name="T7" fmla="*/ 13 h 74"/>
                <a:gd name="T8" fmla="*/ 73 w 79"/>
                <a:gd name="T9" fmla="*/ 74 h 74"/>
                <a:gd name="T10" fmla="*/ 44 w 79"/>
                <a:gd name="T11" fmla="*/ 49 h 74"/>
                <a:gd name="T12" fmla="*/ 15 w 79"/>
                <a:gd name="T13" fmla="*/ 20 h 74"/>
                <a:gd name="T14" fmla="*/ 0 w 79"/>
                <a:gd name="T15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74">
                  <a:moveTo>
                    <a:pt x="0" y="10"/>
                  </a:moveTo>
                  <a:cubicBezTo>
                    <a:pt x="2" y="7"/>
                    <a:pt x="3" y="4"/>
                    <a:pt x="5" y="1"/>
                  </a:cubicBezTo>
                  <a:cubicBezTo>
                    <a:pt x="17" y="9"/>
                    <a:pt x="31" y="8"/>
                    <a:pt x="43" y="4"/>
                  </a:cubicBezTo>
                  <a:cubicBezTo>
                    <a:pt x="54" y="0"/>
                    <a:pt x="61" y="9"/>
                    <a:pt x="61" y="13"/>
                  </a:cubicBezTo>
                  <a:cubicBezTo>
                    <a:pt x="64" y="33"/>
                    <a:pt x="79" y="52"/>
                    <a:pt x="73" y="74"/>
                  </a:cubicBezTo>
                  <a:cubicBezTo>
                    <a:pt x="58" y="71"/>
                    <a:pt x="48" y="65"/>
                    <a:pt x="44" y="49"/>
                  </a:cubicBezTo>
                  <a:cubicBezTo>
                    <a:pt x="41" y="35"/>
                    <a:pt x="21" y="35"/>
                    <a:pt x="15" y="20"/>
                  </a:cubicBezTo>
                  <a:cubicBezTo>
                    <a:pt x="14" y="19"/>
                    <a:pt x="11" y="5"/>
                    <a:pt x="0" y="10"/>
                  </a:cubicBezTo>
                  <a:close/>
                </a:path>
              </a:pathLst>
            </a:custGeom>
            <a:solidFill>
              <a:srgbClr val="EB55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CD802EF5-115B-AE55-B7E4-EEBA4F3DF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2" y="2652"/>
              <a:ext cx="41" cy="74"/>
            </a:xfrm>
            <a:custGeom>
              <a:avLst/>
              <a:gdLst>
                <a:gd name="T0" fmla="*/ 52 w 59"/>
                <a:gd name="T1" fmla="*/ 79 h 108"/>
                <a:gd name="T2" fmla="*/ 49 w 59"/>
                <a:gd name="T3" fmla="*/ 108 h 108"/>
                <a:gd name="T4" fmla="*/ 3 w 59"/>
                <a:gd name="T5" fmla="*/ 32 h 108"/>
                <a:gd name="T6" fmla="*/ 5 w 59"/>
                <a:gd name="T7" fmla="*/ 4 h 108"/>
                <a:gd name="T8" fmla="*/ 27 w 59"/>
                <a:gd name="T9" fmla="*/ 22 h 108"/>
                <a:gd name="T10" fmla="*/ 52 w 59"/>
                <a:gd name="T11" fmla="*/ 7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108">
                  <a:moveTo>
                    <a:pt x="52" y="79"/>
                  </a:moveTo>
                  <a:cubicBezTo>
                    <a:pt x="56" y="88"/>
                    <a:pt x="59" y="97"/>
                    <a:pt x="49" y="108"/>
                  </a:cubicBezTo>
                  <a:cubicBezTo>
                    <a:pt x="36" y="80"/>
                    <a:pt x="5" y="66"/>
                    <a:pt x="3" y="32"/>
                  </a:cubicBezTo>
                  <a:cubicBezTo>
                    <a:pt x="2" y="22"/>
                    <a:pt x="0" y="13"/>
                    <a:pt x="5" y="4"/>
                  </a:cubicBezTo>
                  <a:cubicBezTo>
                    <a:pt x="21" y="0"/>
                    <a:pt x="32" y="1"/>
                    <a:pt x="27" y="22"/>
                  </a:cubicBezTo>
                  <a:cubicBezTo>
                    <a:pt x="20" y="47"/>
                    <a:pt x="41" y="61"/>
                    <a:pt x="52" y="79"/>
                  </a:cubicBezTo>
                  <a:close/>
                </a:path>
              </a:pathLst>
            </a:custGeom>
            <a:solidFill>
              <a:srgbClr val="EA55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E5555C49-ED7F-65E5-0936-094E3F6A7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" y="2580"/>
              <a:ext cx="31" cy="63"/>
            </a:xfrm>
            <a:custGeom>
              <a:avLst/>
              <a:gdLst>
                <a:gd name="T0" fmla="*/ 40 w 46"/>
                <a:gd name="T1" fmla="*/ 89 h 93"/>
                <a:gd name="T2" fmla="*/ 33 w 46"/>
                <a:gd name="T3" fmla="*/ 92 h 93"/>
                <a:gd name="T4" fmla="*/ 7 w 46"/>
                <a:gd name="T5" fmla="*/ 37 h 93"/>
                <a:gd name="T6" fmla="*/ 6 w 46"/>
                <a:gd name="T7" fmla="*/ 4 h 93"/>
                <a:gd name="T8" fmla="*/ 9 w 46"/>
                <a:gd name="T9" fmla="*/ 0 h 93"/>
                <a:gd name="T10" fmla="*/ 15 w 46"/>
                <a:gd name="T11" fmla="*/ 0 h 93"/>
                <a:gd name="T12" fmla="*/ 35 w 46"/>
                <a:gd name="T13" fmla="*/ 58 h 93"/>
                <a:gd name="T14" fmla="*/ 40 w 46"/>
                <a:gd name="T15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93">
                  <a:moveTo>
                    <a:pt x="40" y="89"/>
                  </a:moveTo>
                  <a:cubicBezTo>
                    <a:pt x="38" y="90"/>
                    <a:pt x="35" y="93"/>
                    <a:pt x="33" y="92"/>
                  </a:cubicBezTo>
                  <a:cubicBezTo>
                    <a:pt x="15" y="85"/>
                    <a:pt x="0" y="54"/>
                    <a:pt x="7" y="37"/>
                  </a:cubicBezTo>
                  <a:cubicBezTo>
                    <a:pt x="13" y="25"/>
                    <a:pt x="19" y="15"/>
                    <a:pt x="6" y="4"/>
                  </a:cubicBezTo>
                  <a:cubicBezTo>
                    <a:pt x="4" y="2"/>
                    <a:pt x="7" y="1"/>
                    <a:pt x="9" y="0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42" y="15"/>
                    <a:pt x="46" y="27"/>
                    <a:pt x="35" y="58"/>
                  </a:cubicBezTo>
                  <a:cubicBezTo>
                    <a:pt x="32" y="68"/>
                    <a:pt x="27" y="80"/>
                    <a:pt x="40" y="89"/>
                  </a:cubicBezTo>
                  <a:close/>
                </a:path>
              </a:pathLst>
            </a:custGeom>
            <a:solidFill>
              <a:srgbClr val="EB56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id="{3F57E5B2-7EB0-36AB-1B24-868B84D34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5" y="2521"/>
              <a:ext cx="33" cy="53"/>
            </a:xfrm>
            <a:custGeom>
              <a:avLst/>
              <a:gdLst>
                <a:gd name="T0" fmla="*/ 26 w 48"/>
                <a:gd name="T1" fmla="*/ 79 h 79"/>
                <a:gd name="T2" fmla="*/ 10 w 48"/>
                <a:gd name="T3" fmla="*/ 36 h 79"/>
                <a:gd name="T4" fmla="*/ 10 w 48"/>
                <a:gd name="T5" fmla="*/ 12 h 79"/>
                <a:gd name="T6" fmla="*/ 18 w 48"/>
                <a:gd name="T7" fmla="*/ 1 h 79"/>
                <a:gd name="T8" fmla="*/ 37 w 48"/>
                <a:gd name="T9" fmla="*/ 55 h 79"/>
                <a:gd name="T10" fmla="*/ 26 w 48"/>
                <a:gd name="T11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79">
                  <a:moveTo>
                    <a:pt x="26" y="79"/>
                  </a:moveTo>
                  <a:cubicBezTo>
                    <a:pt x="0" y="65"/>
                    <a:pt x="1" y="65"/>
                    <a:pt x="10" y="36"/>
                  </a:cubicBezTo>
                  <a:cubicBezTo>
                    <a:pt x="12" y="29"/>
                    <a:pt x="15" y="20"/>
                    <a:pt x="10" y="12"/>
                  </a:cubicBezTo>
                  <a:cubicBezTo>
                    <a:pt x="3" y="0"/>
                    <a:pt x="14" y="4"/>
                    <a:pt x="18" y="1"/>
                  </a:cubicBezTo>
                  <a:cubicBezTo>
                    <a:pt x="41" y="11"/>
                    <a:pt x="48" y="28"/>
                    <a:pt x="37" y="55"/>
                  </a:cubicBezTo>
                  <a:cubicBezTo>
                    <a:pt x="34" y="63"/>
                    <a:pt x="34" y="73"/>
                    <a:pt x="26" y="79"/>
                  </a:cubicBezTo>
                  <a:close/>
                </a:path>
              </a:pathLst>
            </a:custGeom>
            <a:solidFill>
              <a:srgbClr val="EA5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9E541D01-AB52-8931-EFCC-4BF748FDB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6" y="2340"/>
              <a:ext cx="196" cy="472"/>
            </a:xfrm>
            <a:custGeom>
              <a:avLst/>
              <a:gdLst>
                <a:gd name="T0" fmla="*/ 5 w 288"/>
                <a:gd name="T1" fmla="*/ 662 h 696"/>
                <a:gd name="T2" fmla="*/ 36 w 288"/>
                <a:gd name="T3" fmla="*/ 566 h 696"/>
                <a:gd name="T4" fmla="*/ 69 w 288"/>
                <a:gd name="T5" fmla="*/ 438 h 696"/>
                <a:gd name="T6" fmla="*/ 98 w 288"/>
                <a:gd name="T7" fmla="*/ 338 h 696"/>
                <a:gd name="T8" fmla="*/ 139 w 288"/>
                <a:gd name="T9" fmla="*/ 164 h 696"/>
                <a:gd name="T10" fmla="*/ 133 w 288"/>
                <a:gd name="T11" fmla="*/ 116 h 696"/>
                <a:gd name="T12" fmla="*/ 186 w 288"/>
                <a:gd name="T13" fmla="*/ 34 h 696"/>
                <a:gd name="T14" fmla="*/ 218 w 288"/>
                <a:gd name="T15" fmla="*/ 11 h 696"/>
                <a:gd name="T16" fmla="*/ 262 w 288"/>
                <a:gd name="T17" fmla="*/ 11 h 696"/>
                <a:gd name="T18" fmla="*/ 286 w 288"/>
                <a:gd name="T19" fmla="*/ 68 h 696"/>
                <a:gd name="T20" fmla="*/ 249 w 288"/>
                <a:gd name="T21" fmla="*/ 148 h 696"/>
                <a:gd name="T22" fmla="*/ 166 w 288"/>
                <a:gd name="T23" fmla="*/ 334 h 696"/>
                <a:gd name="T24" fmla="*/ 143 w 288"/>
                <a:gd name="T25" fmla="*/ 438 h 696"/>
                <a:gd name="T26" fmla="*/ 118 w 288"/>
                <a:gd name="T27" fmla="*/ 513 h 696"/>
                <a:gd name="T28" fmla="*/ 115 w 288"/>
                <a:gd name="T29" fmla="*/ 538 h 696"/>
                <a:gd name="T30" fmla="*/ 95 w 288"/>
                <a:gd name="T31" fmla="*/ 596 h 696"/>
                <a:gd name="T32" fmla="*/ 50 w 288"/>
                <a:gd name="T33" fmla="*/ 673 h 696"/>
                <a:gd name="T34" fmla="*/ 26 w 288"/>
                <a:gd name="T35" fmla="*/ 691 h 696"/>
                <a:gd name="T36" fmla="*/ 5 w 288"/>
                <a:gd name="T37" fmla="*/ 662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8" h="696">
                  <a:moveTo>
                    <a:pt x="5" y="662"/>
                  </a:moveTo>
                  <a:cubicBezTo>
                    <a:pt x="11" y="629"/>
                    <a:pt x="26" y="598"/>
                    <a:pt x="36" y="566"/>
                  </a:cubicBezTo>
                  <a:cubicBezTo>
                    <a:pt x="49" y="524"/>
                    <a:pt x="61" y="481"/>
                    <a:pt x="69" y="438"/>
                  </a:cubicBezTo>
                  <a:cubicBezTo>
                    <a:pt x="74" y="404"/>
                    <a:pt x="86" y="370"/>
                    <a:pt x="98" y="338"/>
                  </a:cubicBezTo>
                  <a:cubicBezTo>
                    <a:pt x="119" y="282"/>
                    <a:pt x="133" y="224"/>
                    <a:pt x="139" y="164"/>
                  </a:cubicBezTo>
                  <a:cubicBezTo>
                    <a:pt x="140" y="148"/>
                    <a:pt x="133" y="132"/>
                    <a:pt x="133" y="116"/>
                  </a:cubicBezTo>
                  <a:cubicBezTo>
                    <a:pt x="133" y="77"/>
                    <a:pt x="160" y="56"/>
                    <a:pt x="186" y="34"/>
                  </a:cubicBezTo>
                  <a:cubicBezTo>
                    <a:pt x="196" y="25"/>
                    <a:pt x="207" y="17"/>
                    <a:pt x="218" y="11"/>
                  </a:cubicBezTo>
                  <a:cubicBezTo>
                    <a:pt x="232" y="4"/>
                    <a:pt x="249" y="0"/>
                    <a:pt x="262" y="11"/>
                  </a:cubicBezTo>
                  <a:cubicBezTo>
                    <a:pt x="280" y="25"/>
                    <a:pt x="288" y="45"/>
                    <a:pt x="286" y="68"/>
                  </a:cubicBezTo>
                  <a:cubicBezTo>
                    <a:pt x="284" y="99"/>
                    <a:pt x="264" y="122"/>
                    <a:pt x="249" y="148"/>
                  </a:cubicBezTo>
                  <a:cubicBezTo>
                    <a:pt x="216" y="207"/>
                    <a:pt x="180" y="266"/>
                    <a:pt x="166" y="334"/>
                  </a:cubicBezTo>
                  <a:cubicBezTo>
                    <a:pt x="159" y="369"/>
                    <a:pt x="152" y="403"/>
                    <a:pt x="143" y="438"/>
                  </a:cubicBezTo>
                  <a:cubicBezTo>
                    <a:pt x="135" y="463"/>
                    <a:pt x="119" y="485"/>
                    <a:pt x="118" y="513"/>
                  </a:cubicBezTo>
                  <a:cubicBezTo>
                    <a:pt x="118" y="521"/>
                    <a:pt x="116" y="529"/>
                    <a:pt x="115" y="538"/>
                  </a:cubicBezTo>
                  <a:cubicBezTo>
                    <a:pt x="115" y="559"/>
                    <a:pt x="111" y="581"/>
                    <a:pt x="95" y="596"/>
                  </a:cubicBezTo>
                  <a:cubicBezTo>
                    <a:pt x="72" y="617"/>
                    <a:pt x="64" y="647"/>
                    <a:pt x="50" y="673"/>
                  </a:cubicBezTo>
                  <a:cubicBezTo>
                    <a:pt x="44" y="684"/>
                    <a:pt x="40" y="696"/>
                    <a:pt x="26" y="691"/>
                  </a:cubicBezTo>
                  <a:cubicBezTo>
                    <a:pt x="14" y="687"/>
                    <a:pt x="0" y="681"/>
                    <a:pt x="5" y="662"/>
                  </a:cubicBezTo>
                  <a:close/>
                </a:path>
              </a:pathLst>
            </a:custGeom>
            <a:solidFill>
              <a:srgbClr val="EF8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17">
              <a:extLst>
                <a:ext uri="{FF2B5EF4-FFF2-40B4-BE49-F238E27FC236}">
                  <a16:creationId xmlns:a16="http://schemas.microsoft.com/office/drawing/2014/main" id="{5B7500E8-4798-1A1D-A73F-7D77D9907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9" y="2418"/>
              <a:ext cx="175" cy="397"/>
            </a:xfrm>
            <a:custGeom>
              <a:avLst/>
              <a:gdLst>
                <a:gd name="T0" fmla="*/ 230 w 256"/>
                <a:gd name="T1" fmla="*/ 585 h 585"/>
                <a:gd name="T2" fmla="*/ 222 w 256"/>
                <a:gd name="T3" fmla="*/ 563 h 585"/>
                <a:gd name="T4" fmla="*/ 165 w 256"/>
                <a:gd name="T5" fmla="*/ 412 h 585"/>
                <a:gd name="T6" fmla="*/ 64 w 256"/>
                <a:gd name="T7" fmla="*/ 277 h 585"/>
                <a:gd name="T8" fmla="*/ 8 w 256"/>
                <a:gd name="T9" fmla="*/ 99 h 585"/>
                <a:gd name="T10" fmla="*/ 30 w 256"/>
                <a:gd name="T11" fmla="*/ 20 h 585"/>
                <a:gd name="T12" fmla="*/ 65 w 256"/>
                <a:gd name="T13" fmla="*/ 14 h 585"/>
                <a:gd name="T14" fmla="*/ 88 w 256"/>
                <a:gd name="T15" fmla="*/ 82 h 585"/>
                <a:gd name="T16" fmla="*/ 96 w 256"/>
                <a:gd name="T17" fmla="*/ 164 h 585"/>
                <a:gd name="T18" fmla="*/ 186 w 256"/>
                <a:gd name="T19" fmla="*/ 357 h 585"/>
                <a:gd name="T20" fmla="*/ 224 w 256"/>
                <a:gd name="T21" fmla="*/ 410 h 585"/>
                <a:gd name="T22" fmla="*/ 245 w 256"/>
                <a:gd name="T23" fmla="*/ 470 h 585"/>
                <a:gd name="T24" fmla="*/ 230 w 256"/>
                <a:gd name="T25" fmla="*/ 585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6" h="585">
                  <a:moveTo>
                    <a:pt x="230" y="585"/>
                  </a:moveTo>
                  <a:cubicBezTo>
                    <a:pt x="225" y="578"/>
                    <a:pt x="223" y="571"/>
                    <a:pt x="222" y="563"/>
                  </a:cubicBezTo>
                  <a:cubicBezTo>
                    <a:pt x="215" y="508"/>
                    <a:pt x="186" y="461"/>
                    <a:pt x="165" y="412"/>
                  </a:cubicBezTo>
                  <a:cubicBezTo>
                    <a:pt x="142" y="358"/>
                    <a:pt x="96" y="323"/>
                    <a:pt x="64" y="277"/>
                  </a:cubicBezTo>
                  <a:cubicBezTo>
                    <a:pt x="28" y="223"/>
                    <a:pt x="0" y="166"/>
                    <a:pt x="8" y="99"/>
                  </a:cubicBezTo>
                  <a:cubicBezTo>
                    <a:pt x="12" y="72"/>
                    <a:pt x="15" y="44"/>
                    <a:pt x="30" y="20"/>
                  </a:cubicBezTo>
                  <a:cubicBezTo>
                    <a:pt x="42" y="1"/>
                    <a:pt x="49" y="0"/>
                    <a:pt x="65" y="14"/>
                  </a:cubicBezTo>
                  <a:cubicBezTo>
                    <a:pt x="86" y="33"/>
                    <a:pt x="92" y="57"/>
                    <a:pt x="88" y="82"/>
                  </a:cubicBezTo>
                  <a:cubicBezTo>
                    <a:pt x="83" y="111"/>
                    <a:pt x="91" y="137"/>
                    <a:pt x="96" y="164"/>
                  </a:cubicBezTo>
                  <a:cubicBezTo>
                    <a:pt x="109" y="236"/>
                    <a:pt x="144" y="298"/>
                    <a:pt x="186" y="357"/>
                  </a:cubicBezTo>
                  <a:cubicBezTo>
                    <a:pt x="198" y="375"/>
                    <a:pt x="210" y="394"/>
                    <a:pt x="224" y="410"/>
                  </a:cubicBezTo>
                  <a:cubicBezTo>
                    <a:pt x="239" y="427"/>
                    <a:pt x="244" y="450"/>
                    <a:pt x="245" y="470"/>
                  </a:cubicBezTo>
                  <a:cubicBezTo>
                    <a:pt x="246" y="508"/>
                    <a:pt x="256" y="549"/>
                    <a:pt x="230" y="585"/>
                  </a:cubicBezTo>
                  <a:close/>
                </a:path>
              </a:pathLst>
            </a:custGeom>
            <a:solidFill>
              <a:srgbClr val="EF84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18">
              <a:extLst>
                <a:ext uri="{FF2B5EF4-FFF2-40B4-BE49-F238E27FC236}">
                  <a16:creationId xmlns:a16="http://schemas.microsoft.com/office/drawing/2014/main" id="{5014DA57-EBAD-D0D8-FC2D-72F21A86A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1" y="2863"/>
              <a:ext cx="98" cy="282"/>
            </a:xfrm>
            <a:custGeom>
              <a:avLst/>
              <a:gdLst>
                <a:gd name="T0" fmla="*/ 142 w 145"/>
                <a:gd name="T1" fmla="*/ 257 h 416"/>
                <a:gd name="T2" fmla="*/ 144 w 145"/>
                <a:gd name="T3" fmla="*/ 353 h 416"/>
                <a:gd name="T4" fmla="*/ 112 w 145"/>
                <a:gd name="T5" fmla="*/ 410 h 416"/>
                <a:gd name="T6" fmla="*/ 88 w 145"/>
                <a:gd name="T7" fmla="*/ 400 h 416"/>
                <a:gd name="T8" fmla="*/ 85 w 145"/>
                <a:gd name="T9" fmla="*/ 367 h 416"/>
                <a:gd name="T10" fmla="*/ 43 w 145"/>
                <a:gd name="T11" fmla="*/ 187 h 416"/>
                <a:gd name="T12" fmla="*/ 13 w 145"/>
                <a:gd name="T13" fmla="*/ 83 h 416"/>
                <a:gd name="T14" fmla="*/ 5 w 145"/>
                <a:gd name="T15" fmla="*/ 25 h 416"/>
                <a:gd name="T16" fmla="*/ 12 w 145"/>
                <a:gd name="T17" fmla="*/ 3 h 416"/>
                <a:gd name="T18" fmla="*/ 41 w 145"/>
                <a:gd name="T19" fmla="*/ 15 h 416"/>
                <a:gd name="T20" fmla="*/ 63 w 145"/>
                <a:gd name="T21" fmla="*/ 57 h 416"/>
                <a:gd name="T22" fmla="*/ 76 w 145"/>
                <a:gd name="T23" fmla="*/ 70 h 416"/>
                <a:gd name="T24" fmla="*/ 129 w 145"/>
                <a:gd name="T25" fmla="*/ 137 h 416"/>
                <a:gd name="T26" fmla="*/ 142 w 145"/>
                <a:gd name="T27" fmla="*/ 257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416">
                  <a:moveTo>
                    <a:pt x="142" y="257"/>
                  </a:moveTo>
                  <a:cubicBezTo>
                    <a:pt x="139" y="281"/>
                    <a:pt x="142" y="317"/>
                    <a:pt x="144" y="353"/>
                  </a:cubicBezTo>
                  <a:cubicBezTo>
                    <a:pt x="145" y="378"/>
                    <a:pt x="135" y="398"/>
                    <a:pt x="112" y="410"/>
                  </a:cubicBezTo>
                  <a:cubicBezTo>
                    <a:pt x="99" y="416"/>
                    <a:pt x="93" y="413"/>
                    <a:pt x="88" y="400"/>
                  </a:cubicBezTo>
                  <a:cubicBezTo>
                    <a:pt x="84" y="389"/>
                    <a:pt x="85" y="378"/>
                    <a:pt x="85" y="367"/>
                  </a:cubicBezTo>
                  <a:cubicBezTo>
                    <a:pt x="86" y="303"/>
                    <a:pt x="76" y="242"/>
                    <a:pt x="43" y="187"/>
                  </a:cubicBezTo>
                  <a:cubicBezTo>
                    <a:pt x="24" y="155"/>
                    <a:pt x="19" y="118"/>
                    <a:pt x="13" y="83"/>
                  </a:cubicBezTo>
                  <a:cubicBezTo>
                    <a:pt x="10" y="63"/>
                    <a:pt x="3" y="45"/>
                    <a:pt x="5" y="25"/>
                  </a:cubicBezTo>
                  <a:cubicBezTo>
                    <a:pt x="5" y="17"/>
                    <a:pt x="0" y="6"/>
                    <a:pt x="12" y="3"/>
                  </a:cubicBezTo>
                  <a:cubicBezTo>
                    <a:pt x="23" y="0"/>
                    <a:pt x="33" y="4"/>
                    <a:pt x="41" y="15"/>
                  </a:cubicBezTo>
                  <a:cubicBezTo>
                    <a:pt x="49" y="28"/>
                    <a:pt x="51" y="45"/>
                    <a:pt x="63" y="57"/>
                  </a:cubicBezTo>
                  <a:cubicBezTo>
                    <a:pt x="68" y="61"/>
                    <a:pt x="70" y="68"/>
                    <a:pt x="76" y="70"/>
                  </a:cubicBezTo>
                  <a:cubicBezTo>
                    <a:pt x="109" y="81"/>
                    <a:pt x="122" y="107"/>
                    <a:pt x="129" y="137"/>
                  </a:cubicBezTo>
                  <a:cubicBezTo>
                    <a:pt x="138" y="173"/>
                    <a:pt x="145" y="208"/>
                    <a:pt x="142" y="257"/>
                  </a:cubicBezTo>
                  <a:close/>
                </a:path>
              </a:pathLst>
            </a:custGeom>
            <a:solidFill>
              <a:srgbClr val="EF8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33715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0849E06-6362-437E-80C7-A924B985ED17}"/>
              </a:ext>
            </a:extLst>
          </p:cNvPr>
          <p:cNvSpPr txBox="1">
            <a:spLocks/>
          </p:cNvSpPr>
          <p:nvPr/>
        </p:nvSpPr>
        <p:spPr>
          <a:xfrm>
            <a:off x="5307496" y="328320"/>
            <a:ext cx="3052483" cy="1105551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0000"/>
              </a:lnSpc>
              <a:buNone/>
            </a:pPr>
            <a:r>
              <a:rPr lang="fa-IR" altLang="ko-KR" sz="2700" b="1" dirty="0">
                <a:solidFill>
                  <a:srgbClr val="0DD2D9"/>
                </a:solidFill>
                <a:latin typeface="+mj-lt"/>
                <a:cs typeface="B Nazanin" panose="00000400000000000000" pitchFamily="2" charset="-78"/>
              </a:rPr>
              <a:t>ارائه نمونه کارها ساده طراحی شده است</a:t>
            </a:r>
            <a:endParaRPr lang="en-US" altLang="ko-KR" sz="2700" b="1" dirty="0">
              <a:solidFill>
                <a:srgbClr val="0DD2D9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97D1B3-E082-46DF-882C-77174F7A5CDD}"/>
              </a:ext>
            </a:extLst>
          </p:cNvPr>
          <p:cNvSpPr txBox="1"/>
          <p:nvPr/>
        </p:nvSpPr>
        <p:spPr>
          <a:xfrm>
            <a:off x="5754150" y="1990138"/>
            <a:ext cx="2605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900" b="1" u="sng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900" b="1" u="sng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9F6C18B-45B0-4495-9CFA-8524006DA0B7}"/>
              </a:ext>
            </a:extLst>
          </p:cNvPr>
          <p:cNvSpPr txBox="1"/>
          <p:nvPr/>
        </p:nvSpPr>
        <p:spPr>
          <a:xfrm>
            <a:off x="493800" y="352762"/>
            <a:ext cx="45631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rgbClr val="0DD2D9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900" dirty="0">
              <a:solidFill>
                <a:srgbClr val="0DD2D9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900" dirty="0">
                <a:solidFill>
                  <a:srgbClr val="0DD2D9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altLang="ko-KR" sz="900" dirty="0">
              <a:solidFill>
                <a:srgbClr val="0DD2D9"/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roup 17">
            <a:extLst>
              <a:ext uri="{FF2B5EF4-FFF2-40B4-BE49-F238E27FC236}">
                <a16:creationId xmlns:a16="http://schemas.microsoft.com/office/drawing/2014/main" id="{57BAA097-B940-4753-BD8F-7ACB7D1B5492}"/>
              </a:ext>
            </a:extLst>
          </p:cNvPr>
          <p:cNvGrpSpPr/>
          <p:nvPr/>
        </p:nvGrpSpPr>
        <p:grpSpPr>
          <a:xfrm>
            <a:off x="7448138" y="1635302"/>
            <a:ext cx="810090" cy="87474"/>
            <a:chOff x="4031940" y="0"/>
            <a:chExt cx="1080120" cy="116632"/>
          </a:xfrm>
          <a:solidFill>
            <a:schemeClr val="tx1"/>
          </a:solidFill>
        </p:grpSpPr>
        <p:sp>
          <p:nvSpPr>
            <p:cNvPr id="24" name="Rectangle 18">
              <a:extLst>
                <a:ext uri="{FF2B5EF4-FFF2-40B4-BE49-F238E27FC236}">
                  <a16:creationId xmlns:a16="http://schemas.microsoft.com/office/drawing/2014/main" id="{273FBA52-0943-437C-BF78-238EB28A824A}"/>
                </a:ext>
              </a:extLst>
            </p:cNvPr>
            <p:cNvSpPr/>
            <p:nvPr userDrawn="1"/>
          </p:nvSpPr>
          <p:spPr>
            <a:xfrm>
              <a:off x="4031940" y="0"/>
              <a:ext cx="1080120" cy="1166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cs typeface="B Nazanin" panose="00000400000000000000" pitchFamily="2" charset="-78"/>
              </a:endParaRPr>
            </a:p>
          </p:txBody>
        </p:sp>
        <p:sp>
          <p:nvSpPr>
            <p:cNvPr id="25" name="Rectangle 19">
              <a:extLst>
                <a:ext uri="{FF2B5EF4-FFF2-40B4-BE49-F238E27FC236}">
                  <a16:creationId xmlns:a16="http://schemas.microsoft.com/office/drawing/2014/main" id="{666DE64B-2001-45A7-9985-96D7E9ED48B2}"/>
                </a:ext>
              </a:extLst>
            </p:cNvPr>
            <p:cNvSpPr/>
            <p:nvPr userDrawn="1"/>
          </p:nvSpPr>
          <p:spPr>
            <a:xfrm>
              <a:off x="4572000" y="0"/>
              <a:ext cx="540000" cy="1166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cs typeface="B Nazanin" panose="00000400000000000000" pitchFamily="2" charset="-78"/>
              </a:endParaRPr>
            </a:p>
          </p:txBody>
        </p:sp>
      </p:grpSp>
      <p:pic>
        <p:nvPicPr>
          <p:cNvPr id="8" name="Marcador de posición de imagen 7">
            <a:extLst>
              <a:ext uri="{FF2B5EF4-FFF2-40B4-BE49-F238E27FC236}">
                <a16:creationId xmlns:a16="http://schemas.microsoft.com/office/drawing/2014/main" id="{01FD96CF-4398-4631-BE47-3F16848B5DAC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1219DD9C-130E-42F8-9762-9A29F9F7E3C5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" name="Group 4">
            <a:extLst>
              <a:ext uri="{FF2B5EF4-FFF2-40B4-BE49-F238E27FC236}">
                <a16:creationId xmlns:a16="http://schemas.microsoft.com/office/drawing/2014/main" id="{A5E4A0C4-1B61-5FE8-6A42-2E6260492B6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332412" y="2913063"/>
            <a:ext cx="2951163" cy="2008187"/>
            <a:chOff x="3359" y="1835"/>
            <a:chExt cx="1859" cy="126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7B2D0F41-D988-B5B4-3D7E-CC14CED46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3" y="1835"/>
              <a:ext cx="477" cy="1083"/>
            </a:xfrm>
            <a:custGeom>
              <a:avLst/>
              <a:gdLst>
                <a:gd name="T0" fmla="*/ 246 w 497"/>
                <a:gd name="T1" fmla="*/ 525 h 1128"/>
                <a:gd name="T2" fmla="*/ 323 w 497"/>
                <a:gd name="T3" fmla="*/ 401 h 1128"/>
                <a:gd name="T4" fmla="*/ 365 w 497"/>
                <a:gd name="T5" fmla="*/ 214 h 1128"/>
                <a:gd name="T6" fmla="*/ 384 w 497"/>
                <a:gd name="T7" fmla="*/ 58 h 1128"/>
                <a:gd name="T8" fmla="*/ 398 w 497"/>
                <a:gd name="T9" fmla="*/ 27 h 1128"/>
                <a:gd name="T10" fmla="*/ 458 w 497"/>
                <a:gd name="T11" fmla="*/ 24 h 1128"/>
                <a:gd name="T12" fmla="*/ 484 w 497"/>
                <a:gd name="T13" fmla="*/ 94 h 1128"/>
                <a:gd name="T14" fmla="*/ 458 w 497"/>
                <a:gd name="T15" fmla="*/ 287 h 1128"/>
                <a:gd name="T16" fmla="*/ 380 w 497"/>
                <a:gd name="T17" fmla="*/ 475 h 1128"/>
                <a:gd name="T18" fmla="*/ 326 w 497"/>
                <a:gd name="T19" fmla="*/ 541 h 1128"/>
                <a:gd name="T20" fmla="*/ 324 w 497"/>
                <a:gd name="T21" fmla="*/ 583 h 1128"/>
                <a:gd name="T22" fmla="*/ 408 w 497"/>
                <a:gd name="T23" fmla="*/ 712 h 1128"/>
                <a:gd name="T24" fmla="*/ 474 w 497"/>
                <a:gd name="T25" fmla="*/ 906 h 1128"/>
                <a:gd name="T26" fmla="*/ 494 w 497"/>
                <a:gd name="T27" fmla="*/ 1022 h 1128"/>
                <a:gd name="T28" fmla="*/ 482 w 497"/>
                <a:gd name="T29" fmla="*/ 1093 h 1128"/>
                <a:gd name="T30" fmla="*/ 399 w 497"/>
                <a:gd name="T31" fmla="*/ 1098 h 1128"/>
                <a:gd name="T32" fmla="*/ 367 w 497"/>
                <a:gd name="T33" fmla="*/ 1011 h 1128"/>
                <a:gd name="T34" fmla="*/ 358 w 497"/>
                <a:gd name="T35" fmla="*/ 885 h 1128"/>
                <a:gd name="T36" fmla="*/ 335 w 497"/>
                <a:gd name="T37" fmla="*/ 743 h 1128"/>
                <a:gd name="T38" fmla="*/ 274 w 497"/>
                <a:gd name="T39" fmla="*/ 649 h 1128"/>
                <a:gd name="T40" fmla="*/ 238 w 497"/>
                <a:gd name="T41" fmla="*/ 609 h 1128"/>
                <a:gd name="T42" fmla="*/ 224 w 497"/>
                <a:gd name="T43" fmla="*/ 630 h 1128"/>
                <a:gd name="T44" fmla="*/ 154 w 497"/>
                <a:gd name="T45" fmla="*/ 777 h 1128"/>
                <a:gd name="T46" fmla="*/ 121 w 497"/>
                <a:gd name="T47" fmla="*/ 968 h 1128"/>
                <a:gd name="T48" fmla="*/ 112 w 497"/>
                <a:gd name="T49" fmla="*/ 1055 h 1128"/>
                <a:gd name="T50" fmla="*/ 91 w 497"/>
                <a:gd name="T51" fmla="*/ 1096 h 1128"/>
                <a:gd name="T52" fmla="*/ 9 w 497"/>
                <a:gd name="T53" fmla="*/ 1079 h 1128"/>
                <a:gd name="T54" fmla="*/ 5 w 497"/>
                <a:gd name="T55" fmla="*/ 1003 h 1128"/>
                <a:gd name="T56" fmla="*/ 79 w 497"/>
                <a:gd name="T57" fmla="*/ 766 h 1128"/>
                <a:gd name="T58" fmla="*/ 182 w 497"/>
                <a:gd name="T59" fmla="*/ 573 h 1128"/>
                <a:gd name="T60" fmla="*/ 179 w 497"/>
                <a:gd name="T61" fmla="*/ 557 h 1128"/>
                <a:gd name="T62" fmla="*/ 83 w 497"/>
                <a:gd name="T63" fmla="*/ 426 h 1128"/>
                <a:gd name="T64" fmla="*/ 42 w 497"/>
                <a:gd name="T65" fmla="*/ 292 h 1128"/>
                <a:gd name="T66" fmla="*/ 8 w 497"/>
                <a:gd name="T67" fmla="*/ 121 h 1128"/>
                <a:gd name="T68" fmla="*/ 5 w 497"/>
                <a:gd name="T69" fmla="*/ 52 h 1128"/>
                <a:gd name="T70" fmla="*/ 50 w 497"/>
                <a:gd name="T71" fmla="*/ 5 h 1128"/>
                <a:gd name="T72" fmla="*/ 101 w 497"/>
                <a:gd name="T73" fmla="*/ 30 h 1128"/>
                <a:gd name="T74" fmla="*/ 124 w 497"/>
                <a:gd name="T75" fmla="*/ 113 h 1128"/>
                <a:gd name="T76" fmla="*/ 145 w 497"/>
                <a:gd name="T77" fmla="*/ 306 h 1128"/>
                <a:gd name="T78" fmla="*/ 201 w 497"/>
                <a:gd name="T79" fmla="*/ 460 h 1128"/>
                <a:gd name="T80" fmla="*/ 246 w 497"/>
                <a:gd name="T81" fmla="*/ 525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7" h="1128">
                  <a:moveTo>
                    <a:pt x="246" y="525"/>
                  </a:moveTo>
                  <a:cubicBezTo>
                    <a:pt x="285" y="489"/>
                    <a:pt x="306" y="446"/>
                    <a:pt x="323" y="401"/>
                  </a:cubicBezTo>
                  <a:cubicBezTo>
                    <a:pt x="347" y="341"/>
                    <a:pt x="358" y="278"/>
                    <a:pt x="365" y="214"/>
                  </a:cubicBezTo>
                  <a:cubicBezTo>
                    <a:pt x="371" y="162"/>
                    <a:pt x="377" y="110"/>
                    <a:pt x="384" y="58"/>
                  </a:cubicBezTo>
                  <a:cubicBezTo>
                    <a:pt x="386" y="47"/>
                    <a:pt x="393" y="37"/>
                    <a:pt x="398" y="27"/>
                  </a:cubicBezTo>
                  <a:cubicBezTo>
                    <a:pt x="410" y="5"/>
                    <a:pt x="444" y="7"/>
                    <a:pt x="458" y="24"/>
                  </a:cubicBezTo>
                  <a:cubicBezTo>
                    <a:pt x="477" y="44"/>
                    <a:pt x="483" y="69"/>
                    <a:pt x="484" y="94"/>
                  </a:cubicBezTo>
                  <a:cubicBezTo>
                    <a:pt x="489" y="160"/>
                    <a:pt x="475" y="224"/>
                    <a:pt x="458" y="287"/>
                  </a:cubicBezTo>
                  <a:cubicBezTo>
                    <a:pt x="441" y="353"/>
                    <a:pt x="418" y="418"/>
                    <a:pt x="380" y="475"/>
                  </a:cubicBezTo>
                  <a:cubicBezTo>
                    <a:pt x="365" y="499"/>
                    <a:pt x="345" y="520"/>
                    <a:pt x="326" y="541"/>
                  </a:cubicBezTo>
                  <a:cubicBezTo>
                    <a:pt x="308" y="562"/>
                    <a:pt x="307" y="561"/>
                    <a:pt x="324" y="583"/>
                  </a:cubicBezTo>
                  <a:cubicBezTo>
                    <a:pt x="354" y="625"/>
                    <a:pt x="386" y="665"/>
                    <a:pt x="408" y="712"/>
                  </a:cubicBezTo>
                  <a:cubicBezTo>
                    <a:pt x="438" y="774"/>
                    <a:pt x="459" y="839"/>
                    <a:pt x="474" y="906"/>
                  </a:cubicBezTo>
                  <a:cubicBezTo>
                    <a:pt x="483" y="944"/>
                    <a:pt x="489" y="983"/>
                    <a:pt x="494" y="1022"/>
                  </a:cubicBezTo>
                  <a:cubicBezTo>
                    <a:pt x="497" y="1046"/>
                    <a:pt x="497" y="1071"/>
                    <a:pt x="482" y="1093"/>
                  </a:cubicBezTo>
                  <a:cubicBezTo>
                    <a:pt x="459" y="1125"/>
                    <a:pt x="426" y="1128"/>
                    <a:pt x="399" y="1098"/>
                  </a:cubicBezTo>
                  <a:cubicBezTo>
                    <a:pt x="378" y="1073"/>
                    <a:pt x="370" y="1043"/>
                    <a:pt x="367" y="1011"/>
                  </a:cubicBezTo>
                  <a:cubicBezTo>
                    <a:pt x="363" y="969"/>
                    <a:pt x="362" y="927"/>
                    <a:pt x="358" y="885"/>
                  </a:cubicBezTo>
                  <a:cubicBezTo>
                    <a:pt x="354" y="837"/>
                    <a:pt x="352" y="789"/>
                    <a:pt x="335" y="743"/>
                  </a:cubicBezTo>
                  <a:cubicBezTo>
                    <a:pt x="321" y="707"/>
                    <a:pt x="297" y="678"/>
                    <a:pt x="274" y="649"/>
                  </a:cubicBezTo>
                  <a:cubicBezTo>
                    <a:pt x="263" y="635"/>
                    <a:pt x="251" y="623"/>
                    <a:pt x="238" y="609"/>
                  </a:cubicBezTo>
                  <a:cubicBezTo>
                    <a:pt x="233" y="617"/>
                    <a:pt x="228" y="623"/>
                    <a:pt x="224" y="630"/>
                  </a:cubicBezTo>
                  <a:cubicBezTo>
                    <a:pt x="196" y="676"/>
                    <a:pt x="169" y="724"/>
                    <a:pt x="154" y="777"/>
                  </a:cubicBezTo>
                  <a:cubicBezTo>
                    <a:pt x="136" y="839"/>
                    <a:pt x="126" y="903"/>
                    <a:pt x="121" y="968"/>
                  </a:cubicBezTo>
                  <a:cubicBezTo>
                    <a:pt x="119" y="997"/>
                    <a:pt x="118" y="1027"/>
                    <a:pt x="112" y="1055"/>
                  </a:cubicBezTo>
                  <a:cubicBezTo>
                    <a:pt x="110" y="1070"/>
                    <a:pt x="101" y="1084"/>
                    <a:pt x="91" y="1096"/>
                  </a:cubicBezTo>
                  <a:cubicBezTo>
                    <a:pt x="64" y="1128"/>
                    <a:pt x="22" y="1119"/>
                    <a:pt x="9" y="1079"/>
                  </a:cubicBezTo>
                  <a:cubicBezTo>
                    <a:pt x="0" y="1054"/>
                    <a:pt x="2" y="1029"/>
                    <a:pt x="5" y="1003"/>
                  </a:cubicBezTo>
                  <a:cubicBezTo>
                    <a:pt x="15" y="919"/>
                    <a:pt x="42" y="841"/>
                    <a:pt x="79" y="766"/>
                  </a:cubicBezTo>
                  <a:cubicBezTo>
                    <a:pt x="112" y="701"/>
                    <a:pt x="147" y="637"/>
                    <a:pt x="182" y="573"/>
                  </a:cubicBezTo>
                  <a:cubicBezTo>
                    <a:pt x="185" y="566"/>
                    <a:pt x="184" y="562"/>
                    <a:pt x="179" y="557"/>
                  </a:cubicBezTo>
                  <a:cubicBezTo>
                    <a:pt x="138" y="520"/>
                    <a:pt x="103" y="478"/>
                    <a:pt x="83" y="426"/>
                  </a:cubicBezTo>
                  <a:cubicBezTo>
                    <a:pt x="67" y="383"/>
                    <a:pt x="53" y="337"/>
                    <a:pt x="42" y="292"/>
                  </a:cubicBezTo>
                  <a:cubicBezTo>
                    <a:pt x="28" y="235"/>
                    <a:pt x="18" y="178"/>
                    <a:pt x="8" y="121"/>
                  </a:cubicBezTo>
                  <a:cubicBezTo>
                    <a:pt x="4" y="98"/>
                    <a:pt x="5" y="75"/>
                    <a:pt x="5" y="52"/>
                  </a:cubicBezTo>
                  <a:cubicBezTo>
                    <a:pt x="6" y="33"/>
                    <a:pt x="28" y="10"/>
                    <a:pt x="50" y="5"/>
                  </a:cubicBezTo>
                  <a:cubicBezTo>
                    <a:pt x="70" y="0"/>
                    <a:pt x="90" y="9"/>
                    <a:pt x="101" y="30"/>
                  </a:cubicBezTo>
                  <a:cubicBezTo>
                    <a:pt x="115" y="56"/>
                    <a:pt x="122" y="84"/>
                    <a:pt x="124" y="113"/>
                  </a:cubicBezTo>
                  <a:cubicBezTo>
                    <a:pt x="129" y="178"/>
                    <a:pt x="131" y="242"/>
                    <a:pt x="145" y="306"/>
                  </a:cubicBezTo>
                  <a:cubicBezTo>
                    <a:pt x="157" y="359"/>
                    <a:pt x="173" y="412"/>
                    <a:pt x="201" y="460"/>
                  </a:cubicBezTo>
                  <a:cubicBezTo>
                    <a:pt x="214" y="482"/>
                    <a:pt x="231" y="503"/>
                    <a:pt x="246" y="52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E2F7124-D6EF-F80A-7A98-BB684CA8D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4" y="2174"/>
              <a:ext cx="644" cy="926"/>
            </a:xfrm>
            <a:custGeom>
              <a:avLst/>
              <a:gdLst>
                <a:gd name="T0" fmla="*/ 354 w 671"/>
                <a:gd name="T1" fmla="*/ 484 h 964"/>
                <a:gd name="T2" fmla="*/ 440 w 671"/>
                <a:gd name="T3" fmla="*/ 411 h 964"/>
                <a:gd name="T4" fmla="*/ 532 w 671"/>
                <a:gd name="T5" fmla="*/ 268 h 964"/>
                <a:gd name="T6" fmla="*/ 591 w 671"/>
                <a:gd name="T7" fmla="*/ 146 h 964"/>
                <a:gd name="T8" fmla="*/ 616 w 671"/>
                <a:gd name="T9" fmla="*/ 119 h 964"/>
                <a:gd name="T10" fmla="*/ 662 w 671"/>
                <a:gd name="T11" fmla="*/ 132 h 964"/>
                <a:gd name="T12" fmla="*/ 665 w 671"/>
                <a:gd name="T13" fmla="*/ 193 h 964"/>
                <a:gd name="T14" fmla="*/ 614 w 671"/>
                <a:gd name="T15" fmla="*/ 310 h 964"/>
                <a:gd name="T16" fmla="*/ 491 w 671"/>
                <a:gd name="T17" fmla="*/ 466 h 964"/>
                <a:gd name="T18" fmla="*/ 401 w 671"/>
                <a:gd name="T19" fmla="*/ 523 h 964"/>
                <a:gd name="T20" fmla="*/ 394 w 671"/>
                <a:gd name="T21" fmla="*/ 539 h 964"/>
                <a:gd name="T22" fmla="*/ 412 w 671"/>
                <a:gd name="T23" fmla="*/ 591 h 964"/>
                <a:gd name="T24" fmla="*/ 429 w 671"/>
                <a:gd name="T25" fmla="*/ 702 h 964"/>
                <a:gd name="T26" fmla="*/ 420 w 671"/>
                <a:gd name="T27" fmla="*/ 857 h 964"/>
                <a:gd name="T28" fmla="*/ 404 w 671"/>
                <a:gd name="T29" fmla="*/ 914 h 964"/>
                <a:gd name="T30" fmla="*/ 388 w 671"/>
                <a:gd name="T31" fmla="*/ 939 h 964"/>
                <a:gd name="T32" fmla="*/ 316 w 671"/>
                <a:gd name="T33" fmla="*/ 928 h 964"/>
                <a:gd name="T34" fmla="*/ 309 w 671"/>
                <a:gd name="T35" fmla="*/ 850 h 964"/>
                <a:gd name="T36" fmla="*/ 341 w 671"/>
                <a:gd name="T37" fmla="*/ 730 h 964"/>
                <a:gd name="T38" fmla="*/ 329 w 671"/>
                <a:gd name="T39" fmla="*/ 566 h 964"/>
                <a:gd name="T40" fmla="*/ 321 w 671"/>
                <a:gd name="T41" fmla="*/ 551 h 964"/>
                <a:gd name="T42" fmla="*/ 311 w 671"/>
                <a:gd name="T43" fmla="*/ 558 h 964"/>
                <a:gd name="T44" fmla="*/ 143 w 671"/>
                <a:gd name="T45" fmla="*/ 776 h 964"/>
                <a:gd name="T46" fmla="*/ 108 w 671"/>
                <a:gd name="T47" fmla="*/ 855 h 964"/>
                <a:gd name="T48" fmla="*/ 51 w 671"/>
                <a:gd name="T49" fmla="*/ 912 h 964"/>
                <a:gd name="T50" fmla="*/ 14 w 671"/>
                <a:gd name="T51" fmla="*/ 898 h 964"/>
                <a:gd name="T52" fmla="*/ 9 w 671"/>
                <a:gd name="T53" fmla="*/ 838 h 964"/>
                <a:gd name="T54" fmla="*/ 101 w 671"/>
                <a:gd name="T55" fmla="*/ 687 h 964"/>
                <a:gd name="T56" fmla="*/ 282 w 671"/>
                <a:gd name="T57" fmla="*/ 508 h 964"/>
                <a:gd name="T58" fmla="*/ 286 w 671"/>
                <a:gd name="T59" fmla="*/ 487 h 964"/>
                <a:gd name="T60" fmla="*/ 246 w 671"/>
                <a:gd name="T61" fmla="*/ 362 h 964"/>
                <a:gd name="T62" fmla="*/ 245 w 671"/>
                <a:gd name="T63" fmla="*/ 301 h 964"/>
                <a:gd name="T64" fmla="*/ 259 w 671"/>
                <a:gd name="T65" fmla="*/ 156 h 964"/>
                <a:gd name="T66" fmla="*/ 278 w 671"/>
                <a:gd name="T67" fmla="*/ 53 h 964"/>
                <a:gd name="T68" fmla="*/ 319 w 671"/>
                <a:gd name="T69" fmla="*/ 7 h 964"/>
                <a:gd name="T70" fmla="*/ 370 w 671"/>
                <a:gd name="T71" fmla="*/ 40 h 964"/>
                <a:gd name="T72" fmla="*/ 367 w 671"/>
                <a:gd name="T73" fmla="*/ 101 h 964"/>
                <a:gd name="T74" fmla="*/ 338 w 671"/>
                <a:gd name="T75" fmla="*/ 231 h 964"/>
                <a:gd name="T76" fmla="*/ 328 w 671"/>
                <a:gd name="T77" fmla="*/ 373 h 964"/>
                <a:gd name="T78" fmla="*/ 351 w 671"/>
                <a:gd name="T79" fmla="*/ 478 h 964"/>
                <a:gd name="T80" fmla="*/ 354 w 671"/>
                <a:gd name="T81" fmla="*/ 48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1" h="964">
                  <a:moveTo>
                    <a:pt x="354" y="484"/>
                  </a:moveTo>
                  <a:cubicBezTo>
                    <a:pt x="389" y="466"/>
                    <a:pt x="414" y="438"/>
                    <a:pt x="440" y="411"/>
                  </a:cubicBezTo>
                  <a:cubicBezTo>
                    <a:pt x="481" y="370"/>
                    <a:pt x="507" y="319"/>
                    <a:pt x="532" y="268"/>
                  </a:cubicBezTo>
                  <a:cubicBezTo>
                    <a:pt x="552" y="228"/>
                    <a:pt x="571" y="186"/>
                    <a:pt x="591" y="146"/>
                  </a:cubicBezTo>
                  <a:cubicBezTo>
                    <a:pt x="597" y="136"/>
                    <a:pt x="606" y="126"/>
                    <a:pt x="616" y="119"/>
                  </a:cubicBezTo>
                  <a:cubicBezTo>
                    <a:pt x="633" y="107"/>
                    <a:pt x="653" y="113"/>
                    <a:pt x="662" y="132"/>
                  </a:cubicBezTo>
                  <a:cubicBezTo>
                    <a:pt x="671" y="152"/>
                    <a:pt x="670" y="172"/>
                    <a:pt x="665" y="193"/>
                  </a:cubicBezTo>
                  <a:cubicBezTo>
                    <a:pt x="657" y="236"/>
                    <a:pt x="637" y="273"/>
                    <a:pt x="614" y="310"/>
                  </a:cubicBezTo>
                  <a:cubicBezTo>
                    <a:pt x="580" y="368"/>
                    <a:pt x="541" y="421"/>
                    <a:pt x="491" y="466"/>
                  </a:cubicBezTo>
                  <a:cubicBezTo>
                    <a:pt x="464" y="490"/>
                    <a:pt x="433" y="508"/>
                    <a:pt x="401" y="523"/>
                  </a:cubicBezTo>
                  <a:cubicBezTo>
                    <a:pt x="392" y="527"/>
                    <a:pt x="391" y="531"/>
                    <a:pt x="394" y="539"/>
                  </a:cubicBezTo>
                  <a:cubicBezTo>
                    <a:pt x="401" y="556"/>
                    <a:pt x="405" y="574"/>
                    <a:pt x="412" y="591"/>
                  </a:cubicBezTo>
                  <a:cubicBezTo>
                    <a:pt x="426" y="627"/>
                    <a:pt x="428" y="664"/>
                    <a:pt x="429" y="702"/>
                  </a:cubicBezTo>
                  <a:cubicBezTo>
                    <a:pt x="431" y="754"/>
                    <a:pt x="430" y="806"/>
                    <a:pt x="420" y="857"/>
                  </a:cubicBezTo>
                  <a:cubicBezTo>
                    <a:pt x="417" y="877"/>
                    <a:pt x="411" y="896"/>
                    <a:pt x="404" y="914"/>
                  </a:cubicBezTo>
                  <a:cubicBezTo>
                    <a:pt x="401" y="923"/>
                    <a:pt x="394" y="932"/>
                    <a:pt x="388" y="939"/>
                  </a:cubicBezTo>
                  <a:cubicBezTo>
                    <a:pt x="364" y="964"/>
                    <a:pt x="331" y="959"/>
                    <a:pt x="316" y="928"/>
                  </a:cubicBezTo>
                  <a:cubicBezTo>
                    <a:pt x="303" y="903"/>
                    <a:pt x="303" y="876"/>
                    <a:pt x="309" y="850"/>
                  </a:cubicBezTo>
                  <a:cubicBezTo>
                    <a:pt x="319" y="809"/>
                    <a:pt x="332" y="770"/>
                    <a:pt x="341" y="730"/>
                  </a:cubicBezTo>
                  <a:cubicBezTo>
                    <a:pt x="355" y="674"/>
                    <a:pt x="355" y="619"/>
                    <a:pt x="329" y="566"/>
                  </a:cubicBezTo>
                  <a:cubicBezTo>
                    <a:pt x="327" y="561"/>
                    <a:pt x="325" y="557"/>
                    <a:pt x="321" y="551"/>
                  </a:cubicBezTo>
                  <a:cubicBezTo>
                    <a:pt x="318" y="554"/>
                    <a:pt x="314" y="556"/>
                    <a:pt x="311" y="558"/>
                  </a:cubicBezTo>
                  <a:cubicBezTo>
                    <a:pt x="235" y="615"/>
                    <a:pt x="182" y="690"/>
                    <a:pt x="143" y="776"/>
                  </a:cubicBezTo>
                  <a:cubicBezTo>
                    <a:pt x="131" y="802"/>
                    <a:pt x="120" y="829"/>
                    <a:pt x="108" y="855"/>
                  </a:cubicBezTo>
                  <a:cubicBezTo>
                    <a:pt x="97" y="881"/>
                    <a:pt x="81" y="904"/>
                    <a:pt x="51" y="912"/>
                  </a:cubicBezTo>
                  <a:cubicBezTo>
                    <a:pt x="36" y="915"/>
                    <a:pt x="24" y="911"/>
                    <a:pt x="14" y="898"/>
                  </a:cubicBezTo>
                  <a:cubicBezTo>
                    <a:pt x="0" y="879"/>
                    <a:pt x="0" y="859"/>
                    <a:pt x="9" y="838"/>
                  </a:cubicBezTo>
                  <a:cubicBezTo>
                    <a:pt x="32" y="783"/>
                    <a:pt x="61" y="732"/>
                    <a:pt x="101" y="687"/>
                  </a:cubicBezTo>
                  <a:cubicBezTo>
                    <a:pt x="157" y="623"/>
                    <a:pt x="217" y="563"/>
                    <a:pt x="282" y="508"/>
                  </a:cubicBezTo>
                  <a:cubicBezTo>
                    <a:pt x="290" y="501"/>
                    <a:pt x="291" y="496"/>
                    <a:pt x="286" y="487"/>
                  </a:cubicBezTo>
                  <a:cubicBezTo>
                    <a:pt x="263" y="449"/>
                    <a:pt x="250" y="407"/>
                    <a:pt x="246" y="362"/>
                  </a:cubicBezTo>
                  <a:cubicBezTo>
                    <a:pt x="244" y="342"/>
                    <a:pt x="244" y="321"/>
                    <a:pt x="245" y="301"/>
                  </a:cubicBezTo>
                  <a:cubicBezTo>
                    <a:pt x="249" y="252"/>
                    <a:pt x="253" y="204"/>
                    <a:pt x="259" y="156"/>
                  </a:cubicBezTo>
                  <a:cubicBezTo>
                    <a:pt x="263" y="122"/>
                    <a:pt x="270" y="87"/>
                    <a:pt x="278" y="53"/>
                  </a:cubicBezTo>
                  <a:cubicBezTo>
                    <a:pt x="283" y="31"/>
                    <a:pt x="295" y="14"/>
                    <a:pt x="319" y="7"/>
                  </a:cubicBezTo>
                  <a:cubicBezTo>
                    <a:pt x="344" y="0"/>
                    <a:pt x="368" y="14"/>
                    <a:pt x="370" y="40"/>
                  </a:cubicBezTo>
                  <a:cubicBezTo>
                    <a:pt x="372" y="60"/>
                    <a:pt x="371" y="81"/>
                    <a:pt x="367" y="101"/>
                  </a:cubicBezTo>
                  <a:cubicBezTo>
                    <a:pt x="359" y="145"/>
                    <a:pt x="346" y="188"/>
                    <a:pt x="338" y="231"/>
                  </a:cubicBezTo>
                  <a:cubicBezTo>
                    <a:pt x="328" y="278"/>
                    <a:pt x="326" y="325"/>
                    <a:pt x="328" y="373"/>
                  </a:cubicBezTo>
                  <a:cubicBezTo>
                    <a:pt x="330" y="410"/>
                    <a:pt x="336" y="445"/>
                    <a:pt x="351" y="478"/>
                  </a:cubicBezTo>
                  <a:cubicBezTo>
                    <a:pt x="352" y="480"/>
                    <a:pt x="353" y="481"/>
                    <a:pt x="354" y="484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0A181AE8-2675-4CBB-6C4E-DE7DBB4BF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9" y="2086"/>
              <a:ext cx="641" cy="931"/>
            </a:xfrm>
            <a:custGeom>
              <a:avLst/>
              <a:gdLst>
                <a:gd name="T0" fmla="*/ 407 w 668"/>
                <a:gd name="T1" fmla="*/ 436 h 970"/>
                <a:gd name="T2" fmla="*/ 481 w 668"/>
                <a:gd name="T3" fmla="*/ 495 h 970"/>
                <a:gd name="T4" fmla="*/ 613 w 668"/>
                <a:gd name="T5" fmla="*/ 629 h 970"/>
                <a:gd name="T6" fmla="*/ 665 w 668"/>
                <a:gd name="T7" fmla="*/ 729 h 970"/>
                <a:gd name="T8" fmla="*/ 666 w 668"/>
                <a:gd name="T9" fmla="*/ 773 h 970"/>
                <a:gd name="T10" fmla="*/ 609 w 668"/>
                <a:gd name="T11" fmla="*/ 800 h 970"/>
                <a:gd name="T12" fmla="*/ 547 w 668"/>
                <a:gd name="T13" fmla="*/ 739 h 970"/>
                <a:gd name="T14" fmla="*/ 504 w 668"/>
                <a:gd name="T15" fmla="*/ 640 h 970"/>
                <a:gd name="T16" fmla="*/ 400 w 668"/>
                <a:gd name="T17" fmla="*/ 516 h 970"/>
                <a:gd name="T18" fmla="*/ 377 w 668"/>
                <a:gd name="T19" fmla="*/ 504 h 970"/>
                <a:gd name="T20" fmla="*/ 363 w 668"/>
                <a:gd name="T21" fmla="*/ 511 h 970"/>
                <a:gd name="T22" fmla="*/ 355 w 668"/>
                <a:gd name="T23" fmla="*/ 576 h 970"/>
                <a:gd name="T24" fmla="*/ 361 w 668"/>
                <a:gd name="T25" fmla="*/ 734 h 970"/>
                <a:gd name="T26" fmla="*/ 392 w 668"/>
                <a:gd name="T27" fmla="*/ 857 h 970"/>
                <a:gd name="T28" fmla="*/ 403 w 668"/>
                <a:gd name="T29" fmla="*/ 899 h 970"/>
                <a:gd name="T30" fmla="*/ 376 w 668"/>
                <a:gd name="T31" fmla="*/ 965 h 970"/>
                <a:gd name="T32" fmla="*/ 353 w 668"/>
                <a:gd name="T33" fmla="*/ 968 h 970"/>
                <a:gd name="T34" fmla="*/ 313 w 668"/>
                <a:gd name="T35" fmla="*/ 934 h 970"/>
                <a:gd name="T36" fmla="*/ 288 w 668"/>
                <a:gd name="T37" fmla="*/ 833 h 970"/>
                <a:gd name="T38" fmla="*/ 296 w 668"/>
                <a:gd name="T39" fmla="*/ 577 h 970"/>
                <a:gd name="T40" fmla="*/ 308 w 668"/>
                <a:gd name="T41" fmla="*/ 493 h 970"/>
                <a:gd name="T42" fmla="*/ 296 w 668"/>
                <a:gd name="T43" fmla="*/ 473 h 970"/>
                <a:gd name="T44" fmla="*/ 171 w 668"/>
                <a:gd name="T45" fmla="*/ 383 h 970"/>
                <a:gd name="T46" fmla="*/ 83 w 668"/>
                <a:gd name="T47" fmla="*/ 261 h 970"/>
                <a:gd name="T48" fmla="*/ 15 w 668"/>
                <a:gd name="T49" fmla="*/ 145 h 970"/>
                <a:gd name="T50" fmla="*/ 9 w 668"/>
                <a:gd name="T51" fmla="*/ 92 h 970"/>
                <a:gd name="T52" fmla="*/ 82 w 668"/>
                <a:gd name="T53" fmla="*/ 75 h 970"/>
                <a:gd name="T54" fmla="*/ 117 w 668"/>
                <a:gd name="T55" fmla="*/ 123 h 970"/>
                <a:gd name="T56" fmla="*/ 210 w 668"/>
                <a:gd name="T57" fmla="*/ 294 h 970"/>
                <a:gd name="T58" fmla="*/ 329 w 668"/>
                <a:gd name="T59" fmla="*/ 417 h 970"/>
                <a:gd name="T60" fmla="*/ 356 w 668"/>
                <a:gd name="T61" fmla="*/ 408 h 970"/>
                <a:gd name="T62" fmla="*/ 370 w 668"/>
                <a:gd name="T63" fmla="*/ 309 h 970"/>
                <a:gd name="T64" fmla="*/ 338 w 668"/>
                <a:gd name="T65" fmla="*/ 120 h 970"/>
                <a:gd name="T66" fmla="*/ 323 w 668"/>
                <a:gd name="T67" fmla="*/ 39 h 970"/>
                <a:gd name="T68" fmla="*/ 369 w 668"/>
                <a:gd name="T69" fmla="*/ 9 h 970"/>
                <a:gd name="T70" fmla="*/ 387 w 668"/>
                <a:gd name="T71" fmla="*/ 19 h 970"/>
                <a:gd name="T72" fmla="*/ 419 w 668"/>
                <a:gd name="T73" fmla="*/ 66 h 970"/>
                <a:gd name="T74" fmla="*/ 443 w 668"/>
                <a:gd name="T75" fmla="*/ 187 h 970"/>
                <a:gd name="T76" fmla="*/ 439 w 668"/>
                <a:gd name="T77" fmla="*/ 335 h 970"/>
                <a:gd name="T78" fmla="*/ 407 w 668"/>
                <a:gd name="T79" fmla="*/ 436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68" h="970">
                  <a:moveTo>
                    <a:pt x="407" y="436"/>
                  </a:moveTo>
                  <a:cubicBezTo>
                    <a:pt x="432" y="456"/>
                    <a:pt x="457" y="475"/>
                    <a:pt x="481" y="495"/>
                  </a:cubicBezTo>
                  <a:cubicBezTo>
                    <a:pt x="529" y="536"/>
                    <a:pt x="576" y="578"/>
                    <a:pt x="613" y="629"/>
                  </a:cubicBezTo>
                  <a:cubicBezTo>
                    <a:pt x="636" y="660"/>
                    <a:pt x="656" y="692"/>
                    <a:pt x="665" y="729"/>
                  </a:cubicBezTo>
                  <a:cubicBezTo>
                    <a:pt x="668" y="743"/>
                    <a:pt x="668" y="758"/>
                    <a:pt x="666" y="773"/>
                  </a:cubicBezTo>
                  <a:cubicBezTo>
                    <a:pt x="663" y="797"/>
                    <a:pt x="632" y="811"/>
                    <a:pt x="609" y="800"/>
                  </a:cubicBezTo>
                  <a:cubicBezTo>
                    <a:pt x="581" y="787"/>
                    <a:pt x="560" y="766"/>
                    <a:pt x="547" y="739"/>
                  </a:cubicBezTo>
                  <a:cubicBezTo>
                    <a:pt x="532" y="707"/>
                    <a:pt x="518" y="673"/>
                    <a:pt x="504" y="640"/>
                  </a:cubicBezTo>
                  <a:cubicBezTo>
                    <a:pt x="482" y="588"/>
                    <a:pt x="448" y="547"/>
                    <a:pt x="400" y="516"/>
                  </a:cubicBezTo>
                  <a:cubicBezTo>
                    <a:pt x="393" y="512"/>
                    <a:pt x="385" y="508"/>
                    <a:pt x="377" y="504"/>
                  </a:cubicBezTo>
                  <a:cubicBezTo>
                    <a:pt x="369" y="500"/>
                    <a:pt x="364" y="502"/>
                    <a:pt x="363" y="511"/>
                  </a:cubicBezTo>
                  <a:cubicBezTo>
                    <a:pt x="360" y="532"/>
                    <a:pt x="357" y="554"/>
                    <a:pt x="355" y="576"/>
                  </a:cubicBezTo>
                  <a:cubicBezTo>
                    <a:pt x="352" y="629"/>
                    <a:pt x="351" y="682"/>
                    <a:pt x="361" y="734"/>
                  </a:cubicBezTo>
                  <a:cubicBezTo>
                    <a:pt x="369" y="775"/>
                    <a:pt x="381" y="816"/>
                    <a:pt x="392" y="857"/>
                  </a:cubicBezTo>
                  <a:cubicBezTo>
                    <a:pt x="395" y="871"/>
                    <a:pt x="400" y="885"/>
                    <a:pt x="403" y="899"/>
                  </a:cubicBezTo>
                  <a:cubicBezTo>
                    <a:pt x="408" y="921"/>
                    <a:pt x="395" y="954"/>
                    <a:pt x="376" y="965"/>
                  </a:cubicBezTo>
                  <a:cubicBezTo>
                    <a:pt x="370" y="969"/>
                    <a:pt x="360" y="970"/>
                    <a:pt x="353" y="968"/>
                  </a:cubicBezTo>
                  <a:cubicBezTo>
                    <a:pt x="334" y="964"/>
                    <a:pt x="321" y="952"/>
                    <a:pt x="313" y="934"/>
                  </a:cubicBezTo>
                  <a:cubicBezTo>
                    <a:pt x="298" y="902"/>
                    <a:pt x="292" y="868"/>
                    <a:pt x="288" y="833"/>
                  </a:cubicBezTo>
                  <a:cubicBezTo>
                    <a:pt x="279" y="747"/>
                    <a:pt x="286" y="662"/>
                    <a:pt x="296" y="577"/>
                  </a:cubicBezTo>
                  <a:cubicBezTo>
                    <a:pt x="299" y="549"/>
                    <a:pt x="303" y="521"/>
                    <a:pt x="308" y="493"/>
                  </a:cubicBezTo>
                  <a:cubicBezTo>
                    <a:pt x="310" y="482"/>
                    <a:pt x="307" y="477"/>
                    <a:pt x="296" y="473"/>
                  </a:cubicBezTo>
                  <a:cubicBezTo>
                    <a:pt x="246" y="456"/>
                    <a:pt x="204" y="425"/>
                    <a:pt x="171" y="383"/>
                  </a:cubicBezTo>
                  <a:cubicBezTo>
                    <a:pt x="140" y="344"/>
                    <a:pt x="110" y="303"/>
                    <a:pt x="83" y="261"/>
                  </a:cubicBezTo>
                  <a:cubicBezTo>
                    <a:pt x="58" y="224"/>
                    <a:pt x="36" y="184"/>
                    <a:pt x="15" y="145"/>
                  </a:cubicBezTo>
                  <a:cubicBezTo>
                    <a:pt x="6" y="128"/>
                    <a:pt x="0" y="111"/>
                    <a:pt x="9" y="92"/>
                  </a:cubicBezTo>
                  <a:cubicBezTo>
                    <a:pt x="21" y="65"/>
                    <a:pt x="48" y="43"/>
                    <a:pt x="82" y="75"/>
                  </a:cubicBezTo>
                  <a:cubicBezTo>
                    <a:pt x="96" y="89"/>
                    <a:pt x="108" y="106"/>
                    <a:pt x="117" y="123"/>
                  </a:cubicBezTo>
                  <a:cubicBezTo>
                    <a:pt x="149" y="179"/>
                    <a:pt x="179" y="237"/>
                    <a:pt x="210" y="294"/>
                  </a:cubicBezTo>
                  <a:cubicBezTo>
                    <a:pt x="239" y="346"/>
                    <a:pt x="278" y="387"/>
                    <a:pt x="329" y="417"/>
                  </a:cubicBezTo>
                  <a:cubicBezTo>
                    <a:pt x="347" y="428"/>
                    <a:pt x="349" y="427"/>
                    <a:pt x="356" y="408"/>
                  </a:cubicBezTo>
                  <a:cubicBezTo>
                    <a:pt x="369" y="376"/>
                    <a:pt x="367" y="343"/>
                    <a:pt x="370" y="309"/>
                  </a:cubicBezTo>
                  <a:cubicBezTo>
                    <a:pt x="375" y="243"/>
                    <a:pt x="356" y="182"/>
                    <a:pt x="338" y="120"/>
                  </a:cubicBezTo>
                  <a:cubicBezTo>
                    <a:pt x="331" y="94"/>
                    <a:pt x="320" y="68"/>
                    <a:pt x="323" y="39"/>
                  </a:cubicBezTo>
                  <a:cubicBezTo>
                    <a:pt x="327" y="11"/>
                    <a:pt x="342" y="0"/>
                    <a:pt x="369" y="9"/>
                  </a:cubicBezTo>
                  <a:cubicBezTo>
                    <a:pt x="375" y="11"/>
                    <a:pt x="381" y="15"/>
                    <a:pt x="387" y="19"/>
                  </a:cubicBezTo>
                  <a:cubicBezTo>
                    <a:pt x="403" y="31"/>
                    <a:pt x="412" y="48"/>
                    <a:pt x="419" y="66"/>
                  </a:cubicBezTo>
                  <a:cubicBezTo>
                    <a:pt x="435" y="105"/>
                    <a:pt x="444" y="145"/>
                    <a:pt x="443" y="187"/>
                  </a:cubicBezTo>
                  <a:cubicBezTo>
                    <a:pt x="442" y="236"/>
                    <a:pt x="441" y="286"/>
                    <a:pt x="439" y="335"/>
                  </a:cubicBezTo>
                  <a:cubicBezTo>
                    <a:pt x="437" y="370"/>
                    <a:pt x="423" y="403"/>
                    <a:pt x="407" y="436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44794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3"/>
          <p:cNvSpPr txBox="1">
            <a:spLocks/>
          </p:cNvSpPr>
          <p:nvPr/>
        </p:nvSpPr>
        <p:spPr>
          <a:xfrm>
            <a:off x="467544" y="594742"/>
            <a:ext cx="1763768" cy="937891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ارائه ساده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110000"/>
              </a:lnSpc>
              <a:buNone/>
            </a:pPr>
            <a:r>
              <a:rPr lang="fa-I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 </a:t>
            </a:r>
            <a:r>
              <a:rPr lang="fa-IR" sz="18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طراحی شده </a:t>
            </a:r>
            <a:r>
              <a:rPr lang="fa-I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است</a:t>
            </a:r>
            <a:endParaRPr lang="en-US" altLang="ko-KR" sz="1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1674909"/>
            <a:ext cx="1619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6912688" y="2212159"/>
            <a:ext cx="1763768" cy="937891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ساده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10000"/>
              </a:lnSpc>
              <a:buNone/>
            </a:pPr>
            <a:r>
              <a:rPr lang="fa-IR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1800" b="1" dirty="0">
                <a:solidFill>
                  <a:schemeClr val="accent1"/>
                </a:solidFill>
                <a:cs typeface="B Nazanin" panose="00000400000000000000" pitchFamily="2" charset="-78"/>
              </a:rPr>
              <a:t>طراحی شده </a:t>
            </a:r>
            <a:r>
              <a:rPr lang="fa-IR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است</a:t>
            </a:r>
            <a:endParaRPr lang="en-US" altLang="ko-KR" sz="1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56705" y="3292326"/>
            <a:ext cx="1619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EF31D649-B7DF-4F67-B54C-0D8F266E8C9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Marcador de posición de imagen 7">
            <a:extLst>
              <a:ext uri="{FF2B5EF4-FFF2-40B4-BE49-F238E27FC236}">
                <a16:creationId xmlns:a16="http://schemas.microsoft.com/office/drawing/2014/main" id="{5786A555-6F28-4351-B58A-66077EAE7162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3" name="Group 4">
            <a:extLst>
              <a:ext uri="{FF2B5EF4-FFF2-40B4-BE49-F238E27FC236}">
                <a16:creationId xmlns:a16="http://schemas.microsoft.com/office/drawing/2014/main" id="{C69B6B1B-4C32-9BA2-B26F-28A37773E5FA}"/>
              </a:ext>
            </a:extLst>
          </p:cNvPr>
          <p:cNvGrpSpPr>
            <a:grpSpLocks noChangeAspect="1"/>
          </p:cNvGrpSpPr>
          <p:nvPr/>
        </p:nvGrpSpPr>
        <p:grpSpPr bwMode="auto">
          <a:xfrm flipV="1">
            <a:off x="7589841" y="588963"/>
            <a:ext cx="1214438" cy="1265238"/>
            <a:chOff x="4781" y="371"/>
            <a:chExt cx="765" cy="797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8C9D612-3700-7B8D-D031-94AC75ABD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6" y="371"/>
              <a:ext cx="200" cy="405"/>
            </a:xfrm>
            <a:custGeom>
              <a:avLst/>
              <a:gdLst>
                <a:gd name="T0" fmla="*/ 37 w 224"/>
                <a:gd name="T1" fmla="*/ 455 h 455"/>
                <a:gd name="T2" fmla="*/ 21 w 224"/>
                <a:gd name="T3" fmla="*/ 306 h 455"/>
                <a:gd name="T4" fmla="*/ 37 w 224"/>
                <a:gd name="T5" fmla="*/ 259 h 455"/>
                <a:gd name="T6" fmla="*/ 45 w 224"/>
                <a:gd name="T7" fmla="*/ 235 h 455"/>
                <a:gd name="T8" fmla="*/ 60 w 224"/>
                <a:gd name="T9" fmla="*/ 193 h 455"/>
                <a:gd name="T10" fmla="*/ 65 w 224"/>
                <a:gd name="T11" fmla="*/ 177 h 455"/>
                <a:gd name="T12" fmla="*/ 67 w 224"/>
                <a:gd name="T13" fmla="*/ 168 h 455"/>
                <a:gd name="T14" fmla="*/ 121 w 224"/>
                <a:gd name="T15" fmla="*/ 63 h 455"/>
                <a:gd name="T16" fmla="*/ 126 w 224"/>
                <a:gd name="T17" fmla="*/ 54 h 455"/>
                <a:gd name="T18" fmla="*/ 143 w 224"/>
                <a:gd name="T19" fmla="*/ 23 h 455"/>
                <a:gd name="T20" fmla="*/ 207 w 224"/>
                <a:gd name="T21" fmla="*/ 12 h 455"/>
                <a:gd name="T22" fmla="*/ 223 w 224"/>
                <a:gd name="T23" fmla="*/ 46 h 455"/>
                <a:gd name="T24" fmla="*/ 192 w 224"/>
                <a:gd name="T25" fmla="*/ 128 h 455"/>
                <a:gd name="T26" fmla="*/ 187 w 224"/>
                <a:gd name="T27" fmla="*/ 139 h 455"/>
                <a:gd name="T28" fmla="*/ 148 w 224"/>
                <a:gd name="T29" fmla="*/ 237 h 455"/>
                <a:gd name="T30" fmla="*/ 145 w 224"/>
                <a:gd name="T31" fmla="*/ 244 h 455"/>
                <a:gd name="T32" fmla="*/ 115 w 224"/>
                <a:gd name="T33" fmla="*/ 295 h 455"/>
                <a:gd name="T34" fmla="*/ 110 w 224"/>
                <a:gd name="T35" fmla="*/ 306 h 455"/>
                <a:gd name="T36" fmla="*/ 82 w 224"/>
                <a:gd name="T37" fmla="*/ 388 h 455"/>
                <a:gd name="T38" fmla="*/ 52 w 224"/>
                <a:gd name="T39" fmla="*/ 439 h 455"/>
                <a:gd name="T40" fmla="*/ 37 w 224"/>
                <a:gd name="T41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4" h="455">
                  <a:moveTo>
                    <a:pt x="37" y="455"/>
                  </a:moveTo>
                  <a:cubicBezTo>
                    <a:pt x="5" y="408"/>
                    <a:pt x="0" y="359"/>
                    <a:pt x="21" y="306"/>
                  </a:cubicBezTo>
                  <a:cubicBezTo>
                    <a:pt x="27" y="291"/>
                    <a:pt x="31" y="274"/>
                    <a:pt x="37" y="259"/>
                  </a:cubicBezTo>
                  <a:cubicBezTo>
                    <a:pt x="40" y="251"/>
                    <a:pt x="43" y="243"/>
                    <a:pt x="45" y="235"/>
                  </a:cubicBezTo>
                  <a:cubicBezTo>
                    <a:pt x="48" y="221"/>
                    <a:pt x="55" y="207"/>
                    <a:pt x="60" y="193"/>
                  </a:cubicBezTo>
                  <a:cubicBezTo>
                    <a:pt x="62" y="188"/>
                    <a:pt x="64" y="183"/>
                    <a:pt x="65" y="177"/>
                  </a:cubicBezTo>
                  <a:cubicBezTo>
                    <a:pt x="66" y="174"/>
                    <a:pt x="66" y="171"/>
                    <a:pt x="67" y="168"/>
                  </a:cubicBezTo>
                  <a:cubicBezTo>
                    <a:pt x="82" y="131"/>
                    <a:pt x="89" y="91"/>
                    <a:pt x="121" y="63"/>
                  </a:cubicBezTo>
                  <a:cubicBezTo>
                    <a:pt x="123" y="61"/>
                    <a:pt x="124" y="57"/>
                    <a:pt x="126" y="54"/>
                  </a:cubicBezTo>
                  <a:cubicBezTo>
                    <a:pt x="132" y="44"/>
                    <a:pt x="136" y="32"/>
                    <a:pt x="143" y="23"/>
                  </a:cubicBezTo>
                  <a:cubicBezTo>
                    <a:pt x="161" y="0"/>
                    <a:pt x="186" y="1"/>
                    <a:pt x="207" y="12"/>
                  </a:cubicBezTo>
                  <a:cubicBezTo>
                    <a:pt x="220" y="18"/>
                    <a:pt x="224" y="33"/>
                    <a:pt x="223" y="46"/>
                  </a:cubicBezTo>
                  <a:cubicBezTo>
                    <a:pt x="221" y="76"/>
                    <a:pt x="216" y="106"/>
                    <a:pt x="192" y="128"/>
                  </a:cubicBezTo>
                  <a:cubicBezTo>
                    <a:pt x="190" y="130"/>
                    <a:pt x="188" y="135"/>
                    <a:pt x="187" y="139"/>
                  </a:cubicBezTo>
                  <a:cubicBezTo>
                    <a:pt x="180" y="174"/>
                    <a:pt x="170" y="208"/>
                    <a:pt x="148" y="237"/>
                  </a:cubicBezTo>
                  <a:cubicBezTo>
                    <a:pt x="146" y="239"/>
                    <a:pt x="145" y="242"/>
                    <a:pt x="145" y="244"/>
                  </a:cubicBezTo>
                  <a:cubicBezTo>
                    <a:pt x="138" y="264"/>
                    <a:pt x="129" y="281"/>
                    <a:pt x="115" y="295"/>
                  </a:cubicBezTo>
                  <a:cubicBezTo>
                    <a:pt x="112" y="298"/>
                    <a:pt x="111" y="302"/>
                    <a:pt x="110" y="306"/>
                  </a:cubicBezTo>
                  <a:cubicBezTo>
                    <a:pt x="107" y="336"/>
                    <a:pt x="99" y="363"/>
                    <a:pt x="82" y="388"/>
                  </a:cubicBezTo>
                  <a:cubicBezTo>
                    <a:pt x="71" y="404"/>
                    <a:pt x="63" y="422"/>
                    <a:pt x="52" y="439"/>
                  </a:cubicBezTo>
                  <a:cubicBezTo>
                    <a:pt x="48" y="445"/>
                    <a:pt x="42" y="450"/>
                    <a:pt x="37" y="45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9F40CBB-D28E-CB3D-A5C7-B30A2C26D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5" y="741"/>
              <a:ext cx="100" cy="427"/>
            </a:xfrm>
            <a:custGeom>
              <a:avLst/>
              <a:gdLst>
                <a:gd name="T0" fmla="*/ 67 w 112"/>
                <a:gd name="T1" fmla="*/ 0 h 480"/>
                <a:gd name="T2" fmla="*/ 104 w 112"/>
                <a:gd name="T3" fmla="*/ 154 h 480"/>
                <a:gd name="T4" fmla="*/ 108 w 112"/>
                <a:gd name="T5" fmla="*/ 187 h 480"/>
                <a:gd name="T6" fmla="*/ 109 w 112"/>
                <a:gd name="T7" fmla="*/ 206 h 480"/>
                <a:gd name="T8" fmla="*/ 111 w 112"/>
                <a:gd name="T9" fmla="*/ 265 h 480"/>
                <a:gd name="T10" fmla="*/ 108 w 112"/>
                <a:gd name="T11" fmla="*/ 312 h 480"/>
                <a:gd name="T12" fmla="*/ 108 w 112"/>
                <a:gd name="T13" fmla="*/ 324 h 480"/>
                <a:gd name="T14" fmla="*/ 102 w 112"/>
                <a:gd name="T15" fmla="*/ 373 h 480"/>
                <a:gd name="T16" fmla="*/ 101 w 112"/>
                <a:gd name="T17" fmla="*/ 388 h 480"/>
                <a:gd name="T18" fmla="*/ 104 w 112"/>
                <a:gd name="T19" fmla="*/ 433 h 480"/>
                <a:gd name="T20" fmla="*/ 75 w 112"/>
                <a:gd name="T21" fmla="*/ 468 h 480"/>
                <a:gd name="T22" fmla="*/ 17 w 112"/>
                <a:gd name="T23" fmla="*/ 442 h 480"/>
                <a:gd name="T24" fmla="*/ 10 w 112"/>
                <a:gd name="T25" fmla="*/ 341 h 480"/>
                <a:gd name="T26" fmla="*/ 10 w 112"/>
                <a:gd name="T27" fmla="*/ 328 h 480"/>
                <a:gd name="T28" fmla="*/ 6 w 112"/>
                <a:gd name="T29" fmla="*/ 295 h 480"/>
                <a:gd name="T30" fmla="*/ 5 w 112"/>
                <a:gd name="T31" fmla="*/ 261 h 480"/>
                <a:gd name="T32" fmla="*/ 5 w 112"/>
                <a:gd name="T33" fmla="*/ 214 h 480"/>
                <a:gd name="T34" fmla="*/ 11 w 112"/>
                <a:gd name="T35" fmla="*/ 159 h 480"/>
                <a:gd name="T36" fmla="*/ 15 w 112"/>
                <a:gd name="T37" fmla="*/ 137 h 480"/>
                <a:gd name="T38" fmla="*/ 25 w 112"/>
                <a:gd name="T39" fmla="*/ 66 h 480"/>
                <a:gd name="T40" fmla="*/ 41 w 112"/>
                <a:gd name="T41" fmla="*/ 35 h 480"/>
                <a:gd name="T42" fmla="*/ 67 w 112"/>
                <a:gd name="T43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480">
                  <a:moveTo>
                    <a:pt x="67" y="0"/>
                  </a:moveTo>
                  <a:cubicBezTo>
                    <a:pt x="91" y="47"/>
                    <a:pt x="107" y="98"/>
                    <a:pt x="104" y="154"/>
                  </a:cubicBezTo>
                  <a:cubicBezTo>
                    <a:pt x="103" y="165"/>
                    <a:pt x="106" y="176"/>
                    <a:pt x="108" y="187"/>
                  </a:cubicBezTo>
                  <a:cubicBezTo>
                    <a:pt x="108" y="193"/>
                    <a:pt x="109" y="200"/>
                    <a:pt x="109" y="206"/>
                  </a:cubicBezTo>
                  <a:cubicBezTo>
                    <a:pt x="107" y="226"/>
                    <a:pt x="110" y="245"/>
                    <a:pt x="111" y="265"/>
                  </a:cubicBezTo>
                  <a:cubicBezTo>
                    <a:pt x="112" y="280"/>
                    <a:pt x="109" y="297"/>
                    <a:pt x="108" y="312"/>
                  </a:cubicBezTo>
                  <a:cubicBezTo>
                    <a:pt x="108" y="316"/>
                    <a:pt x="107" y="321"/>
                    <a:pt x="108" y="324"/>
                  </a:cubicBezTo>
                  <a:cubicBezTo>
                    <a:pt x="111" y="341"/>
                    <a:pt x="109" y="357"/>
                    <a:pt x="102" y="373"/>
                  </a:cubicBezTo>
                  <a:cubicBezTo>
                    <a:pt x="101" y="377"/>
                    <a:pt x="101" y="383"/>
                    <a:pt x="101" y="388"/>
                  </a:cubicBezTo>
                  <a:cubicBezTo>
                    <a:pt x="102" y="403"/>
                    <a:pt x="104" y="418"/>
                    <a:pt x="104" y="433"/>
                  </a:cubicBezTo>
                  <a:cubicBezTo>
                    <a:pt x="104" y="451"/>
                    <a:pt x="91" y="462"/>
                    <a:pt x="75" y="468"/>
                  </a:cubicBezTo>
                  <a:cubicBezTo>
                    <a:pt x="47" y="480"/>
                    <a:pt x="28" y="466"/>
                    <a:pt x="17" y="442"/>
                  </a:cubicBezTo>
                  <a:cubicBezTo>
                    <a:pt x="3" y="410"/>
                    <a:pt x="0" y="375"/>
                    <a:pt x="10" y="341"/>
                  </a:cubicBezTo>
                  <a:cubicBezTo>
                    <a:pt x="11" y="337"/>
                    <a:pt x="10" y="332"/>
                    <a:pt x="10" y="328"/>
                  </a:cubicBezTo>
                  <a:cubicBezTo>
                    <a:pt x="9" y="317"/>
                    <a:pt x="5" y="306"/>
                    <a:pt x="6" y="295"/>
                  </a:cubicBezTo>
                  <a:cubicBezTo>
                    <a:pt x="7" y="283"/>
                    <a:pt x="6" y="272"/>
                    <a:pt x="5" y="261"/>
                  </a:cubicBezTo>
                  <a:cubicBezTo>
                    <a:pt x="4" y="245"/>
                    <a:pt x="4" y="229"/>
                    <a:pt x="5" y="214"/>
                  </a:cubicBezTo>
                  <a:cubicBezTo>
                    <a:pt x="7" y="195"/>
                    <a:pt x="9" y="177"/>
                    <a:pt x="11" y="159"/>
                  </a:cubicBezTo>
                  <a:cubicBezTo>
                    <a:pt x="12" y="151"/>
                    <a:pt x="12" y="143"/>
                    <a:pt x="15" y="137"/>
                  </a:cubicBezTo>
                  <a:cubicBezTo>
                    <a:pt x="25" y="114"/>
                    <a:pt x="21" y="89"/>
                    <a:pt x="25" y="66"/>
                  </a:cubicBezTo>
                  <a:cubicBezTo>
                    <a:pt x="28" y="54"/>
                    <a:pt x="33" y="44"/>
                    <a:pt x="41" y="35"/>
                  </a:cubicBezTo>
                  <a:cubicBezTo>
                    <a:pt x="51" y="25"/>
                    <a:pt x="58" y="12"/>
                    <a:pt x="67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ECE58247-2D26-76FC-8849-03BE71D033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0" y="395"/>
              <a:ext cx="161" cy="361"/>
            </a:xfrm>
            <a:custGeom>
              <a:avLst/>
              <a:gdLst>
                <a:gd name="T0" fmla="*/ 1 w 181"/>
                <a:gd name="T1" fmla="*/ 395 h 406"/>
                <a:gd name="T2" fmla="*/ 0 w 181"/>
                <a:gd name="T3" fmla="*/ 334 h 406"/>
                <a:gd name="T4" fmla="*/ 29 w 181"/>
                <a:gd name="T5" fmla="*/ 186 h 406"/>
                <a:gd name="T6" fmla="*/ 40 w 181"/>
                <a:gd name="T7" fmla="*/ 142 h 406"/>
                <a:gd name="T8" fmla="*/ 80 w 181"/>
                <a:gd name="T9" fmla="*/ 73 h 406"/>
                <a:gd name="T10" fmla="*/ 84 w 181"/>
                <a:gd name="T11" fmla="*/ 64 h 406"/>
                <a:gd name="T12" fmla="*/ 112 w 181"/>
                <a:gd name="T13" fmla="*/ 17 h 406"/>
                <a:gd name="T14" fmla="*/ 175 w 181"/>
                <a:gd name="T15" fmla="*/ 40 h 406"/>
                <a:gd name="T16" fmla="*/ 172 w 181"/>
                <a:gd name="T17" fmla="*/ 107 h 406"/>
                <a:gd name="T18" fmla="*/ 158 w 181"/>
                <a:gd name="T19" fmla="*/ 153 h 406"/>
                <a:gd name="T20" fmla="*/ 147 w 181"/>
                <a:gd name="T21" fmla="*/ 191 h 406"/>
                <a:gd name="T22" fmla="*/ 110 w 181"/>
                <a:gd name="T23" fmla="*/ 272 h 406"/>
                <a:gd name="T24" fmla="*/ 103 w 181"/>
                <a:gd name="T25" fmla="*/ 292 h 406"/>
                <a:gd name="T26" fmla="*/ 86 w 181"/>
                <a:gd name="T27" fmla="*/ 341 h 406"/>
                <a:gd name="T28" fmla="*/ 81 w 181"/>
                <a:gd name="T29" fmla="*/ 355 h 406"/>
                <a:gd name="T30" fmla="*/ 50 w 181"/>
                <a:gd name="T31" fmla="*/ 403 h 406"/>
                <a:gd name="T32" fmla="*/ 39 w 181"/>
                <a:gd name="T33" fmla="*/ 405 h 406"/>
                <a:gd name="T34" fmla="*/ 1 w 181"/>
                <a:gd name="T35" fmla="*/ 39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1" h="406">
                  <a:moveTo>
                    <a:pt x="1" y="395"/>
                  </a:moveTo>
                  <a:cubicBezTo>
                    <a:pt x="1" y="376"/>
                    <a:pt x="0" y="355"/>
                    <a:pt x="0" y="334"/>
                  </a:cubicBezTo>
                  <a:cubicBezTo>
                    <a:pt x="2" y="283"/>
                    <a:pt x="15" y="234"/>
                    <a:pt x="29" y="186"/>
                  </a:cubicBezTo>
                  <a:cubicBezTo>
                    <a:pt x="34" y="171"/>
                    <a:pt x="36" y="156"/>
                    <a:pt x="40" y="142"/>
                  </a:cubicBezTo>
                  <a:cubicBezTo>
                    <a:pt x="47" y="115"/>
                    <a:pt x="58" y="91"/>
                    <a:pt x="80" y="73"/>
                  </a:cubicBezTo>
                  <a:cubicBezTo>
                    <a:pt x="82" y="71"/>
                    <a:pt x="84" y="67"/>
                    <a:pt x="84" y="64"/>
                  </a:cubicBezTo>
                  <a:cubicBezTo>
                    <a:pt x="87" y="44"/>
                    <a:pt x="95" y="29"/>
                    <a:pt x="112" y="17"/>
                  </a:cubicBezTo>
                  <a:cubicBezTo>
                    <a:pt x="137" y="0"/>
                    <a:pt x="167" y="11"/>
                    <a:pt x="175" y="40"/>
                  </a:cubicBezTo>
                  <a:cubicBezTo>
                    <a:pt x="181" y="62"/>
                    <a:pt x="177" y="85"/>
                    <a:pt x="172" y="107"/>
                  </a:cubicBezTo>
                  <a:cubicBezTo>
                    <a:pt x="169" y="123"/>
                    <a:pt x="163" y="138"/>
                    <a:pt x="158" y="153"/>
                  </a:cubicBezTo>
                  <a:cubicBezTo>
                    <a:pt x="154" y="166"/>
                    <a:pt x="150" y="178"/>
                    <a:pt x="147" y="191"/>
                  </a:cubicBezTo>
                  <a:cubicBezTo>
                    <a:pt x="139" y="220"/>
                    <a:pt x="126" y="247"/>
                    <a:pt x="110" y="272"/>
                  </a:cubicBezTo>
                  <a:cubicBezTo>
                    <a:pt x="107" y="278"/>
                    <a:pt x="104" y="285"/>
                    <a:pt x="103" y="292"/>
                  </a:cubicBezTo>
                  <a:cubicBezTo>
                    <a:pt x="100" y="309"/>
                    <a:pt x="96" y="326"/>
                    <a:pt x="86" y="341"/>
                  </a:cubicBezTo>
                  <a:cubicBezTo>
                    <a:pt x="83" y="345"/>
                    <a:pt x="82" y="350"/>
                    <a:pt x="81" y="355"/>
                  </a:cubicBezTo>
                  <a:cubicBezTo>
                    <a:pt x="74" y="373"/>
                    <a:pt x="64" y="389"/>
                    <a:pt x="50" y="403"/>
                  </a:cubicBezTo>
                  <a:cubicBezTo>
                    <a:pt x="47" y="406"/>
                    <a:pt x="44" y="406"/>
                    <a:pt x="39" y="405"/>
                  </a:cubicBezTo>
                  <a:cubicBezTo>
                    <a:pt x="28" y="401"/>
                    <a:pt x="16" y="399"/>
                    <a:pt x="1" y="39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91A2CA0E-5A8D-8FB3-2559-C2C9A2995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8" y="411"/>
              <a:ext cx="181" cy="365"/>
            </a:xfrm>
            <a:custGeom>
              <a:avLst/>
              <a:gdLst>
                <a:gd name="T0" fmla="*/ 172 w 203"/>
                <a:gd name="T1" fmla="*/ 410 h 410"/>
                <a:gd name="T2" fmla="*/ 113 w 203"/>
                <a:gd name="T3" fmla="*/ 329 h 410"/>
                <a:gd name="T4" fmla="*/ 104 w 203"/>
                <a:gd name="T5" fmla="*/ 309 h 410"/>
                <a:gd name="T6" fmla="*/ 72 w 203"/>
                <a:gd name="T7" fmla="*/ 236 h 410"/>
                <a:gd name="T8" fmla="*/ 61 w 203"/>
                <a:gd name="T9" fmla="*/ 195 h 410"/>
                <a:gd name="T10" fmla="*/ 56 w 203"/>
                <a:gd name="T11" fmla="*/ 180 h 410"/>
                <a:gd name="T12" fmla="*/ 35 w 203"/>
                <a:gd name="T13" fmla="*/ 124 h 410"/>
                <a:gd name="T14" fmla="*/ 31 w 203"/>
                <a:gd name="T15" fmla="*/ 112 h 410"/>
                <a:gd name="T16" fmla="*/ 7 w 203"/>
                <a:gd name="T17" fmla="*/ 57 h 410"/>
                <a:gd name="T18" fmla="*/ 31 w 203"/>
                <a:gd name="T19" fmla="*/ 6 h 410"/>
                <a:gd name="T20" fmla="*/ 62 w 203"/>
                <a:gd name="T21" fmla="*/ 7 h 410"/>
                <a:gd name="T22" fmla="*/ 95 w 203"/>
                <a:gd name="T23" fmla="*/ 41 h 410"/>
                <a:gd name="T24" fmla="*/ 123 w 203"/>
                <a:gd name="T25" fmla="*/ 89 h 410"/>
                <a:gd name="T26" fmla="*/ 142 w 203"/>
                <a:gd name="T27" fmla="*/ 134 h 410"/>
                <a:gd name="T28" fmla="*/ 153 w 203"/>
                <a:gd name="T29" fmla="*/ 156 h 410"/>
                <a:gd name="T30" fmla="*/ 178 w 203"/>
                <a:gd name="T31" fmla="*/ 235 h 410"/>
                <a:gd name="T32" fmla="*/ 182 w 203"/>
                <a:gd name="T33" fmla="*/ 249 h 410"/>
                <a:gd name="T34" fmla="*/ 199 w 203"/>
                <a:gd name="T35" fmla="*/ 316 h 410"/>
                <a:gd name="T36" fmla="*/ 201 w 203"/>
                <a:gd name="T37" fmla="*/ 351 h 410"/>
                <a:gd name="T38" fmla="*/ 196 w 203"/>
                <a:gd name="T39" fmla="*/ 378 h 410"/>
                <a:gd name="T40" fmla="*/ 172 w 203"/>
                <a:gd name="T41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3" h="410">
                  <a:moveTo>
                    <a:pt x="172" y="410"/>
                  </a:moveTo>
                  <a:cubicBezTo>
                    <a:pt x="145" y="386"/>
                    <a:pt x="122" y="362"/>
                    <a:pt x="113" y="329"/>
                  </a:cubicBezTo>
                  <a:cubicBezTo>
                    <a:pt x="111" y="322"/>
                    <a:pt x="106" y="316"/>
                    <a:pt x="104" y="309"/>
                  </a:cubicBezTo>
                  <a:cubicBezTo>
                    <a:pt x="96" y="283"/>
                    <a:pt x="85" y="259"/>
                    <a:pt x="72" y="236"/>
                  </a:cubicBezTo>
                  <a:cubicBezTo>
                    <a:pt x="65" y="224"/>
                    <a:pt x="65" y="209"/>
                    <a:pt x="61" y="195"/>
                  </a:cubicBezTo>
                  <a:cubicBezTo>
                    <a:pt x="60" y="190"/>
                    <a:pt x="58" y="185"/>
                    <a:pt x="56" y="180"/>
                  </a:cubicBezTo>
                  <a:cubicBezTo>
                    <a:pt x="44" y="163"/>
                    <a:pt x="37" y="145"/>
                    <a:pt x="35" y="124"/>
                  </a:cubicBezTo>
                  <a:cubicBezTo>
                    <a:pt x="35" y="120"/>
                    <a:pt x="33" y="116"/>
                    <a:pt x="31" y="112"/>
                  </a:cubicBezTo>
                  <a:cubicBezTo>
                    <a:pt x="23" y="94"/>
                    <a:pt x="13" y="76"/>
                    <a:pt x="7" y="57"/>
                  </a:cubicBezTo>
                  <a:cubicBezTo>
                    <a:pt x="0" y="34"/>
                    <a:pt x="10" y="17"/>
                    <a:pt x="31" y="6"/>
                  </a:cubicBezTo>
                  <a:cubicBezTo>
                    <a:pt x="42" y="0"/>
                    <a:pt x="52" y="2"/>
                    <a:pt x="62" y="7"/>
                  </a:cubicBezTo>
                  <a:cubicBezTo>
                    <a:pt x="77" y="14"/>
                    <a:pt x="86" y="27"/>
                    <a:pt x="95" y="41"/>
                  </a:cubicBezTo>
                  <a:cubicBezTo>
                    <a:pt x="104" y="57"/>
                    <a:pt x="114" y="72"/>
                    <a:pt x="123" y="89"/>
                  </a:cubicBezTo>
                  <a:cubicBezTo>
                    <a:pt x="130" y="103"/>
                    <a:pt x="136" y="119"/>
                    <a:pt x="142" y="134"/>
                  </a:cubicBezTo>
                  <a:cubicBezTo>
                    <a:pt x="145" y="142"/>
                    <a:pt x="148" y="150"/>
                    <a:pt x="153" y="156"/>
                  </a:cubicBezTo>
                  <a:cubicBezTo>
                    <a:pt x="169" y="180"/>
                    <a:pt x="178" y="206"/>
                    <a:pt x="178" y="235"/>
                  </a:cubicBezTo>
                  <a:cubicBezTo>
                    <a:pt x="178" y="240"/>
                    <a:pt x="179" y="245"/>
                    <a:pt x="182" y="249"/>
                  </a:cubicBezTo>
                  <a:cubicBezTo>
                    <a:pt x="194" y="270"/>
                    <a:pt x="203" y="291"/>
                    <a:pt x="199" y="316"/>
                  </a:cubicBezTo>
                  <a:cubicBezTo>
                    <a:pt x="197" y="327"/>
                    <a:pt x="199" y="340"/>
                    <a:pt x="201" y="351"/>
                  </a:cubicBezTo>
                  <a:cubicBezTo>
                    <a:pt x="203" y="361"/>
                    <a:pt x="202" y="370"/>
                    <a:pt x="196" y="378"/>
                  </a:cubicBezTo>
                  <a:cubicBezTo>
                    <a:pt x="189" y="389"/>
                    <a:pt x="181" y="399"/>
                    <a:pt x="172" y="41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4035D50E-EECB-BBFB-5FF0-5E9406835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5" y="756"/>
              <a:ext cx="156" cy="362"/>
            </a:xfrm>
            <a:custGeom>
              <a:avLst/>
              <a:gdLst>
                <a:gd name="T0" fmla="*/ 0 w 175"/>
                <a:gd name="T1" fmla="*/ 55 h 406"/>
                <a:gd name="T2" fmla="*/ 5 w 175"/>
                <a:gd name="T3" fmla="*/ 26 h 406"/>
                <a:gd name="T4" fmla="*/ 6 w 175"/>
                <a:gd name="T5" fmla="*/ 9 h 406"/>
                <a:gd name="T6" fmla="*/ 15 w 175"/>
                <a:gd name="T7" fmla="*/ 1 h 406"/>
                <a:gd name="T8" fmla="*/ 69 w 175"/>
                <a:gd name="T9" fmla="*/ 32 h 406"/>
                <a:gd name="T10" fmla="*/ 88 w 175"/>
                <a:gd name="T11" fmla="*/ 84 h 406"/>
                <a:gd name="T12" fmla="*/ 92 w 175"/>
                <a:gd name="T13" fmla="*/ 97 h 406"/>
                <a:gd name="T14" fmla="*/ 112 w 175"/>
                <a:gd name="T15" fmla="*/ 173 h 406"/>
                <a:gd name="T16" fmla="*/ 115 w 175"/>
                <a:gd name="T17" fmla="*/ 180 h 406"/>
                <a:gd name="T18" fmla="*/ 126 w 175"/>
                <a:gd name="T19" fmla="*/ 220 h 406"/>
                <a:gd name="T20" fmla="*/ 131 w 175"/>
                <a:gd name="T21" fmla="*/ 230 h 406"/>
                <a:gd name="T22" fmla="*/ 153 w 175"/>
                <a:gd name="T23" fmla="*/ 313 h 406"/>
                <a:gd name="T24" fmla="*/ 157 w 175"/>
                <a:gd name="T25" fmla="*/ 323 h 406"/>
                <a:gd name="T26" fmla="*/ 169 w 175"/>
                <a:gd name="T27" fmla="*/ 373 h 406"/>
                <a:gd name="T28" fmla="*/ 130 w 175"/>
                <a:gd name="T29" fmla="*/ 405 h 406"/>
                <a:gd name="T30" fmla="*/ 106 w 175"/>
                <a:gd name="T31" fmla="*/ 398 h 406"/>
                <a:gd name="T32" fmla="*/ 66 w 175"/>
                <a:gd name="T33" fmla="*/ 353 h 406"/>
                <a:gd name="T34" fmla="*/ 28 w 175"/>
                <a:gd name="T35" fmla="*/ 222 h 406"/>
                <a:gd name="T36" fmla="*/ 26 w 175"/>
                <a:gd name="T37" fmla="*/ 212 h 406"/>
                <a:gd name="T38" fmla="*/ 13 w 175"/>
                <a:gd name="T39" fmla="*/ 150 h 406"/>
                <a:gd name="T40" fmla="*/ 2 w 175"/>
                <a:gd name="T41" fmla="*/ 70 h 406"/>
                <a:gd name="T42" fmla="*/ 0 w 175"/>
                <a:gd name="T43" fmla="*/ 56 h 406"/>
                <a:gd name="T44" fmla="*/ 0 w 175"/>
                <a:gd name="T45" fmla="*/ 5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406">
                  <a:moveTo>
                    <a:pt x="0" y="55"/>
                  </a:moveTo>
                  <a:cubicBezTo>
                    <a:pt x="1" y="45"/>
                    <a:pt x="3" y="36"/>
                    <a:pt x="5" y="26"/>
                  </a:cubicBezTo>
                  <a:cubicBezTo>
                    <a:pt x="6" y="20"/>
                    <a:pt x="6" y="15"/>
                    <a:pt x="6" y="9"/>
                  </a:cubicBezTo>
                  <a:cubicBezTo>
                    <a:pt x="6" y="3"/>
                    <a:pt x="8" y="1"/>
                    <a:pt x="15" y="1"/>
                  </a:cubicBezTo>
                  <a:cubicBezTo>
                    <a:pt x="39" y="0"/>
                    <a:pt x="56" y="12"/>
                    <a:pt x="69" y="32"/>
                  </a:cubicBezTo>
                  <a:cubicBezTo>
                    <a:pt x="79" y="48"/>
                    <a:pt x="84" y="65"/>
                    <a:pt x="88" y="84"/>
                  </a:cubicBezTo>
                  <a:cubicBezTo>
                    <a:pt x="88" y="88"/>
                    <a:pt x="90" y="93"/>
                    <a:pt x="92" y="97"/>
                  </a:cubicBezTo>
                  <a:cubicBezTo>
                    <a:pt x="105" y="120"/>
                    <a:pt x="115" y="145"/>
                    <a:pt x="112" y="173"/>
                  </a:cubicBezTo>
                  <a:cubicBezTo>
                    <a:pt x="112" y="175"/>
                    <a:pt x="114" y="178"/>
                    <a:pt x="115" y="180"/>
                  </a:cubicBezTo>
                  <a:cubicBezTo>
                    <a:pt x="119" y="194"/>
                    <a:pt x="122" y="207"/>
                    <a:pt x="126" y="220"/>
                  </a:cubicBezTo>
                  <a:cubicBezTo>
                    <a:pt x="127" y="223"/>
                    <a:pt x="129" y="227"/>
                    <a:pt x="131" y="230"/>
                  </a:cubicBezTo>
                  <a:cubicBezTo>
                    <a:pt x="147" y="255"/>
                    <a:pt x="158" y="282"/>
                    <a:pt x="153" y="313"/>
                  </a:cubicBezTo>
                  <a:cubicBezTo>
                    <a:pt x="153" y="316"/>
                    <a:pt x="155" y="320"/>
                    <a:pt x="157" y="323"/>
                  </a:cubicBezTo>
                  <a:cubicBezTo>
                    <a:pt x="168" y="338"/>
                    <a:pt x="175" y="354"/>
                    <a:pt x="169" y="373"/>
                  </a:cubicBezTo>
                  <a:cubicBezTo>
                    <a:pt x="162" y="392"/>
                    <a:pt x="148" y="402"/>
                    <a:pt x="130" y="405"/>
                  </a:cubicBezTo>
                  <a:cubicBezTo>
                    <a:pt x="122" y="406"/>
                    <a:pt x="113" y="401"/>
                    <a:pt x="106" y="398"/>
                  </a:cubicBezTo>
                  <a:cubicBezTo>
                    <a:pt x="87" y="388"/>
                    <a:pt x="74" y="372"/>
                    <a:pt x="66" y="353"/>
                  </a:cubicBezTo>
                  <a:cubicBezTo>
                    <a:pt x="46" y="311"/>
                    <a:pt x="32" y="268"/>
                    <a:pt x="28" y="222"/>
                  </a:cubicBezTo>
                  <a:cubicBezTo>
                    <a:pt x="28" y="218"/>
                    <a:pt x="27" y="215"/>
                    <a:pt x="26" y="212"/>
                  </a:cubicBezTo>
                  <a:cubicBezTo>
                    <a:pt x="22" y="191"/>
                    <a:pt x="17" y="170"/>
                    <a:pt x="13" y="150"/>
                  </a:cubicBezTo>
                  <a:cubicBezTo>
                    <a:pt x="9" y="123"/>
                    <a:pt x="6" y="97"/>
                    <a:pt x="2" y="70"/>
                  </a:cubicBezTo>
                  <a:cubicBezTo>
                    <a:pt x="1" y="65"/>
                    <a:pt x="1" y="61"/>
                    <a:pt x="0" y="56"/>
                  </a:cubicBezTo>
                  <a:cubicBezTo>
                    <a:pt x="0" y="56"/>
                    <a:pt x="0" y="56"/>
                    <a:pt x="0" y="5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7BFB465A-E95C-2C50-3E62-1CFB7B487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1" y="436"/>
              <a:ext cx="153" cy="318"/>
            </a:xfrm>
            <a:custGeom>
              <a:avLst/>
              <a:gdLst>
                <a:gd name="T0" fmla="*/ 160 w 172"/>
                <a:gd name="T1" fmla="*/ 351 h 358"/>
                <a:gd name="T2" fmla="*/ 147 w 172"/>
                <a:gd name="T3" fmla="*/ 353 h 358"/>
                <a:gd name="T4" fmla="*/ 125 w 172"/>
                <a:gd name="T5" fmla="*/ 346 h 358"/>
                <a:gd name="T6" fmla="*/ 100 w 172"/>
                <a:gd name="T7" fmla="*/ 308 h 358"/>
                <a:gd name="T8" fmla="*/ 78 w 172"/>
                <a:gd name="T9" fmla="*/ 262 h 358"/>
                <a:gd name="T10" fmla="*/ 77 w 172"/>
                <a:gd name="T11" fmla="*/ 260 h 358"/>
                <a:gd name="T12" fmla="*/ 48 w 172"/>
                <a:gd name="T13" fmla="*/ 168 h 358"/>
                <a:gd name="T14" fmla="*/ 44 w 172"/>
                <a:gd name="T15" fmla="*/ 160 h 358"/>
                <a:gd name="T16" fmla="*/ 29 w 172"/>
                <a:gd name="T17" fmla="*/ 133 h 358"/>
                <a:gd name="T18" fmla="*/ 15 w 172"/>
                <a:gd name="T19" fmla="*/ 94 h 358"/>
                <a:gd name="T20" fmla="*/ 7 w 172"/>
                <a:gd name="T21" fmla="*/ 26 h 358"/>
                <a:gd name="T22" fmla="*/ 44 w 172"/>
                <a:gd name="T23" fmla="*/ 3 h 358"/>
                <a:gd name="T24" fmla="*/ 92 w 172"/>
                <a:gd name="T25" fmla="*/ 41 h 358"/>
                <a:gd name="T26" fmla="*/ 110 w 172"/>
                <a:gd name="T27" fmla="*/ 77 h 358"/>
                <a:gd name="T28" fmla="*/ 128 w 172"/>
                <a:gd name="T29" fmla="*/ 125 h 358"/>
                <a:gd name="T30" fmla="*/ 135 w 172"/>
                <a:gd name="T31" fmla="*/ 137 h 358"/>
                <a:gd name="T32" fmla="*/ 169 w 172"/>
                <a:gd name="T33" fmla="*/ 192 h 358"/>
                <a:gd name="T34" fmla="*/ 171 w 172"/>
                <a:gd name="T35" fmla="*/ 201 h 358"/>
                <a:gd name="T36" fmla="*/ 161 w 172"/>
                <a:gd name="T37" fmla="*/ 349 h 358"/>
                <a:gd name="T38" fmla="*/ 160 w 172"/>
                <a:gd name="T39" fmla="*/ 35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358">
                  <a:moveTo>
                    <a:pt x="160" y="351"/>
                  </a:moveTo>
                  <a:cubicBezTo>
                    <a:pt x="155" y="352"/>
                    <a:pt x="151" y="352"/>
                    <a:pt x="147" y="353"/>
                  </a:cubicBezTo>
                  <a:cubicBezTo>
                    <a:pt x="137" y="358"/>
                    <a:pt x="130" y="354"/>
                    <a:pt x="125" y="346"/>
                  </a:cubicBezTo>
                  <a:cubicBezTo>
                    <a:pt x="116" y="334"/>
                    <a:pt x="107" y="322"/>
                    <a:pt x="100" y="308"/>
                  </a:cubicBezTo>
                  <a:cubicBezTo>
                    <a:pt x="92" y="293"/>
                    <a:pt x="91" y="275"/>
                    <a:pt x="78" y="262"/>
                  </a:cubicBezTo>
                  <a:cubicBezTo>
                    <a:pt x="78" y="262"/>
                    <a:pt x="77" y="261"/>
                    <a:pt x="77" y="260"/>
                  </a:cubicBezTo>
                  <a:cubicBezTo>
                    <a:pt x="71" y="228"/>
                    <a:pt x="51" y="201"/>
                    <a:pt x="48" y="168"/>
                  </a:cubicBezTo>
                  <a:cubicBezTo>
                    <a:pt x="48" y="166"/>
                    <a:pt x="45" y="163"/>
                    <a:pt x="44" y="160"/>
                  </a:cubicBezTo>
                  <a:cubicBezTo>
                    <a:pt x="39" y="151"/>
                    <a:pt x="33" y="143"/>
                    <a:pt x="29" y="133"/>
                  </a:cubicBezTo>
                  <a:cubicBezTo>
                    <a:pt x="24" y="120"/>
                    <a:pt x="20" y="107"/>
                    <a:pt x="15" y="94"/>
                  </a:cubicBezTo>
                  <a:cubicBezTo>
                    <a:pt x="7" y="72"/>
                    <a:pt x="0" y="50"/>
                    <a:pt x="7" y="26"/>
                  </a:cubicBezTo>
                  <a:cubicBezTo>
                    <a:pt x="13" y="7"/>
                    <a:pt x="25" y="0"/>
                    <a:pt x="44" y="3"/>
                  </a:cubicBezTo>
                  <a:cubicBezTo>
                    <a:pt x="67" y="7"/>
                    <a:pt x="83" y="20"/>
                    <a:pt x="92" y="41"/>
                  </a:cubicBezTo>
                  <a:cubicBezTo>
                    <a:pt x="98" y="53"/>
                    <a:pt x="105" y="65"/>
                    <a:pt x="110" y="77"/>
                  </a:cubicBezTo>
                  <a:cubicBezTo>
                    <a:pt x="116" y="93"/>
                    <a:pt x="122" y="109"/>
                    <a:pt x="128" y="125"/>
                  </a:cubicBezTo>
                  <a:cubicBezTo>
                    <a:pt x="130" y="129"/>
                    <a:pt x="132" y="133"/>
                    <a:pt x="135" y="137"/>
                  </a:cubicBezTo>
                  <a:cubicBezTo>
                    <a:pt x="146" y="156"/>
                    <a:pt x="158" y="174"/>
                    <a:pt x="169" y="192"/>
                  </a:cubicBezTo>
                  <a:cubicBezTo>
                    <a:pt x="171" y="194"/>
                    <a:pt x="172" y="198"/>
                    <a:pt x="171" y="201"/>
                  </a:cubicBezTo>
                  <a:cubicBezTo>
                    <a:pt x="160" y="250"/>
                    <a:pt x="155" y="299"/>
                    <a:pt x="161" y="349"/>
                  </a:cubicBezTo>
                  <a:cubicBezTo>
                    <a:pt x="161" y="349"/>
                    <a:pt x="160" y="350"/>
                    <a:pt x="160" y="35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F8D10B14-1A92-D410-05B8-41323EDFF3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7" y="756"/>
              <a:ext cx="141" cy="337"/>
            </a:xfrm>
            <a:custGeom>
              <a:avLst/>
              <a:gdLst>
                <a:gd name="T0" fmla="*/ 143 w 158"/>
                <a:gd name="T1" fmla="*/ 1 h 378"/>
                <a:gd name="T2" fmla="*/ 139 w 158"/>
                <a:gd name="T3" fmla="*/ 30 h 378"/>
                <a:gd name="T4" fmla="*/ 139 w 158"/>
                <a:gd name="T5" fmla="*/ 86 h 378"/>
                <a:gd name="T6" fmla="*/ 150 w 158"/>
                <a:gd name="T7" fmla="*/ 164 h 378"/>
                <a:gd name="T8" fmla="*/ 151 w 158"/>
                <a:gd name="T9" fmla="*/ 169 h 378"/>
                <a:gd name="T10" fmla="*/ 134 w 158"/>
                <a:gd name="T11" fmla="*/ 223 h 378"/>
                <a:gd name="T12" fmla="*/ 127 w 158"/>
                <a:gd name="T13" fmla="*/ 235 h 378"/>
                <a:gd name="T14" fmla="*/ 109 w 158"/>
                <a:gd name="T15" fmla="*/ 283 h 378"/>
                <a:gd name="T16" fmla="*/ 106 w 158"/>
                <a:gd name="T17" fmla="*/ 292 h 378"/>
                <a:gd name="T18" fmla="*/ 85 w 158"/>
                <a:gd name="T19" fmla="*/ 333 h 378"/>
                <a:gd name="T20" fmla="*/ 74 w 158"/>
                <a:gd name="T21" fmla="*/ 349 h 378"/>
                <a:gd name="T22" fmla="*/ 38 w 158"/>
                <a:gd name="T23" fmla="*/ 375 h 378"/>
                <a:gd name="T24" fmla="*/ 0 w 158"/>
                <a:gd name="T25" fmla="*/ 346 h 378"/>
                <a:gd name="T26" fmla="*/ 17 w 158"/>
                <a:gd name="T27" fmla="*/ 276 h 378"/>
                <a:gd name="T28" fmla="*/ 23 w 158"/>
                <a:gd name="T29" fmla="*/ 260 h 378"/>
                <a:gd name="T30" fmla="*/ 36 w 158"/>
                <a:gd name="T31" fmla="*/ 225 h 378"/>
                <a:gd name="T32" fmla="*/ 40 w 158"/>
                <a:gd name="T33" fmla="*/ 203 h 378"/>
                <a:gd name="T34" fmla="*/ 45 w 158"/>
                <a:gd name="T35" fmla="*/ 185 h 378"/>
                <a:gd name="T36" fmla="*/ 63 w 158"/>
                <a:gd name="T37" fmla="*/ 124 h 378"/>
                <a:gd name="T38" fmla="*/ 93 w 158"/>
                <a:gd name="T39" fmla="*/ 61 h 378"/>
                <a:gd name="T40" fmla="*/ 96 w 158"/>
                <a:gd name="T41" fmla="*/ 52 h 378"/>
                <a:gd name="T42" fmla="*/ 110 w 158"/>
                <a:gd name="T43" fmla="*/ 16 h 378"/>
                <a:gd name="T44" fmla="*/ 143 w 158"/>
                <a:gd name="T45" fmla="*/ 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8" h="378">
                  <a:moveTo>
                    <a:pt x="143" y="1"/>
                  </a:moveTo>
                  <a:cubicBezTo>
                    <a:pt x="142" y="11"/>
                    <a:pt x="141" y="21"/>
                    <a:pt x="139" y="30"/>
                  </a:cubicBezTo>
                  <a:cubicBezTo>
                    <a:pt x="135" y="49"/>
                    <a:pt x="136" y="68"/>
                    <a:pt x="139" y="86"/>
                  </a:cubicBezTo>
                  <a:cubicBezTo>
                    <a:pt x="143" y="112"/>
                    <a:pt x="146" y="138"/>
                    <a:pt x="150" y="164"/>
                  </a:cubicBezTo>
                  <a:cubicBezTo>
                    <a:pt x="150" y="166"/>
                    <a:pt x="150" y="167"/>
                    <a:pt x="151" y="169"/>
                  </a:cubicBezTo>
                  <a:cubicBezTo>
                    <a:pt x="158" y="191"/>
                    <a:pt x="147" y="207"/>
                    <a:pt x="134" y="223"/>
                  </a:cubicBezTo>
                  <a:cubicBezTo>
                    <a:pt x="131" y="226"/>
                    <a:pt x="129" y="231"/>
                    <a:pt x="127" y="235"/>
                  </a:cubicBezTo>
                  <a:cubicBezTo>
                    <a:pt x="121" y="251"/>
                    <a:pt x="115" y="267"/>
                    <a:pt x="109" y="283"/>
                  </a:cubicBezTo>
                  <a:cubicBezTo>
                    <a:pt x="107" y="286"/>
                    <a:pt x="106" y="289"/>
                    <a:pt x="106" y="292"/>
                  </a:cubicBezTo>
                  <a:cubicBezTo>
                    <a:pt x="101" y="307"/>
                    <a:pt x="95" y="321"/>
                    <a:pt x="85" y="333"/>
                  </a:cubicBezTo>
                  <a:cubicBezTo>
                    <a:pt x="80" y="337"/>
                    <a:pt x="78" y="344"/>
                    <a:pt x="74" y="349"/>
                  </a:cubicBezTo>
                  <a:cubicBezTo>
                    <a:pt x="66" y="363"/>
                    <a:pt x="54" y="372"/>
                    <a:pt x="38" y="375"/>
                  </a:cubicBezTo>
                  <a:cubicBezTo>
                    <a:pt x="20" y="378"/>
                    <a:pt x="0" y="364"/>
                    <a:pt x="0" y="346"/>
                  </a:cubicBezTo>
                  <a:cubicBezTo>
                    <a:pt x="0" y="321"/>
                    <a:pt x="6" y="298"/>
                    <a:pt x="17" y="276"/>
                  </a:cubicBezTo>
                  <a:cubicBezTo>
                    <a:pt x="20" y="271"/>
                    <a:pt x="21" y="266"/>
                    <a:pt x="23" y="260"/>
                  </a:cubicBezTo>
                  <a:cubicBezTo>
                    <a:pt x="28" y="248"/>
                    <a:pt x="32" y="237"/>
                    <a:pt x="36" y="225"/>
                  </a:cubicBezTo>
                  <a:cubicBezTo>
                    <a:pt x="38" y="218"/>
                    <a:pt x="39" y="210"/>
                    <a:pt x="40" y="203"/>
                  </a:cubicBezTo>
                  <a:cubicBezTo>
                    <a:pt x="42" y="196"/>
                    <a:pt x="43" y="190"/>
                    <a:pt x="45" y="185"/>
                  </a:cubicBezTo>
                  <a:cubicBezTo>
                    <a:pt x="50" y="164"/>
                    <a:pt x="55" y="144"/>
                    <a:pt x="63" y="124"/>
                  </a:cubicBezTo>
                  <a:cubicBezTo>
                    <a:pt x="72" y="102"/>
                    <a:pt x="83" y="82"/>
                    <a:pt x="93" y="61"/>
                  </a:cubicBezTo>
                  <a:cubicBezTo>
                    <a:pt x="94" y="58"/>
                    <a:pt x="95" y="55"/>
                    <a:pt x="96" y="52"/>
                  </a:cubicBezTo>
                  <a:cubicBezTo>
                    <a:pt x="101" y="40"/>
                    <a:pt x="105" y="28"/>
                    <a:pt x="110" y="16"/>
                  </a:cubicBezTo>
                  <a:cubicBezTo>
                    <a:pt x="116" y="2"/>
                    <a:pt x="128" y="0"/>
                    <a:pt x="143" y="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4">
            <a:extLst>
              <a:ext uri="{FF2B5EF4-FFF2-40B4-BE49-F238E27FC236}">
                <a16:creationId xmlns:a16="http://schemas.microsoft.com/office/drawing/2014/main" id="{2252CAF3-9640-F2F1-C1B6-F171F3FB6B2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8338" y="3573462"/>
            <a:ext cx="1212849" cy="1266824"/>
            <a:chOff x="421" y="2251"/>
            <a:chExt cx="764" cy="798"/>
          </a:xfrm>
        </p:grpSpPr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EDD12811-941F-5BAE-A7A0-E76E0A1B4F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" y="2251"/>
              <a:ext cx="200" cy="405"/>
            </a:xfrm>
            <a:custGeom>
              <a:avLst/>
              <a:gdLst>
                <a:gd name="T0" fmla="*/ 37 w 224"/>
                <a:gd name="T1" fmla="*/ 455 h 455"/>
                <a:gd name="T2" fmla="*/ 21 w 224"/>
                <a:gd name="T3" fmla="*/ 306 h 455"/>
                <a:gd name="T4" fmla="*/ 37 w 224"/>
                <a:gd name="T5" fmla="*/ 259 h 455"/>
                <a:gd name="T6" fmla="*/ 45 w 224"/>
                <a:gd name="T7" fmla="*/ 235 h 455"/>
                <a:gd name="T8" fmla="*/ 60 w 224"/>
                <a:gd name="T9" fmla="*/ 193 h 455"/>
                <a:gd name="T10" fmla="*/ 65 w 224"/>
                <a:gd name="T11" fmla="*/ 177 h 455"/>
                <a:gd name="T12" fmla="*/ 67 w 224"/>
                <a:gd name="T13" fmla="*/ 168 h 455"/>
                <a:gd name="T14" fmla="*/ 121 w 224"/>
                <a:gd name="T15" fmla="*/ 63 h 455"/>
                <a:gd name="T16" fmla="*/ 126 w 224"/>
                <a:gd name="T17" fmla="*/ 54 h 455"/>
                <a:gd name="T18" fmla="*/ 143 w 224"/>
                <a:gd name="T19" fmla="*/ 23 h 455"/>
                <a:gd name="T20" fmla="*/ 207 w 224"/>
                <a:gd name="T21" fmla="*/ 12 h 455"/>
                <a:gd name="T22" fmla="*/ 223 w 224"/>
                <a:gd name="T23" fmla="*/ 46 h 455"/>
                <a:gd name="T24" fmla="*/ 192 w 224"/>
                <a:gd name="T25" fmla="*/ 128 h 455"/>
                <a:gd name="T26" fmla="*/ 187 w 224"/>
                <a:gd name="T27" fmla="*/ 139 h 455"/>
                <a:gd name="T28" fmla="*/ 148 w 224"/>
                <a:gd name="T29" fmla="*/ 237 h 455"/>
                <a:gd name="T30" fmla="*/ 145 w 224"/>
                <a:gd name="T31" fmla="*/ 244 h 455"/>
                <a:gd name="T32" fmla="*/ 115 w 224"/>
                <a:gd name="T33" fmla="*/ 295 h 455"/>
                <a:gd name="T34" fmla="*/ 110 w 224"/>
                <a:gd name="T35" fmla="*/ 306 h 455"/>
                <a:gd name="T36" fmla="*/ 82 w 224"/>
                <a:gd name="T37" fmla="*/ 388 h 455"/>
                <a:gd name="T38" fmla="*/ 52 w 224"/>
                <a:gd name="T39" fmla="*/ 439 h 455"/>
                <a:gd name="T40" fmla="*/ 37 w 224"/>
                <a:gd name="T41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4" h="455">
                  <a:moveTo>
                    <a:pt x="37" y="455"/>
                  </a:moveTo>
                  <a:cubicBezTo>
                    <a:pt x="5" y="408"/>
                    <a:pt x="0" y="359"/>
                    <a:pt x="21" y="306"/>
                  </a:cubicBezTo>
                  <a:cubicBezTo>
                    <a:pt x="27" y="291"/>
                    <a:pt x="31" y="274"/>
                    <a:pt x="37" y="259"/>
                  </a:cubicBezTo>
                  <a:cubicBezTo>
                    <a:pt x="40" y="251"/>
                    <a:pt x="43" y="243"/>
                    <a:pt x="45" y="235"/>
                  </a:cubicBezTo>
                  <a:cubicBezTo>
                    <a:pt x="48" y="221"/>
                    <a:pt x="55" y="207"/>
                    <a:pt x="60" y="193"/>
                  </a:cubicBezTo>
                  <a:cubicBezTo>
                    <a:pt x="62" y="188"/>
                    <a:pt x="64" y="183"/>
                    <a:pt x="65" y="177"/>
                  </a:cubicBezTo>
                  <a:cubicBezTo>
                    <a:pt x="66" y="174"/>
                    <a:pt x="66" y="171"/>
                    <a:pt x="67" y="168"/>
                  </a:cubicBezTo>
                  <a:cubicBezTo>
                    <a:pt x="82" y="131"/>
                    <a:pt x="89" y="91"/>
                    <a:pt x="121" y="63"/>
                  </a:cubicBezTo>
                  <a:cubicBezTo>
                    <a:pt x="123" y="61"/>
                    <a:pt x="124" y="57"/>
                    <a:pt x="126" y="54"/>
                  </a:cubicBezTo>
                  <a:cubicBezTo>
                    <a:pt x="132" y="44"/>
                    <a:pt x="136" y="32"/>
                    <a:pt x="143" y="23"/>
                  </a:cubicBezTo>
                  <a:cubicBezTo>
                    <a:pt x="161" y="0"/>
                    <a:pt x="186" y="1"/>
                    <a:pt x="207" y="12"/>
                  </a:cubicBezTo>
                  <a:cubicBezTo>
                    <a:pt x="220" y="18"/>
                    <a:pt x="224" y="33"/>
                    <a:pt x="223" y="46"/>
                  </a:cubicBezTo>
                  <a:cubicBezTo>
                    <a:pt x="221" y="76"/>
                    <a:pt x="216" y="106"/>
                    <a:pt x="192" y="128"/>
                  </a:cubicBezTo>
                  <a:cubicBezTo>
                    <a:pt x="190" y="130"/>
                    <a:pt x="188" y="135"/>
                    <a:pt x="187" y="139"/>
                  </a:cubicBezTo>
                  <a:cubicBezTo>
                    <a:pt x="180" y="174"/>
                    <a:pt x="170" y="208"/>
                    <a:pt x="148" y="237"/>
                  </a:cubicBezTo>
                  <a:cubicBezTo>
                    <a:pt x="146" y="239"/>
                    <a:pt x="145" y="242"/>
                    <a:pt x="145" y="244"/>
                  </a:cubicBezTo>
                  <a:cubicBezTo>
                    <a:pt x="138" y="264"/>
                    <a:pt x="129" y="281"/>
                    <a:pt x="115" y="295"/>
                  </a:cubicBezTo>
                  <a:cubicBezTo>
                    <a:pt x="112" y="298"/>
                    <a:pt x="111" y="302"/>
                    <a:pt x="110" y="306"/>
                  </a:cubicBezTo>
                  <a:cubicBezTo>
                    <a:pt x="107" y="336"/>
                    <a:pt x="99" y="363"/>
                    <a:pt x="82" y="388"/>
                  </a:cubicBezTo>
                  <a:cubicBezTo>
                    <a:pt x="71" y="404"/>
                    <a:pt x="63" y="422"/>
                    <a:pt x="52" y="439"/>
                  </a:cubicBezTo>
                  <a:cubicBezTo>
                    <a:pt x="48" y="445"/>
                    <a:pt x="42" y="450"/>
                    <a:pt x="37" y="45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DF70E0B0-8CED-2488-3538-89D23BF34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" y="2621"/>
              <a:ext cx="99" cy="428"/>
            </a:xfrm>
            <a:custGeom>
              <a:avLst/>
              <a:gdLst>
                <a:gd name="T0" fmla="*/ 67 w 112"/>
                <a:gd name="T1" fmla="*/ 0 h 480"/>
                <a:gd name="T2" fmla="*/ 104 w 112"/>
                <a:gd name="T3" fmla="*/ 154 h 480"/>
                <a:gd name="T4" fmla="*/ 108 w 112"/>
                <a:gd name="T5" fmla="*/ 187 h 480"/>
                <a:gd name="T6" fmla="*/ 109 w 112"/>
                <a:gd name="T7" fmla="*/ 206 h 480"/>
                <a:gd name="T8" fmla="*/ 111 w 112"/>
                <a:gd name="T9" fmla="*/ 265 h 480"/>
                <a:gd name="T10" fmla="*/ 108 w 112"/>
                <a:gd name="T11" fmla="*/ 312 h 480"/>
                <a:gd name="T12" fmla="*/ 108 w 112"/>
                <a:gd name="T13" fmla="*/ 324 h 480"/>
                <a:gd name="T14" fmla="*/ 102 w 112"/>
                <a:gd name="T15" fmla="*/ 373 h 480"/>
                <a:gd name="T16" fmla="*/ 101 w 112"/>
                <a:gd name="T17" fmla="*/ 388 h 480"/>
                <a:gd name="T18" fmla="*/ 104 w 112"/>
                <a:gd name="T19" fmla="*/ 433 h 480"/>
                <a:gd name="T20" fmla="*/ 75 w 112"/>
                <a:gd name="T21" fmla="*/ 468 h 480"/>
                <a:gd name="T22" fmla="*/ 17 w 112"/>
                <a:gd name="T23" fmla="*/ 442 h 480"/>
                <a:gd name="T24" fmla="*/ 10 w 112"/>
                <a:gd name="T25" fmla="*/ 341 h 480"/>
                <a:gd name="T26" fmla="*/ 10 w 112"/>
                <a:gd name="T27" fmla="*/ 328 h 480"/>
                <a:gd name="T28" fmla="*/ 6 w 112"/>
                <a:gd name="T29" fmla="*/ 295 h 480"/>
                <a:gd name="T30" fmla="*/ 5 w 112"/>
                <a:gd name="T31" fmla="*/ 261 h 480"/>
                <a:gd name="T32" fmla="*/ 5 w 112"/>
                <a:gd name="T33" fmla="*/ 214 h 480"/>
                <a:gd name="T34" fmla="*/ 11 w 112"/>
                <a:gd name="T35" fmla="*/ 159 h 480"/>
                <a:gd name="T36" fmla="*/ 15 w 112"/>
                <a:gd name="T37" fmla="*/ 137 h 480"/>
                <a:gd name="T38" fmla="*/ 25 w 112"/>
                <a:gd name="T39" fmla="*/ 66 h 480"/>
                <a:gd name="T40" fmla="*/ 41 w 112"/>
                <a:gd name="T41" fmla="*/ 35 h 480"/>
                <a:gd name="T42" fmla="*/ 67 w 112"/>
                <a:gd name="T43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480">
                  <a:moveTo>
                    <a:pt x="67" y="0"/>
                  </a:moveTo>
                  <a:cubicBezTo>
                    <a:pt x="91" y="47"/>
                    <a:pt x="107" y="98"/>
                    <a:pt x="104" y="154"/>
                  </a:cubicBezTo>
                  <a:cubicBezTo>
                    <a:pt x="103" y="165"/>
                    <a:pt x="106" y="176"/>
                    <a:pt x="108" y="187"/>
                  </a:cubicBezTo>
                  <a:cubicBezTo>
                    <a:pt x="108" y="193"/>
                    <a:pt x="109" y="200"/>
                    <a:pt x="109" y="206"/>
                  </a:cubicBezTo>
                  <a:cubicBezTo>
                    <a:pt x="107" y="226"/>
                    <a:pt x="110" y="245"/>
                    <a:pt x="111" y="265"/>
                  </a:cubicBezTo>
                  <a:cubicBezTo>
                    <a:pt x="112" y="280"/>
                    <a:pt x="109" y="297"/>
                    <a:pt x="108" y="312"/>
                  </a:cubicBezTo>
                  <a:cubicBezTo>
                    <a:pt x="108" y="316"/>
                    <a:pt x="107" y="321"/>
                    <a:pt x="108" y="324"/>
                  </a:cubicBezTo>
                  <a:cubicBezTo>
                    <a:pt x="111" y="341"/>
                    <a:pt x="109" y="357"/>
                    <a:pt x="102" y="373"/>
                  </a:cubicBezTo>
                  <a:cubicBezTo>
                    <a:pt x="101" y="377"/>
                    <a:pt x="101" y="383"/>
                    <a:pt x="101" y="388"/>
                  </a:cubicBezTo>
                  <a:cubicBezTo>
                    <a:pt x="102" y="403"/>
                    <a:pt x="104" y="418"/>
                    <a:pt x="104" y="433"/>
                  </a:cubicBezTo>
                  <a:cubicBezTo>
                    <a:pt x="104" y="451"/>
                    <a:pt x="91" y="462"/>
                    <a:pt x="75" y="468"/>
                  </a:cubicBezTo>
                  <a:cubicBezTo>
                    <a:pt x="47" y="480"/>
                    <a:pt x="28" y="466"/>
                    <a:pt x="17" y="442"/>
                  </a:cubicBezTo>
                  <a:cubicBezTo>
                    <a:pt x="3" y="410"/>
                    <a:pt x="0" y="375"/>
                    <a:pt x="10" y="341"/>
                  </a:cubicBezTo>
                  <a:cubicBezTo>
                    <a:pt x="11" y="337"/>
                    <a:pt x="10" y="332"/>
                    <a:pt x="10" y="328"/>
                  </a:cubicBezTo>
                  <a:cubicBezTo>
                    <a:pt x="9" y="317"/>
                    <a:pt x="5" y="306"/>
                    <a:pt x="6" y="295"/>
                  </a:cubicBezTo>
                  <a:cubicBezTo>
                    <a:pt x="7" y="283"/>
                    <a:pt x="6" y="272"/>
                    <a:pt x="5" y="261"/>
                  </a:cubicBezTo>
                  <a:cubicBezTo>
                    <a:pt x="4" y="245"/>
                    <a:pt x="4" y="229"/>
                    <a:pt x="5" y="214"/>
                  </a:cubicBezTo>
                  <a:cubicBezTo>
                    <a:pt x="7" y="195"/>
                    <a:pt x="9" y="177"/>
                    <a:pt x="11" y="159"/>
                  </a:cubicBezTo>
                  <a:cubicBezTo>
                    <a:pt x="12" y="151"/>
                    <a:pt x="12" y="143"/>
                    <a:pt x="15" y="137"/>
                  </a:cubicBezTo>
                  <a:cubicBezTo>
                    <a:pt x="25" y="114"/>
                    <a:pt x="21" y="89"/>
                    <a:pt x="25" y="66"/>
                  </a:cubicBezTo>
                  <a:cubicBezTo>
                    <a:pt x="28" y="54"/>
                    <a:pt x="33" y="44"/>
                    <a:pt x="41" y="35"/>
                  </a:cubicBezTo>
                  <a:cubicBezTo>
                    <a:pt x="51" y="25"/>
                    <a:pt x="58" y="12"/>
                    <a:pt x="67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1E35CF9D-BD6D-5D34-D3B9-CD61139605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" y="2275"/>
              <a:ext cx="162" cy="362"/>
            </a:xfrm>
            <a:custGeom>
              <a:avLst/>
              <a:gdLst>
                <a:gd name="T0" fmla="*/ 1 w 181"/>
                <a:gd name="T1" fmla="*/ 395 h 406"/>
                <a:gd name="T2" fmla="*/ 0 w 181"/>
                <a:gd name="T3" fmla="*/ 334 h 406"/>
                <a:gd name="T4" fmla="*/ 29 w 181"/>
                <a:gd name="T5" fmla="*/ 186 h 406"/>
                <a:gd name="T6" fmla="*/ 40 w 181"/>
                <a:gd name="T7" fmla="*/ 142 h 406"/>
                <a:gd name="T8" fmla="*/ 80 w 181"/>
                <a:gd name="T9" fmla="*/ 73 h 406"/>
                <a:gd name="T10" fmla="*/ 84 w 181"/>
                <a:gd name="T11" fmla="*/ 64 h 406"/>
                <a:gd name="T12" fmla="*/ 112 w 181"/>
                <a:gd name="T13" fmla="*/ 17 h 406"/>
                <a:gd name="T14" fmla="*/ 175 w 181"/>
                <a:gd name="T15" fmla="*/ 40 h 406"/>
                <a:gd name="T16" fmla="*/ 172 w 181"/>
                <a:gd name="T17" fmla="*/ 107 h 406"/>
                <a:gd name="T18" fmla="*/ 158 w 181"/>
                <a:gd name="T19" fmla="*/ 153 h 406"/>
                <a:gd name="T20" fmla="*/ 147 w 181"/>
                <a:gd name="T21" fmla="*/ 191 h 406"/>
                <a:gd name="T22" fmla="*/ 110 w 181"/>
                <a:gd name="T23" fmla="*/ 272 h 406"/>
                <a:gd name="T24" fmla="*/ 103 w 181"/>
                <a:gd name="T25" fmla="*/ 292 h 406"/>
                <a:gd name="T26" fmla="*/ 86 w 181"/>
                <a:gd name="T27" fmla="*/ 341 h 406"/>
                <a:gd name="T28" fmla="*/ 81 w 181"/>
                <a:gd name="T29" fmla="*/ 355 h 406"/>
                <a:gd name="T30" fmla="*/ 50 w 181"/>
                <a:gd name="T31" fmla="*/ 403 h 406"/>
                <a:gd name="T32" fmla="*/ 39 w 181"/>
                <a:gd name="T33" fmla="*/ 405 h 406"/>
                <a:gd name="T34" fmla="*/ 1 w 181"/>
                <a:gd name="T35" fmla="*/ 39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1" h="406">
                  <a:moveTo>
                    <a:pt x="1" y="395"/>
                  </a:moveTo>
                  <a:cubicBezTo>
                    <a:pt x="1" y="376"/>
                    <a:pt x="0" y="355"/>
                    <a:pt x="0" y="334"/>
                  </a:cubicBezTo>
                  <a:cubicBezTo>
                    <a:pt x="2" y="283"/>
                    <a:pt x="15" y="234"/>
                    <a:pt x="29" y="186"/>
                  </a:cubicBezTo>
                  <a:cubicBezTo>
                    <a:pt x="34" y="171"/>
                    <a:pt x="36" y="156"/>
                    <a:pt x="40" y="142"/>
                  </a:cubicBezTo>
                  <a:cubicBezTo>
                    <a:pt x="47" y="115"/>
                    <a:pt x="58" y="91"/>
                    <a:pt x="80" y="73"/>
                  </a:cubicBezTo>
                  <a:cubicBezTo>
                    <a:pt x="82" y="71"/>
                    <a:pt x="84" y="67"/>
                    <a:pt x="84" y="64"/>
                  </a:cubicBezTo>
                  <a:cubicBezTo>
                    <a:pt x="87" y="44"/>
                    <a:pt x="95" y="29"/>
                    <a:pt x="112" y="17"/>
                  </a:cubicBezTo>
                  <a:cubicBezTo>
                    <a:pt x="137" y="0"/>
                    <a:pt x="167" y="11"/>
                    <a:pt x="175" y="40"/>
                  </a:cubicBezTo>
                  <a:cubicBezTo>
                    <a:pt x="181" y="62"/>
                    <a:pt x="177" y="85"/>
                    <a:pt x="172" y="107"/>
                  </a:cubicBezTo>
                  <a:cubicBezTo>
                    <a:pt x="169" y="123"/>
                    <a:pt x="163" y="138"/>
                    <a:pt x="158" y="153"/>
                  </a:cubicBezTo>
                  <a:cubicBezTo>
                    <a:pt x="154" y="166"/>
                    <a:pt x="150" y="178"/>
                    <a:pt x="147" y="191"/>
                  </a:cubicBezTo>
                  <a:cubicBezTo>
                    <a:pt x="139" y="220"/>
                    <a:pt x="126" y="247"/>
                    <a:pt x="110" y="272"/>
                  </a:cubicBezTo>
                  <a:cubicBezTo>
                    <a:pt x="107" y="278"/>
                    <a:pt x="104" y="285"/>
                    <a:pt x="103" y="292"/>
                  </a:cubicBezTo>
                  <a:cubicBezTo>
                    <a:pt x="100" y="309"/>
                    <a:pt x="96" y="326"/>
                    <a:pt x="86" y="341"/>
                  </a:cubicBezTo>
                  <a:cubicBezTo>
                    <a:pt x="83" y="345"/>
                    <a:pt x="82" y="350"/>
                    <a:pt x="81" y="355"/>
                  </a:cubicBezTo>
                  <a:cubicBezTo>
                    <a:pt x="74" y="373"/>
                    <a:pt x="64" y="389"/>
                    <a:pt x="50" y="403"/>
                  </a:cubicBezTo>
                  <a:cubicBezTo>
                    <a:pt x="47" y="406"/>
                    <a:pt x="44" y="406"/>
                    <a:pt x="39" y="405"/>
                  </a:cubicBezTo>
                  <a:cubicBezTo>
                    <a:pt x="28" y="401"/>
                    <a:pt x="16" y="399"/>
                    <a:pt x="1" y="39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B62224F7-BD91-3B07-9037-ED3EDFAC8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" y="2291"/>
              <a:ext cx="181" cy="365"/>
            </a:xfrm>
            <a:custGeom>
              <a:avLst/>
              <a:gdLst>
                <a:gd name="T0" fmla="*/ 172 w 203"/>
                <a:gd name="T1" fmla="*/ 410 h 410"/>
                <a:gd name="T2" fmla="*/ 113 w 203"/>
                <a:gd name="T3" fmla="*/ 329 h 410"/>
                <a:gd name="T4" fmla="*/ 104 w 203"/>
                <a:gd name="T5" fmla="*/ 309 h 410"/>
                <a:gd name="T6" fmla="*/ 72 w 203"/>
                <a:gd name="T7" fmla="*/ 236 h 410"/>
                <a:gd name="T8" fmla="*/ 61 w 203"/>
                <a:gd name="T9" fmla="*/ 195 h 410"/>
                <a:gd name="T10" fmla="*/ 56 w 203"/>
                <a:gd name="T11" fmla="*/ 180 h 410"/>
                <a:gd name="T12" fmla="*/ 35 w 203"/>
                <a:gd name="T13" fmla="*/ 124 h 410"/>
                <a:gd name="T14" fmla="*/ 31 w 203"/>
                <a:gd name="T15" fmla="*/ 112 h 410"/>
                <a:gd name="T16" fmla="*/ 7 w 203"/>
                <a:gd name="T17" fmla="*/ 57 h 410"/>
                <a:gd name="T18" fmla="*/ 31 w 203"/>
                <a:gd name="T19" fmla="*/ 6 h 410"/>
                <a:gd name="T20" fmla="*/ 62 w 203"/>
                <a:gd name="T21" fmla="*/ 7 h 410"/>
                <a:gd name="T22" fmla="*/ 95 w 203"/>
                <a:gd name="T23" fmla="*/ 41 h 410"/>
                <a:gd name="T24" fmla="*/ 123 w 203"/>
                <a:gd name="T25" fmla="*/ 89 h 410"/>
                <a:gd name="T26" fmla="*/ 142 w 203"/>
                <a:gd name="T27" fmla="*/ 134 h 410"/>
                <a:gd name="T28" fmla="*/ 153 w 203"/>
                <a:gd name="T29" fmla="*/ 156 h 410"/>
                <a:gd name="T30" fmla="*/ 178 w 203"/>
                <a:gd name="T31" fmla="*/ 235 h 410"/>
                <a:gd name="T32" fmla="*/ 182 w 203"/>
                <a:gd name="T33" fmla="*/ 249 h 410"/>
                <a:gd name="T34" fmla="*/ 199 w 203"/>
                <a:gd name="T35" fmla="*/ 316 h 410"/>
                <a:gd name="T36" fmla="*/ 201 w 203"/>
                <a:gd name="T37" fmla="*/ 351 h 410"/>
                <a:gd name="T38" fmla="*/ 196 w 203"/>
                <a:gd name="T39" fmla="*/ 378 h 410"/>
                <a:gd name="T40" fmla="*/ 172 w 203"/>
                <a:gd name="T41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3" h="410">
                  <a:moveTo>
                    <a:pt x="172" y="410"/>
                  </a:moveTo>
                  <a:cubicBezTo>
                    <a:pt x="145" y="386"/>
                    <a:pt x="122" y="362"/>
                    <a:pt x="113" y="329"/>
                  </a:cubicBezTo>
                  <a:cubicBezTo>
                    <a:pt x="111" y="322"/>
                    <a:pt x="106" y="316"/>
                    <a:pt x="104" y="309"/>
                  </a:cubicBezTo>
                  <a:cubicBezTo>
                    <a:pt x="96" y="283"/>
                    <a:pt x="85" y="259"/>
                    <a:pt x="72" y="236"/>
                  </a:cubicBezTo>
                  <a:cubicBezTo>
                    <a:pt x="65" y="224"/>
                    <a:pt x="65" y="209"/>
                    <a:pt x="61" y="195"/>
                  </a:cubicBezTo>
                  <a:cubicBezTo>
                    <a:pt x="60" y="190"/>
                    <a:pt x="58" y="185"/>
                    <a:pt x="56" y="180"/>
                  </a:cubicBezTo>
                  <a:cubicBezTo>
                    <a:pt x="44" y="163"/>
                    <a:pt x="37" y="145"/>
                    <a:pt x="35" y="124"/>
                  </a:cubicBezTo>
                  <a:cubicBezTo>
                    <a:pt x="35" y="120"/>
                    <a:pt x="33" y="116"/>
                    <a:pt x="31" y="112"/>
                  </a:cubicBezTo>
                  <a:cubicBezTo>
                    <a:pt x="23" y="94"/>
                    <a:pt x="13" y="76"/>
                    <a:pt x="7" y="57"/>
                  </a:cubicBezTo>
                  <a:cubicBezTo>
                    <a:pt x="0" y="34"/>
                    <a:pt x="10" y="17"/>
                    <a:pt x="31" y="6"/>
                  </a:cubicBezTo>
                  <a:cubicBezTo>
                    <a:pt x="42" y="0"/>
                    <a:pt x="52" y="2"/>
                    <a:pt x="62" y="7"/>
                  </a:cubicBezTo>
                  <a:cubicBezTo>
                    <a:pt x="77" y="14"/>
                    <a:pt x="86" y="27"/>
                    <a:pt x="95" y="41"/>
                  </a:cubicBezTo>
                  <a:cubicBezTo>
                    <a:pt x="104" y="57"/>
                    <a:pt x="114" y="72"/>
                    <a:pt x="123" y="89"/>
                  </a:cubicBezTo>
                  <a:cubicBezTo>
                    <a:pt x="130" y="103"/>
                    <a:pt x="136" y="119"/>
                    <a:pt x="142" y="134"/>
                  </a:cubicBezTo>
                  <a:cubicBezTo>
                    <a:pt x="145" y="142"/>
                    <a:pt x="148" y="150"/>
                    <a:pt x="153" y="156"/>
                  </a:cubicBezTo>
                  <a:cubicBezTo>
                    <a:pt x="169" y="180"/>
                    <a:pt x="178" y="206"/>
                    <a:pt x="178" y="235"/>
                  </a:cubicBezTo>
                  <a:cubicBezTo>
                    <a:pt x="178" y="240"/>
                    <a:pt x="179" y="245"/>
                    <a:pt x="182" y="249"/>
                  </a:cubicBezTo>
                  <a:cubicBezTo>
                    <a:pt x="194" y="270"/>
                    <a:pt x="203" y="291"/>
                    <a:pt x="199" y="316"/>
                  </a:cubicBezTo>
                  <a:cubicBezTo>
                    <a:pt x="197" y="327"/>
                    <a:pt x="199" y="340"/>
                    <a:pt x="201" y="351"/>
                  </a:cubicBezTo>
                  <a:cubicBezTo>
                    <a:pt x="203" y="361"/>
                    <a:pt x="202" y="370"/>
                    <a:pt x="196" y="378"/>
                  </a:cubicBezTo>
                  <a:cubicBezTo>
                    <a:pt x="189" y="389"/>
                    <a:pt x="181" y="399"/>
                    <a:pt x="172" y="41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19FA179F-D0FE-6865-B24E-D0ED51041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" y="2637"/>
              <a:ext cx="156" cy="362"/>
            </a:xfrm>
            <a:custGeom>
              <a:avLst/>
              <a:gdLst>
                <a:gd name="T0" fmla="*/ 0 w 175"/>
                <a:gd name="T1" fmla="*/ 55 h 406"/>
                <a:gd name="T2" fmla="*/ 5 w 175"/>
                <a:gd name="T3" fmla="*/ 26 h 406"/>
                <a:gd name="T4" fmla="*/ 6 w 175"/>
                <a:gd name="T5" fmla="*/ 9 h 406"/>
                <a:gd name="T6" fmla="*/ 15 w 175"/>
                <a:gd name="T7" fmla="*/ 1 h 406"/>
                <a:gd name="T8" fmla="*/ 69 w 175"/>
                <a:gd name="T9" fmla="*/ 32 h 406"/>
                <a:gd name="T10" fmla="*/ 88 w 175"/>
                <a:gd name="T11" fmla="*/ 84 h 406"/>
                <a:gd name="T12" fmla="*/ 92 w 175"/>
                <a:gd name="T13" fmla="*/ 97 h 406"/>
                <a:gd name="T14" fmla="*/ 112 w 175"/>
                <a:gd name="T15" fmla="*/ 173 h 406"/>
                <a:gd name="T16" fmla="*/ 115 w 175"/>
                <a:gd name="T17" fmla="*/ 180 h 406"/>
                <a:gd name="T18" fmla="*/ 126 w 175"/>
                <a:gd name="T19" fmla="*/ 220 h 406"/>
                <a:gd name="T20" fmla="*/ 131 w 175"/>
                <a:gd name="T21" fmla="*/ 230 h 406"/>
                <a:gd name="T22" fmla="*/ 153 w 175"/>
                <a:gd name="T23" fmla="*/ 313 h 406"/>
                <a:gd name="T24" fmla="*/ 157 w 175"/>
                <a:gd name="T25" fmla="*/ 323 h 406"/>
                <a:gd name="T26" fmla="*/ 169 w 175"/>
                <a:gd name="T27" fmla="*/ 373 h 406"/>
                <a:gd name="T28" fmla="*/ 130 w 175"/>
                <a:gd name="T29" fmla="*/ 405 h 406"/>
                <a:gd name="T30" fmla="*/ 106 w 175"/>
                <a:gd name="T31" fmla="*/ 398 h 406"/>
                <a:gd name="T32" fmla="*/ 66 w 175"/>
                <a:gd name="T33" fmla="*/ 353 h 406"/>
                <a:gd name="T34" fmla="*/ 28 w 175"/>
                <a:gd name="T35" fmla="*/ 222 h 406"/>
                <a:gd name="T36" fmla="*/ 26 w 175"/>
                <a:gd name="T37" fmla="*/ 212 h 406"/>
                <a:gd name="T38" fmla="*/ 13 w 175"/>
                <a:gd name="T39" fmla="*/ 150 h 406"/>
                <a:gd name="T40" fmla="*/ 2 w 175"/>
                <a:gd name="T41" fmla="*/ 70 h 406"/>
                <a:gd name="T42" fmla="*/ 0 w 175"/>
                <a:gd name="T43" fmla="*/ 56 h 406"/>
                <a:gd name="T44" fmla="*/ 0 w 175"/>
                <a:gd name="T45" fmla="*/ 5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406">
                  <a:moveTo>
                    <a:pt x="0" y="55"/>
                  </a:moveTo>
                  <a:cubicBezTo>
                    <a:pt x="1" y="45"/>
                    <a:pt x="3" y="36"/>
                    <a:pt x="5" y="26"/>
                  </a:cubicBezTo>
                  <a:cubicBezTo>
                    <a:pt x="6" y="20"/>
                    <a:pt x="6" y="15"/>
                    <a:pt x="6" y="9"/>
                  </a:cubicBezTo>
                  <a:cubicBezTo>
                    <a:pt x="6" y="3"/>
                    <a:pt x="8" y="1"/>
                    <a:pt x="15" y="1"/>
                  </a:cubicBezTo>
                  <a:cubicBezTo>
                    <a:pt x="39" y="0"/>
                    <a:pt x="56" y="12"/>
                    <a:pt x="69" y="32"/>
                  </a:cubicBezTo>
                  <a:cubicBezTo>
                    <a:pt x="79" y="48"/>
                    <a:pt x="84" y="65"/>
                    <a:pt x="88" y="84"/>
                  </a:cubicBezTo>
                  <a:cubicBezTo>
                    <a:pt x="88" y="88"/>
                    <a:pt x="90" y="93"/>
                    <a:pt x="92" y="97"/>
                  </a:cubicBezTo>
                  <a:cubicBezTo>
                    <a:pt x="105" y="120"/>
                    <a:pt x="115" y="145"/>
                    <a:pt x="112" y="173"/>
                  </a:cubicBezTo>
                  <a:cubicBezTo>
                    <a:pt x="112" y="175"/>
                    <a:pt x="114" y="178"/>
                    <a:pt x="115" y="180"/>
                  </a:cubicBezTo>
                  <a:cubicBezTo>
                    <a:pt x="119" y="194"/>
                    <a:pt x="122" y="207"/>
                    <a:pt x="126" y="220"/>
                  </a:cubicBezTo>
                  <a:cubicBezTo>
                    <a:pt x="127" y="223"/>
                    <a:pt x="129" y="227"/>
                    <a:pt x="131" y="230"/>
                  </a:cubicBezTo>
                  <a:cubicBezTo>
                    <a:pt x="147" y="255"/>
                    <a:pt x="158" y="282"/>
                    <a:pt x="153" y="313"/>
                  </a:cubicBezTo>
                  <a:cubicBezTo>
                    <a:pt x="153" y="316"/>
                    <a:pt x="155" y="320"/>
                    <a:pt x="157" y="323"/>
                  </a:cubicBezTo>
                  <a:cubicBezTo>
                    <a:pt x="168" y="338"/>
                    <a:pt x="175" y="354"/>
                    <a:pt x="169" y="373"/>
                  </a:cubicBezTo>
                  <a:cubicBezTo>
                    <a:pt x="162" y="392"/>
                    <a:pt x="148" y="402"/>
                    <a:pt x="130" y="405"/>
                  </a:cubicBezTo>
                  <a:cubicBezTo>
                    <a:pt x="122" y="406"/>
                    <a:pt x="113" y="401"/>
                    <a:pt x="106" y="398"/>
                  </a:cubicBezTo>
                  <a:cubicBezTo>
                    <a:pt x="87" y="388"/>
                    <a:pt x="74" y="372"/>
                    <a:pt x="66" y="353"/>
                  </a:cubicBezTo>
                  <a:cubicBezTo>
                    <a:pt x="46" y="311"/>
                    <a:pt x="32" y="268"/>
                    <a:pt x="28" y="222"/>
                  </a:cubicBezTo>
                  <a:cubicBezTo>
                    <a:pt x="28" y="218"/>
                    <a:pt x="27" y="215"/>
                    <a:pt x="26" y="212"/>
                  </a:cubicBezTo>
                  <a:cubicBezTo>
                    <a:pt x="22" y="191"/>
                    <a:pt x="17" y="170"/>
                    <a:pt x="13" y="150"/>
                  </a:cubicBezTo>
                  <a:cubicBezTo>
                    <a:pt x="9" y="123"/>
                    <a:pt x="6" y="97"/>
                    <a:pt x="2" y="70"/>
                  </a:cubicBezTo>
                  <a:cubicBezTo>
                    <a:pt x="1" y="65"/>
                    <a:pt x="1" y="61"/>
                    <a:pt x="0" y="56"/>
                  </a:cubicBezTo>
                  <a:cubicBezTo>
                    <a:pt x="0" y="56"/>
                    <a:pt x="0" y="56"/>
                    <a:pt x="0" y="5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C37B941E-5881-8B4D-526F-88BD69F9C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" y="2316"/>
              <a:ext cx="153" cy="319"/>
            </a:xfrm>
            <a:custGeom>
              <a:avLst/>
              <a:gdLst>
                <a:gd name="T0" fmla="*/ 160 w 172"/>
                <a:gd name="T1" fmla="*/ 351 h 358"/>
                <a:gd name="T2" fmla="*/ 147 w 172"/>
                <a:gd name="T3" fmla="*/ 353 h 358"/>
                <a:gd name="T4" fmla="*/ 125 w 172"/>
                <a:gd name="T5" fmla="*/ 346 h 358"/>
                <a:gd name="T6" fmla="*/ 100 w 172"/>
                <a:gd name="T7" fmla="*/ 308 h 358"/>
                <a:gd name="T8" fmla="*/ 78 w 172"/>
                <a:gd name="T9" fmla="*/ 262 h 358"/>
                <a:gd name="T10" fmla="*/ 77 w 172"/>
                <a:gd name="T11" fmla="*/ 260 h 358"/>
                <a:gd name="T12" fmla="*/ 48 w 172"/>
                <a:gd name="T13" fmla="*/ 168 h 358"/>
                <a:gd name="T14" fmla="*/ 44 w 172"/>
                <a:gd name="T15" fmla="*/ 160 h 358"/>
                <a:gd name="T16" fmla="*/ 29 w 172"/>
                <a:gd name="T17" fmla="*/ 133 h 358"/>
                <a:gd name="T18" fmla="*/ 15 w 172"/>
                <a:gd name="T19" fmla="*/ 94 h 358"/>
                <a:gd name="T20" fmla="*/ 7 w 172"/>
                <a:gd name="T21" fmla="*/ 26 h 358"/>
                <a:gd name="T22" fmla="*/ 44 w 172"/>
                <a:gd name="T23" fmla="*/ 3 h 358"/>
                <a:gd name="T24" fmla="*/ 92 w 172"/>
                <a:gd name="T25" fmla="*/ 41 h 358"/>
                <a:gd name="T26" fmla="*/ 110 w 172"/>
                <a:gd name="T27" fmla="*/ 77 h 358"/>
                <a:gd name="T28" fmla="*/ 128 w 172"/>
                <a:gd name="T29" fmla="*/ 125 h 358"/>
                <a:gd name="T30" fmla="*/ 135 w 172"/>
                <a:gd name="T31" fmla="*/ 137 h 358"/>
                <a:gd name="T32" fmla="*/ 169 w 172"/>
                <a:gd name="T33" fmla="*/ 192 h 358"/>
                <a:gd name="T34" fmla="*/ 171 w 172"/>
                <a:gd name="T35" fmla="*/ 201 h 358"/>
                <a:gd name="T36" fmla="*/ 161 w 172"/>
                <a:gd name="T37" fmla="*/ 349 h 358"/>
                <a:gd name="T38" fmla="*/ 160 w 172"/>
                <a:gd name="T39" fmla="*/ 35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358">
                  <a:moveTo>
                    <a:pt x="160" y="351"/>
                  </a:moveTo>
                  <a:cubicBezTo>
                    <a:pt x="155" y="352"/>
                    <a:pt x="151" y="352"/>
                    <a:pt x="147" y="353"/>
                  </a:cubicBezTo>
                  <a:cubicBezTo>
                    <a:pt x="137" y="358"/>
                    <a:pt x="130" y="354"/>
                    <a:pt x="125" y="346"/>
                  </a:cubicBezTo>
                  <a:cubicBezTo>
                    <a:pt x="116" y="334"/>
                    <a:pt x="107" y="322"/>
                    <a:pt x="100" y="308"/>
                  </a:cubicBezTo>
                  <a:cubicBezTo>
                    <a:pt x="92" y="293"/>
                    <a:pt x="91" y="275"/>
                    <a:pt x="78" y="262"/>
                  </a:cubicBezTo>
                  <a:cubicBezTo>
                    <a:pt x="78" y="262"/>
                    <a:pt x="77" y="261"/>
                    <a:pt x="77" y="260"/>
                  </a:cubicBezTo>
                  <a:cubicBezTo>
                    <a:pt x="71" y="228"/>
                    <a:pt x="51" y="201"/>
                    <a:pt x="48" y="168"/>
                  </a:cubicBezTo>
                  <a:cubicBezTo>
                    <a:pt x="48" y="166"/>
                    <a:pt x="45" y="163"/>
                    <a:pt x="44" y="160"/>
                  </a:cubicBezTo>
                  <a:cubicBezTo>
                    <a:pt x="39" y="151"/>
                    <a:pt x="33" y="143"/>
                    <a:pt x="29" y="133"/>
                  </a:cubicBezTo>
                  <a:cubicBezTo>
                    <a:pt x="24" y="120"/>
                    <a:pt x="20" y="107"/>
                    <a:pt x="15" y="94"/>
                  </a:cubicBezTo>
                  <a:cubicBezTo>
                    <a:pt x="7" y="72"/>
                    <a:pt x="0" y="50"/>
                    <a:pt x="7" y="26"/>
                  </a:cubicBezTo>
                  <a:cubicBezTo>
                    <a:pt x="13" y="7"/>
                    <a:pt x="25" y="0"/>
                    <a:pt x="44" y="3"/>
                  </a:cubicBezTo>
                  <a:cubicBezTo>
                    <a:pt x="67" y="7"/>
                    <a:pt x="83" y="20"/>
                    <a:pt x="92" y="41"/>
                  </a:cubicBezTo>
                  <a:cubicBezTo>
                    <a:pt x="98" y="53"/>
                    <a:pt x="105" y="65"/>
                    <a:pt x="110" y="77"/>
                  </a:cubicBezTo>
                  <a:cubicBezTo>
                    <a:pt x="116" y="93"/>
                    <a:pt x="122" y="109"/>
                    <a:pt x="128" y="125"/>
                  </a:cubicBezTo>
                  <a:cubicBezTo>
                    <a:pt x="130" y="129"/>
                    <a:pt x="132" y="133"/>
                    <a:pt x="135" y="137"/>
                  </a:cubicBezTo>
                  <a:cubicBezTo>
                    <a:pt x="146" y="156"/>
                    <a:pt x="158" y="174"/>
                    <a:pt x="169" y="192"/>
                  </a:cubicBezTo>
                  <a:cubicBezTo>
                    <a:pt x="171" y="194"/>
                    <a:pt x="172" y="198"/>
                    <a:pt x="171" y="201"/>
                  </a:cubicBezTo>
                  <a:cubicBezTo>
                    <a:pt x="160" y="250"/>
                    <a:pt x="155" y="299"/>
                    <a:pt x="161" y="349"/>
                  </a:cubicBezTo>
                  <a:cubicBezTo>
                    <a:pt x="161" y="349"/>
                    <a:pt x="160" y="350"/>
                    <a:pt x="160" y="35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D7DB3E8E-6372-5329-2BC6-358A98078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2637"/>
              <a:ext cx="140" cy="337"/>
            </a:xfrm>
            <a:custGeom>
              <a:avLst/>
              <a:gdLst>
                <a:gd name="T0" fmla="*/ 143 w 158"/>
                <a:gd name="T1" fmla="*/ 1 h 378"/>
                <a:gd name="T2" fmla="*/ 139 w 158"/>
                <a:gd name="T3" fmla="*/ 30 h 378"/>
                <a:gd name="T4" fmla="*/ 139 w 158"/>
                <a:gd name="T5" fmla="*/ 86 h 378"/>
                <a:gd name="T6" fmla="*/ 150 w 158"/>
                <a:gd name="T7" fmla="*/ 164 h 378"/>
                <a:gd name="T8" fmla="*/ 151 w 158"/>
                <a:gd name="T9" fmla="*/ 169 h 378"/>
                <a:gd name="T10" fmla="*/ 134 w 158"/>
                <a:gd name="T11" fmla="*/ 223 h 378"/>
                <a:gd name="T12" fmla="*/ 127 w 158"/>
                <a:gd name="T13" fmla="*/ 235 h 378"/>
                <a:gd name="T14" fmla="*/ 109 w 158"/>
                <a:gd name="T15" fmla="*/ 283 h 378"/>
                <a:gd name="T16" fmla="*/ 106 w 158"/>
                <a:gd name="T17" fmla="*/ 292 h 378"/>
                <a:gd name="T18" fmla="*/ 85 w 158"/>
                <a:gd name="T19" fmla="*/ 333 h 378"/>
                <a:gd name="T20" fmla="*/ 74 w 158"/>
                <a:gd name="T21" fmla="*/ 349 h 378"/>
                <a:gd name="T22" fmla="*/ 38 w 158"/>
                <a:gd name="T23" fmla="*/ 375 h 378"/>
                <a:gd name="T24" fmla="*/ 0 w 158"/>
                <a:gd name="T25" fmla="*/ 346 h 378"/>
                <a:gd name="T26" fmla="*/ 17 w 158"/>
                <a:gd name="T27" fmla="*/ 276 h 378"/>
                <a:gd name="T28" fmla="*/ 23 w 158"/>
                <a:gd name="T29" fmla="*/ 260 h 378"/>
                <a:gd name="T30" fmla="*/ 36 w 158"/>
                <a:gd name="T31" fmla="*/ 225 h 378"/>
                <a:gd name="T32" fmla="*/ 40 w 158"/>
                <a:gd name="T33" fmla="*/ 203 h 378"/>
                <a:gd name="T34" fmla="*/ 45 w 158"/>
                <a:gd name="T35" fmla="*/ 185 h 378"/>
                <a:gd name="T36" fmla="*/ 63 w 158"/>
                <a:gd name="T37" fmla="*/ 124 h 378"/>
                <a:gd name="T38" fmla="*/ 93 w 158"/>
                <a:gd name="T39" fmla="*/ 61 h 378"/>
                <a:gd name="T40" fmla="*/ 96 w 158"/>
                <a:gd name="T41" fmla="*/ 52 h 378"/>
                <a:gd name="T42" fmla="*/ 110 w 158"/>
                <a:gd name="T43" fmla="*/ 16 h 378"/>
                <a:gd name="T44" fmla="*/ 143 w 158"/>
                <a:gd name="T45" fmla="*/ 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8" h="378">
                  <a:moveTo>
                    <a:pt x="143" y="1"/>
                  </a:moveTo>
                  <a:cubicBezTo>
                    <a:pt x="142" y="11"/>
                    <a:pt x="141" y="21"/>
                    <a:pt x="139" y="30"/>
                  </a:cubicBezTo>
                  <a:cubicBezTo>
                    <a:pt x="135" y="49"/>
                    <a:pt x="136" y="68"/>
                    <a:pt x="139" y="86"/>
                  </a:cubicBezTo>
                  <a:cubicBezTo>
                    <a:pt x="143" y="112"/>
                    <a:pt x="146" y="138"/>
                    <a:pt x="150" y="164"/>
                  </a:cubicBezTo>
                  <a:cubicBezTo>
                    <a:pt x="150" y="166"/>
                    <a:pt x="150" y="167"/>
                    <a:pt x="151" y="169"/>
                  </a:cubicBezTo>
                  <a:cubicBezTo>
                    <a:pt x="158" y="191"/>
                    <a:pt x="147" y="207"/>
                    <a:pt x="134" y="223"/>
                  </a:cubicBezTo>
                  <a:cubicBezTo>
                    <a:pt x="131" y="226"/>
                    <a:pt x="129" y="231"/>
                    <a:pt x="127" y="235"/>
                  </a:cubicBezTo>
                  <a:cubicBezTo>
                    <a:pt x="121" y="251"/>
                    <a:pt x="115" y="267"/>
                    <a:pt x="109" y="283"/>
                  </a:cubicBezTo>
                  <a:cubicBezTo>
                    <a:pt x="107" y="286"/>
                    <a:pt x="106" y="289"/>
                    <a:pt x="106" y="292"/>
                  </a:cubicBezTo>
                  <a:cubicBezTo>
                    <a:pt x="101" y="307"/>
                    <a:pt x="95" y="321"/>
                    <a:pt x="85" y="333"/>
                  </a:cubicBezTo>
                  <a:cubicBezTo>
                    <a:pt x="80" y="337"/>
                    <a:pt x="78" y="344"/>
                    <a:pt x="74" y="349"/>
                  </a:cubicBezTo>
                  <a:cubicBezTo>
                    <a:pt x="66" y="363"/>
                    <a:pt x="54" y="372"/>
                    <a:pt x="38" y="375"/>
                  </a:cubicBezTo>
                  <a:cubicBezTo>
                    <a:pt x="20" y="378"/>
                    <a:pt x="0" y="364"/>
                    <a:pt x="0" y="346"/>
                  </a:cubicBezTo>
                  <a:cubicBezTo>
                    <a:pt x="0" y="321"/>
                    <a:pt x="6" y="298"/>
                    <a:pt x="17" y="276"/>
                  </a:cubicBezTo>
                  <a:cubicBezTo>
                    <a:pt x="20" y="271"/>
                    <a:pt x="21" y="266"/>
                    <a:pt x="23" y="260"/>
                  </a:cubicBezTo>
                  <a:cubicBezTo>
                    <a:pt x="28" y="248"/>
                    <a:pt x="32" y="237"/>
                    <a:pt x="36" y="225"/>
                  </a:cubicBezTo>
                  <a:cubicBezTo>
                    <a:pt x="38" y="218"/>
                    <a:pt x="39" y="210"/>
                    <a:pt x="40" y="203"/>
                  </a:cubicBezTo>
                  <a:cubicBezTo>
                    <a:pt x="42" y="196"/>
                    <a:pt x="43" y="190"/>
                    <a:pt x="45" y="185"/>
                  </a:cubicBezTo>
                  <a:cubicBezTo>
                    <a:pt x="50" y="164"/>
                    <a:pt x="55" y="144"/>
                    <a:pt x="63" y="124"/>
                  </a:cubicBezTo>
                  <a:cubicBezTo>
                    <a:pt x="72" y="102"/>
                    <a:pt x="83" y="82"/>
                    <a:pt x="93" y="61"/>
                  </a:cubicBezTo>
                  <a:cubicBezTo>
                    <a:pt x="94" y="58"/>
                    <a:pt x="95" y="55"/>
                    <a:pt x="96" y="52"/>
                  </a:cubicBezTo>
                  <a:cubicBezTo>
                    <a:pt x="101" y="40"/>
                    <a:pt x="105" y="28"/>
                    <a:pt x="110" y="16"/>
                  </a:cubicBezTo>
                  <a:cubicBezTo>
                    <a:pt x="116" y="2"/>
                    <a:pt x="128" y="0"/>
                    <a:pt x="143" y="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70642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427950" y="1349355"/>
            <a:ext cx="3744416" cy="3306604"/>
            <a:chOff x="2166950" y="1239188"/>
            <a:chExt cx="3298100" cy="3348192"/>
          </a:xfrm>
        </p:grpSpPr>
        <p:sp>
          <p:nvSpPr>
            <p:cNvPr id="7" name="Flowchart: Extract 6"/>
            <p:cNvSpPr/>
            <p:nvPr/>
          </p:nvSpPr>
          <p:spPr>
            <a:xfrm>
              <a:off x="3006000" y="1239188"/>
              <a:ext cx="1620000" cy="1620000"/>
            </a:xfrm>
            <a:prstGeom prst="flowChartExtra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2" name="Flowchart: Extract 11"/>
            <p:cNvSpPr/>
            <p:nvPr/>
          </p:nvSpPr>
          <p:spPr>
            <a:xfrm>
              <a:off x="2166950" y="2967380"/>
              <a:ext cx="1620000" cy="1620000"/>
            </a:xfrm>
            <a:prstGeom prst="flowChartExtra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3" name="Flowchart: Extract 12"/>
            <p:cNvSpPr/>
            <p:nvPr/>
          </p:nvSpPr>
          <p:spPr>
            <a:xfrm>
              <a:off x="3845050" y="2967380"/>
              <a:ext cx="1620000" cy="1620000"/>
            </a:xfrm>
            <a:prstGeom prst="flowChartExtra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4" name="Flowchart: Merge 13"/>
            <p:cNvSpPr/>
            <p:nvPr/>
          </p:nvSpPr>
          <p:spPr>
            <a:xfrm>
              <a:off x="3060000" y="2942888"/>
              <a:ext cx="1512000" cy="1512000"/>
            </a:xfrm>
            <a:prstGeom prst="flowChartMerg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16" name="Text Placeholder 13"/>
          <p:cNvSpPr txBox="1">
            <a:spLocks/>
          </p:cNvSpPr>
          <p:nvPr/>
        </p:nvSpPr>
        <p:spPr>
          <a:xfrm>
            <a:off x="705935" y="1328340"/>
            <a:ext cx="2293105" cy="739354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ساده طراحی شده است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5935" y="1958270"/>
            <a:ext cx="1777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Rounded Rectangle 27"/>
          <p:cNvSpPr/>
          <p:nvPr/>
        </p:nvSpPr>
        <p:spPr>
          <a:xfrm>
            <a:off x="4043452" y="3965355"/>
            <a:ext cx="418599" cy="32154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0" name="Rounded Rectangle 7"/>
          <p:cNvSpPr/>
          <p:nvPr/>
        </p:nvSpPr>
        <p:spPr>
          <a:xfrm>
            <a:off x="2125640" y="3946098"/>
            <a:ext cx="394904" cy="34079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96180" y="2293034"/>
            <a:ext cx="555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01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80984" y="2283718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02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80984" y="3507854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03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4895795" y="2283718"/>
            <a:ext cx="1404398" cy="1230217"/>
            <a:chOff x="1472558" y="998559"/>
            <a:chExt cx="2765965" cy="1230217"/>
          </a:xfrm>
        </p:grpSpPr>
        <p:sp>
          <p:nvSpPr>
            <p:cNvPr id="26" name="TextBox 25"/>
            <p:cNvSpPr txBox="1"/>
            <p:nvPr/>
          </p:nvSpPr>
          <p:spPr>
            <a:xfrm>
              <a:off x="1472558" y="1213113"/>
              <a:ext cx="276596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472558" y="998559"/>
              <a:ext cx="27659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980598" y="2283718"/>
            <a:ext cx="1404398" cy="1230217"/>
            <a:chOff x="1472558" y="998559"/>
            <a:chExt cx="2765965" cy="1230217"/>
          </a:xfrm>
        </p:grpSpPr>
        <p:sp>
          <p:nvSpPr>
            <p:cNvPr id="29" name="TextBox 28"/>
            <p:cNvSpPr txBox="1"/>
            <p:nvPr/>
          </p:nvSpPr>
          <p:spPr>
            <a:xfrm>
              <a:off x="1472558" y="1213113"/>
              <a:ext cx="276596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472558" y="998559"/>
              <a:ext cx="27659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980598" y="3507854"/>
            <a:ext cx="1404398" cy="1230217"/>
            <a:chOff x="1472558" y="998559"/>
            <a:chExt cx="2765965" cy="1230217"/>
          </a:xfrm>
        </p:grpSpPr>
        <p:sp>
          <p:nvSpPr>
            <p:cNvPr id="32" name="TextBox 31"/>
            <p:cNvSpPr txBox="1"/>
            <p:nvPr/>
          </p:nvSpPr>
          <p:spPr>
            <a:xfrm>
              <a:off x="1472558" y="1213113"/>
              <a:ext cx="276596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72558" y="998559"/>
              <a:ext cx="27659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4637686" y="1349355"/>
            <a:ext cx="3585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4" name="Oval 21"/>
          <p:cNvSpPr>
            <a:spLocks noChangeAspect="1"/>
          </p:cNvSpPr>
          <p:nvPr/>
        </p:nvSpPr>
        <p:spPr>
          <a:xfrm>
            <a:off x="3014657" y="3255132"/>
            <a:ext cx="571001" cy="575771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6" name="Rectangle 16"/>
          <p:cNvSpPr/>
          <p:nvPr/>
        </p:nvSpPr>
        <p:spPr>
          <a:xfrm>
            <a:off x="3095211" y="2264852"/>
            <a:ext cx="444052" cy="291837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DE19FE81-6FA8-4C12-84F9-E489D67F992A}"/>
              </a:ext>
            </a:extLst>
          </p:cNvPr>
          <p:cNvSpPr/>
          <p:nvPr/>
        </p:nvSpPr>
        <p:spPr>
          <a:xfrm>
            <a:off x="343496" y="734334"/>
            <a:ext cx="8513854" cy="411485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9" name="TextBox 39">
            <a:extLst>
              <a:ext uri="{FF2B5EF4-FFF2-40B4-BE49-F238E27FC236}">
                <a16:creationId xmlns:a16="http://schemas.microsoft.com/office/drawing/2014/main" id="{64A7EA84-167B-4D10-912B-F52E436DDC20}"/>
              </a:ext>
            </a:extLst>
          </p:cNvPr>
          <p:cNvSpPr txBox="1"/>
          <p:nvPr/>
        </p:nvSpPr>
        <p:spPr>
          <a:xfrm>
            <a:off x="6086906" y="305810"/>
            <a:ext cx="2770444" cy="27699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لورم خودش دردناک است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0" name="Grupo 39">
            <a:extLst>
              <a:ext uri="{FF2B5EF4-FFF2-40B4-BE49-F238E27FC236}">
                <a16:creationId xmlns:a16="http://schemas.microsoft.com/office/drawing/2014/main" id="{DF564887-B10B-4A94-9BBD-F6E26DAB0A76}"/>
              </a:ext>
            </a:extLst>
          </p:cNvPr>
          <p:cNvGrpSpPr/>
          <p:nvPr/>
        </p:nvGrpSpPr>
        <p:grpSpPr>
          <a:xfrm>
            <a:off x="231552" y="292687"/>
            <a:ext cx="4537700" cy="907407"/>
            <a:chOff x="1403648" y="2243287"/>
            <a:chExt cx="7368294" cy="953289"/>
          </a:xfrm>
          <a:solidFill>
            <a:srgbClr val="00B0F0"/>
          </a:solidFill>
        </p:grpSpPr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id="{2F943E21-6B67-425C-BB4B-B6E981C764B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403648" y="224499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12">
              <a:extLst>
                <a:ext uri="{FF2B5EF4-FFF2-40B4-BE49-F238E27FC236}">
                  <a16:creationId xmlns:a16="http://schemas.microsoft.com/office/drawing/2014/main" id="{D745A88C-4B29-47EC-B54D-C32FA68CE351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1979224" y="224328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43" name="TextBox 37">
            <a:extLst>
              <a:ext uri="{FF2B5EF4-FFF2-40B4-BE49-F238E27FC236}">
                <a16:creationId xmlns:a16="http://schemas.microsoft.com/office/drawing/2014/main" id="{1609C70B-2988-451A-9AAD-766D59DD60D7}"/>
              </a:ext>
            </a:extLst>
          </p:cNvPr>
          <p:cNvSpPr txBox="1"/>
          <p:nvPr/>
        </p:nvSpPr>
        <p:spPr>
          <a:xfrm>
            <a:off x="286650" y="496443"/>
            <a:ext cx="4122561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3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اسلاید عالی</a:t>
            </a:r>
            <a:endParaRPr lang="en-US" altLang="ko-KR" sz="33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4118C8CE-0B20-343A-5A83-E45F2895DA0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320545" y="4172527"/>
            <a:ext cx="627063" cy="665163"/>
            <a:chOff x="5150" y="2631"/>
            <a:chExt cx="395" cy="419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2C581AFF-178E-4449-F71E-2A1822B14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" y="2631"/>
              <a:ext cx="104" cy="213"/>
            </a:xfrm>
            <a:custGeom>
              <a:avLst/>
              <a:gdLst>
                <a:gd name="T0" fmla="*/ 37 w 224"/>
                <a:gd name="T1" fmla="*/ 455 h 455"/>
                <a:gd name="T2" fmla="*/ 21 w 224"/>
                <a:gd name="T3" fmla="*/ 306 h 455"/>
                <a:gd name="T4" fmla="*/ 37 w 224"/>
                <a:gd name="T5" fmla="*/ 259 h 455"/>
                <a:gd name="T6" fmla="*/ 45 w 224"/>
                <a:gd name="T7" fmla="*/ 235 h 455"/>
                <a:gd name="T8" fmla="*/ 60 w 224"/>
                <a:gd name="T9" fmla="*/ 193 h 455"/>
                <a:gd name="T10" fmla="*/ 65 w 224"/>
                <a:gd name="T11" fmla="*/ 177 h 455"/>
                <a:gd name="T12" fmla="*/ 67 w 224"/>
                <a:gd name="T13" fmla="*/ 168 h 455"/>
                <a:gd name="T14" fmla="*/ 121 w 224"/>
                <a:gd name="T15" fmla="*/ 63 h 455"/>
                <a:gd name="T16" fmla="*/ 126 w 224"/>
                <a:gd name="T17" fmla="*/ 54 h 455"/>
                <a:gd name="T18" fmla="*/ 143 w 224"/>
                <a:gd name="T19" fmla="*/ 23 h 455"/>
                <a:gd name="T20" fmla="*/ 207 w 224"/>
                <a:gd name="T21" fmla="*/ 12 h 455"/>
                <a:gd name="T22" fmla="*/ 223 w 224"/>
                <a:gd name="T23" fmla="*/ 46 h 455"/>
                <a:gd name="T24" fmla="*/ 192 w 224"/>
                <a:gd name="T25" fmla="*/ 128 h 455"/>
                <a:gd name="T26" fmla="*/ 187 w 224"/>
                <a:gd name="T27" fmla="*/ 139 h 455"/>
                <a:gd name="T28" fmla="*/ 148 w 224"/>
                <a:gd name="T29" fmla="*/ 237 h 455"/>
                <a:gd name="T30" fmla="*/ 145 w 224"/>
                <a:gd name="T31" fmla="*/ 244 h 455"/>
                <a:gd name="T32" fmla="*/ 115 w 224"/>
                <a:gd name="T33" fmla="*/ 295 h 455"/>
                <a:gd name="T34" fmla="*/ 110 w 224"/>
                <a:gd name="T35" fmla="*/ 306 h 455"/>
                <a:gd name="T36" fmla="*/ 82 w 224"/>
                <a:gd name="T37" fmla="*/ 388 h 455"/>
                <a:gd name="T38" fmla="*/ 52 w 224"/>
                <a:gd name="T39" fmla="*/ 439 h 455"/>
                <a:gd name="T40" fmla="*/ 37 w 224"/>
                <a:gd name="T41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4" h="455">
                  <a:moveTo>
                    <a:pt x="37" y="455"/>
                  </a:moveTo>
                  <a:cubicBezTo>
                    <a:pt x="5" y="408"/>
                    <a:pt x="0" y="359"/>
                    <a:pt x="21" y="306"/>
                  </a:cubicBezTo>
                  <a:cubicBezTo>
                    <a:pt x="27" y="291"/>
                    <a:pt x="31" y="274"/>
                    <a:pt x="37" y="259"/>
                  </a:cubicBezTo>
                  <a:cubicBezTo>
                    <a:pt x="40" y="251"/>
                    <a:pt x="43" y="243"/>
                    <a:pt x="45" y="235"/>
                  </a:cubicBezTo>
                  <a:cubicBezTo>
                    <a:pt x="48" y="221"/>
                    <a:pt x="55" y="207"/>
                    <a:pt x="60" y="193"/>
                  </a:cubicBezTo>
                  <a:cubicBezTo>
                    <a:pt x="62" y="188"/>
                    <a:pt x="64" y="183"/>
                    <a:pt x="65" y="177"/>
                  </a:cubicBezTo>
                  <a:cubicBezTo>
                    <a:pt x="66" y="174"/>
                    <a:pt x="66" y="171"/>
                    <a:pt x="67" y="168"/>
                  </a:cubicBezTo>
                  <a:cubicBezTo>
                    <a:pt x="82" y="131"/>
                    <a:pt x="89" y="91"/>
                    <a:pt x="121" y="63"/>
                  </a:cubicBezTo>
                  <a:cubicBezTo>
                    <a:pt x="123" y="61"/>
                    <a:pt x="124" y="57"/>
                    <a:pt x="126" y="54"/>
                  </a:cubicBezTo>
                  <a:cubicBezTo>
                    <a:pt x="132" y="44"/>
                    <a:pt x="136" y="32"/>
                    <a:pt x="143" y="23"/>
                  </a:cubicBezTo>
                  <a:cubicBezTo>
                    <a:pt x="161" y="0"/>
                    <a:pt x="186" y="1"/>
                    <a:pt x="207" y="12"/>
                  </a:cubicBezTo>
                  <a:cubicBezTo>
                    <a:pt x="220" y="18"/>
                    <a:pt x="224" y="33"/>
                    <a:pt x="223" y="46"/>
                  </a:cubicBezTo>
                  <a:cubicBezTo>
                    <a:pt x="221" y="76"/>
                    <a:pt x="216" y="106"/>
                    <a:pt x="192" y="128"/>
                  </a:cubicBezTo>
                  <a:cubicBezTo>
                    <a:pt x="190" y="130"/>
                    <a:pt x="188" y="135"/>
                    <a:pt x="187" y="139"/>
                  </a:cubicBezTo>
                  <a:cubicBezTo>
                    <a:pt x="180" y="174"/>
                    <a:pt x="170" y="208"/>
                    <a:pt x="148" y="237"/>
                  </a:cubicBezTo>
                  <a:cubicBezTo>
                    <a:pt x="146" y="239"/>
                    <a:pt x="145" y="242"/>
                    <a:pt x="145" y="244"/>
                  </a:cubicBezTo>
                  <a:cubicBezTo>
                    <a:pt x="138" y="264"/>
                    <a:pt x="129" y="281"/>
                    <a:pt x="115" y="295"/>
                  </a:cubicBezTo>
                  <a:cubicBezTo>
                    <a:pt x="112" y="298"/>
                    <a:pt x="111" y="302"/>
                    <a:pt x="110" y="306"/>
                  </a:cubicBezTo>
                  <a:cubicBezTo>
                    <a:pt x="107" y="336"/>
                    <a:pt x="99" y="363"/>
                    <a:pt x="82" y="388"/>
                  </a:cubicBezTo>
                  <a:cubicBezTo>
                    <a:pt x="71" y="404"/>
                    <a:pt x="63" y="422"/>
                    <a:pt x="52" y="439"/>
                  </a:cubicBezTo>
                  <a:cubicBezTo>
                    <a:pt x="48" y="445"/>
                    <a:pt x="42" y="450"/>
                    <a:pt x="37" y="45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D07B94A1-0937-26ED-B11D-163E17FDF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0" y="2825"/>
              <a:ext cx="52" cy="225"/>
            </a:xfrm>
            <a:custGeom>
              <a:avLst/>
              <a:gdLst>
                <a:gd name="T0" fmla="*/ 67 w 112"/>
                <a:gd name="T1" fmla="*/ 0 h 480"/>
                <a:gd name="T2" fmla="*/ 104 w 112"/>
                <a:gd name="T3" fmla="*/ 154 h 480"/>
                <a:gd name="T4" fmla="*/ 108 w 112"/>
                <a:gd name="T5" fmla="*/ 187 h 480"/>
                <a:gd name="T6" fmla="*/ 109 w 112"/>
                <a:gd name="T7" fmla="*/ 206 h 480"/>
                <a:gd name="T8" fmla="*/ 111 w 112"/>
                <a:gd name="T9" fmla="*/ 265 h 480"/>
                <a:gd name="T10" fmla="*/ 108 w 112"/>
                <a:gd name="T11" fmla="*/ 312 h 480"/>
                <a:gd name="T12" fmla="*/ 108 w 112"/>
                <a:gd name="T13" fmla="*/ 324 h 480"/>
                <a:gd name="T14" fmla="*/ 102 w 112"/>
                <a:gd name="T15" fmla="*/ 373 h 480"/>
                <a:gd name="T16" fmla="*/ 101 w 112"/>
                <a:gd name="T17" fmla="*/ 388 h 480"/>
                <a:gd name="T18" fmla="*/ 104 w 112"/>
                <a:gd name="T19" fmla="*/ 433 h 480"/>
                <a:gd name="T20" fmla="*/ 75 w 112"/>
                <a:gd name="T21" fmla="*/ 468 h 480"/>
                <a:gd name="T22" fmla="*/ 17 w 112"/>
                <a:gd name="T23" fmla="*/ 442 h 480"/>
                <a:gd name="T24" fmla="*/ 10 w 112"/>
                <a:gd name="T25" fmla="*/ 341 h 480"/>
                <a:gd name="T26" fmla="*/ 10 w 112"/>
                <a:gd name="T27" fmla="*/ 328 h 480"/>
                <a:gd name="T28" fmla="*/ 6 w 112"/>
                <a:gd name="T29" fmla="*/ 295 h 480"/>
                <a:gd name="T30" fmla="*/ 5 w 112"/>
                <a:gd name="T31" fmla="*/ 261 h 480"/>
                <a:gd name="T32" fmla="*/ 5 w 112"/>
                <a:gd name="T33" fmla="*/ 214 h 480"/>
                <a:gd name="T34" fmla="*/ 11 w 112"/>
                <a:gd name="T35" fmla="*/ 159 h 480"/>
                <a:gd name="T36" fmla="*/ 15 w 112"/>
                <a:gd name="T37" fmla="*/ 137 h 480"/>
                <a:gd name="T38" fmla="*/ 25 w 112"/>
                <a:gd name="T39" fmla="*/ 66 h 480"/>
                <a:gd name="T40" fmla="*/ 41 w 112"/>
                <a:gd name="T41" fmla="*/ 35 h 480"/>
                <a:gd name="T42" fmla="*/ 67 w 112"/>
                <a:gd name="T43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480">
                  <a:moveTo>
                    <a:pt x="67" y="0"/>
                  </a:moveTo>
                  <a:cubicBezTo>
                    <a:pt x="91" y="47"/>
                    <a:pt x="107" y="98"/>
                    <a:pt x="104" y="154"/>
                  </a:cubicBezTo>
                  <a:cubicBezTo>
                    <a:pt x="103" y="165"/>
                    <a:pt x="106" y="176"/>
                    <a:pt x="108" y="187"/>
                  </a:cubicBezTo>
                  <a:cubicBezTo>
                    <a:pt x="108" y="193"/>
                    <a:pt x="109" y="200"/>
                    <a:pt x="109" y="206"/>
                  </a:cubicBezTo>
                  <a:cubicBezTo>
                    <a:pt x="107" y="226"/>
                    <a:pt x="110" y="245"/>
                    <a:pt x="111" y="265"/>
                  </a:cubicBezTo>
                  <a:cubicBezTo>
                    <a:pt x="112" y="280"/>
                    <a:pt x="109" y="297"/>
                    <a:pt x="108" y="312"/>
                  </a:cubicBezTo>
                  <a:cubicBezTo>
                    <a:pt x="108" y="316"/>
                    <a:pt x="107" y="321"/>
                    <a:pt x="108" y="324"/>
                  </a:cubicBezTo>
                  <a:cubicBezTo>
                    <a:pt x="111" y="341"/>
                    <a:pt x="109" y="357"/>
                    <a:pt x="102" y="373"/>
                  </a:cubicBezTo>
                  <a:cubicBezTo>
                    <a:pt x="101" y="377"/>
                    <a:pt x="101" y="383"/>
                    <a:pt x="101" y="388"/>
                  </a:cubicBezTo>
                  <a:cubicBezTo>
                    <a:pt x="102" y="403"/>
                    <a:pt x="104" y="418"/>
                    <a:pt x="104" y="433"/>
                  </a:cubicBezTo>
                  <a:cubicBezTo>
                    <a:pt x="104" y="451"/>
                    <a:pt x="91" y="462"/>
                    <a:pt x="75" y="468"/>
                  </a:cubicBezTo>
                  <a:cubicBezTo>
                    <a:pt x="47" y="480"/>
                    <a:pt x="28" y="466"/>
                    <a:pt x="17" y="442"/>
                  </a:cubicBezTo>
                  <a:cubicBezTo>
                    <a:pt x="3" y="410"/>
                    <a:pt x="0" y="375"/>
                    <a:pt x="10" y="341"/>
                  </a:cubicBezTo>
                  <a:cubicBezTo>
                    <a:pt x="11" y="337"/>
                    <a:pt x="10" y="332"/>
                    <a:pt x="10" y="328"/>
                  </a:cubicBezTo>
                  <a:cubicBezTo>
                    <a:pt x="9" y="317"/>
                    <a:pt x="5" y="306"/>
                    <a:pt x="6" y="295"/>
                  </a:cubicBezTo>
                  <a:cubicBezTo>
                    <a:pt x="7" y="283"/>
                    <a:pt x="6" y="272"/>
                    <a:pt x="5" y="261"/>
                  </a:cubicBezTo>
                  <a:cubicBezTo>
                    <a:pt x="4" y="245"/>
                    <a:pt x="4" y="229"/>
                    <a:pt x="5" y="214"/>
                  </a:cubicBezTo>
                  <a:cubicBezTo>
                    <a:pt x="7" y="195"/>
                    <a:pt x="9" y="177"/>
                    <a:pt x="11" y="159"/>
                  </a:cubicBezTo>
                  <a:cubicBezTo>
                    <a:pt x="12" y="151"/>
                    <a:pt x="12" y="143"/>
                    <a:pt x="15" y="137"/>
                  </a:cubicBezTo>
                  <a:cubicBezTo>
                    <a:pt x="25" y="114"/>
                    <a:pt x="21" y="89"/>
                    <a:pt x="25" y="66"/>
                  </a:cubicBezTo>
                  <a:cubicBezTo>
                    <a:pt x="28" y="54"/>
                    <a:pt x="33" y="44"/>
                    <a:pt x="41" y="35"/>
                  </a:cubicBezTo>
                  <a:cubicBezTo>
                    <a:pt x="51" y="25"/>
                    <a:pt x="58" y="12"/>
                    <a:pt x="67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4A9D698F-0D6F-528C-E5C9-1965C9893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8" y="2643"/>
              <a:ext cx="85" cy="190"/>
            </a:xfrm>
            <a:custGeom>
              <a:avLst/>
              <a:gdLst>
                <a:gd name="T0" fmla="*/ 1 w 181"/>
                <a:gd name="T1" fmla="*/ 395 h 406"/>
                <a:gd name="T2" fmla="*/ 0 w 181"/>
                <a:gd name="T3" fmla="*/ 334 h 406"/>
                <a:gd name="T4" fmla="*/ 29 w 181"/>
                <a:gd name="T5" fmla="*/ 186 h 406"/>
                <a:gd name="T6" fmla="*/ 40 w 181"/>
                <a:gd name="T7" fmla="*/ 142 h 406"/>
                <a:gd name="T8" fmla="*/ 80 w 181"/>
                <a:gd name="T9" fmla="*/ 73 h 406"/>
                <a:gd name="T10" fmla="*/ 84 w 181"/>
                <a:gd name="T11" fmla="*/ 64 h 406"/>
                <a:gd name="T12" fmla="*/ 112 w 181"/>
                <a:gd name="T13" fmla="*/ 17 h 406"/>
                <a:gd name="T14" fmla="*/ 175 w 181"/>
                <a:gd name="T15" fmla="*/ 40 h 406"/>
                <a:gd name="T16" fmla="*/ 172 w 181"/>
                <a:gd name="T17" fmla="*/ 107 h 406"/>
                <a:gd name="T18" fmla="*/ 158 w 181"/>
                <a:gd name="T19" fmla="*/ 153 h 406"/>
                <a:gd name="T20" fmla="*/ 147 w 181"/>
                <a:gd name="T21" fmla="*/ 191 h 406"/>
                <a:gd name="T22" fmla="*/ 110 w 181"/>
                <a:gd name="T23" fmla="*/ 272 h 406"/>
                <a:gd name="T24" fmla="*/ 103 w 181"/>
                <a:gd name="T25" fmla="*/ 292 h 406"/>
                <a:gd name="T26" fmla="*/ 86 w 181"/>
                <a:gd name="T27" fmla="*/ 341 h 406"/>
                <a:gd name="T28" fmla="*/ 81 w 181"/>
                <a:gd name="T29" fmla="*/ 355 h 406"/>
                <a:gd name="T30" fmla="*/ 50 w 181"/>
                <a:gd name="T31" fmla="*/ 403 h 406"/>
                <a:gd name="T32" fmla="*/ 39 w 181"/>
                <a:gd name="T33" fmla="*/ 405 h 406"/>
                <a:gd name="T34" fmla="*/ 1 w 181"/>
                <a:gd name="T35" fmla="*/ 39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1" h="406">
                  <a:moveTo>
                    <a:pt x="1" y="395"/>
                  </a:moveTo>
                  <a:cubicBezTo>
                    <a:pt x="1" y="376"/>
                    <a:pt x="0" y="355"/>
                    <a:pt x="0" y="334"/>
                  </a:cubicBezTo>
                  <a:cubicBezTo>
                    <a:pt x="2" y="283"/>
                    <a:pt x="15" y="234"/>
                    <a:pt x="29" y="186"/>
                  </a:cubicBezTo>
                  <a:cubicBezTo>
                    <a:pt x="34" y="171"/>
                    <a:pt x="36" y="156"/>
                    <a:pt x="40" y="142"/>
                  </a:cubicBezTo>
                  <a:cubicBezTo>
                    <a:pt x="47" y="115"/>
                    <a:pt x="58" y="91"/>
                    <a:pt x="80" y="73"/>
                  </a:cubicBezTo>
                  <a:cubicBezTo>
                    <a:pt x="82" y="71"/>
                    <a:pt x="84" y="67"/>
                    <a:pt x="84" y="64"/>
                  </a:cubicBezTo>
                  <a:cubicBezTo>
                    <a:pt x="87" y="44"/>
                    <a:pt x="95" y="29"/>
                    <a:pt x="112" y="17"/>
                  </a:cubicBezTo>
                  <a:cubicBezTo>
                    <a:pt x="137" y="0"/>
                    <a:pt x="167" y="11"/>
                    <a:pt x="175" y="40"/>
                  </a:cubicBezTo>
                  <a:cubicBezTo>
                    <a:pt x="181" y="62"/>
                    <a:pt x="177" y="85"/>
                    <a:pt x="172" y="107"/>
                  </a:cubicBezTo>
                  <a:cubicBezTo>
                    <a:pt x="169" y="123"/>
                    <a:pt x="163" y="138"/>
                    <a:pt x="158" y="153"/>
                  </a:cubicBezTo>
                  <a:cubicBezTo>
                    <a:pt x="154" y="166"/>
                    <a:pt x="150" y="178"/>
                    <a:pt x="147" y="191"/>
                  </a:cubicBezTo>
                  <a:cubicBezTo>
                    <a:pt x="139" y="220"/>
                    <a:pt x="126" y="247"/>
                    <a:pt x="110" y="272"/>
                  </a:cubicBezTo>
                  <a:cubicBezTo>
                    <a:pt x="107" y="278"/>
                    <a:pt x="104" y="285"/>
                    <a:pt x="103" y="292"/>
                  </a:cubicBezTo>
                  <a:cubicBezTo>
                    <a:pt x="100" y="309"/>
                    <a:pt x="96" y="326"/>
                    <a:pt x="86" y="341"/>
                  </a:cubicBezTo>
                  <a:cubicBezTo>
                    <a:pt x="83" y="345"/>
                    <a:pt x="82" y="350"/>
                    <a:pt x="81" y="355"/>
                  </a:cubicBezTo>
                  <a:cubicBezTo>
                    <a:pt x="74" y="373"/>
                    <a:pt x="64" y="389"/>
                    <a:pt x="50" y="403"/>
                  </a:cubicBezTo>
                  <a:cubicBezTo>
                    <a:pt x="47" y="406"/>
                    <a:pt x="44" y="406"/>
                    <a:pt x="39" y="405"/>
                  </a:cubicBezTo>
                  <a:cubicBezTo>
                    <a:pt x="28" y="401"/>
                    <a:pt x="16" y="399"/>
                    <a:pt x="1" y="39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62C269AF-850B-D595-C84E-C26E216BDF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" y="2652"/>
              <a:ext cx="95" cy="192"/>
            </a:xfrm>
            <a:custGeom>
              <a:avLst/>
              <a:gdLst>
                <a:gd name="T0" fmla="*/ 172 w 203"/>
                <a:gd name="T1" fmla="*/ 410 h 410"/>
                <a:gd name="T2" fmla="*/ 113 w 203"/>
                <a:gd name="T3" fmla="*/ 329 h 410"/>
                <a:gd name="T4" fmla="*/ 104 w 203"/>
                <a:gd name="T5" fmla="*/ 309 h 410"/>
                <a:gd name="T6" fmla="*/ 72 w 203"/>
                <a:gd name="T7" fmla="*/ 236 h 410"/>
                <a:gd name="T8" fmla="*/ 61 w 203"/>
                <a:gd name="T9" fmla="*/ 195 h 410"/>
                <a:gd name="T10" fmla="*/ 56 w 203"/>
                <a:gd name="T11" fmla="*/ 180 h 410"/>
                <a:gd name="T12" fmla="*/ 35 w 203"/>
                <a:gd name="T13" fmla="*/ 124 h 410"/>
                <a:gd name="T14" fmla="*/ 31 w 203"/>
                <a:gd name="T15" fmla="*/ 112 h 410"/>
                <a:gd name="T16" fmla="*/ 7 w 203"/>
                <a:gd name="T17" fmla="*/ 57 h 410"/>
                <a:gd name="T18" fmla="*/ 31 w 203"/>
                <a:gd name="T19" fmla="*/ 6 h 410"/>
                <a:gd name="T20" fmla="*/ 62 w 203"/>
                <a:gd name="T21" fmla="*/ 7 h 410"/>
                <a:gd name="T22" fmla="*/ 95 w 203"/>
                <a:gd name="T23" fmla="*/ 41 h 410"/>
                <a:gd name="T24" fmla="*/ 123 w 203"/>
                <a:gd name="T25" fmla="*/ 89 h 410"/>
                <a:gd name="T26" fmla="*/ 142 w 203"/>
                <a:gd name="T27" fmla="*/ 134 h 410"/>
                <a:gd name="T28" fmla="*/ 153 w 203"/>
                <a:gd name="T29" fmla="*/ 156 h 410"/>
                <a:gd name="T30" fmla="*/ 178 w 203"/>
                <a:gd name="T31" fmla="*/ 235 h 410"/>
                <a:gd name="T32" fmla="*/ 182 w 203"/>
                <a:gd name="T33" fmla="*/ 249 h 410"/>
                <a:gd name="T34" fmla="*/ 199 w 203"/>
                <a:gd name="T35" fmla="*/ 316 h 410"/>
                <a:gd name="T36" fmla="*/ 201 w 203"/>
                <a:gd name="T37" fmla="*/ 351 h 410"/>
                <a:gd name="T38" fmla="*/ 196 w 203"/>
                <a:gd name="T39" fmla="*/ 378 h 410"/>
                <a:gd name="T40" fmla="*/ 172 w 203"/>
                <a:gd name="T41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3" h="410">
                  <a:moveTo>
                    <a:pt x="172" y="410"/>
                  </a:moveTo>
                  <a:cubicBezTo>
                    <a:pt x="145" y="386"/>
                    <a:pt x="122" y="362"/>
                    <a:pt x="113" y="329"/>
                  </a:cubicBezTo>
                  <a:cubicBezTo>
                    <a:pt x="111" y="322"/>
                    <a:pt x="106" y="316"/>
                    <a:pt x="104" y="309"/>
                  </a:cubicBezTo>
                  <a:cubicBezTo>
                    <a:pt x="96" y="283"/>
                    <a:pt x="85" y="259"/>
                    <a:pt x="72" y="236"/>
                  </a:cubicBezTo>
                  <a:cubicBezTo>
                    <a:pt x="65" y="224"/>
                    <a:pt x="65" y="209"/>
                    <a:pt x="61" y="195"/>
                  </a:cubicBezTo>
                  <a:cubicBezTo>
                    <a:pt x="60" y="190"/>
                    <a:pt x="58" y="185"/>
                    <a:pt x="56" y="180"/>
                  </a:cubicBezTo>
                  <a:cubicBezTo>
                    <a:pt x="44" y="163"/>
                    <a:pt x="37" y="145"/>
                    <a:pt x="35" y="124"/>
                  </a:cubicBezTo>
                  <a:cubicBezTo>
                    <a:pt x="35" y="120"/>
                    <a:pt x="33" y="116"/>
                    <a:pt x="31" y="112"/>
                  </a:cubicBezTo>
                  <a:cubicBezTo>
                    <a:pt x="23" y="94"/>
                    <a:pt x="13" y="76"/>
                    <a:pt x="7" y="57"/>
                  </a:cubicBezTo>
                  <a:cubicBezTo>
                    <a:pt x="0" y="34"/>
                    <a:pt x="10" y="17"/>
                    <a:pt x="31" y="6"/>
                  </a:cubicBezTo>
                  <a:cubicBezTo>
                    <a:pt x="42" y="0"/>
                    <a:pt x="52" y="2"/>
                    <a:pt x="62" y="7"/>
                  </a:cubicBezTo>
                  <a:cubicBezTo>
                    <a:pt x="77" y="14"/>
                    <a:pt x="86" y="27"/>
                    <a:pt x="95" y="41"/>
                  </a:cubicBezTo>
                  <a:cubicBezTo>
                    <a:pt x="104" y="57"/>
                    <a:pt x="114" y="72"/>
                    <a:pt x="123" y="89"/>
                  </a:cubicBezTo>
                  <a:cubicBezTo>
                    <a:pt x="130" y="103"/>
                    <a:pt x="136" y="119"/>
                    <a:pt x="142" y="134"/>
                  </a:cubicBezTo>
                  <a:cubicBezTo>
                    <a:pt x="145" y="142"/>
                    <a:pt x="148" y="150"/>
                    <a:pt x="153" y="156"/>
                  </a:cubicBezTo>
                  <a:cubicBezTo>
                    <a:pt x="169" y="180"/>
                    <a:pt x="178" y="206"/>
                    <a:pt x="178" y="235"/>
                  </a:cubicBezTo>
                  <a:cubicBezTo>
                    <a:pt x="178" y="240"/>
                    <a:pt x="179" y="245"/>
                    <a:pt x="182" y="249"/>
                  </a:cubicBezTo>
                  <a:cubicBezTo>
                    <a:pt x="194" y="270"/>
                    <a:pt x="203" y="291"/>
                    <a:pt x="199" y="316"/>
                  </a:cubicBezTo>
                  <a:cubicBezTo>
                    <a:pt x="197" y="327"/>
                    <a:pt x="199" y="340"/>
                    <a:pt x="201" y="351"/>
                  </a:cubicBezTo>
                  <a:cubicBezTo>
                    <a:pt x="203" y="361"/>
                    <a:pt x="202" y="370"/>
                    <a:pt x="196" y="378"/>
                  </a:cubicBezTo>
                  <a:cubicBezTo>
                    <a:pt x="189" y="389"/>
                    <a:pt x="181" y="399"/>
                    <a:pt x="172" y="41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 dirty="0">
                <a:cs typeface="B Nazanin" panose="00000400000000000000" pitchFamily="2" charset="-78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FE5AABC2-1939-E692-52C6-A6C648A6A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6" y="2833"/>
              <a:ext cx="81" cy="190"/>
            </a:xfrm>
            <a:custGeom>
              <a:avLst/>
              <a:gdLst>
                <a:gd name="T0" fmla="*/ 0 w 175"/>
                <a:gd name="T1" fmla="*/ 55 h 406"/>
                <a:gd name="T2" fmla="*/ 5 w 175"/>
                <a:gd name="T3" fmla="*/ 26 h 406"/>
                <a:gd name="T4" fmla="*/ 6 w 175"/>
                <a:gd name="T5" fmla="*/ 9 h 406"/>
                <a:gd name="T6" fmla="*/ 15 w 175"/>
                <a:gd name="T7" fmla="*/ 1 h 406"/>
                <a:gd name="T8" fmla="*/ 69 w 175"/>
                <a:gd name="T9" fmla="*/ 32 h 406"/>
                <a:gd name="T10" fmla="*/ 88 w 175"/>
                <a:gd name="T11" fmla="*/ 84 h 406"/>
                <a:gd name="T12" fmla="*/ 92 w 175"/>
                <a:gd name="T13" fmla="*/ 97 h 406"/>
                <a:gd name="T14" fmla="*/ 112 w 175"/>
                <a:gd name="T15" fmla="*/ 173 h 406"/>
                <a:gd name="T16" fmla="*/ 115 w 175"/>
                <a:gd name="T17" fmla="*/ 180 h 406"/>
                <a:gd name="T18" fmla="*/ 126 w 175"/>
                <a:gd name="T19" fmla="*/ 220 h 406"/>
                <a:gd name="T20" fmla="*/ 131 w 175"/>
                <a:gd name="T21" fmla="*/ 230 h 406"/>
                <a:gd name="T22" fmla="*/ 153 w 175"/>
                <a:gd name="T23" fmla="*/ 313 h 406"/>
                <a:gd name="T24" fmla="*/ 157 w 175"/>
                <a:gd name="T25" fmla="*/ 323 h 406"/>
                <a:gd name="T26" fmla="*/ 169 w 175"/>
                <a:gd name="T27" fmla="*/ 373 h 406"/>
                <a:gd name="T28" fmla="*/ 130 w 175"/>
                <a:gd name="T29" fmla="*/ 405 h 406"/>
                <a:gd name="T30" fmla="*/ 106 w 175"/>
                <a:gd name="T31" fmla="*/ 398 h 406"/>
                <a:gd name="T32" fmla="*/ 66 w 175"/>
                <a:gd name="T33" fmla="*/ 353 h 406"/>
                <a:gd name="T34" fmla="*/ 28 w 175"/>
                <a:gd name="T35" fmla="*/ 222 h 406"/>
                <a:gd name="T36" fmla="*/ 26 w 175"/>
                <a:gd name="T37" fmla="*/ 212 h 406"/>
                <a:gd name="T38" fmla="*/ 13 w 175"/>
                <a:gd name="T39" fmla="*/ 150 h 406"/>
                <a:gd name="T40" fmla="*/ 2 w 175"/>
                <a:gd name="T41" fmla="*/ 70 h 406"/>
                <a:gd name="T42" fmla="*/ 0 w 175"/>
                <a:gd name="T43" fmla="*/ 56 h 406"/>
                <a:gd name="T44" fmla="*/ 0 w 175"/>
                <a:gd name="T45" fmla="*/ 5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406">
                  <a:moveTo>
                    <a:pt x="0" y="55"/>
                  </a:moveTo>
                  <a:cubicBezTo>
                    <a:pt x="1" y="45"/>
                    <a:pt x="3" y="36"/>
                    <a:pt x="5" y="26"/>
                  </a:cubicBezTo>
                  <a:cubicBezTo>
                    <a:pt x="6" y="20"/>
                    <a:pt x="6" y="15"/>
                    <a:pt x="6" y="9"/>
                  </a:cubicBezTo>
                  <a:cubicBezTo>
                    <a:pt x="6" y="3"/>
                    <a:pt x="8" y="1"/>
                    <a:pt x="15" y="1"/>
                  </a:cubicBezTo>
                  <a:cubicBezTo>
                    <a:pt x="39" y="0"/>
                    <a:pt x="56" y="12"/>
                    <a:pt x="69" y="32"/>
                  </a:cubicBezTo>
                  <a:cubicBezTo>
                    <a:pt x="79" y="48"/>
                    <a:pt x="84" y="65"/>
                    <a:pt x="88" y="84"/>
                  </a:cubicBezTo>
                  <a:cubicBezTo>
                    <a:pt x="88" y="88"/>
                    <a:pt x="90" y="93"/>
                    <a:pt x="92" y="97"/>
                  </a:cubicBezTo>
                  <a:cubicBezTo>
                    <a:pt x="105" y="120"/>
                    <a:pt x="115" y="145"/>
                    <a:pt x="112" y="173"/>
                  </a:cubicBezTo>
                  <a:cubicBezTo>
                    <a:pt x="112" y="175"/>
                    <a:pt x="114" y="178"/>
                    <a:pt x="115" y="180"/>
                  </a:cubicBezTo>
                  <a:cubicBezTo>
                    <a:pt x="119" y="194"/>
                    <a:pt x="122" y="207"/>
                    <a:pt x="126" y="220"/>
                  </a:cubicBezTo>
                  <a:cubicBezTo>
                    <a:pt x="127" y="223"/>
                    <a:pt x="129" y="227"/>
                    <a:pt x="131" y="230"/>
                  </a:cubicBezTo>
                  <a:cubicBezTo>
                    <a:pt x="147" y="255"/>
                    <a:pt x="158" y="282"/>
                    <a:pt x="153" y="313"/>
                  </a:cubicBezTo>
                  <a:cubicBezTo>
                    <a:pt x="153" y="316"/>
                    <a:pt x="155" y="320"/>
                    <a:pt x="157" y="323"/>
                  </a:cubicBezTo>
                  <a:cubicBezTo>
                    <a:pt x="168" y="338"/>
                    <a:pt x="175" y="354"/>
                    <a:pt x="169" y="373"/>
                  </a:cubicBezTo>
                  <a:cubicBezTo>
                    <a:pt x="162" y="392"/>
                    <a:pt x="148" y="402"/>
                    <a:pt x="130" y="405"/>
                  </a:cubicBezTo>
                  <a:cubicBezTo>
                    <a:pt x="122" y="406"/>
                    <a:pt x="113" y="401"/>
                    <a:pt x="106" y="398"/>
                  </a:cubicBezTo>
                  <a:cubicBezTo>
                    <a:pt x="87" y="388"/>
                    <a:pt x="74" y="372"/>
                    <a:pt x="66" y="353"/>
                  </a:cubicBezTo>
                  <a:cubicBezTo>
                    <a:pt x="46" y="311"/>
                    <a:pt x="32" y="268"/>
                    <a:pt x="28" y="222"/>
                  </a:cubicBezTo>
                  <a:cubicBezTo>
                    <a:pt x="28" y="218"/>
                    <a:pt x="27" y="215"/>
                    <a:pt x="26" y="212"/>
                  </a:cubicBezTo>
                  <a:cubicBezTo>
                    <a:pt x="22" y="191"/>
                    <a:pt x="17" y="170"/>
                    <a:pt x="13" y="150"/>
                  </a:cubicBezTo>
                  <a:cubicBezTo>
                    <a:pt x="9" y="123"/>
                    <a:pt x="6" y="97"/>
                    <a:pt x="2" y="70"/>
                  </a:cubicBezTo>
                  <a:cubicBezTo>
                    <a:pt x="1" y="65"/>
                    <a:pt x="1" y="61"/>
                    <a:pt x="0" y="56"/>
                  </a:cubicBezTo>
                  <a:cubicBezTo>
                    <a:pt x="0" y="56"/>
                    <a:pt x="0" y="56"/>
                    <a:pt x="0" y="5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91E69C1F-FDE3-BC88-DE1B-BECF013A1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" y="2665"/>
              <a:ext cx="80" cy="167"/>
            </a:xfrm>
            <a:custGeom>
              <a:avLst/>
              <a:gdLst>
                <a:gd name="T0" fmla="*/ 160 w 172"/>
                <a:gd name="T1" fmla="*/ 351 h 358"/>
                <a:gd name="T2" fmla="*/ 147 w 172"/>
                <a:gd name="T3" fmla="*/ 353 h 358"/>
                <a:gd name="T4" fmla="*/ 125 w 172"/>
                <a:gd name="T5" fmla="*/ 346 h 358"/>
                <a:gd name="T6" fmla="*/ 100 w 172"/>
                <a:gd name="T7" fmla="*/ 308 h 358"/>
                <a:gd name="T8" fmla="*/ 78 w 172"/>
                <a:gd name="T9" fmla="*/ 262 h 358"/>
                <a:gd name="T10" fmla="*/ 77 w 172"/>
                <a:gd name="T11" fmla="*/ 260 h 358"/>
                <a:gd name="T12" fmla="*/ 48 w 172"/>
                <a:gd name="T13" fmla="*/ 168 h 358"/>
                <a:gd name="T14" fmla="*/ 44 w 172"/>
                <a:gd name="T15" fmla="*/ 160 h 358"/>
                <a:gd name="T16" fmla="*/ 29 w 172"/>
                <a:gd name="T17" fmla="*/ 133 h 358"/>
                <a:gd name="T18" fmla="*/ 15 w 172"/>
                <a:gd name="T19" fmla="*/ 94 h 358"/>
                <a:gd name="T20" fmla="*/ 7 w 172"/>
                <a:gd name="T21" fmla="*/ 26 h 358"/>
                <a:gd name="T22" fmla="*/ 44 w 172"/>
                <a:gd name="T23" fmla="*/ 3 h 358"/>
                <a:gd name="T24" fmla="*/ 92 w 172"/>
                <a:gd name="T25" fmla="*/ 41 h 358"/>
                <a:gd name="T26" fmla="*/ 110 w 172"/>
                <a:gd name="T27" fmla="*/ 77 h 358"/>
                <a:gd name="T28" fmla="*/ 128 w 172"/>
                <a:gd name="T29" fmla="*/ 125 h 358"/>
                <a:gd name="T30" fmla="*/ 135 w 172"/>
                <a:gd name="T31" fmla="*/ 137 h 358"/>
                <a:gd name="T32" fmla="*/ 169 w 172"/>
                <a:gd name="T33" fmla="*/ 192 h 358"/>
                <a:gd name="T34" fmla="*/ 171 w 172"/>
                <a:gd name="T35" fmla="*/ 201 h 358"/>
                <a:gd name="T36" fmla="*/ 161 w 172"/>
                <a:gd name="T37" fmla="*/ 349 h 358"/>
                <a:gd name="T38" fmla="*/ 160 w 172"/>
                <a:gd name="T39" fmla="*/ 35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358">
                  <a:moveTo>
                    <a:pt x="160" y="351"/>
                  </a:moveTo>
                  <a:cubicBezTo>
                    <a:pt x="155" y="352"/>
                    <a:pt x="151" y="352"/>
                    <a:pt x="147" y="353"/>
                  </a:cubicBezTo>
                  <a:cubicBezTo>
                    <a:pt x="137" y="358"/>
                    <a:pt x="130" y="354"/>
                    <a:pt x="125" y="346"/>
                  </a:cubicBezTo>
                  <a:cubicBezTo>
                    <a:pt x="116" y="334"/>
                    <a:pt x="107" y="322"/>
                    <a:pt x="100" y="308"/>
                  </a:cubicBezTo>
                  <a:cubicBezTo>
                    <a:pt x="92" y="293"/>
                    <a:pt x="91" y="275"/>
                    <a:pt x="78" y="262"/>
                  </a:cubicBezTo>
                  <a:cubicBezTo>
                    <a:pt x="78" y="262"/>
                    <a:pt x="77" y="261"/>
                    <a:pt x="77" y="260"/>
                  </a:cubicBezTo>
                  <a:cubicBezTo>
                    <a:pt x="71" y="228"/>
                    <a:pt x="51" y="201"/>
                    <a:pt x="48" y="168"/>
                  </a:cubicBezTo>
                  <a:cubicBezTo>
                    <a:pt x="48" y="166"/>
                    <a:pt x="45" y="163"/>
                    <a:pt x="44" y="160"/>
                  </a:cubicBezTo>
                  <a:cubicBezTo>
                    <a:pt x="39" y="151"/>
                    <a:pt x="33" y="143"/>
                    <a:pt x="29" y="133"/>
                  </a:cubicBezTo>
                  <a:cubicBezTo>
                    <a:pt x="24" y="120"/>
                    <a:pt x="20" y="107"/>
                    <a:pt x="15" y="94"/>
                  </a:cubicBezTo>
                  <a:cubicBezTo>
                    <a:pt x="7" y="72"/>
                    <a:pt x="0" y="50"/>
                    <a:pt x="7" y="26"/>
                  </a:cubicBezTo>
                  <a:cubicBezTo>
                    <a:pt x="13" y="7"/>
                    <a:pt x="25" y="0"/>
                    <a:pt x="44" y="3"/>
                  </a:cubicBezTo>
                  <a:cubicBezTo>
                    <a:pt x="67" y="7"/>
                    <a:pt x="83" y="20"/>
                    <a:pt x="92" y="41"/>
                  </a:cubicBezTo>
                  <a:cubicBezTo>
                    <a:pt x="98" y="53"/>
                    <a:pt x="105" y="65"/>
                    <a:pt x="110" y="77"/>
                  </a:cubicBezTo>
                  <a:cubicBezTo>
                    <a:pt x="116" y="93"/>
                    <a:pt x="122" y="109"/>
                    <a:pt x="128" y="125"/>
                  </a:cubicBezTo>
                  <a:cubicBezTo>
                    <a:pt x="130" y="129"/>
                    <a:pt x="132" y="133"/>
                    <a:pt x="135" y="137"/>
                  </a:cubicBezTo>
                  <a:cubicBezTo>
                    <a:pt x="146" y="156"/>
                    <a:pt x="158" y="174"/>
                    <a:pt x="169" y="192"/>
                  </a:cubicBezTo>
                  <a:cubicBezTo>
                    <a:pt x="171" y="194"/>
                    <a:pt x="172" y="198"/>
                    <a:pt x="171" y="201"/>
                  </a:cubicBezTo>
                  <a:cubicBezTo>
                    <a:pt x="160" y="250"/>
                    <a:pt x="155" y="299"/>
                    <a:pt x="161" y="349"/>
                  </a:cubicBezTo>
                  <a:cubicBezTo>
                    <a:pt x="161" y="349"/>
                    <a:pt x="160" y="350"/>
                    <a:pt x="160" y="35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621FDAAA-9B12-93C0-AB69-6D4569019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8" y="2833"/>
              <a:ext cx="74" cy="177"/>
            </a:xfrm>
            <a:custGeom>
              <a:avLst/>
              <a:gdLst>
                <a:gd name="T0" fmla="*/ 143 w 158"/>
                <a:gd name="T1" fmla="*/ 1 h 378"/>
                <a:gd name="T2" fmla="*/ 139 w 158"/>
                <a:gd name="T3" fmla="*/ 30 h 378"/>
                <a:gd name="T4" fmla="*/ 139 w 158"/>
                <a:gd name="T5" fmla="*/ 86 h 378"/>
                <a:gd name="T6" fmla="*/ 150 w 158"/>
                <a:gd name="T7" fmla="*/ 164 h 378"/>
                <a:gd name="T8" fmla="*/ 151 w 158"/>
                <a:gd name="T9" fmla="*/ 169 h 378"/>
                <a:gd name="T10" fmla="*/ 134 w 158"/>
                <a:gd name="T11" fmla="*/ 223 h 378"/>
                <a:gd name="T12" fmla="*/ 127 w 158"/>
                <a:gd name="T13" fmla="*/ 235 h 378"/>
                <a:gd name="T14" fmla="*/ 109 w 158"/>
                <a:gd name="T15" fmla="*/ 283 h 378"/>
                <a:gd name="T16" fmla="*/ 106 w 158"/>
                <a:gd name="T17" fmla="*/ 292 h 378"/>
                <a:gd name="T18" fmla="*/ 85 w 158"/>
                <a:gd name="T19" fmla="*/ 333 h 378"/>
                <a:gd name="T20" fmla="*/ 74 w 158"/>
                <a:gd name="T21" fmla="*/ 349 h 378"/>
                <a:gd name="T22" fmla="*/ 38 w 158"/>
                <a:gd name="T23" fmla="*/ 375 h 378"/>
                <a:gd name="T24" fmla="*/ 0 w 158"/>
                <a:gd name="T25" fmla="*/ 346 h 378"/>
                <a:gd name="T26" fmla="*/ 17 w 158"/>
                <a:gd name="T27" fmla="*/ 276 h 378"/>
                <a:gd name="T28" fmla="*/ 23 w 158"/>
                <a:gd name="T29" fmla="*/ 260 h 378"/>
                <a:gd name="T30" fmla="*/ 36 w 158"/>
                <a:gd name="T31" fmla="*/ 225 h 378"/>
                <a:gd name="T32" fmla="*/ 40 w 158"/>
                <a:gd name="T33" fmla="*/ 203 h 378"/>
                <a:gd name="T34" fmla="*/ 45 w 158"/>
                <a:gd name="T35" fmla="*/ 185 h 378"/>
                <a:gd name="T36" fmla="*/ 63 w 158"/>
                <a:gd name="T37" fmla="*/ 124 h 378"/>
                <a:gd name="T38" fmla="*/ 93 w 158"/>
                <a:gd name="T39" fmla="*/ 61 h 378"/>
                <a:gd name="T40" fmla="*/ 96 w 158"/>
                <a:gd name="T41" fmla="*/ 52 h 378"/>
                <a:gd name="T42" fmla="*/ 110 w 158"/>
                <a:gd name="T43" fmla="*/ 16 h 378"/>
                <a:gd name="T44" fmla="*/ 143 w 158"/>
                <a:gd name="T45" fmla="*/ 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8" h="378">
                  <a:moveTo>
                    <a:pt x="143" y="1"/>
                  </a:moveTo>
                  <a:cubicBezTo>
                    <a:pt x="142" y="11"/>
                    <a:pt x="141" y="21"/>
                    <a:pt x="139" y="30"/>
                  </a:cubicBezTo>
                  <a:cubicBezTo>
                    <a:pt x="135" y="49"/>
                    <a:pt x="136" y="68"/>
                    <a:pt x="139" y="86"/>
                  </a:cubicBezTo>
                  <a:cubicBezTo>
                    <a:pt x="143" y="112"/>
                    <a:pt x="146" y="138"/>
                    <a:pt x="150" y="164"/>
                  </a:cubicBezTo>
                  <a:cubicBezTo>
                    <a:pt x="150" y="166"/>
                    <a:pt x="150" y="167"/>
                    <a:pt x="151" y="169"/>
                  </a:cubicBezTo>
                  <a:cubicBezTo>
                    <a:pt x="158" y="191"/>
                    <a:pt x="147" y="207"/>
                    <a:pt x="134" y="223"/>
                  </a:cubicBezTo>
                  <a:cubicBezTo>
                    <a:pt x="131" y="226"/>
                    <a:pt x="129" y="231"/>
                    <a:pt x="127" y="235"/>
                  </a:cubicBezTo>
                  <a:cubicBezTo>
                    <a:pt x="121" y="251"/>
                    <a:pt x="115" y="267"/>
                    <a:pt x="109" y="283"/>
                  </a:cubicBezTo>
                  <a:cubicBezTo>
                    <a:pt x="107" y="286"/>
                    <a:pt x="106" y="289"/>
                    <a:pt x="106" y="292"/>
                  </a:cubicBezTo>
                  <a:cubicBezTo>
                    <a:pt x="101" y="307"/>
                    <a:pt x="95" y="321"/>
                    <a:pt x="85" y="333"/>
                  </a:cubicBezTo>
                  <a:cubicBezTo>
                    <a:pt x="80" y="337"/>
                    <a:pt x="78" y="344"/>
                    <a:pt x="74" y="349"/>
                  </a:cubicBezTo>
                  <a:cubicBezTo>
                    <a:pt x="66" y="363"/>
                    <a:pt x="54" y="372"/>
                    <a:pt x="38" y="375"/>
                  </a:cubicBezTo>
                  <a:cubicBezTo>
                    <a:pt x="20" y="378"/>
                    <a:pt x="0" y="364"/>
                    <a:pt x="0" y="346"/>
                  </a:cubicBezTo>
                  <a:cubicBezTo>
                    <a:pt x="0" y="321"/>
                    <a:pt x="6" y="298"/>
                    <a:pt x="17" y="276"/>
                  </a:cubicBezTo>
                  <a:cubicBezTo>
                    <a:pt x="20" y="271"/>
                    <a:pt x="21" y="266"/>
                    <a:pt x="23" y="260"/>
                  </a:cubicBezTo>
                  <a:cubicBezTo>
                    <a:pt x="28" y="248"/>
                    <a:pt x="32" y="237"/>
                    <a:pt x="36" y="225"/>
                  </a:cubicBezTo>
                  <a:cubicBezTo>
                    <a:pt x="38" y="218"/>
                    <a:pt x="39" y="210"/>
                    <a:pt x="40" y="203"/>
                  </a:cubicBezTo>
                  <a:cubicBezTo>
                    <a:pt x="42" y="196"/>
                    <a:pt x="43" y="190"/>
                    <a:pt x="45" y="185"/>
                  </a:cubicBezTo>
                  <a:cubicBezTo>
                    <a:pt x="50" y="164"/>
                    <a:pt x="55" y="144"/>
                    <a:pt x="63" y="124"/>
                  </a:cubicBezTo>
                  <a:cubicBezTo>
                    <a:pt x="72" y="102"/>
                    <a:pt x="83" y="82"/>
                    <a:pt x="93" y="61"/>
                  </a:cubicBezTo>
                  <a:cubicBezTo>
                    <a:pt x="94" y="58"/>
                    <a:pt x="95" y="55"/>
                    <a:pt x="96" y="52"/>
                  </a:cubicBezTo>
                  <a:cubicBezTo>
                    <a:pt x="101" y="40"/>
                    <a:pt x="105" y="28"/>
                    <a:pt x="110" y="16"/>
                  </a:cubicBezTo>
                  <a:cubicBezTo>
                    <a:pt x="116" y="2"/>
                    <a:pt x="128" y="0"/>
                    <a:pt x="143" y="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05958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uad Arrow 6"/>
          <p:cNvSpPr/>
          <p:nvPr/>
        </p:nvSpPr>
        <p:spPr>
          <a:xfrm>
            <a:off x="899592" y="1325260"/>
            <a:ext cx="3738094" cy="3342342"/>
          </a:xfrm>
          <a:prstGeom prst="quadArrow">
            <a:avLst>
              <a:gd name="adj1" fmla="val 3495"/>
              <a:gd name="adj2" fmla="val 4359"/>
              <a:gd name="adj3" fmla="val 5655"/>
            </a:avLst>
          </a:prstGeom>
          <a:solidFill>
            <a:srgbClr val="0DD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909724" y="1666126"/>
            <a:ext cx="1440000" cy="118800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87624" y="1666126"/>
            <a:ext cx="1440000" cy="1188000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87624" y="3147814"/>
            <a:ext cx="1440000" cy="118800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09724" y="3147814"/>
            <a:ext cx="1440000" cy="1188000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1449" y="2121626"/>
            <a:ext cx="972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43549" y="2121625"/>
            <a:ext cx="972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43549" y="3603314"/>
            <a:ext cx="972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1449" y="3603313"/>
            <a:ext cx="972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76056" y="2811765"/>
            <a:ext cx="1296144" cy="369332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48264" y="2811765"/>
            <a:ext cx="1296144" cy="369332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932040" y="1771711"/>
            <a:ext cx="1584176" cy="510020"/>
            <a:chOff x="5004048" y="1666126"/>
            <a:chExt cx="1584176" cy="510020"/>
          </a:xfrm>
        </p:grpSpPr>
        <p:sp>
          <p:nvSpPr>
            <p:cNvPr id="20" name="TextBox 19"/>
            <p:cNvSpPr txBox="1"/>
            <p:nvPr/>
          </p:nvSpPr>
          <p:spPr>
            <a:xfrm>
              <a:off x="5004048" y="1880680"/>
              <a:ext cx="1584176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1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ساده طراحی شده است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004048" y="1666126"/>
              <a:ext cx="15841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804248" y="1771711"/>
            <a:ext cx="1584176" cy="510020"/>
            <a:chOff x="5004048" y="1666126"/>
            <a:chExt cx="1584176" cy="510020"/>
          </a:xfrm>
        </p:grpSpPr>
        <p:sp>
          <p:nvSpPr>
            <p:cNvPr id="24" name="TextBox 23"/>
            <p:cNvSpPr txBox="1"/>
            <p:nvPr/>
          </p:nvSpPr>
          <p:spPr>
            <a:xfrm>
              <a:off x="5004048" y="1880680"/>
              <a:ext cx="1584176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1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ساده طراحی شده است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004048" y="1666126"/>
              <a:ext cx="15841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4834576" y="3541245"/>
            <a:ext cx="3585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A6B94740-4AE6-4A98-88B2-B1C948C2D203}"/>
              </a:ext>
            </a:extLst>
          </p:cNvPr>
          <p:cNvSpPr/>
          <p:nvPr/>
        </p:nvSpPr>
        <p:spPr>
          <a:xfrm>
            <a:off x="343496" y="734334"/>
            <a:ext cx="8513854" cy="411485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9" name="TextBox 39">
            <a:extLst>
              <a:ext uri="{FF2B5EF4-FFF2-40B4-BE49-F238E27FC236}">
                <a16:creationId xmlns:a16="http://schemas.microsoft.com/office/drawing/2014/main" id="{2FBEBB02-14EE-4FD7-BB6E-EDE885A2DCCA}"/>
              </a:ext>
            </a:extLst>
          </p:cNvPr>
          <p:cNvSpPr txBox="1"/>
          <p:nvPr/>
        </p:nvSpPr>
        <p:spPr>
          <a:xfrm>
            <a:off x="6086906" y="305810"/>
            <a:ext cx="2770444" cy="27699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لورم خودش دردناک است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B43E79A2-0F48-46B7-9D1E-F778068ADA70}"/>
              </a:ext>
            </a:extLst>
          </p:cNvPr>
          <p:cNvGrpSpPr/>
          <p:nvPr/>
        </p:nvGrpSpPr>
        <p:grpSpPr>
          <a:xfrm>
            <a:off x="231552" y="292687"/>
            <a:ext cx="4537700" cy="907407"/>
            <a:chOff x="1403648" y="2243287"/>
            <a:chExt cx="7368294" cy="953289"/>
          </a:xfrm>
          <a:solidFill>
            <a:srgbClr val="00B0F0"/>
          </a:solidFill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5C72FC86-F71E-497A-ACF3-F73D72D15F7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403648" y="224499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E5340C59-8AA0-4091-825E-F0DC5AAFCBE9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1979224" y="224328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33" name="TextBox 37">
            <a:extLst>
              <a:ext uri="{FF2B5EF4-FFF2-40B4-BE49-F238E27FC236}">
                <a16:creationId xmlns:a16="http://schemas.microsoft.com/office/drawing/2014/main" id="{5A3C3D52-161C-4681-A188-4199331565E2}"/>
              </a:ext>
            </a:extLst>
          </p:cNvPr>
          <p:cNvSpPr txBox="1"/>
          <p:nvPr/>
        </p:nvSpPr>
        <p:spPr>
          <a:xfrm>
            <a:off x="286650" y="496443"/>
            <a:ext cx="4122561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3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اسلاید عالی</a:t>
            </a:r>
            <a:endParaRPr lang="en-US" altLang="ko-KR" sz="33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00F91DF9-D74E-5C40-D13F-E3C23D66142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75625" y="4176716"/>
            <a:ext cx="636588" cy="665163"/>
            <a:chOff x="5150" y="2631"/>
            <a:chExt cx="401" cy="419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4254E1BB-35A0-9E8C-F587-42543CD95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7" y="2631"/>
              <a:ext cx="104" cy="213"/>
            </a:xfrm>
            <a:custGeom>
              <a:avLst/>
              <a:gdLst>
                <a:gd name="T0" fmla="*/ 37 w 224"/>
                <a:gd name="T1" fmla="*/ 455 h 455"/>
                <a:gd name="T2" fmla="*/ 21 w 224"/>
                <a:gd name="T3" fmla="*/ 306 h 455"/>
                <a:gd name="T4" fmla="*/ 37 w 224"/>
                <a:gd name="T5" fmla="*/ 259 h 455"/>
                <a:gd name="T6" fmla="*/ 45 w 224"/>
                <a:gd name="T7" fmla="*/ 235 h 455"/>
                <a:gd name="T8" fmla="*/ 60 w 224"/>
                <a:gd name="T9" fmla="*/ 193 h 455"/>
                <a:gd name="T10" fmla="*/ 65 w 224"/>
                <a:gd name="T11" fmla="*/ 177 h 455"/>
                <a:gd name="T12" fmla="*/ 67 w 224"/>
                <a:gd name="T13" fmla="*/ 168 h 455"/>
                <a:gd name="T14" fmla="*/ 121 w 224"/>
                <a:gd name="T15" fmla="*/ 63 h 455"/>
                <a:gd name="T16" fmla="*/ 126 w 224"/>
                <a:gd name="T17" fmla="*/ 54 h 455"/>
                <a:gd name="T18" fmla="*/ 143 w 224"/>
                <a:gd name="T19" fmla="*/ 23 h 455"/>
                <a:gd name="T20" fmla="*/ 207 w 224"/>
                <a:gd name="T21" fmla="*/ 12 h 455"/>
                <a:gd name="T22" fmla="*/ 223 w 224"/>
                <a:gd name="T23" fmla="*/ 46 h 455"/>
                <a:gd name="T24" fmla="*/ 192 w 224"/>
                <a:gd name="T25" fmla="*/ 128 h 455"/>
                <a:gd name="T26" fmla="*/ 187 w 224"/>
                <a:gd name="T27" fmla="*/ 139 h 455"/>
                <a:gd name="T28" fmla="*/ 148 w 224"/>
                <a:gd name="T29" fmla="*/ 237 h 455"/>
                <a:gd name="T30" fmla="*/ 145 w 224"/>
                <a:gd name="T31" fmla="*/ 244 h 455"/>
                <a:gd name="T32" fmla="*/ 115 w 224"/>
                <a:gd name="T33" fmla="*/ 295 h 455"/>
                <a:gd name="T34" fmla="*/ 110 w 224"/>
                <a:gd name="T35" fmla="*/ 306 h 455"/>
                <a:gd name="T36" fmla="*/ 82 w 224"/>
                <a:gd name="T37" fmla="*/ 388 h 455"/>
                <a:gd name="T38" fmla="*/ 52 w 224"/>
                <a:gd name="T39" fmla="*/ 439 h 455"/>
                <a:gd name="T40" fmla="*/ 37 w 224"/>
                <a:gd name="T41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4" h="455">
                  <a:moveTo>
                    <a:pt x="37" y="455"/>
                  </a:moveTo>
                  <a:cubicBezTo>
                    <a:pt x="5" y="408"/>
                    <a:pt x="0" y="359"/>
                    <a:pt x="21" y="306"/>
                  </a:cubicBezTo>
                  <a:cubicBezTo>
                    <a:pt x="27" y="291"/>
                    <a:pt x="31" y="274"/>
                    <a:pt x="37" y="259"/>
                  </a:cubicBezTo>
                  <a:cubicBezTo>
                    <a:pt x="40" y="251"/>
                    <a:pt x="43" y="243"/>
                    <a:pt x="45" y="235"/>
                  </a:cubicBezTo>
                  <a:cubicBezTo>
                    <a:pt x="48" y="221"/>
                    <a:pt x="55" y="207"/>
                    <a:pt x="60" y="193"/>
                  </a:cubicBezTo>
                  <a:cubicBezTo>
                    <a:pt x="62" y="188"/>
                    <a:pt x="64" y="183"/>
                    <a:pt x="65" y="177"/>
                  </a:cubicBezTo>
                  <a:cubicBezTo>
                    <a:pt x="66" y="174"/>
                    <a:pt x="66" y="171"/>
                    <a:pt x="67" y="168"/>
                  </a:cubicBezTo>
                  <a:cubicBezTo>
                    <a:pt x="82" y="131"/>
                    <a:pt x="89" y="91"/>
                    <a:pt x="121" y="63"/>
                  </a:cubicBezTo>
                  <a:cubicBezTo>
                    <a:pt x="123" y="61"/>
                    <a:pt x="124" y="57"/>
                    <a:pt x="126" y="54"/>
                  </a:cubicBezTo>
                  <a:cubicBezTo>
                    <a:pt x="132" y="44"/>
                    <a:pt x="136" y="32"/>
                    <a:pt x="143" y="23"/>
                  </a:cubicBezTo>
                  <a:cubicBezTo>
                    <a:pt x="161" y="0"/>
                    <a:pt x="186" y="1"/>
                    <a:pt x="207" y="12"/>
                  </a:cubicBezTo>
                  <a:cubicBezTo>
                    <a:pt x="220" y="18"/>
                    <a:pt x="224" y="33"/>
                    <a:pt x="223" y="46"/>
                  </a:cubicBezTo>
                  <a:cubicBezTo>
                    <a:pt x="221" y="76"/>
                    <a:pt x="216" y="106"/>
                    <a:pt x="192" y="128"/>
                  </a:cubicBezTo>
                  <a:cubicBezTo>
                    <a:pt x="190" y="130"/>
                    <a:pt x="188" y="135"/>
                    <a:pt x="187" y="139"/>
                  </a:cubicBezTo>
                  <a:cubicBezTo>
                    <a:pt x="180" y="174"/>
                    <a:pt x="170" y="208"/>
                    <a:pt x="148" y="237"/>
                  </a:cubicBezTo>
                  <a:cubicBezTo>
                    <a:pt x="146" y="239"/>
                    <a:pt x="145" y="242"/>
                    <a:pt x="145" y="244"/>
                  </a:cubicBezTo>
                  <a:cubicBezTo>
                    <a:pt x="138" y="264"/>
                    <a:pt x="129" y="281"/>
                    <a:pt x="115" y="295"/>
                  </a:cubicBezTo>
                  <a:cubicBezTo>
                    <a:pt x="112" y="298"/>
                    <a:pt x="111" y="302"/>
                    <a:pt x="110" y="306"/>
                  </a:cubicBezTo>
                  <a:cubicBezTo>
                    <a:pt x="107" y="336"/>
                    <a:pt x="99" y="363"/>
                    <a:pt x="82" y="388"/>
                  </a:cubicBezTo>
                  <a:cubicBezTo>
                    <a:pt x="71" y="404"/>
                    <a:pt x="63" y="422"/>
                    <a:pt x="52" y="439"/>
                  </a:cubicBezTo>
                  <a:cubicBezTo>
                    <a:pt x="48" y="445"/>
                    <a:pt x="42" y="450"/>
                    <a:pt x="37" y="45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18B72E4D-DD9F-A630-2E08-579040C8B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0" y="2825"/>
              <a:ext cx="52" cy="225"/>
            </a:xfrm>
            <a:custGeom>
              <a:avLst/>
              <a:gdLst>
                <a:gd name="T0" fmla="*/ 67 w 112"/>
                <a:gd name="T1" fmla="*/ 0 h 480"/>
                <a:gd name="T2" fmla="*/ 104 w 112"/>
                <a:gd name="T3" fmla="*/ 154 h 480"/>
                <a:gd name="T4" fmla="*/ 108 w 112"/>
                <a:gd name="T5" fmla="*/ 187 h 480"/>
                <a:gd name="T6" fmla="*/ 109 w 112"/>
                <a:gd name="T7" fmla="*/ 206 h 480"/>
                <a:gd name="T8" fmla="*/ 111 w 112"/>
                <a:gd name="T9" fmla="*/ 265 h 480"/>
                <a:gd name="T10" fmla="*/ 108 w 112"/>
                <a:gd name="T11" fmla="*/ 312 h 480"/>
                <a:gd name="T12" fmla="*/ 108 w 112"/>
                <a:gd name="T13" fmla="*/ 324 h 480"/>
                <a:gd name="T14" fmla="*/ 102 w 112"/>
                <a:gd name="T15" fmla="*/ 373 h 480"/>
                <a:gd name="T16" fmla="*/ 101 w 112"/>
                <a:gd name="T17" fmla="*/ 388 h 480"/>
                <a:gd name="T18" fmla="*/ 104 w 112"/>
                <a:gd name="T19" fmla="*/ 433 h 480"/>
                <a:gd name="T20" fmla="*/ 75 w 112"/>
                <a:gd name="T21" fmla="*/ 468 h 480"/>
                <a:gd name="T22" fmla="*/ 17 w 112"/>
                <a:gd name="T23" fmla="*/ 442 h 480"/>
                <a:gd name="T24" fmla="*/ 10 w 112"/>
                <a:gd name="T25" fmla="*/ 341 h 480"/>
                <a:gd name="T26" fmla="*/ 10 w 112"/>
                <a:gd name="T27" fmla="*/ 328 h 480"/>
                <a:gd name="T28" fmla="*/ 6 w 112"/>
                <a:gd name="T29" fmla="*/ 295 h 480"/>
                <a:gd name="T30" fmla="*/ 5 w 112"/>
                <a:gd name="T31" fmla="*/ 261 h 480"/>
                <a:gd name="T32" fmla="*/ 5 w 112"/>
                <a:gd name="T33" fmla="*/ 214 h 480"/>
                <a:gd name="T34" fmla="*/ 11 w 112"/>
                <a:gd name="T35" fmla="*/ 159 h 480"/>
                <a:gd name="T36" fmla="*/ 15 w 112"/>
                <a:gd name="T37" fmla="*/ 137 h 480"/>
                <a:gd name="T38" fmla="*/ 25 w 112"/>
                <a:gd name="T39" fmla="*/ 66 h 480"/>
                <a:gd name="T40" fmla="*/ 41 w 112"/>
                <a:gd name="T41" fmla="*/ 35 h 480"/>
                <a:gd name="T42" fmla="*/ 67 w 112"/>
                <a:gd name="T43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480">
                  <a:moveTo>
                    <a:pt x="67" y="0"/>
                  </a:moveTo>
                  <a:cubicBezTo>
                    <a:pt x="91" y="47"/>
                    <a:pt x="107" y="98"/>
                    <a:pt x="104" y="154"/>
                  </a:cubicBezTo>
                  <a:cubicBezTo>
                    <a:pt x="103" y="165"/>
                    <a:pt x="106" y="176"/>
                    <a:pt x="108" y="187"/>
                  </a:cubicBezTo>
                  <a:cubicBezTo>
                    <a:pt x="108" y="193"/>
                    <a:pt x="109" y="200"/>
                    <a:pt x="109" y="206"/>
                  </a:cubicBezTo>
                  <a:cubicBezTo>
                    <a:pt x="107" y="226"/>
                    <a:pt x="110" y="245"/>
                    <a:pt x="111" y="265"/>
                  </a:cubicBezTo>
                  <a:cubicBezTo>
                    <a:pt x="112" y="280"/>
                    <a:pt x="109" y="297"/>
                    <a:pt x="108" y="312"/>
                  </a:cubicBezTo>
                  <a:cubicBezTo>
                    <a:pt x="108" y="316"/>
                    <a:pt x="107" y="321"/>
                    <a:pt x="108" y="324"/>
                  </a:cubicBezTo>
                  <a:cubicBezTo>
                    <a:pt x="111" y="341"/>
                    <a:pt x="109" y="357"/>
                    <a:pt x="102" y="373"/>
                  </a:cubicBezTo>
                  <a:cubicBezTo>
                    <a:pt x="101" y="377"/>
                    <a:pt x="101" y="383"/>
                    <a:pt x="101" y="388"/>
                  </a:cubicBezTo>
                  <a:cubicBezTo>
                    <a:pt x="102" y="403"/>
                    <a:pt x="104" y="418"/>
                    <a:pt x="104" y="433"/>
                  </a:cubicBezTo>
                  <a:cubicBezTo>
                    <a:pt x="104" y="451"/>
                    <a:pt x="91" y="462"/>
                    <a:pt x="75" y="468"/>
                  </a:cubicBezTo>
                  <a:cubicBezTo>
                    <a:pt x="47" y="480"/>
                    <a:pt x="28" y="466"/>
                    <a:pt x="17" y="442"/>
                  </a:cubicBezTo>
                  <a:cubicBezTo>
                    <a:pt x="3" y="410"/>
                    <a:pt x="0" y="375"/>
                    <a:pt x="10" y="341"/>
                  </a:cubicBezTo>
                  <a:cubicBezTo>
                    <a:pt x="11" y="337"/>
                    <a:pt x="10" y="332"/>
                    <a:pt x="10" y="328"/>
                  </a:cubicBezTo>
                  <a:cubicBezTo>
                    <a:pt x="9" y="317"/>
                    <a:pt x="5" y="306"/>
                    <a:pt x="6" y="295"/>
                  </a:cubicBezTo>
                  <a:cubicBezTo>
                    <a:pt x="7" y="283"/>
                    <a:pt x="6" y="272"/>
                    <a:pt x="5" y="261"/>
                  </a:cubicBezTo>
                  <a:cubicBezTo>
                    <a:pt x="4" y="245"/>
                    <a:pt x="4" y="229"/>
                    <a:pt x="5" y="214"/>
                  </a:cubicBezTo>
                  <a:cubicBezTo>
                    <a:pt x="7" y="195"/>
                    <a:pt x="9" y="177"/>
                    <a:pt x="11" y="159"/>
                  </a:cubicBezTo>
                  <a:cubicBezTo>
                    <a:pt x="12" y="151"/>
                    <a:pt x="12" y="143"/>
                    <a:pt x="15" y="137"/>
                  </a:cubicBezTo>
                  <a:cubicBezTo>
                    <a:pt x="25" y="114"/>
                    <a:pt x="21" y="89"/>
                    <a:pt x="25" y="66"/>
                  </a:cubicBezTo>
                  <a:cubicBezTo>
                    <a:pt x="28" y="54"/>
                    <a:pt x="33" y="44"/>
                    <a:pt x="41" y="35"/>
                  </a:cubicBezTo>
                  <a:cubicBezTo>
                    <a:pt x="51" y="25"/>
                    <a:pt x="58" y="12"/>
                    <a:pt x="67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AEF4439A-632E-1A6E-58F5-68AD13E67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8" y="2643"/>
              <a:ext cx="85" cy="190"/>
            </a:xfrm>
            <a:custGeom>
              <a:avLst/>
              <a:gdLst>
                <a:gd name="T0" fmla="*/ 1 w 181"/>
                <a:gd name="T1" fmla="*/ 395 h 406"/>
                <a:gd name="T2" fmla="*/ 0 w 181"/>
                <a:gd name="T3" fmla="*/ 334 h 406"/>
                <a:gd name="T4" fmla="*/ 29 w 181"/>
                <a:gd name="T5" fmla="*/ 186 h 406"/>
                <a:gd name="T6" fmla="*/ 40 w 181"/>
                <a:gd name="T7" fmla="*/ 142 h 406"/>
                <a:gd name="T8" fmla="*/ 80 w 181"/>
                <a:gd name="T9" fmla="*/ 73 h 406"/>
                <a:gd name="T10" fmla="*/ 84 w 181"/>
                <a:gd name="T11" fmla="*/ 64 h 406"/>
                <a:gd name="T12" fmla="*/ 112 w 181"/>
                <a:gd name="T13" fmla="*/ 17 h 406"/>
                <a:gd name="T14" fmla="*/ 175 w 181"/>
                <a:gd name="T15" fmla="*/ 40 h 406"/>
                <a:gd name="T16" fmla="*/ 172 w 181"/>
                <a:gd name="T17" fmla="*/ 107 h 406"/>
                <a:gd name="T18" fmla="*/ 158 w 181"/>
                <a:gd name="T19" fmla="*/ 153 h 406"/>
                <a:gd name="T20" fmla="*/ 147 w 181"/>
                <a:gd name="T21" fmla="*/ 191 h 406"/>
                <a:gd name="T22" fmla="*/ 110 w 181"/>
                <a:gd name="T23" fmla="*/ 272 h 406"/>
                <a:gd name="T24" fmla="*/ 103 w 181"/>
                <a:gd name="T25" fmla="*/ 292 h 406"/>
                <a:gd name="T26" fmla="*/ 86 w 181"/>
                <a:gd name="T27" fmla="*/ 341 h 406"/>
                <a:gd name="T28" fmla="*/ 81 w 181"/>
                <a:gd name="T29" fmla="*/ 355 h 406"/>
                <a:gd name="T30" fmla="*/ 50 w 181"/>
                <a:gd name="T31" fmla="*/ 403 h 406"/>
                <a:gd name="T32" fmla="*/ 39 w 181"/>
                <a:gd name="T33" fmla="*/ 405 h 406"/>
                <a:gd name="T34" fmla="*/ 1 w 181"/>
                <a:gd name="T35" fmla="*/ 39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1" h="406">
                  <a:moveTo>
                    <a:pt x="1" y="395"/>
                  </a:moveTo>
                  <a:cubicBezTo>
                    <a:pt x="1" y="376"/>
                    <a:pt x="0" y="355"/>
                    <a:pt x="0" y="334"/>
                  </a:cubicBezTo>
                  <a:cubicBezTo>
                    <a:pt x="2" y="283"/>
                    <a:pt x="15" y="234"/>
                    <a:pt x="29" y="186"/>
                  </a:cubicBezTo>
                  <a:cubicBezTo>
                    <a:pt x="34" y="171"/>
                    <a:pt x="36" y="156"/>
                    <a:pt x="40" y="142"/>
                  </a:cubicBezTo>
                  <a:cubicBezTo>
                    <a:pt x="47" y="115"/>
                    <a:pt x="58" y="91"/>
                    <a:pt x="80" y="73"/>
                  </a:cubicBezTo>
                  <a:cubicBezTo>
                    <a:pt x="82" y="71"/>
                    <a:pt x="84" y="67"/>
                    <a:pt x="84" y="64"/>
                  </a:cubicBezTo>
                  <a:cubicBezTo>
                    <a:pt x="87" y="44"/>
                    <a:pt x="95" y="29"/>
                    <a:pt x="112" y="17"/>
                  </a:cubicBezTo>
                  <a:cubicBezTo>
                    <a:pt x="137" y="0"/>
                    <a:pt x="167" y="11"/>
                    <a:pt x="175" y="40"/>
                  </a:cubicBezTo>
                  <a:cubicBezTo>
                    <a:pt x="181" y="62"/>
                    <a:pt x="177" y="85"/>
                    <a:pt x="172" y="107"/>
                  </a:cubicBezTo>
                  <a:cubicBezTo>
                    <a:pt x="169" y="123"/>
                    <a:pt x="163" y="138"/>
                    <a:pt x="158" y="153"/>
                  </a:cubicBezTo>
                  <a:cubicBezTo>
                    <a:pt x="154" y="166"/>
                    <a:pt x="150" y="178"/>
                    <a:pt x="147" y="191"/>
                  </a:cubicBezTo>
                  <a:cubicBezTo>
                    <a:pt x="139" y="220"/>
                    <a:pt x="126" y="247"/>
                    <a:pt x="110" y="272"/>
                  </a:cubicBezTo>
                  <a:cubicBezTo>
                    <a:pt x="107" y="278"/>
                    <a:pt x="104" y="285"/>
                    <a:pt x="103" y="292"/>
                  </a:cubicBezTo>
                  <a:cubicBezTo>
                    <a:pt x="100" y="309"/>
                    <a:pt x="96" y="326"/>
                    <a:pt x="86" y="341"/>
                  </a:cubicBezTo>
                  <a:cubicBezTo>
                    <a:pt x="83" y="345"/>
                    <a:pt x="82" y="350"/>
                    <a:pt x="81" y="355"/>
                  </a:cubicBezTo>
                  <a:cubicBezTo>
                    <a:pt x="74" y="373"/>
                    <a:pt x="64" y="389"/>
                    <a:pt x="50" y="403"/>
                  </a:cubicBezTo>
                  <a:cubicBezTo>
                    <a:pt x="47" y="406"/>
                    <a:pt x="44" y="406"/>
                    <a:pt x="39" y="405"/>
                  </a:cubicBezTo>
                  <a:cubicBezTo>
                    <a:pt x="28" y="401"/>
                    <a:pt x="16" y="399"/>
                    <a:pt x="1" y="39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BE46CC44-6370-62A0-5AC8-B2A95869B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" y="2652"/>
              <a:ext cx="95" cy="192"/>
            </a:xfrm>
            <a:custGeom>
              <a:avLst/>
              <a:gdLst>
                <a:gd name="T0" fmla="*/ 172 w 203"/>
                <a:gd name="T1" fmla="*/ 410 h 410"/>
                <a:gd name="T2" fmla="*/ 113 w 203"/>
                <a:gd name="T3" fmla="*/ 329 h 410"/>
                <a:gd name="T4" fmla="*/ 104 w 203"/>
                <a:gd name="T5" fmla="*/ 309 h 410"/>
                <a:gd name="T6" fmla="*/ 72 w 203"/>
                <a:gd name="T7" fmla="*/ 236 h 410"/>
                <a:gd name="T8" fmla="*/ 61 w 203"/>
                <a:gd name="T9" fmla="*/ 195 h 410"/>
                <a:gd name="T10" fmla="*/ 56 w 203"/>
                <a:gd name="T11" fmla="*/ 180 h 410"/>
                <a:gd name="T12" fmla="*/ 35 w 203"/>
                <a:gd name="T13" fmla="*/ 124 h 410"/>
                <a:gd name="T14" fmla="*/ 31 w 203"/>
                <a:gd name="T15" fmla="*/ 112 h 410"/>
                <a:gd name="T16" fmla="*/ 7 w 203"/>
                <a:gd name="T17" fmla="*/ 57 h 410"/>
                <a:gd name="T18" fmla="*/ 31 w 203"/>
                <a:gd name="T19" fmla="*/ 6 h 410"/>
                <a:gd name="T20" fmla="*/ 62 w 203"/>
                <a:gd name="T21" fmla="*/ 7 h 410"/>
                <a:gd name="T22" fmla="*/ 95 w 203"/>
                <a:gd name="T23" fmla="*/ 41 h 410"/>
                <a:gd name="T24" fmla="*/ 123 w 203"/>
                <a:gd name="T25" fmla="*/ 89 h 410"/>
                <a:gd name="T26" fmla="*/ 142 w 203"/>
                <a:gd name="T27" fmla="*/ 134 h 410"/>
                <a:gd name="T28" fmla="*/ 153 w 203"/>
                <a:gd name="T29" fmla="*/ 156 h 410"/>
                <a:gd name="T30" fmla="*/ 178 w 203"/>
                <a:gd name="T31" fmla="*/ 235 h 410"/>
                <a:gd name="T32" fmla="*/ 182 w 203"/>
                <a:gd name="T33" fmla="*/ 249 h 410"/>
                <a:gd name="T34" fmla="*/ 199 w 203"/>
                <a:gd name="T35" fmla="*/ 316 h 410"/>
                <a:gd name="T36" fmla="*/ 201 w 203"/>
                <a:gd name="T37" fmla="*/ 351 h 410"/>
                <a:gd name="T38" fmla="*/ 196 w 203"/>
                <a:gd name="T39" fmla="*/ 378 h 410"/>
                <a:gd name="T40" fmla="*/ 172 w 203"/>
                <a:gd name="T41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3" h="410">
                  <a:moveTo>
                    <a:pt x="172" y="410"/>
                  </a:moveTo>
                  <a:cubicBezTo>
                    <a:pt x="145" y="386"/>
                    <a:pt x="122" y="362"/>
                    <a:pt x="113" y="329"/>
                  </a:cubicBezTo>
                  <a:cubicBezTo>
                    <a:pt x="111" y="322"/>
                    <a:pt x="106" y="316"/>
                    <a:pt x="104" y="309"/>
                  </a:cubicBezTo>
                  <a:cubicBezTo>
                    <a:pt x="96" y="283"/>
                    <a:pt x="85" y="259"/>
                    <a:pt x="72" y="236"/>
                  </a:cubicBezTo>
                  <a:cubicBezTo>
                    <a:pt x="65" y="224"/>
                    <a:pt x="65" y="209"/>
                    <a:pt x="61" y="195"/>
                  </a:cubicBezTo>
                  <a:cubicBezTo>
                    <a:pt x="60" y="190"/>
                    <a:pt x="58" y="185"/>
                    <a:pt x="56" y="180"/>
                  </a:cubicBezTo>
                  <a:cubicBezTo>
                    <a:pt x="44" y="163"/>
                    <a:pt x="37" y="145"/>
                    <a:pt x="35" y="124"/>
                  </a:cubicBezTo>
                  <a:cubicBezTo>
                    <a:pt x="35" y="120"/>
                    <a:pt x="33" y="116"/>
                    <a:pt x="31" y="112"/>
                  </a:cubicBezTo>
                  <a:cubicBezTo>
                    <a:pt x="23" y="94"/>
                    <a:pt x="13" y="76"/>
                    <a:pt x="7" y="57"/>
                  </a:cubicBezTo>
                  <a:cubicBezTo>
                    <a:pt x="0" y="34"/>
                    <a:pt x="10" y="17"/>
                    <a:pt x="31" y="6"/>
                  </a:cubicBezTo>
                  <a:cubicBezTo>
                    <a:pt x="42" y="0"/>
                    <a:pt x="52" y="2"/>
                    <a:pt x="62" y="7"/>
                  </a:cubicBezTo>
                  <a:cubicBezTo>
                    <a:pt x="77" y="14"/>
                    <a:pt x="86" y="27"/>
                    <a:pt x="95" y="41"/>
                  </a:cubicBezTo>
                  <a:cubicBezTo>
                    <a:pt x="104" y="57"/>
                    <a:pt x="114" y="72"/>
                    <a:pt x="123" y="89"/>
                  </a:cubicBezTo>
                  <a:cubicBezTo>
                    <a:pt x="130" y="103"/>
                    <a:pt x="136" y="119"/>
                    <a:pt x="142" y="134"/>
                  </a:cubicBezTo>
                  <a:cubicBezTo>
                    <a:pt x="145" y="142"/>
                    <a:pt x="148" y="150"/>
                    <a:pt x="153" y="156"/>
                  </a:cubicBezTo>
                  <a:cubicBezTo>
                    <a:pt x="169" y="180"/>
                    <a:pt x="178" y="206"/>
                    <a:pt x="178" y="235"/>
                  </a:cubicBezTo>
                  <a:cubicBezTo>
                    <a:pt x="178" y="240"/>
                    <a:pt x="179" y="245"/>
                    <a:pt x="182" y="249"/>
                  </a:cubicBezTo>
                  <a:cubicBezTo>
                    <a:pt x="194" y="270"/>
                    <a:pt x="203" y="291"/>
                    <a:pt x="199" y="316"/>
                  </a:cubicBezTo>
                  <a:cubicBezTo>
                    <a:pt x="197" y="327"/>
                    <a:pt x="199" y="340"/>
                    <a:pt x="201" y="351"/>
                  </a:cubicBezTo>
                  <a:cubicBezTo>
                    <a:pt x="203" y="361"/>
                    <a:pt x="202" y="370"/>
                    <a:pt x="196" y="378"/>
                  </a:cubicBezTo>
                  <a:cubicBezTo>
                    <a:pt x="189" y="389"/>
                    <a:pt x="181" y="399"/>
                    <a:pt x="172" y="41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D3245978-92AD-C56E-A39D-FFDA65664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6" y="2833"/>
              <a:ext cx="81" cy="190"/>
            </a:xfrm>
            <a:custGeom>
              <a:avLst/>
              <a:gdLst>
                <a:gd name="T0" fmla="*/ 0 w 175"/>
                <a:gd name="T1" fmla="*/ 55 h 406"/>
                <a:gd name="T2" fmla="*/ 5 w 175"/>
                <a:gd name="T3" fmla="*/ 26 h 406"/>
                <a:gd name="T4" fmla="*/ 6 w 175"/>
                <a:gd name="T5" fmla="*/ 9 h 406"/>
                <a:gd name="T6" fmla="*/ 15 w 175"/>
                <a:gd name="T7" fmla="*/ 1 h 406"/>
                <a:gd name="T8" fmla="*/ 69 w 175"/>
                <a:gd name="T9" fmla="*/ 32 h 406"/>
                <a:gd name="T10" fmla="*/ 88 w 175"/>
                <a:gd name="T11" fmla="*/ 84 h 406"/>
                <a:gd name="T12" fmla="*/ 92 w 175"/>
                <a:gd name="T13" fmla="*/ 97 h 406"/>
                <a:gd name="T14" fmla="*/ 112 w 175"/>
                <a:gd name="T15" fmla="*/ 173 h 406"/>
                <a:gd name="T16" fmla="*/ 115 w 175"/>
                <a:gd name="T17" fmla="*/ 180 h 406"/>
                <a:gd name="T18" fmla="*/ 126 w 175"/>
                <a:gd name="T19" fmla="*/ 220 h 406"/>
                <a:gd name="T20" fmla="*/ 131 w 175"/>
                <a:gd name="T21" fmla="*/ 230 h 406"/>
                <a:gd name="T22" fmla="*/ 153 w 175"/>
                <a:gd name="T23" fmla="*/ 313 h 406"/>
                <a:gd name="T24" fmla="*/ 157 w 175"/>
                <a:gd name="T25" fmla="*/ 323 h 406"/>
                <a:gd name="T26" fmla="*/ 169 w 175"/>
                <a:gd name="T27" fmla="*/ 373 h 406"/>
                <a:gd name="T28" fmla="*/ 130 w 175"/>
                <a:gd name="T29" fmla="*/ 405 h 406"/>
                <a:gd name="T30" fmla="*/ 106 w 175"/>
                <a:gd name="T31" fmla="*/ 398 h 406"/>
                <a:gd name="T32" fmla="*/ 66 w 175"/>
                <a:gd name="T33" fmla="*/ 353 h 406"/>
                <a:gd name="T34" fmla="*/ 28 w 175"/>
                <a:gd name="T35" fmla="*/ 222 h 406"/>
                <a:gd name="T36" fmla="*/ 26 w 175"/>
                <a:gd name="T37" fmla="*/ 212 h 406"/>
                <a:gd name="T38" fmla="*/ 13 w 175"/>
                <a:gd name="T39" fmla="*/ 150 h 406"/>
                <a:gd name="T40" fmla="*/ 2 w 175"/>
                <a:gd name="T41" fmla="*/ 70 h 406"/>
                <a:gd name="T42" fmla="*/ 0 w 175"/>
                <a:gd name="T43" fmla="*/ 56 h 406"/>
                <a:gd name="T44" fmla="*/ 0 w 175"/>
                <a:gd name="T45" fmla="*/ 5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406">
                  <a:moveTo>
                    <a:pt x="0" y="55"/>
                  </a:moveTo>
                  <a:cubicBezTo>
                    <a:pt x="1" y="45"/>
                    <a:pt x="3" y="36"/>
                    <a:pt x="5" y="26"/>
                  </a:cubicBezTo>
                  <a:cubicBezTo>
                    <a:pt x="6" y="20"/>
                    <a:pt x="6" y="15"/>
                    <a:pt x="6" y="9"/>
                  </a:cubicBezTo>
                  <a:cubicBezTo>
                    <a:pt x="6" y="3"/>
                    <a:pt x="8" y="1"/>
                    <a:pt x="15" y="1"/>
                  </a:cubicBezTo>
                  <a:cubicBezTo>
                    <a:pt x="39" y="0"/>
                    <a:pt x="56" y="12"/>
                    <a:pt x="69" y="32"/>
                  </a:cubicBezTo>
                  <a:cubicBezTo>
                    <a:pt x="79" y="48"/>
                    <a:pt x="84" y="65"/>
                    <a:pt x="88" y="84"/>
                  </a:cubicBezTo>
                  <a:cubicBezTo>
                    <a:pt x="88" y="88"/>
                    <a:pt x="90" y="93"/>
                    <a:pt x="92" y="97"/>
                  </a:cubicBezTo>
                  <a:cubicBezTo>
                    <a:pt x="105" y="120"/>
                    <a:pt x="115" y="145"/>
                    <a:pt x="112" y="173"/>
                  </a:cubicBezTo>
                  <a:cubicBezTo>
                    <a:pt x="112" y="175"/>
                    <a:pt x="114" y="178"/>
                    <a:pt x="115" y="180"/>
                  </a:cubicBezTo>
                  <a:cubicBezTo>
                    <a:pt x="119" y="194"/>
                    <a:pt x="122" y="207"/>
                    <a:pt x="126" y="220"/>
                  </a:cubicBezTo>
                  <a:cubicBezTo>
                    <a:pt x="127" y="223"/>
                    <a:pt x="129" y="227"/>
                    <a:pt x="131" y="230"/>
                  </a:cubicBezTo>
                  <a:cubicBezTo>
                    <a:pt x="147" y="255"/>
                    <a:pt x="158" y="282"/>
                    <a:pt x="153" y="313"/>
                  </a:cubicBezTo>
                  <a:cubicBezTo>
                    <a:pt x="153" y="316"/>
                    <a:pt x="155" y="320"/>
                    <a:pt x="157" y="323"/>
                  </a:cubicBezTo>
                  <a:cubicBezTo>
                    <a:pt x="168" y="338"/>
                    <a:pt x="175" y="354"/>
                    <a:pt x="169" y="373"/>
                  </a:cubicBezTo>
                  <a:cubicBezTo>
                    <a:pt x="162" y="392"/>
                    <a:pt x="148" y="402"/>
                    <a:pt x="130" y="405"/>
                  </a:cubicBezTo>
                  <a:cubicBezTo>
                    <a:pt x="122" y="406"/>
                    <a:pt x="113" y="401"/>
                    <a:pt x="106" y="398"/>
                  </a:cubicBezTo>
                  <a:cubicBezTo>
                    <a:pt x="87" y="388"/>
                    <a:pt x="74" y="372"/>
                    <a:pt x="66" y="353"/>
                  </a:cubicBezTo>
                  <a:cubicBezTo>
                    <a:pt x="46" y="311"/>
                    <a:pt x="32" y="268"/>
                    <a:pt x="28" y="222"/>
                  </a:cubicBezTo>
                  <a:cubicBezTo>
                    <a:pt x="28" y="218"/>
                    <a:pt x="27" y="215"/>
                    <a:pt x="26" y="212"/>
                  </a:cubicBezTo>
                  <a:cubicBezTo>
                    <a:pt x="22" y="191"/>
                    <a:pt x="17" y="170"/>
                    <a:pt x="13" y="150"/>
                  </a:cubicBezTo>
                  <a:cubicBezTo>
                    <a:pt x="9" y="123"/>
                    <a:pt x="6" y="97"/>
                    <a:pt x="2" y="70"/>
                  </a:cubicBezTo>
                  <a:cubicBezTo>
                    <a:pt x="1" y="65"/>
                    <a:pt x="1" y="61"/>
                    <a:pt x="0" y="56"/>
                  </a:cubicBezTo>
                  <a:cubicBezTo>
                    <a:pt x="0" y="56"/>
                    <a:pt x="0" y="56"/>
                    <a:pt x="0" y="5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D35D3B28-B6B5-1142-8FC8-0A0B32EDE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" y="2665"/>
              <a:ext cx="80" cy="167"/>
            </a:xfrm>
            <a:custGeom>
              <a:avLst/>
              <a:gdLst>
                <a:gd name="T0" fmla="*/ 160 w 172"/>
                <a:gd name="T1" fmla="*/ 351 h 358"/>
                <a:gd name="T2" fmla="*/ 147 w 172"/>
                <a:gd name="T3" fmla="*/ 353 h 358"/>
                <a:gd name="T4" fmla="*/ 125 w 172"/>
                <a:gd name="T5" fmla="*/ 346 h 358"/>
                <a:gd name="T6" fmla="*/ 100 w 172"/>
                <a:gd name="T7" fmla="*/ 308 h 358"/>
                <a:gd name="T8" fmla="*/ 78 w 172"/>
                <a:gd name="T9" fmla="*/ 262 h 358"/>
                <a:gd name="T10" fmla="*/ 77 w 172"/>
                <a:gd name="T11" fmla="*/ 260 h 358"/>
                <a:gd name="T12" fmla="*/ 48 w 172"/>
                <a:gd name="T13" fmla="*/ 168 h 358"/>
                <a:gd name="T14" fmla="*/ 44 w 172"/>
                <a:gd name="T15" fmla="*/ 160 h 358"/>
                <a:gd name="T16" fmla="*/ 29 w 172"/>
                <a:gd name="T17" fmla="*/ 133 h 358"/>
                <a:gd name="T18" fmla="*/ 15 w 172"/>
                <a:gd name="T19" fmla="*/ 94 h 358"/>
                <a:gd name="T20" fmla="*/ 7 w 172"/>
                <a:gd name="T21" fmla="*/ 26 h 358"/>
                <a:gd name="T22" fmla="*/ 44 w 172"/>
                <a:gd name="T23" fmla="*/ 3 h 358"/>
                <a:gd name="T24" fmla="*/ 92 w 172"/>
                <a:gd name="T25" fmla="*/ 41 h 358"/>
                <a:gd name="T26" fmla="*/ 110 w 172"/>
                <a:gd name="T27" fmla="*/ 77 h 358"/>
                <a:gd name="T28" fmla="*/ 128 w 172"/>
                <a:gd name="T29" fmla="*/ 125 h 358"/>
                <a:gd name="T30" fmla="*/ 135 w 172"/>
                <a:gd name="T31" fmla="*/ 137 h 358"/>
                <a:gd name="T32" fmla="*/ 169 w 172"/>
                <a:gd name="T33" fmla="*/ 192 h 358"/>
                <a:gd name="T34" fmla="*/ 171 w 172"/>
                <a:gd name="T35" fmla="*/ 201 h 358"/>
                <a:gd name="T36" fmla="*/ 161 w 172"/>
                <a:gd name="T37" fmla="*/ 349 h 358"/>
                <a:gd name="T38" fmla="*/ 160 w 172"/>
                <a:gd name="T39" fmla="*/ 35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358">
                  <a:moveTo>
                    <a:pt x="160" y="351"/>
                  </a:moveTo>
                  <a:cubicBezTo>
                    <a:pt x="155" y="352"/>
                    <a:pt x="151" y="352"/>
                    <a:pt x="147" y="353"/>
                  </a:cubicBezTo>
                  <a:cubicBezTo>
                    <a:pt x="137" y="358"/>
                    <a:pt x="130" y="354"/>
                    <a:pt x="125" y="346"/>
                  </a:cubicBezTo>
                  <a:cubicBezTo>
                    <a:pt x="116" y="334"/>
                    <a:pt x="107" y="322"/>
                    <a:pt x="100" y="308"/>
                  </a:cubicBezTo>
                  <a:cubicBezTo>
                    <a:pt x="92" y="293"/>
                    <a:pt x="91" y="275"/>
                    <a:pt x="78" y="262"/>
                  </a:cubicBezTo>
                  <a:cubicBezTo>
                    <a:pt x="78" y="262"/>
                    <a:pt x="77" y="261"/>
                    <a:pt x="77" y="260"/>
                  </a:cubicBezTo>
                  <a:cubicBezTo>
                    <a:pt x="71" y="228"/>
                    <a:pt x="51" y="201"/>
                    <a:pt x="48" y="168"/>
                  </a:cubicBezTo>
                  <a:cubicBezTo>
                    <a:pt x="48" y="166"/>
                    <a:pt x="45" y="163"/>
                    <a:pt x="44" y="160"/>
                  </a:cubicBezTo>
                  <a:cubicBezTo>
                    <a:pt x="39" y="151"/>
                    <a:pt x="33" y="143"/>
                    <a:pt x="29" y="133"/>
                  </a:cubicBezTo>
                  <a:cubicBezTo>
                    <a:pt x="24" y="120"/>
                    <a:pt x="20" y="107"/>
                    <a:pt x="15" y="94"/>
                  </a:cubicBezTo>
                  <a:cubicBezTo>
                    <a:pt x="7" y="72"/>
                    <a:pt x="0" y="50"/>
                    <a:pt x="7" y="26"/>
                  </a:cubicBezTo>
                  <a:cubicBezTo>
                    <a:pt x="13" y="7"/>
                    <a:pt x="25" y="0"/>
                    <a:pt x="44" y="3"/>
                  </a:cubicBezTo>
                  <a:cubicBezTo>
                    <a:pt x="67" y="7"/>
                    <a:pt x="83" y="20"/>
                    <a:pt x="92" y="41"/>
                  </a:cubicBezTo>
                  <a:cubicBezTo>
                    <a:pt x="98" y="53"/>
                    <a:pt x="105" y="65"/>
                    <a:pt x="110" y="77"/>
                  </a:cubicBezTo>
                  <a:cubicBezTo>
                    <a:pt x="116" y="93"/>
                    <a:pt x="122" y="109"/>
                    <a:pt x="128" y="125"/>
                  </a:cubicBezTo>
                  <a:cubicBezTo>
                    <a:pt x="130" y="129"/>
                    <a:pt x="132" y="133"/>
                    <a:pt x="135" y="137"/>
                  </a:cubicBezTo>
                  <a:cubicBezTo>
                    <a:pt x="146" y="156"/>
                    <a:pt x="158" y="174"/>
                    <a:pt x="169" y="192"/>
                  </a:cubicBezTo>
                  <a:cubicBezTo>
                    <a:pt x="171" y="194"/>
                    <a:pt x="172" y="198"/>
                    <a:pt x="171" y="201"/>
                  </a:cubicBezTo>
                  <a:cubicBezTo>
                    <a:pt x="160" y="250"/>
                    <a:pt x="155" y="299"/>
                    <a:pt x="161" y="349"/>
                  </a:cubicBezTo>
                  <a:cubicBezTo>
                    <a:pt x="161" y="349"/>
                    <a:pt x="160" y="350"/>
                    <a:pt x="160" y="35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id="{8623C7AD-AB1E-A008-BAC7-FE432BB3F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8" y="2833"/>
              <a:ext cx="74" cy="177"/>
            </a:xfrm>
            <a:custGeom>
              <a:avLst/>
              <a:gdLst>
                <a:gd name="T0" fmla="*/ 143 w 158"/>
                <a:gd name="T1" fmla="*/ 1 h 378"/>
                <a:gd name="T2" fmla="*/ 139 w 158"/>
                <a:gd name="T3" fmla="*/ 30 h 378"/>
                <a:gd name="T4" fmla="*/ 139 w 158"/>
                <a:gd name="T5" fmla="*/ 86 h 378"/>
                <a:gd name="T6" fmla="*/ 150 w 158"/>
                <a:gd name="T7" fmla="*/ 164 h 378"/>
                <a:gd name="T8" fmla="*/ 151 w 158"/>
                <a:gd name="T9" fmla="*/ 169 h 378"/>
                <a:gd name="T10" fmla="*/ 134 w 158"/>
                <a:gd name="T11" fmla="*/ 223 h 378"/>
                <a:gd name="T12" fmla="*/ 127 w 158"/>
                <a:gd name="T13" fmla="*/ 235 h 378"/>
                <a:gd name="T14" fmla="*/ 109 w 158"/>
                <a:gd name="T15" fmla="*/ 283 h 378"/>
                <a:gd name="T16" fmla="*/ 106 w 158"/>
                <a:gd name="T17" fmla="*/ 292 h 378"/>
                <a:gd name="T18" fmla="*/ 85 w 158"/>
                <a:gd name="T19" fmla="*/ 333 h 378"/>
                <a:gd name="T20" fmla="*/ 74 w 158"/>
                <a:gd name="T21" fmla="*/ 349 h 378"/>
                <a:gd name="T22" fmla="*/ 38 w 158"/>
                <a:gd name="T23" fmla="*/ 375 h 378"/>
                <a:gd name="T24" fmla="*/ 0 w 158"/>
                <a:gd name="T25" fmla="*/ 346 h 378"/>
                <a:gd name="T26" fmla="*/ 17 w 158"/>
                <a:gd name="T27" fmla="*/ 276 h 378"/>
                <a:gd name="T28" fmla="*/ 23 w 158"/>
                <a:gd name="T29" fmla="*/ 260 h 378"/>
                <a:gd name="T30" fmla="*/ 36 w 158"/>
                <a:gd name="T31" fmla="*/ 225 h 378"/>
                <a:gd name="T32" fmla="*/ 40 w 158"/>
                <a:gd name="T33" fmla="*/ 203 h 378"/>
                <a:gd name="T34" fmla="*/ 45 w 158"/>
                <a:gd name="T35" fmla="*/ 185 h 378"/>
                <a:gd name="T36" fmla="*/ 63 w 158"/>
                <a:gd name="T37" fmla="*/ 124 h 378"/>
                <a:gd name="T38" fmla="*/ 93 w 158"/>
                <a:gd name="T39" fmla="*/ 61 h 378"/>
                <a:gd name="T40" fmla="*/ 96 w 158"/>
                <a:gd name="T41" fmla="*/ 52 h 378"/>
                <a:gd name="T42" fmla="*/ 110 w 158"/>
                <a:gd name="T43" fmla="*/ 16 h 378"/>
                <a:gd name="T44" fmla="*/ 143 w 158"/>
                <a:gd name="T45" fmla="*/ 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8" h="378">
                  <a:moveTo>
                    <a:pt x="143" y="1"/>
                  </a:moveTo>
                  <a:cubicBezTo>
                    <a:pt x="142" y="11"/>
                    <a:pt x="141" y="21"/>
                    <a:pt x="139" y="30"/>
                  </a:cubicBezTo>
                  <a:cubicBezTo>
                    <a:pt x="135" y="49"/>
                    <a:pt x="136" y="68"/>
                    <a:pt x="139" y="86"/>
                  </a:cubicBezTo>
                  <a:cubicBezTo>
                    <a:pt x="143" y="112"/>
                    <a:pt x="146" y="138"/>
                    <a:pt x="150" y="164"/>
                  </a:cubicBezTo>
                  <a:cubicBezTo>
                    <a:pt x="150" y="166"/>
                    <a:pt x="150" y="167"/>
                    <a:pt x="151" y="169"/>
                  </a:cubicBezTo>
                  <a:cubicBezTo>
                    <a:pt x="158" y="191"/>
                    <a:pt x="147" y="207"/>
                    <a:pt x="134" y="223"/>
                  </a:cubicBezTo>
                  <a:cubicBezTo>
                    <a:pt x="131" y="226"/>
                    <a:pt x="129" y="231"/>
                    <a:pt x="127" y="235"/>
                  </a:cubicBezTo>
                  <a:cubicBezTo>
                    <a:pt x="121" y="251"/>
                    <a:pt x="115" y="267"/>
                    <a:pt x="109" y="283"/>
                  </a:cubicBezTo>
                  <a:cubicBezTo>
                    <a:pt x="107" y="286"/>
                    <a:pt x="106" y="289"/>
                    <a:pt x="106" y="292"/>
                  </a:cubicBezTo>
                  <a:cubicBezTo>
                    <a:pt x="101" y="307"/>
                    <a:pt x="95" y="321"/>
                    <a:pt x="85" y="333"/>
                  </a:cubicBezTo>
                  <a:cubicBezTo>
                    <a:pt x="80" y="337"/>
                    <a:pt x="78" y="344"/>
                    <a:pt x="74" y="349"/>
                  </a:cubicBezTo>
                  <a:cubicBezTo>
                    <a:pt x="66" y="363"/>
                    <a:pt x="54" y="372"/>
                    <a:pt x="38" y="375"/>
                  </a:cubicBezTo>
                  <a:cubicBezTo>
                    <a:pt x="20" y="378"/>
                    <a:pt x="0" y="364"/>
                    <a:pt x="0" y="346"/>
                  </a:cubicBezTo>
                  <a:cubicBezTo>
                    <a:pt x="0" y="321"/>
                    <a:pt x="6" y="298"/>
                    <a:pt x="17" y="276"/>
                  </a:cubicBezTo>
                  <a:cubicBezTo>
                    <a:pt x="20" y="271"/>
                    <a:pt x="21" y="266"/>
                    <a:pt x="23" y="260"/>
                  </a:cubicBezTo>
                  <a:cubicBezTo>
                    <a:pt x="28" y="248"/>
                    <a:pt x="32" y="237"/>
                    <a:pt x="36" y="225"/>
                  </a:cubicBezTo>
                  <a:cubicBezTo>
                    <a:pt x="38" y="218"/>
                    <a:pt x="39" y="210"/>
                    <a:pt x="40" y="203"/>
                  </a:cubicBezTo>
                  <a:cubicBezTo>
                    <a:pt x="42" y="196"/>
                    <a:pt x="43" y="190"/>
                    <a:pt x="45" y="185"/>
                  </a:cubicBezTo>
                  <a:cubicBezTo>
                    <a:pt x="50" y="164"/>
                    <a:pt x="55" y="144"/>
                    <a:pt x="63" y="124"/>
                  </a:cubicBezTo>
                  <a:cubicBezTo>
                    <a:pt x="72" y="102"/>
                    <a:pt x="83" y="82"/>
                    <a:pt x="93" y="61"/>
                  </a:cubicBezTo>
                  <a:cubicBezTo>
                    <a:pt x="94" y="58"/>
                    <a:pt x="95" y="55"/>
                    <a:pt x="96" y="52"/>
                  </a:cubicBezTo>
                  <a:cubicBezTo>
                    <a:pt x="101" y="40"/>
                    <a:pt x="105" y="28"/>
                    <a:pt x="110" y="16"/>
                  </a:cubicBezTo>
                  <a:cubicBezTo>
                    <a:pt x="116" y="2"/>
                    <a:pt x="128" y="0"/>
                    <a:pt x="143" y="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7113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525BDA9B-EC08-4A89-A938-5F9C273C0557}"/>
              </a:ext>
            </a:extLst>
          </p:cNvPr>
          <p:cNvSpPr/>
          <p:nvPr/>
        </p:nvSpPr>
        <p:spPr>
          <a:xfrm>
            <a:off x="179512" y="144334"/>
            <a:ext cx="8877850" cy="4875688"/>
          </a:xfrm>
          <a:prstGeom prst="roundRect">
            <a:avLst/>
          </a:prstGeom>
          <a:noFill/>
          <a:ln>
            <a:solidFill>
              <a:srgbClr val="0DD2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1630361" y="316396"/>
            <a:ext cx="9144000" cy="776530"/>
          </a:xfrm>
        </p:spPr>
        <p:txBody>
          <a:bodyPr/>
          <a:lstStyle/>
          <a:p>
            <a:pPr algn="r" rtl="1"/>
            <a:r>
              <a:rPr lang="fa-IR" altLang="ko-KR" sz="4800" dirty="0">
                <a:solidFill>
                  <a:srgbClr val="0DD2D9"/>
                </a:solidFill>
                <a:cs typeface="B Nazanin" panose="00000400000000000000" pitchFamily="2" charset="-78"/>
              </a:rPr>
              <a:t>طرح </a:t>
            </a:r>
            <a:r>
              <a:rPr lang="fa-IR" altLang="ko-KR" sz="4800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دستور کار</a:t>
            </a:r>
            <a:endParaRPr lang="ko-KR" altLang="en-US" sz="4800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29041" y="2169335"/>
            <a:ext cx="158417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100" dirty="0">
                <a:latin typeface="Arial" pitchFamily="34" charset="0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79" name="Group 78"/>
          <p:cNvGrpSpPr/>
          <p:nvPr/>
        </p:nvGrpSpPr>
        <p:grpSpPr>
          <a:xfrm>
            <a:off x="4658638" y="1480193"/>
            <a:ext cx="538036" cy="538036"/>
            <a:chOff x="4298598" y="1406129"/>
            <a:chExt cx="538036" cy="538036"/>
          </a:xfrm>
        </p:grpSpPr>
        <p:sp>
          <p:nvSpPr>
            <p:cNvPr id="63" name="Oval 62"/>
            <p:cNvSpPr/>
            <p:nvPr/>
          </p:nvSpPr>
          <p:spPr>
            <a:xfrm>
              <a:off x="4298598" y="1406129"/>
              <a:ext cx="538036" cy="53803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 w="317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387596" y="1490481"/>
              <a:ext cx="36004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b="1" dirty="0">
                  <a:latin typeface="Arial" pitchFamily="34" charset="0"/>
                  <a:cs typeface="B Nazanin" panose="00000400000000000000" pitchFamily="2" charset="-78"/>
                </a:rPr>
                <a:t>1</a:t>
              </a:r>
              <a:endParaRPr lang="ko-KR" altLang="en-US" b="1" dirty="0"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658638" y="2389170"/>
            <a:ext cx="538036" cy="538036"/>
            <a:chOff x="4298598" y="2241725"/>
            <a:chExt cx="538036" cy="538036"/>
          </a:xfrm>
        </p:grpSpPr>
        <p:sp>
          <p:nvSpPr>
            <p:cNvPr id="71" name="Oval 70"/>
            <p:cNvSpPr/>
            <p:nvPr/>
          </p:nvSpPr>
          <p:spPr>
            <a:xfrm>
              <a:off x="4298598" y="2241725"/>
              <a:ext cx="538036" cy="53803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387596" y="2326077"/>
              <a:ext cx="36004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b="1" dirty="0">
                  <a:latin typeface="Arial" pitchFamily="34" charset="0"/>
                  <a:cs typeface="B Nazanin" panose="00000400000000000000" pitchFamily="2" charset="-78"/>
                </a:rPr>
                <a:t>2</a:t>
              </a:r>
              <a:endParaRPr lang="ko-KR" altLang="en-US" b="1" dirty="0"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658638" y="3298147"/>
            <a:ext cx="538036" cy="538036"/>
            <a:chOff x="4298598" y="3049560"/>
            <a:chExt cx="538036" cy="538036"/>
          </a:xfrm>
        </p:grpSpPr>
        <p:sp>
          <p:nvSpPr>
            <p:cNvPr id="72" name="Oval 71"/>
            <p:cNvSpPr/>
            <p:nvPr/>
          </p:nvSpPr>
          <p:spPr>
            <a:xfrm>
              <a:off x="4298598" y="3049560"/>
              <a:ext cx="538036" cy="53803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 w="317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387596" y="3133912"/>
              <a:ext cx="36004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b="1" dirty="0">
                  <a:latin typeface="Arial" pitchFamily="34" charset="0"/>
                  <a:cs typeface="B Nazanin" panose="00000400000000000000" pitchFamily="2" charset="-78"/>
                </a:rPr>
                <a:t>3</a:t>
              </a:r>
              <a:endParaRPr lang="ko-KR" altLang="en-US" b="1" dirty="0"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4658638" y="4207124"/>
            <a:ext cx="538036" cy="538036"/>
            <a:chOff x="4298598" y="3857396"/>
            <a:chExt cx="538036" cy="538036"/>
          </a:xfrm>
        </p:grpSpPr>
        <p:sp>
          <p:nvSpPr>
            <p:cNvPr id="73" name="Oval 72"/>
            <p:cNvSpPr/>
            <p:nvPr/>
          </p:nvSpPr>
          <p:spPr>
            <a:xfrm>
              <a:off x="4298598" y="3857396"/>
              <a:ext cx="538036" cy="53803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 w="317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387596" y="3941748"/>
              <a:ext cx="36004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b="1" dirty="0">
                  <a:latin typeface="Arial" pitchFamily="34" charset="0"/>
                  <a:cs typeface="B Nazanin" panose="00000400000000000000" pitchFamily="2" charset="-78"/>
                </a:rPr>
                <a:t>4</a:t>
              </a:r>
              <a:endParaRPr lang="ko-KR" altLang="en-US" b="1" dirty="0"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284282" y="1426046"/>
            <a:ext cx="3499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284282" y="2335023"/>
            <a:ext cx="3499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284282" y="3244000"/>
            <a:ext cx="3499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284282" y="4152977"/>
            <a:ext cx="3499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87" name="Text Placeholder 4"/>
          <p:cNvSpPr txBox="1">
            <a:spLocks/>
          </p:cNvSpPr>
          <p:nvPr/>
        </p:nvSpPr>
        <p:spPr>
          <a:xfrm>
            <a:off x="441552" y="1058398"/>
            <a:ext cx="7524328" cy="2634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200" dirty="0">
                <a:solidFill>
                  <a:srgbClr val="0070C0"/>
                </a:solidFill>
                <a:latin typeface="Arial" pitchFamily="34" charset="0"/>
                <a:cs typeface="B Nazanin" panose="00000400000000000000" pitchFamily="2" charset="-78"/>
              </a:rPr>
              <a:t>این متن را می توان با متن خود جایگزین کرد</a:t>
            </a:r>
            <a:endParaRPr lang="ko-KR" altLang="en-US" sz="1200" dirty="0">
              <a:solidFill>
                <a:srgbClr val="0070C0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81BEF35-697F-4D83-BBE9-96850414E5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1" y="0"/>
            <a:ext cx="780434" cy="1222762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2009E83A-A364-45CD-BB02-A7A06014D5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553" b="-2"/>
          <a:stretch/>
        </p:blipFill>
        <p:spPr>
          <a:xfrm rot="16200000">
            <a:off x="7545765" y="-1093099"/>
            <a:ext cx="523570" cy="2709768"/>
          </a:xfrm>
          <a:prstGeom prst="rect">
            <a:avLst/>
          </a:prstGeom>
        </p:spPr>
      </p:pic>
      <p:grpSp>
        <p:nvGrpSpPr>
          <p:cNvPr id="2" name="Group 4">
            <a:extLst>
              <a:ext uri="{FF2B5EF4-FFF2-40B4-BE49-F238E27FC236}">
                <a16:creationId xmlns:a16="http://schemas.microsoft.com/office/drawing/2014/main" id="{C732DF81-9D93-4FFA-0A20-44D7A4213E3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060576" y="2387601"/>
            <a:ext cx="2314575" cy="2316162"/>
            <a:chOff x="1298" y="1504"/>
            <a:chExt cx="1458" cy="1459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04608E99-8A89-7CCA-6209-86B65E8B06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3" y="1937"/>
              <a:ext cx="489" cy="1026"/>
            </a:xfrm>
            <a:custGeom>
              <a:avLst/>
              <a:gdLst>
                <a:gd name="T0" fmla="*/ 90 w 687"/>
                <a:gd name="T1" fmla="*/ 1432 h 1441"/>
                <a:gd name="T2" fmla="*/ 165 w 687"/>
                <a:gd name="T3" fmla="*/ 740 h 1441"/>
                <a:gd name="T4" fmla="*/ 11 w 687"/>
                <a:gd name="T5" fmla="*/ 291 h 1441"/>
                <a:gd name="T6" fmla="*/ 118 w 687"/>
                <a:gd name="T7" fmla="*/ 9 h 1441"/>
                <a:gd name="T8" fmla="*/ 278 w 687"/>
                <a:gd name="T9" fmla="*/ 218 h 1441"/>
                <a:gd name="T10" fmla="*/ 373 w 687"/>
                <a:gd name="T11" fmla="*/ 382 h 1441"/>
                <a:gd name="T12" fmla="*/ 524 w 687"/>
                <a:gd name="T13" fmla="*/ 9 h 1441"/>
                <a:gd name="T14" fmla="*/ 681 w 687"/>
                <a:gd name="T15" fmla="*/ 215 h 1441"/>
                <a:gd name="T16" fmla="*/ 519 w 687"/>
                <a:gd name="T17" fmla="*/ 710 h 1441"/>
                <a:gd name="T18" fmla="*/ 673 w 687"/>
                <a:gd name="T19" fmla="*/ 1156 h 1441"/>
                <a:gd name="T20" fmla="*/ 598 w 687"/>
                <a:gd name="T21" fmla="*/ 1431 h 1441"/>
                <a:gd name="T22" fmla="*/ 574 w 687"/>
                <a:gd name="T23" fmla="*/ 1441 h 1441"/>
                <a:gd name="T24" fmla="*/ 506 w 687"/>
                <a:gd name="T25" fmla="*/ 1441 h 1441"/>
                <a:gd name="T26" fmla="*/ 509 w 687"/>
                <a:gd name="T27" fmla="*/ 1438 h 1441"/>
                <a:gd name="T28" fmla="*/ 410 w 687"/>
                <a:gd name="T29" fmla="*/ 1299 h 1441"/>
                <a:gd name="T30" fmla="*/ 342 w 687"/>
                <a:gd name="T31" fmla="*/ 988 h 1441"/>
                <a:gd name="T32" fmla="*/ 186 w 687"/>
                <a:gd name="T33" fmla="*/ 1432 h 1441"/>
                <a:gd name="T34" fmla="*/ 114 w 687"/>
                <a:gd name="T35" fmla="*/ 1441 h 1441"/>
                <a:gd name="T36" fmla="*/ 98 w 687"/>
                <a:gd name="T37" fmla="*/ 1441 h 1441"/>
                <a:gd name="T38" fmla="*/ 306 w 687"/>
                <a:gd name="T39" fmla="*/ 570 h 1441"/>
                <a:gd name="T40" fmla="*/ 208 w 687"/>
                <a:gd name="T41" fmla="*/ 223 h 1441"/>
                <a:gd name="T42" fmla="*/ 132 w 687"/>
                <a:gd name="T43" fmla="*/ 78 h 1441"/>
                <a:gd name="T44" fmla="*/ 77 w 687"/>
                <a:gd name="T45" fmla="*/ 247 h 1441"/>
                <a:gd name="T46" fmla="*/ 239 w 687"/>
                <a:gd name="T47" fmla="*/ 753 h 1441"/>
                <a:gd name="T48" fmla="*/ 71 w 687"/>
                <a:gd name="T49" fmla="*/ 1303 h 1441"/>
                <a:gd name="T50" fmla="*/ 166 w 687"/>
                <a:gd name="T51" fmla="*/ 1364 h 1441"/>
                <a:gd name="T52" fmla="*/ 299 w 687"/>
                <a:gd name="T53" fmla="*/ 915 h 1441"/>
                <a:gd name="T54" fmla="*/ 306 w 687"/>
                <a:gd name="T55" fmla="*/ 724 h 1441"/>
                <a:gd name="T56" fmla="*/ 379 w 687"/>
                <a:gd name="T57" fmla="*/ 883 h 1441"/>
                <a:gd name="T58" fmla="*/ 480 w 687"/>
                <a:gd name="T59" fmla="*/ 1294 h 1441"/>
                <a:gd name="T60" fmla="*/ 554 w 687"/>
                <a:gd name="T61" fmla="*/ 1371 h 1441"/>
                <a:gd name="T62" fmla="*/ 608 w 687"/>
                <a:gd name="T63" fmla="*/ 1198 h 1441"/>
                <a:gd name="T64" fmla="*/ 445 w 687"/>
                <a:gd name="T65" fmla="*/ 695 h 1441"/>
                <a:gd name="T66" fmla="*/ 613 w 687"/>
                <a:gd name="T67" fmla="*/ 148 h 1441"/>
                <a:gd name="T68" fmla="*/ 524 w 687"/>
                <a:gd name="T69" fmla="*/ 82 h 1441"/>
                <a:gd name="T70" fmla="*/ 386 w 687"/>
                <a:gd name="T71" fmla="*/ 533 h 1441"/>
                <a:gd name="T72" fmla="*/ 379 w 687"/>
                <a:gd name="T73" fmla="*/ 723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7" h="1441">
                  <a:moveTo>
                    <a:pt x="98" y="1441"/>
                  </a:moveTo>
                  <a:cubicBezTo>
                    <a:pt x="101" y="1432"/>
                    <a:pt x="94" y="1434"/>
                    <a:pt x="90" y="1432"/>
                  </a:cubicBezTo>
                  <a:cubicBezTo>
                    <a:pt x="31" y="1407"/>
                    <a:pt x="1" y="1362"/>
                    <a:pt x="2" y="1297"/>
                  </a:cubicBezTo>
                  <a:cubicBezTo>
                    <a:pt x="3" y="1096"/>
                    <a:pt x="58" y="910"/>
                    <a:pt x="165" y="740"/>
                  </a:cubicBezTo>
                  <a:cubicBezTo>
                    <a:pt x="172" y="728"/>
                    <a:pt x="171" y="720"/>
                    <a:pt x="164" y="707"/>
                  </a:cubicBezTo>
                  <a:cubicBezTo>
                    <a:pt x="83" y="579"/>
                    <a:pt x="33" y="440"/>
                    <a:pt x="11" y="291"/>
                  </a:cubicBezTo>
                  <a:cubicBezTo>
                    <a:pt x="4" y="240"/>
                    <a:pt x="0" y="188"/>
                    <a:pt x="2" y="136"/>
                  </a:cubicBezTo>
                  <a:cubicBezTo>
                    <a:pt x="5" y="72"/>
                    <a:pt x="58" y="15"/>
                    <a:pt x="118" y="9"/>
                  </a:cubicBezTo>
                  <a:cubicBezTo>
                    <a:pt x="201" y="0"/>
                    <a:pt x="258" y="54"/>
                    <a:pt x="270" y="113"/>
                  </a:cubicBezTo>
                  <a:cubicBezTo>
                    <a:pt x="278" y="148"/>
                    <a:pt x="274" y="183"/>
                    <a:pt x="278" y="218"/>
                  </a:cubicBezTo>
                  <a:cubicBezTo>
                    <a:pt x="287" y="301"/>
                    <a:pt x="307" y="381"/>
                    <a:pt x="341" y="460"/>
                  </a:cubicBezTo>
                  <a:cubicBezTo>
                    <a:pt x="357" y="434"/>
                    <a:pt x="365" y="407"/>
                    <a:pt x="373" y="382"/>
                  </a:cubicBezTo>
                  <a:cubicBezTo>
                    <a:pt x="397" y="305"/>
                    <a:pt x="410" y="226"/>
                    <a:pt x="410" y="145"/>
                  </a:cubicBezTo>
                  <a:cubicBezTo>
                    <a:pt x="411" y="77"/>
                    <a:pt x="462" y="17"/>
                    <a:pt x="524" y="9"/>
                  </a:cubicBezTo>
                  <a:cubicBezTo>
                    <a:pt x="601" y="0"/>
                    <a:pt x="666" y="43"/>
                    <a:pt x="681" y="116"/>
                  </a:cubicBezTo>
                  <a:cubicBezTo>
                    <a:pt x="687" y="148"/>
                    <a:pt x="684" y="182"/>
                    <a:pt x="681" y="215"/>
                  </a:cubicBezTo>
                  <a:cubicBezTo>
                    <a:pt x="673" y="321"/>
                    <a:pt x="651" y="424"/>
                    <a:pt x="613" y="523"/>
                  </a:cubicBezTo>
                  <a:cubicBezTo>
                    <a:pt x="588" y="588"/>
                    <a:pt x="557" y="651"/>
                    <a:pt x="519" y="710"/>
                  </a:cubicBezTo>
                  <a:cubicBezTo>
                    <a:pt x="513" y="720"/>
                    <a:pt x="512" y="726"/>
                    <a:pt x="518" y="737"/>
                  </a:cubicBezTo>
                  <a:cubicBezTo>
                    <a:pt x="600" y="865"/>
                    <a:pt x="651" y="1006"/>
                    <a:pt x="673" y="1156"/>
                  </a:cubicBezTo>
                  <a:cubicBezTo>
                    <a:pt x="681" y="1206"/>
                    <a:pt x="684" y="1256"/>
                    <a:pt x="683" y="1307"/>
                  </a:cubicBezTo>
                  <a:cubicBezTo>
                    <a:pt x="681" y="1366"/>
                    <a:pt x="651" y="1407"/>
                    <a:pt x="598" y="1431"/>
                  </a:cubicBezTo>
                  <a:cubicBezTo>
                    <a:pt x="592" y="1434"/>
                    <a:pt x="590" y="1436"/>
                    <a:pt x="586" y="1441"/>
                  </a:cubicBezTo>
                  <a:cubicBezTo>
                    <a:pt x="582" y="1441"/>
                    <a:pt x="578" y="1441"/>
                    <a:pt x="574" y="1441"/>
                  </a:cubicBezTo>
                  <a:cubicBezTo>
                    <a:pt x="573" y="1435"/>
                    <a:pt x="572" y="1440"/>
                    <a:pt x="570" y="1441"/>
                  </a:cubicBezTo>
                  <a:cubicBezTo>
                    <a:pt x="549" y="1441"/>
                    <a:pt x="528" y="1441"/>
                    <a:pt x="506" y="1441"/>
                  </a:cubicBezTo>
                  <a:cubicBezTo>
                    <a:pt x="507" y="1440"/>
                    <a:pt x="507" y="1440"/>
                    <a:pt x="508" y="1439"/>
                  </a:cubicBezTo>
                  <a:cubicBezTo>
                    <a:pt x="508" y="1439"/>
                    <a:pt x="509" y="1438"/>
                    <a:pt x="509" y="1438"/>
                  </a:cubicBezTo>
                  <a:cubicBezTo>
                    <a:pt x="507" y="1434"/>
                    <a:pt x="503" y="1434"/>
                    <a:pt x="499" y="1432"/>
                  </a:cubicBezTo>
                  <a:cubicBezTo>
                    <a:pt x="441" y="1407"/>
                    <a:pt x="411" y="1363"/>
                    <a:pt x="410" y="1299"/>
                  </a:cubicBezTo>
                  <a:cubicBezTo>
                    <a:pt x="410" y="1229"/>
                    <a:pt x="400" y="1161"/>
                    <a:pt x="381" y="1095"/>
                  </a:cubicBezTo>
                  <a:cubicBezTo>
                    <a:pt x="372" y="1059"/>
                    <a:pt x="360" y="1024"/>
                    <a:pt x="342" y="988"/>
                  </a:cubicBezTo>
                  <a:cubicBezTo>
                    <a:pt x="297" y="1089"/>
                    <a:pt x="276" y="1192"/>
                    <a:pt x="274" y="1299"/>
                  </a:cubicBezTo>
                  <a:cubicBezTo>
                    <a:pt x="274" y="1363"/>
                    <a:pt x="244" y="1407"/>
                    <a:pt x="186" y="1432"/>
                  </a:cubicBezTo>
                  <a:cubicBezTo>
                    <a:pt x="182" y="1434"/>
                    <a:pt x="174" y="1432"/>
                    <a:pt x="178" y="1441"/>
                  </a:cubicBezTo>
                  <a:cubicBezTo>
                    <a:pt x="157" y="1441"/>
                    <a:pt x="136" y="1441"/>
                    <a:pt x="114" y="1441"/>
                  </a:cubicBezTo>
                  <a:cubicBezTo>
                    <a:pt x="113" y="1440"/>
                    <a:pt x="112" y="1435"/>
                    <a:pt x="110" y="1441"/>
                  </a:cubicBezTo>
                  <a:cubicBezTo>
                    <a:pt x="106" y="1441"/>
                    <a:pt x="102" y="1441"/>
                    <a:pt x="98" y="1441"/>
                  </a:cubicBezTo>
                  <a:close/>
                  <a:moveTo>
                    <a:pt x="306" y="724"/>
                  </a:moveTo>
                  <a:cubicBezTo>
                    <a:pt x="306" y="673"/>
                    <a:pt x="305" y="621"/>
                    <a:pt x="306" y="570"/>
                  </a:cubicBezTo>
                  <a:cubicBezTo>
                    <a:pt x="306" y="554"/>
                    <a:pt x="303" y="540"/>
                    <a:pt x="296" y="526"/>
                  </a:cubicBezTo>
                  <a:cubicBezTo>
                    <a:pt x="248" y="431"/>
                    <a:pt x="218" y="330"/>
                    <a:pt x="208" y="223"/>
                  </a:cubicBezTo>
                  <a:cubicBezTo>
                    <a:pt x="205" y="195"/>
                    <a:pt x="207" y="166"/>
                    <a:pt x="204" y="138"/>
                  </a:cubicBezTo>
                  <a:cubicBezTo>
                    <a:pt x="199" y="100"/>
                    <a:pt x="169" y="76"/>
                    <a:pt x="132" y="78"/>
                  </a:cubicBezTo>
                  <a:cubicBezTo>
                    <a:pt x="97" y="80"/>
                    <a:pt x="72" y="109"/>
                    <a:pt x="71" y="146"/>
                  </a:cubicBezTo>
                  <a:cubicBezTo>
                    <a:pt x="71" y="180"/>
                    <a:pt x="73" y="213"/>
                    <a:pt x="77" y="247"/>
                  </a:cubicBezTo>
                  <a:cubicBezTo>
                    <a:pt x="95" y="409"/>
                    <a:pt x="148" y="559"/>
                    <a:pt x="239" y="695"/>
                  </a:cubicBezTo>
                  <a:cubicBezTo>
                    <a:pt x="253" y="715"/>
                    <a:pt x="253" y="733"/>
                    <a:pt x="239" y="753"/>
                  </a:cubicBezTo>
                  <a:cubicBezTo>
                    <a:pt x="179" y="843"/>
                    <a:pt x="135" y="940"/>
                    <a:pt x="106" y="1045"/>
                  </a:cubicBezTo>
                  <a:cubicBezTo>
                    <a:pt x="83" y="1129"/>
                    <a:pt x="71" y="1215"/>
                    <a:pt x="71" y="1303"/>
                  </a:cubicBezTo>
                  <a:cubicBezTo>
                    <a:pt x="72" y="1326"/>
                    <a:pt x="80" y="1344"/>
                    <a:pt x="99" y="1358"/>
                  </a:cubicBezTo>
                  <a:cubicBezTo>
                    <a:pt x="120" y="1373"/>
                    <a:pt x="143" y="1375"/>
                    <a:pt x="166" y="1364"/>
                  </a:cubicBezTo>
                  <a:cubicBezTo>
                    <a:pt x="194" y="1350"/>
                    <a:pt x="205" y="1326"/>
                    <a:pt x="205" y="1297"/>
                  </a:cubicBezTo>
                  <a:cubicBezTo>
                    <a:pt x="205" y="1162"/>
                    <a:pt x="238" y="1035"/>
                    <a:pt x="299" y="915"/>
                  </a:cubicBezTo>
                  <a:cubicBezTo>
                    <a:pt x="304" y="905"/>
                    <a:pt x="306" y="896"/>
                    <a:pt x="306" y="886"/>
                  </a:cubicBezTo>
                  <a:cubicBezTo>
                    <a:pt x="305" y="832"/>
                    <a:pt x="306" y="778"/>
                    <a:pt x="306" y="724"/>
                  </a:cubicBezTo>
                  <a:close/>
                  <a:moveTo>
                    <a:pt x="379" y="723"/>
                  </a:moveTo>
                  <a:cubicBezTo>
                    <a:pt x="379" y="777"/>
                    <a:pt x="379" y="830"/>
                    <a:pt x="379" y="883"/>
                  </a:cubicBezTo>
                  <a:cubicBezTo>
                    <a:pt x="379" y="896"/>
                    <a:pt x="381" y="907"/>
                    <a:pt x="387" y="918"/>
                  </a:cubicBezTo>
                  <a:cubicBezTo>
                    <a:pt x="447" y="1036"/>
                    <a:pt x="479" y="1161"/>
                    <a:pt x="480" y="1294"/>
                  </a:cubicBezTo>
                  <a:cubicBezTo>
                    <a:pt x="480" y="1303"/>
                    <a:pt x="481" y="1313"/>
                    <a:pt x="483" y="1322"/>
                  </a:cubicBezTo>
                  <a:cubicBezTo>
                    <a:pt x="492" y="1353"/>
                    <a:pt x="524" y="1375"/>
                    <a:pt x="554" y="1371"/>
                  </a:cubicBezTo>
                  <a:cubicBezTo>
                    <a:pt x="588" y="1366"/>
                    <a:pt x="612" y="1339"/>
                    <a:pt x="613" y="1305"/>
                  </a:cubicBezTo>
                  <a:cubicBezTo>
                    <a:pt x="614" y="1269"/>
                    <a:pt x="612" y="1233"/>
                    <a:pt x="608" y="1198"/>
                  </a:cubicBezTo>
                  <a:cubicBezTo>
                    <a:pt x="589" y="1036"/>
                    <a:pt x="535" y="887"/>
                    <a:pt x="445" y="752"/>
                  </a:cubicBezTo>
                  <a:cubicBezTo>
                    <a:pt x="431" y="732"/>
                    <a:pt x="432" y="715"/>
                    <a:pt x="445" y="695"/>
                  </a:cubicBezTo>
                  <a:cubicBezTo>
                    <a:pt x="471" y="659"/>
                    <a:pt x="492" y="620"/>
                    <a:pt x="512" y="580"/>
                  </a:cubicBezTo>
                  <a:cubicBezTo>
                    <a:pt x="578" y="443"/>
                    <a:pt x="612" y="300"/>
                    <a:pt x="613" y="148"/>
                  </a:cubicBezTo>
                  <a:cubicBezTo>
                    <a:pt x="613" y="130"/>
                    <a:pt x="609" y="114"/>
                    <a:pt x="597" y="100"/>
                  </a:cubicBezTo>
                  <a:cubicBezTo>
                    <a:pt x="579" y="80"/>
                    <a:pt x="549" y="72"/>
                    <a:pt x="524" y="82"/>
                  </a:cubicBezTo>
                  <a:cubicBezTo>
                    <a:pt x="496" y="93"/>
                    <a:pt x="480" y="116"/>
                    <a:pt x="480" y="151"/>
                  </a:cubicBezTo>
                  <a:cubicBezTo>
                    <a:pt x="479" y="286"/>
                    <a:pt x="447" y="413"/>
                    <a:pt x="386" y="533"/>
                  </a:cubicBezTo>
                  <a:cubicBezTo>
                    <a:pt x="381" y="543"/>
                    <a:pt x="379" y="553"/>
                    <a:pt x="379" y="564"/>
                  </a:cubicBezTo>
                  <a:cubicBezTo>
                    <a:pt x="379" y="617"/>
                    <a:pt x="379" y="670"/>
                    <a:pt x="379" y="723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783EE71F-1CE5-A854-C134-F50B877B98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5" y="1504"/>
              <a:ext cx="491" cy="1024"/>
            </a:xfrm>
            <a:custGeom>
              <a:avLst/>
              <a:gdLst>
                <a:gd name="T0" fmla="*/ 680 w 689"/>
                <a:gd name="T1" fmla="*/ 1346 h 1438"/>
                <a:gd name="T2" fmla="*/ 419 w 689"/>
                <a:gd name="T3" fmla="*/ 1325 h 1438"/>
                <a:gd name="T4" fmla="*/ 351 w 689"/>
                <a:gd name="T5" fmla="*/ 987 h 1438"/>
                <a:gd name="T6" fmla="*/ 284 w 689"/>
                <a:gd name="T7" fmla="*/ 1215 h 1438"/>
                <a:gd name="T8" fmla="*/ 143 w 689"/>
                <a:gd name="T9" fmla="*/ 1433 h 1438"/>
                <a:gd name="T10" fmla="*/ 10 w 689"/>
                <a:gd name="T11" fmla="*/ 1207 h 1438"/>
                <a:gd name="T12" fmla="*/ 170 w 689"/>
                <a:gd name="T13" fmla="*/ 732 h 1438"/>
                <a:gd name="T14" fmla="*/ 18 w 689"/>
                <a:gd name="T15" fmla="*/ 294 h 1438"/>
                <a:gd name="T16" fmla="*/ 89 w 689"/>
                <a:gd name="T17" fmla="*/ 11 h 1438"/>
                <a:gd name="T18" fmla="*/ 103 w 689"/>
                <a:gd name="T19" fmla="*/ 1 h 1438"/>
                <a:gd name="T20" fmla="*/ 113 w 689"/>
                <a:gd name="T21" fmla="*/ 0 h 1438"/>
                <a:gd name="T22" fmla="*/ 117 w 689"/>
                <a:gd name="T23" fmla="*/ 0 h 1438"/>
                <a:gd name="T24" fmla="*/ 173 w 689"/>
                <a:gd name="T25" fmla="*/ 3 h 1438"/>
                <a:gd name="T26" fmla="*/ 185 w 689"/>
                <a:gd name="T27" fmla="*/ 0 h 1438"/>
                <a:gd name="T28" fmla="*/ 182 w 689"/>
                <a:gd name="T29" fmla="*/ 2 h 1438"/>
                <a:gd name="T30" fmla="*/ 281 w 689"/>
                <a:gd name="T31" fmla="*/ 151 h 1438"/>
                <a:gd name="T32" fmla="*/ 314 w 689"/>
                <a:gd name="T33" fmla="*/ 366 h 1438"/>
                <a:gd name="T34" fmla="*/ 347 w 689"/>
                <a:gd name="T35" fmla="*/ 454 h 1438"/>
                <a:gd name="T36" fmla="*/ 417 w 689"/>
                <a:gd name="T37" fmla="*/ 136 h 1438"/>
                <a:gd name="T38" fmla="*/ 513 w 689"/>
                <a:gd name="T39" fmla="*/ 0 h 1438"/>
                <a:gd name="T40" fmla="*/ 529 w 689"/>
                <a:gd name="T41" fmla="*/ 0 h 1438"/>
                <a:gd name="T42" fmla="*/ 581 w 689"/>
                <a:gd name="T43" fmla="*/ 3 h 1438"/>
                <a:gd name="T44" fmla="*/ 593 w 689"/>
                <a:gd name="T45" fmla="*/ 0 h 1438"/>
                <a:gd name="T46" fmla="*/ 595 w 689"/>
                <a:gd name="T47" fmla="*/ 7 h 1438"/>
                <a:gd name="T48" fmla="*/ 689 w 689"/>
                <a:gd name="T49" fmla="*/ 96 h 1438"/>
                <a:gd name="T50" fmla="*/ 686 w 689"/>
                <a:gd name="T51" fmla="*/ 220 h 1438"/>
                <a:gd name="T52" fmla="*/ 689 w 689"/>
                <a:gd name="T53" fmla="*/ 248 h 1438"/>
                <a:gd name="T54" fmla="*/ 681 w 689"/>
                <a:gd name="T55" fmla="*/ 272 h 1438"/>
                <a:gd name="T56" fmla="*/ 534 w 689"/>
                <a:gd name="T57" fmla="*/ 747 h 1438"/>
                <a:gd name="T58" fmla="*/ 689 w 689"/>
                <a:gd name="T59" fmla="*/ 1184 h 1438"/>
                <a:gd name="T60" fmla="*/ 686 w 689"/>
                <a:gd name="T61" fmla="*/ 1218 h 1438"/>
                <a:gd name="T62" fmla="*/ 689 w 689"/>
                <a:gd name="T63" fmla="*/ 1320 h 1438"/>
                <a:gd name="T64" fmla="*/ 689 w 689"/>
                <a:gd name="T65" fmla="*/ 1336 h 1438"/>
                <a:gd name="T66" fmla="*/ 381 w 689"/>
                <a:gd name="T67" fmla="*/ 877 h 1438"/>
                <a:gd name="T68" fmla="*/ 485 w 689"/>
                <a:gd name="T69" fmla="*/ 1296 h 1438"/>
                <a:gd name="T70" fmla="*/ 620 w 689"/>
                <a:gd name="T71" fmla="*/ 1295 h 1438"/>
                <a:gd name="T72" fmla="*/ 459 w 689"/>
                <a:gd name="T73" fmla="*/ 758 h 1438"/>
                <a:gd name="T74" fmla="*/ 620 w 689"/>
                <a:gd name="T75" fmla="*/ 145 h 1438"/>
                <a:gd name="T76" fmla="*/ 484 w 689"/>
                <a:gd name="T77" fmla="*/ 143 h 1438"/>
                <a:gd name="T78" fmla="*/ 381 w 689"/>
                <a:gd name="T79" fmla="*/ 558 h 1438"/>
                <a:gd name="T80" fmla="*/ 313 w 689"/>
                <a:gd name="T81" fmla="*/ 717 h 1438"/>
                <a:gd name="T82" fmla="*/ 306 w 689"/>
                <a:gd name="T83" fmla="*/ 525 h 1438"/>
                <a:gd name="T84" fmla="*/ 210 w 689"/>
                <a:gd name="T85" fmla="*/ 133 h 1438"/>
                <a:gd name="T86" fmla="*/ 75 w 689"/>
                <a:gd name="T87" fmla="*/ 138 h 1438"/>
                <a:gd name="T88" fmla="*/ 244 w 689"/>
                <a:gd name="T89" fmla="*/ 690 h 1438"/>
                <a:gd name="T90" fmla="*/ 83 w 689"/>
                <a:gd name="T91" fmla="*/ 1175 h 1438"/>
                <a:gd name="T92" fmla="*/ 139 w 689"/>
                <a:gd name="T93" fmla="*/ 1365 h 1438"/>
                <a:gd name="T94" fmla="*/ 212 w 689"/>
                <a:gd name="T95" fmla="*/ 1280 h 1438"/>
                <a:gd name="T96" fmla="*/ 314 w 689"/>
                <a:gd name="T97" fmla="*/ 877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9" h="1438">
                  <a:moveTo>
                    <a:pt x="689" y="1336"/>
                  </a:moveTo>
                  <a:cubicBezTo>
                    <a:pt x="680" y="1334"/>
                    <a:pt x="682" y="1342"/>
                    <a:pt x="680" y="1346"/>
                  </a:cubicBezTo>
                  <a:cubicBezTo>
                    <a:pt x="654" y="1407"/>
                    <a:pt x="603" y="1438"/>
                    <a:pt x="533" y="1432"/>
                  </a:cubicBezTo>
                  <a:cubicBezTo>
                    <a:pt x="481" y="1428"/>
                    <a:pt x="431" y="1383"/>
                    <a:pt x="419" y="1325"/>
                  </a:cubicBezTo>
                  <a:cubicBezTo>
                    <a:pt x="414" y="1298"/>
                    <a:pt x="415" y="1270"/>
                    <a:pt x="413" y="1242"/>
                  </a:cubicBezTo>
                  <a:cubicBezTo>
                    <a:pt x="407" y="1153"/>
                    <a:pt x="386" y="1068"/>
                    <a:pt x="351" y="987"/>
                  </a:cubicBezTo>
                  <a:cubicBezTo>
                    <a:pt x="350" y="985"/>
                    <a:pt x="348" y="984"/>
                    <a:pt x="347" y="981"/>
                  </a:cubicBezTo>
                  <a:cubicBezTo>
                    <a:pt x="314" y="1056"/>
                    <a:pt x="294" y="1134"/>
                    <a:pt x="284" y="1215"/>
                  </a:cubicBezTo>
                  <a:cubicBezTo>
                    <a:pt x="280" y="1249"/>
                    <a:pt x="283" y="1284"/>
                    <a:pt x="278" y="1318"/>
                  </a:cubicBezTo>
                  <a:cubicBezTo>
                    <a:pt x="267" y="1384"/>
                    <a:pt x="211" y="1433"/>
                    <a:pt x="143" y="1433"/>
                  </a:cubicBezTo>
                  <a:cubicBezTo>
                    <a:pt x="76" y="1433"/>
                    <a:pt x="20" y="1386"/>
                    <a:pt x="9" y="1321"/>
                  </a:cubicBezTo>
                  <a:cubicBezTo>
                    <a:pt x="2" y="1282"/>
                    <a:pt x="7" y="1245"/>
                    <a:pt x="10" y="1207"/>
                  </a:cubicBezTo>
                  <a:cubicBezTo>
                    <a:pt x="20" y="1101"/>
                    <a:pt x="44" y="997"/>
                    <a:pt x="85" y="898"/>
                  </a:cubicBezTo>
                  <a:cubicBezTo>
                    <a:pt x="109" y="840"/>
                    <a:pt x="137" y="784"/>
                    <a:pt x="170" y="732"/>
                  </a:cubicBezTo>
                  <a:cubicBezTo>
                    <a:pt x="177" y="722"/>
                    <a:pt x="178" y="715"/>
                    <a:pt x="171" y="703"/>
                  </a:cubicBezTo>
                  <a:cubicBezTo>
                    <a:pt x="92" y="578"/>
                    <a:pt x="41" y="441"/>
                    <a:pt x="18" y="294"/>
                  </a:cubicBezTo>
                  <a:cubicBezTo>
                    <a:pt x="10" y="235"/>
                    <a:pt x="0" y="175"/>
                    <a:pt x="9" y="115"/>
                  </a:cubicBezTo>
                  <a:cubicBezTo>
                    <a:pt x="16" y="66"/>
                    <a:pt x="45" y="32"/>
                    <a:pt x="89" y="11"/>
                  </a:cubicBezTo>
                  <a:cubicBezTo>
                    <a:pt x="94" y="9"/>
                    <a:pt x="101" y="10"/>
                    <a:pt x="104" y="3"/>
                  </a:cubicBezTo>
                  <a:cubicBezTo>
                    <a:pt x="104" y="2"/>
                    <a:pt x="103" y="2"/>
                    <a:pt x="103" y="1"/>
                  </a:cubicBezTo>
                  <a:cubicBezTo>
                    <a:pt x="102" y="1"/>
                    <a:pt x="102" y="1"/>
                    <a:pt x="101" y="0"/>
                  </a:cubicBezTo>
                  <a:cubicBezTo>
                    <a:pt x="105" y="0"/>
                    <a:pt x="109" y="0"/>
                    <a:pt x="113" y="0"/>
                  </a:cubicBezTo>
                  <a:cubicBezTo>
                    <a:pt x="113" y="1"/>
                    <a:pt x="113" y="3"/>
                    <a:pt x="114" y="3"/>
                  </a:cubicBezTo>
                  <a:cubicBezTo>
                    <a:pt x="116" y="3"/>
                    <a:pt x="117" y="3"/>
                    <a:pt x="117" y="0"/>
                  </a:cubicBezTo>
                  <a:cubicBezTo>
                    <a:pt x="135" y="0"/>
                    <a:pt x="152" y="0"/>
                    <a:pt x="169" y="0"/>
                  </a:cubicBezTo>
                  <a:cubicBezTo>
                    <a:pt x="169" y="3"/>
                    <a:pt x="171" y="4"/>
                    <a:pt x="173" y="3"/>
                  </a:cubicBezTo>
                  <a:cubicBezTo>
                    <a:pt x="173" y="3"/>
                    <a:pt x="173" y="1"/>
                    <a:pt x="173" y="0"/>
                  </a:cubicBezTo>
                  <a:cubicBezTo>
                    <a:pt x="177" y="0"/>
                    <a:pt x="181" y="0"/>
                    <a:pt x="185" y="0"/>
                  </a:cubicBezTo>
                  <a:cubicBezTo>
                    <a:pt x="185" y="1"/>
                    <a:pt x="184" y="1"/>
                    <a:pt x="183" y="1"/>
                  </a:cubicBezTo>
                  <a:cubicBezTo>
                    <a:pt x="183" y="2"/>
                    <a:pt x="182" y="2"/>
                    <a:pt x="182" y="2"/>
                  </a:cubicBezTo>
                  <a:cubicBezTo>
                    <a:pt x="183" y="6"/>
                    <a:pt x="186" y="7"/>
                    <a:pt x="189" y="8"/>
                  </a:cubicBezTo>
                  <a:cubicBezTo>
                    <a:pt x="254" y="34"/>
                    <a:pt x="281" y="84"/>
                    <a:pt x="281" y="151"/>
                  </a:cubicBezTo>
                  <a:cubicBezTo>
                    <a:pt x="281" y="208"/>
                    <a:pt x="289" y="264"/>
                    <a:pt x="302" y="320"/>
                  </a:cubicBezTo>
                  <a:cubicBezTo>
                    <a:pt x="305" y="336"/>
                    <a:pt x="310" y="351"/>
                    <a:pt x="314" y="366"/>
                  </a:cubicBezTo>
                  <a:cubicBezTo>
                    <a:pt x="319" y="380"/>
                    <a:pt x="324" y="395"/>
                    <a:pt x="329" y="409"/>
                  </a:cubicBezTo>
                  <a:cubicBezTo>
                    <a:pt x="335" y="423"/>
                    <a:pt x="341" y="437"/>
                    <a:pt x="347" y="454"/>
                  </a:cubicBezTo>
                  <a:cubicBezTo>
                    <a:pt x="350" y="447"/>
                    <a:pt x="352" y="445"/>
                    <a:pt x="353" y="442"/>
                  </a:cubicBezTo>
                  <a:cubicBezTo>
                    <a:pt x="395" y="344"/>
                    <a:pt x="414" y="242"/>
                    <a:pt x="417" y="136"/>
                  </a:cubicBezTo>
                  <a:cubicBezTo>
                    <a:pt x="418" y="74"/>
                    <a:pt x="449" y="33"/>
                    <a:pt x="505" y="9"/>
                  </a:cubicBezTo>
                  <a:cubicBezTo>
                    <a:pt x="508" y="7"/>
                    <a:pt x="516" y="9"/>
                    <a:pt x="513" y="0"/>
                  </a:cubicBezTo>
                  <a:cubicBezTo>
                    <a:pt x="517" y="0"/>
                    <a:pt x="521" y="0"/>
                    <a:pt x="525" y="0"/>
                  </a:cubicBezTo>
                  <a:cubicBezTo>
                    <a:pt x="526" y="6"/>
                    <a:pt x="528" y="1"/>
                    <a:pt x="529" y="0"/>
                  </a:cubicBezTo>
                  <a:cubicBezTo>
                    <a:pt x="545" y="0"/>
                    <a:pt x="561" y="0"/>
                    <a:pt x="577" y="0"/>
                  </a:cubicBezTo>
                  <a:cubicBezTo>
                    <a:pt x="578" y="1"/>
                    <a:pt x="579" y="2"/>
                    <a:pt x="581" y="3"/>
                  </a:cubicBezTo>
                  <a:cubicBezTo>
                    <a:pt x="581" y="2"/>
                    <a:pt x="581" y="1"/>
                    <a:pt x="581" y="0"/>
                  </a:cubicBezTo>
                  <a:cubicBezTo>
                    <a:pt x="585" y="0"/>
                    <a:pt x="589" y="0"/>
                    <a:pt x="593" y="0"/>
                  </a:cubicBezTo>
                  <a:cubicBezTo>
                    <a:pt x="592" y="1"/>
                    <a:pt x="591" y="3"/>
                    <a:pt x="591" y="3"/>
                  </a:cubicBezTo>
                  <a:cubicBezTo>
                    <a:pt x="592" y="4"/>
                    <a:pt x="593" y="6"/>
                    <a:pt x="595" y="7"/>
                  </a:cubicBezTo>
                  <a:cubicBezTo>
                    <a:pt x="638" y="22"/>
                    <a:pt x="667" y="51"/>
                    <a:pt x="682" y="95"/>
                  </a:cubicBezTo>
                  <a:cubicBezTo>
                    <a:pt x="683" y="97"/>
                    <a:pt x="685" y="102"/>
                    <a:pt x="689" y="96"/>
                  </a:cubicBezTo>
                  <a:cubicBezTo>
                    <a:pt x="689" y="136"/>
                    <a:pt x="689" y="176"/>
                    <a:pt x="689" y="216"/>
                  </a:cubicBezTo>
                  <a:cubicBezTo>
                    <a:pt x="688" y="218"/>
                    <a:pt x="687" y="219"/>
                    <a:pt x="686" y="220"/>
                  </a:cubicBezTo>
                  <a:cubicBezTo>
                    <a:pt x="687" y="220"/>
                    <a:pt x="688" y="220"/>
                    <a:pt x="689" y="220"/>
                  </a:cubicBezTo>
                  <a:cubicBezTo>
                    <a:pt x="689" y="230"/>
                    <a:pt x="689" y="239"/>
                    <a:pt x="689" y="248"/>
                  </a:cubicBezTo>
                  <a:cubicBezTo>
                    <a:pt x="685" y="243"/>
                    <a:pt x="683" y="248"/>
                    <a:pt x="683" y="250"/>
                  </a:cubicBezTo>
                  <a:cubicBezTo>
                    <a:pt x="682" y="258"/>
                    <a:pt x="682" y="265"/>
                    <a:pt x="681" y="272"/>
                  </a:cubicBezTo>
                  <a:cubicBezTo>
                    <a:pt x="660" y="420"/>
                    <a:pt x="613" y="559"/>
                    <a:pt x="534" y="686"/>
                  </a:cubicBezTo>
                  <a:cubicBezTo>
                    <a:pt x="520" y="709"/>
                    <a:pt x="519" y="724"/>
                    <a:pt x="534" y="747"/>
                  </a:cubicBezTo>
                  <a:cubicBezTo>
                    <a:pt x="615" y="878"/>
                    <a:pt x="664" y="1021"/>
                    <a:pt x="681" y="1175"/>
                  </a:cubicBezTo>
                  <a:cubicBezTo>
                    <a:pt x="682" y="1178"/>
                    <a:pt x="679" y="1187"/>
                    <a:pt x="689" y="1184"/>
                  </a:cubicBezTo>
                  <a:cubicBezTo>
                    <a:pt x="689" y="1195"/>
                    <a:pt x="689" y="1205"/>
                    <a:pt x="689" y="1216"/>
                  </a:cubicBezTo>
                  <a:cubicBezTo>
                    <a:pt x="687" y="1215"/>
                    <a:pt x="686" y="1216"/>
                    <a:pt x="686" y="1218"/>
                  </a:cubicBezTo>
                  <a:cubicBezTo>
                    <a:pt x="685" y="1221"/>
                    <a:pt x="686" y="1223"/>
                    <a:pt x="689" y="1224"/>
                  </a:cubicBezTo>
                  <a:cubicBezTo>
                    <a:pt x="689" y="1256"/>
                    <a:pt x="689" y="1288"/>
                    <a:pt x="689" y="1320"/>
                  </a:cubicBezTo>
                  <a:cubicBezTo>
                    <a:pt x="688" y="1321"/>
                    <a:pt x="684" y="1323"/>
                    <a:pt x="689" y="1324"/>
                  </a:cubicBezTo>
                  <a:cubicBezTo>
                    <a:pt x="689" y="1328"/>
                    <a:pt x="689" y="1332"/>
                    <a:pt x="689" y="1336"/>
                  </a:cubicBezTo>
                  <a:close/>
                  <a:moveTo>
                    <a:pt x="382" y="717"/>
                  </a:moveTo>
                  <a:cubicBezTo>
                    <a:pt x="382" y="771"/>
                    <a:pt x="382" y="824"/>
                    <a:pt x="381" y="877"/>
                  </a:cubicBezTo>
                  <a:cubicBezTo>
                    <a:pt x="381" y="887"/>
                    <a:pt x="383" y="895"/>
                    <a:pt x="387" y="904"/>
                  </a:cubicBezTo>
                  <a:cubicBezTo>
                    <a:pt x="451" y="1027"/>
                    <a:pt x="483" y="1158"/>
                    <a:pt x="485" y="1296"/>
                  </a:cubicBezTo>
                  <a:cubicBezTo>
                    <a:pt x="485" y="1337"/>
                    <a:pt x="513" y="1364"/>
                    <a:pt x="552" y="1364"/>
                  </a:cubicBezTo>
                  <a:cubicBezTo>
                    <a:pt x="591" y="1364"/>
                    <a:pt x="620" y="1335"/>
                    <a:pt x="620" y="1295"/>
                  </a:cubicBezTo>
                  <a:cubicBezTo>
                    <a:pt x="620" y="1275"/>
                    <a:pt x="619" y="1255"/>
                    <a:pt x="617" y="1235"/>
                  </a:cubicBezTo>
                  <a:cubicBezTo>
                    <a:pt x="607" y="1062"/>
                    <a:pt x="554" y="902"/>
                    <a:pt x="459" y="758"/>
                  </a:cubicBezTo>
                  <a:cubicBezTo>
                    <a:pt x="439" y="727"/>
                    <a:pt x="440" y="705"/>
                    <a:pt x="460" y="675"/>
                  </a:cubicBezTo>
                  <a:cubicBezTo>
                    <a:pt x="565" y="514"/>
                    <a:pt x="617" y="337"/>
                    <a:pt x="620" y="145"/>
                  </a:cubicBezTo>
                  <a:cubicBezTo>
                    <a:pt x="621" y="101"/>
                    <a:pt x="593" y="69"/>
                    <a:pt x="553" y="69"/>
                  </a:cubicBezTo>
                  <a:cubicBezTo>
                    <a:pt x="513" y="69"/>
                    <a:pt x="485" y="98"/>
                    <a:pt x="484" y="143"/>
                  </a:cubicBezTo>
                  <a:cubicBezTo>
                    <a:pt x="482" y="278"/>
                    <a:pt x="451" y="407"/>
                    <a:pt x="389" y="527"/>
                  </a:cubicBezTo>
                  <a:cubicBezTo>
                    <a:pt x="384" y="537"/>
                    <a:pt x="381" y="547"/>
                    <a:pt x="381" y="558"/>
                  </a:cubicBezTo>
                  <a:cubicBezTo>
                    <a:pt x="382" y="611"/>
                    <a:pt x="382" y="664"/>
                    <a:pt x="382" y="717"/>
                  </a:cubicBezTo>
                  <a:close/>
                  <a:moveTo>
                    <a:pt x="313" y="717"/>
                  </a:moveTo>
                  <a:cubicBezTo>
                    <a:pt x="313" y="664"/>
                    <a:pt x="313" y="611"/>
                    <a:pt x="314" y="557"/>
                  </a:cubicBezTo>
                  <a:cubicBezTo>
                    <a:pt x="314" y="546"/>
                    <a:pt x="311" y="535"/>
                    <a:pt x="306" y="525"/>
                  </a:cubicBezTo>
                  <a:cubicBezTo>
                    <a:pt x="273" y="461"/>
                    <a:pt x="249" y="395"/>
                    <a:pt x="233" y="325"/>
                  </a:cubicBezTo>
                  <a:cubicBezTo>
                    <a:pt x="218" y="262"/>
                    <a:pt x="214" y="197"/>
                    <a:pt x="210" y="133"/>
                  </a:cubicBezTo>
                  <a:cubicBezTo>
                    <a:pt x="209" y="94"/>
                    <a:pt x="177" y="67"/>
                    <a:pt x="140" y="69"/>
                  </a:cubicBezTo>
                  <a:cubicBezTo>
                    <a:pt x="103" y="70"/>
                    <a:pt x="75" y="100"/>
                    <a:pt x="75" y="138"/>
                  </a:cubicBezTo>
                  <a:cubicBezTo>
                    <a:pt x="75" y="178"/>
                    <a:pt x="77" y="218"/>
                    <a:pt x="82" y="258"/>
                  </a:cubicBezTo>
                  <a:cubicBezTo>
                    <a:pt x="103" y="414"/>
                    <a:pt x="156" y="559"/>
                    <a:pt x="244" y="690"/>
                  </a:cubicBezTo>
                  <a:cubicBezTo>
                    <a:pt x="256" y="708"/>
                    <a:pt x="257" y="725"/>
                    <a:pt x="244" y="743"/>
                  </a:cubicBezTo>
                  <a:cubicBezTo>
                    <a:pt x="157" y="874"/>
                    <a:pt x="103" y="1018"/>
                    <a:pt x="83" y="1175"/>
                  </a:cubicBezTo>
                  <a:cubicBezTo>
                    <a:pt x="77" y="1214"/>
                    <a:pt x="75" y="1254"/>
                    <a:pt x="75" y="1294"/>
                  </a:cubicBezTo>
                  <a:cubicBezTo>
                    <a:pt x="74" y="1334"/>
                    <a:pt x="102" y="1363"/>
                    <a:pt x="139" y="1365"/>
                  </a:cubicBezTo>
                  <a:cubicBezTo>
                    <a:pt x="178" y="1366"/>
                    <a:pt x="206" y="1341"/>
                    <a:pt x="211" y="1302"/>
                  </a:cubicBezTo>
                  <a:cubicBezTo>
                    <a:pt x="212" y="1294"/>
                    <a:pt x="212" y="1287"/>
                    <a:pt x="212" y="1280"/>
                  </a:cubicBezTo>
                  <a:cubicBezTo>
                    <a:pt x="214" y="1148"/>
                    <a:pt x="247" y="1024"/>
                    <a:pt x="306" y="908"/>
                  </a:cubicBezTo>
                  <a:cubicBezTo>
                    <a:pt x="311" y="898"/>
                    <a:pt x="314" y="888"/>
                    <a:pt x="314" y="877"/>
                  </a:cubicBezTo>
                  <a:cubicBezTo>
                    <a:pt x="313" y="824"/>
                    <a:pt x="313" y="771"/>
                    <a:pt x="313" y="717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558C3DEA-3CC3-4CA7-251F-19810795A0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8" y="1504"/>
              <a:ext cx="489" cy="1029"/>
            </a:xfrm>
            <a:custGeom>
              <a:avLst/>
              <a:gdLst>
                <a:gd name="T0" fmla="*/ 592 w 686"/>
                <a:gd name="T1" fmla="*/ 8 h 1444"/>
                <a:gd name="T2" fmla="*/ 518 w 686"/>
                <a:gd name="T3" fmla="*/ 702 h 1444"/>
                <a:gd name="T4" fmla="*/ 671 w 686"/>
                <a:gd name="T5" fmla="*/ 1142 h 1444"/>
                <a:gd name="T6" fmla="*/ 569 w 686"/>
                <a:gd name="T7" fmla="*/ 1432 h 1444"/>
                <a:gd name="T8" fmla="*/ 407 w 686"/>
                <a:gd name="T9" fmla="*/ 1264 h 1444"/>
                <a:gd name="T10" fmla="*/ 288 w 686"/>
                <a:gd name="T11" fmla="*/ 1145 h 1444"/>
                <a:gd name="T12" fmla="*/ 163 w 686"/>
                <a:gd name="T13" fmla="*/ 1431 h 1444"/>
                <a:gd name="T14" fmla="*/ 0 w 686"/>
                <a:gd name="T15" fmla="*/ 1336 h 1444"/>
                <a:gd name="T16" fmla="*/ 0 w 686"/>
                <a:gd name="T17" fmla="*/ 1320 h 1444"/>
                <a:gd name="T18" fmla="*/ 2 w 686"/>
                <a:gd name="T19" fmla="*/ 1212 h 1444"/>
                <a:gd name="T20" fmla="*/ 0 w 686"/>
                <a:gd name="T21" fmla="*/ 1184 h 1444"/>
                <a:gd name="T22" fmla="*/ 17 w 686"/>
                <a:gd name="T23" fmla="*/ 1107 h 1444"/>
                <a:gd name="T24" fmla="*/ 165 w 686"/>
                <a:gd name="T25" fmla="*/ 703 h 1444"/>
                <a:gd name="T26" fmla="*/ 0 w 686"/>
                <a:gd name="T27" fmla="*/ 248 h 1444"/>
                <a:gd name="T28" fmla="*/ 3 w 686"/>
                <a:gd name="T29" fmla="*/ 220 h 1444"/>
                <a:gd name="T30" fmla="*/ 0 w 686"/>
                <a:gd name="T31" fmla="*/ 108 h 1444"/>
                <a:gd name="T32" fmla="*/ 0 w 686"/>
                <a:gd name="T33" fmla="*/ 104 h 1444"/>
                <a:gd name="T34" fmla="*/ 2 w 686"/>
                <a:gd name="T35" fmla="*/ 99 h 1444"/>
                <a:gd name="T36" fmla="*/ 94 w 686"/>
                <a:gd name="T37" fmla="*/ 7 h 1444"/>
                <a:gd name="T38" fmla="*/ 108 w 686"/>
                <a:gd name="T39" fmla="*/ 0 h 1444"/>
                <a:gd name="T40" fmla="*/ 112 w 686"/>
                <a:gd name="T41" fmla="*/ 0 h 1444"/>
                <a:gd name="T42" fmla="*/ 164 w 686"/>
                <a:gd name="T43" fmla="*/ 0 h 1444"/>
                <a:gd name="T44" fmla="*/ 174 w 686"/>
                <a:gd name="T45" fmla="*/ 2 h 1444"/>
                <a:gd name="T46" fmla="*/ 184 w 686"/>
                <a:gd name="T47" fmla="*/ 9 h 1444"/>
                <a:gd name="T48" fmla="*/ 296 w 686"/>
                <a:gd name="T49" fmla="*/ 323 h 1444"/>
                <a:gd name="T50" fmla="*/ 408 w 686"/>
                <a:gd name="T51" fmla="*/ 153 h 1444"/>
                <a:gd name="T52" fmla="*/ 503 w 686"/>
                <a:gd name="T53" fmla="*/ 0 h 1444"/>
                <a:gd name="T54" fmla="*/ 516 w 686"/>
                <a:gd name="T55" fmla="*/ 3 h 1444"/>
                <a:gd name="T56" fmla="*/ 571 w 686"/>
                <a:gd name="T57" fmla="*/ 0 h 1444"/>
                <a:gd name="T58" fmla="*/ 575 w 686"/>
                <a:gd name="T59" fmla="*/ 0 h 1444"/>
                <a:gd name="T60" fmla="*/ 307 w 686"/>
                <a:gd name="T61" fmla="*/ 718 h 1444"/>
                <a:gd name="T62" fmla="*/ 303 w 686"/>
                <a:gd name="T63" fmla="*/ 533 h 1444"/>
                <a:gd name="T64" fmla="*/ 170 w 686"/>
                <a:gd name="T65" fmla="*/ 78 h 1444"/>
                <a:gd name="T66" fmla="*/ 230 w 686"/>
                <a:gd name="T67" fmla="*/ 678 h 1444"/>
                <a:gd name="T68" fmla="*/ 68 w 686"/>
                <a:gd name="T69" fmla="*/ 1288 h 1444"/>
                <a:gd name="T70" fmla="*/ 204 w 686"/>
                <a:gd name="T71" fmla="*/ 1290 h 1444"/>
                <a:gd name="T72" fmla="*/ 307 w 686"/>
                <a:gd name="T73" fmla="*/ 874 h 1444"/>
                <a:gd name="T74" fmla="*/ 375 w 686"/>
                <a:gd name="T75" fmla="*/ 716 h 1444"/>
                <a:gd name="T76" fmla="*/ 383 w 686"/>
                <a:gd name="T77" fmla="*/ 909 h 1444"/>
                <a:gd name="T78" fmla="*/ 478 w 686"/>
                <a:gd name="T79" fmla="*/ 1299 h 1444"/>
                <a:gd name="T80" fmla="*/ 614 w 686"/>
                <a:gd name="T81" fmla="*/ 1293 h 1444"/>
                <a:gd name="T82" fmla="*/ 445 w 686"/>
                <a:gd name="T83" fmla="*/ 744 h 1444"/>
                <a:gd name="T84" fmla="*/ 493 w 686"/>
                <a:gd name="T85" fmla="*/ 610 h 1444"/>
                <a:gd name="T86" fmla="*/ 524 w 686"/>
                <a:gd name="T87" fmla="*/ 72 h 1444"/>
                <a:gd name="T88" fmla="*/ 381 w 686"/>
                <a:gd name="T89" fmla="*/ 528 h 1444"/>
                <a:gd name="T90" fmla="*/ 375 w 686"/>
                <a:gd name="T91" fmla="*/ 716 h 1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6" h="1444">
                  <a:moveTo>
                    <a:pt x="587" y="0"/>
                  </a:moveTo>
                  <a:cubicBezTo>
                    <a:pt x="583" y="7"/>
                    <a:pt x="588" y="7"/>
                    <a:pt x="592" y="8"/>
                  </a:cubicBezTo>
                  <a:cubicBezTo>
                    <a:pt x="652" y="30"/>
                    <a:pt x="686" y="88"/>
                    <a:pt x="683" y="157"/>
                  </a:cubicBezTo>
                  <a:cubicBezTo>
                    <a:pt x="675" y="353"/>
                    <a:pt x="623" y="535"/>
                    <a:pt x="518" y="702"/>
                  </a:cubicBezTo>
                  <a:cubicBezTo>
                    <a:pt x="510" y="715"/>
                    <a:pt x="512" y="722"/>
                    <a:pt x="519" y="734"/>
                  </a:cubicBezTo>
                  <a:cubicBezTo>
                    <a:pt x="599" y="859"/>
                    <a:pt x="648" y="996"/>
                    <a:pt x="671" y="1142"/>
                  </a:cubicBezTo>
                  <a:cubicBezTo>
                    <a:pt x="679" y="1192"/>
                    <a:pt x="682" y="1242"/>
                    <a:pt x="683" y="1293"/>
                  </a:cubicBezTo>
                  <a:cubicBezTo>
                    <a:pt x="684" y="1362"/>
                    <a:pt x="632" y="1423"/>
                    <a:pt x="569" y="1432"/>
                  </a:cubicBezTo>
                  <a:cubicBezTo>
                    <a:pt x="496" y="1441"/>
                    <a:pt x="432" y="1401"/>
                    <a:pt x="413" y="1332"/>
                  </a:cubicBezTo>
                  <a:cubicBezTo>
                    <a:pt x="408" y="1310"/>
                    <a:pt x="408" y="1287"/>
                    <a:pt x="407" y="1264"/>
                  </a:cubicBezTo>
                  <a:cubicBezTo>
                    <a:pt x="404" y="1166"/>
                    <a:pt x="381" y="1072"/>
                    <a:pt x="341" y="980"/>
                  </a:cubicBezTo>
                  <a:cubicBezTo>
                    <a:pt x="315" y="1034"/>
                    <a:pt x="300" y="1089"/>
                    <a:pt x="288" y="1145"/>
                  </a:cubicBezTo>
                  <a:cubicBezTo>
                    <a:pt x="277" y="1197"/>
                    <a:pt x="274" y="1249"/>
                    <a:pt x="272" y="1302"/>
                  </a:cubicBezTo>
                  <a:cubicBezTo>
                    <a:pt x="269" y="1366"/>
                    <a:pt x="224" y="1420"/>
                    <a:pt x="163" y="1431"/>
                  </a:cubicBezTo>
                  <a:cubicBezTo>
                    <a:pt x="100" y="1444"/>
                    <a:pt x="38" y="1411"/>
                    <a:pt x="11" y="1352"/>
                  </a:cubicBezTo>
                  <a:cubicBezTo>
                    <a:pt x="8" y="1346"/>
                    <a:pt x="11" y="1335"/>
                    <a:pt x="0" y="1336"/>
                  </a:cubicBezTo>
                  <a:cubicBezTo>
                    <a:pt x="0" y="1332"/>
                    <a:pt x="0" y="1328"/>
                    <a:pt x="0" y="1324"/>
                  </a:cubicBezTo>
                  <a:cubicBezTo>
                    <a:pt x="5" y="1323"/>
                    <a:pt x="1" y="1321"/>
                    <a:pt x="0" y="1320"/>
                  </a:cubicBezTo>
                  <a:cubicBezTo>
                    <a:pt x="0" y="1285"/>
                    <a:pt x="0" y="1251"/>
                    <a:pt x="0" y="1216"/>
                  </a:cubicBezTo>
                  <a:cubicBezTo>
                    <a:pt x="2" y="1215"/>
                    <a:pt x="3" y="1214"/>
                    <a:pt x="2" y="1212"/>
                  </a:cubicBezTo>
                  <a:cubicBezTo>
                    <a:pt x="2" y="1212"/>
                    <a:pt x="1" y="1212"/>
                    <a:pt x="0" y="1212"/>
                  </a:cubicBezTo>
                  <a:cubicBezTo>
                    <a:pt x="0" y="1203"/>
                    <a:pt x="0" y="1193"/>
                    <a:pt x="0" y="1184"/>
                  </a:cubicBezTo>
                  <a:cubicBezTo>
                    <a:pt x="12" y="1186"/>
                    <a:pt x="7" y="1176"/>
                    <a:pt x="7" y="1172"/>
                  </a:cubicBezTo>
                  <a:cubicBezTo>
                    <a:pt x="11" y="1151"/>
                    <a:pt x="12" y="1129"/>
                    <a:pt x="17" y="1107"/>
                  </a:cubicBezTo>
                  <a:cubicBezTo>
                    <a:pt x="43" y="973"/>
                    <a:pt x="90" y="847"/>
                    <a:pt x="164" y="731"/>
                  </a:cubicBezTo>
                  <a:cubicBezTo>
                    <a:pt x="170" y="721"/>
                    <a:pt x="171" y="714"/>
                    <a:pt x="165" y="703"/>
                  </a:cubicBezTo>
                  <a:cubicBezTo>
                    <a:pt x="79" y="567"/>
                    <a:pt x="26" y="419"/>
                    <a:pt x="7" y="259"/>
                  </a:cubicBezTo>
                  <a:cubicBezTo>
                    <a:pt x="7" y="254"/>
                    <a:pt x="9" y="246"/>
                    <a:pt x="0" y="248"/>
                  </a:cubicBezTo>
                  <a:cubicBezTo>
                    <a:pt x="0" y="239"/>
                    <a:pt x="0" y="230"/>
                    <a:pt x="0" y="220"/>
                  </a:cubicBezTo>
                  <a:cubicBezTo>
                    <a:pt x="1" y="220"/>
                    <a:pt x="2" y="220"/>
                    <a:pt x="3" y="220"/>
                  </a:cubicBezTo>
                  <a:cubicBezTo>
                    <a:pt x="2" y="219"/>
                    <a:pt x="1" y="218"/>
                    <a:pt x="0" y="216"/>
                  </a:cubicBezTo>
                  <a:cubicBezTo>
                    <a:pt x="0" y="180"/>
                    <a:pt x="0" y="144"/>
                    <a:pt x="0" y="108"/>
                  </a:cubicBezTo>
                  <a:cubicBezTo>
                    <a:pt x="2" y="108"/>
                    <a:pt x="3" y="107"/>
                    <a:pt x="2" y="104"/>
                  </a:cubicBezTo>
                  <a:cubicBezTo>
                    <a:pt x="2" y="104"/>
                    <a:pt x="1" y="104"/>
                    <a:pt x="0" y="104"/>
                  </a:cubicBezTo>
                  <a:cubicBezTo>
                    <a:pt x="0" y="102"/>
                    <a:pt x="0" y="99"/>
                    <a:pt x="0" y="96"/>
                  </a:cubicBezTo>
                  <a:cubicBezTo>
                    <a:pt x="0" y="97"/>
                    <a:pt x="2" y="99"/>
                    <a:pt x="2" y="99"/>
                  </a:cubicBezTo>
                  <a:cubicBezTo>
                    <a:pt x="4" y="97"/>
                    <a:pt x="6" y="96"/>
                    <a:pt x="6" y="94"/>
                  </a:cubicBezTo>
                  <a:cubicBezTo>
                    <a:pt x="21" y="51"/>
                    <a:pt x="51" y="22"/>
                    <a:pt x="94" y="7"/>
                  </a:cubicBezTo>
                  <a:cubicBezTo>
                    <a:pt x="96" y="6"/>
                    <a:pt x="101" y="4"/>
                    <a:pt x="96" y="0"/>
                  </a:cubicBezTo>
                  <a:cubicBezTo>
                    <a:pt x="100" y="0"/>
                    <a:pt x="104" y="0"/>
                    <a:pt x="108" y="0"/>
                  </a:cubicBezTo>
                  <a:cubicBezTo>
                    <a:pt x="108" y="1"/>
                    <a:pt x="108" y="2"/>
                    <a:pt x="108" y="3"/>
                  </a:cubicBezTo>
                  <a:cubicBezTo>
                    <a:pt x="109" y="2"/>
                    <a:pt x="110" y="1"/>
                    <a:pt x="112" y="0"/>
                  </a:cubicBezTo>
                  <a:cubicBezTo>
                    <a:pt x="128" y="0"/>
                    <a:pt x="144" y="0"/>
                    <a:pt x="160" y="0"/>
                  </a:cubicBezTo>
                  <a:cubicBezTo>
                    <a:pt x="161" y="1"/>
                    <a:pt x="162" y="6"/>
                    <a:pt x="164" y="0"/>
                  </a:cubicBezTo>
                  <a:cubicBezTo>
                    <a:pt x="168" y="0"/>
                    <a:pt x="172" y="0"/>
                    <a:pt x="176" y="0"/>
                  </a:cubicBezTo>
                  <a:cubicBezTo>
                    <a:pt x="175" y="1"/>
                    <a:pt x="175" y="1"/>
                    <a:pt x="174" y="2"/>
                  </a:cubicBezTo>
                  <a:cubicBezTo>
                    <a:pt x="174" y="2"/>
                    <a:pt x="174" y="3"/>
                    <a:pt x="174" y="3"/>
                  </a:cubicBezTo>
                  <a:cubicBezTo>
                    <a:pt x="176" y="7"/>
                    <a:pt x="180" y="7"/>
                    <a:pt x="184" y="9"/>
                  </a:cubicBezTo>
                  <a:cubicBezTo>
                    <a:pt x="239" y="32"/>
                    <a:pt x="270" y="73"/>
                    <a:pt x="272" y="134"/>
                  </a:cubicBezTo>
                  <a:cubicBezTo>
                    <a:pt x="275" y="198"/>
                    <a:pt x="280" y="261"/>
                    <a:pt x="296" y="323"/>
                  </a:cubicBezTo>
                  <a:cubicBezTo>
                    <a:pt x="307" y="367"/>
                    <a:pt x="320" y="411"/>
                    <a:pt x="341" y="454"/>
                  </a:cubicBezTo>
                  <a:cubicBezTo>
                    <a:pt x="383" y="356"/>
                    <a:pt x="407" y="257"/>
                    <a:pt x="408" y="153"/>
                  </a:cubicBezTo>
                  <a:cubicBezTo>
                    <a:pt x="408" y="85"/>
                    <a:pt x="434" y="35"/>
                    <a:pt x="499" y="8"/>
                  </a:cubicBezTo>
                  <a:cubicBezTo>
                    <a:pt x="502" y="7"/>
                    <a:pt x="510" y="7"/>
                    <a:pt x="503" y="0"/>
                  </a:cubicBezTo>
                  <a:cubicBezTo>
                    <a:pt x="507" y="0"/>
                    <a:pt x="511" y="0"/>
                    <a:pt x="515" y="0"/>
                  </a:cubicBezTo>
                  <a:cubicBezTo>
                    <a:pt x="516" y="1"/>
                    <a:pt x="516" y="3"/>
                    <a:pt x="516" y="3"/>
                  </a:cubicBezTo>
                  <a:cubicBezTo>
                    <a:pt x="518" y="4"/>
                    <a:pt x="519" y="3"/>
                    <a:pt x="519" y="0"/>
                  </a:cubicBezTo>
                  <a:cubicBezTo>
                    <a:pt x="537" y="0"/>
                    <a:pt x="554" y="0"/>
                    <a:pt x="571" y="0"/>
                  </a:cubicBezTo>
                  <a:cubicBezTo>
                    <a:pt x="572" y="3"/>
                    <a:pt x="573" y="3"/>
                    <a:pt x="575" y="3"/>
                  </a:cubicBezTo>
                  <a:cubicBezTo>
                    <a:pt x="575" y="3"/>
                    <a:pt x="575" y="1"/>
                    <a:pt x="575" y="0"/>
                  </a:cubicBezTo>
                  <a:cubicBezTo>
                    <a:pt x="579" y="0"/>
                    <a:pt x="583" y="0"/>
                    <a:pt x="587" y="0"/>
                  </a:cubicBezTo>
                  <a:close/>
                  <a:moveTo>
                    <a:pt x="307" y="718"/>
                  </a:moveTo>
                  <a:cubicBezTo>
                    <a:pt x="307" y="664"/>
                    <a:pt x="307" y="610"/>
                    <a:pt x="307" y="556"/>
                  </a:cubicBezTo>
                  <a:cubicBezTo>
                    <a:pt x="307" y="548"/>
                    <a:pt x="307" y="540"/>
                    <a:pt x="303" y="533"/>
                  </a:cubicBezTo>
                  <a:cubicBezTo>
                    <a:pt x="237" y="408"/>
                    <a:pt x="205" y="275"/>
                    <a:pt x="204" y="134"/>
                  </a:cubicBezTo>
                  <a:cubicBezTo>
                    <a:pt x="204" y="109"/>
                    <a:pt x="191" y="90"/>
                    <a:pt x="170" y="78"/>
                  </a:cubicBezTo>
                  <a:cubicBezTo>
                    <a:pt x="123" y="50"/>
                    <a:pt x="67" y="84"/>
                    <a:pt x="68" y="141"/>
                  </a:cubicBezTo>
                  <a:cubicBezTo>
                    <a:pt x="70" y="335"/>
                    <a:pt x="123" y="515"/>
                    <a:pt x="230" y="678"/>
                  </a:cubicBezTo>
                  <a:cubicBezTo>
                    <a:pt x="248" y="706"/>
                    <a:pt x="249" y="727"/>
                    <a:pt x="230" y="755"/>
                  </a:cubicBezTo>
                  <a:cubicBezTo>
                    <a:pt x="124" y="917"/>
                    <a:pt x="71" y="1095"/>
                    <a:pt x="68" y="1288"/>
                  </a:cubicBezTo>
                  <a:cubicBezTo>
                    <a:pt x="67" y="1334"/>
                    <a:pt x="95" y="1365"/>
                    <a:pt x="136" y="1365"/>
                  </a:cubicBezTo>
                  <a:cubicBezTo>
                    <a:pt x="176" y="1365"/>
                    <a:pt x="203" y="1336"/>
                    <a:pt x="204" y="1290"/>
                  </a:cubicBezTo>
                  <a:cubicBezTo>
                    <a:pt x="207" y="1156"/>
                    <a:pt x="237" y="1028"/>
                    <a:pt x="299" y="908"/>
                  </a:cubicBezTo>
                  <a:cubicBezTo>
                    <a:pt x="305" y="897"/>
                    <a:pt x="307" y="886"/>
                    <a:pt x="307" y="874"/>
                  </a:cubicBezTo>
                  <a:cubicBezTo>
                    <a:pt x="307" y="822"/>
                    <a:pt x="307" y="770"/>
                    <a:pt x="307" y="718"/>
                  </a:cubicBezTo>
                  <a:close/>
                  <a:moveTo>
                    <a:pt x="375" y="716"/>
                  </a:moveTo>
                  <a:cubicBezTo>
                    <a:pt x="375" y="770"/>
                    <a:pt x="375" y="823"/>
                    <a:pt x="375" y="876"/>
                  </a:cubicBezTo>
                  <a:cubicBezTo>
                    <a:pt x="375" y="888"/>
                    <a:pt x="377" y="898"/>
                    <a:pt x="383" y="909"/>
                  </a:cubicBezTo>
                  <a:cubicBezTo>
                    <a:pt x="414" y="968"/>
                    <a:pt x="437" y="1031"/>
                    <a:pt x="453" y="1097"/>
                  </a:cubicBezTo>
                  <a:cubicBezTo>
                    <a:pt x="469" y="1163"/>
                    <a:pt x="475" y="1231"/>
                    <a:pt x="478" y="1299"/>
                  </a:cubicBezTo>
                  <a:cubicBezTo>
                    <a:pt x="480" y="1341"/>
                    <a:pt x="510" y="1367"/>
                    <a:pt x="550" y="1364"/>
                  </a:cubicBezTo>
                  <a:cubicBezTo>
                    <a:pt x="587" y="1363"/>
                    <a:pt x="615" y="1333"/>
                    <a:pt x="614" y="1293"/>
                  </a:cubicBezTo>
                  <a:cubicBezTo>
                    <a:pt x="613" y="1243"/>
                    <a:pt x="609" y="1192"/>
                    <a:pt x="601" y="1142"/>
                  </a:cubicBezTo>
                  <a:cubicBezTo>
                    <a:pt x="578" y="998"/>
                    <a:pt x="526" y="865"/>
                    <a:pt x="445" y="744"/>
                  </a:cubicBezTo>
                  <a:cubicBezTo>
                    <a:pt x="432" y="725"/>
                    <a:pt x="432" y="708"/>
                    <a:pt x="445" y="689"/>
                  </a:cubicBezTo>
                  <a:cubicBezTo>
                    <a:pt x="462" y="663"/>
                    <a:pt x="478" y="637"/>
                    <a:pt x="493" y="610"/>
                  </a:cubicBezTo>
                  <a:cubicBezTo>
                    <a:pt x="572" y="464"/>
                    <a:pt x="612" y="308"/>
                    <a:pt x="614" y="141"/>
                  </a:cubicBezTo>
                  <a:cubicBezTo>
                    <a:pt x="615" y="91"/>
                    <a:pt x="570" y="57"/>
                    <a:pt x="524" y="72"/>
                  </a:cubicBezTo>
                  <a:cubicBezTo>
                    <a:pt x="493" y="83"/>
                    <a:pt x="477" y="107"/>
                    <a:pt x="477" y="150"/>
                  </a:cubicBezTo>
                  <a:cubicBezTo>
                    <a:pt x="475" y="283"/>
                    <a:pt x="442" y="409"/>
                    <a:pt x="381" y="528"/>
                  </a:cubicBezTo>
                  <a:cubicBezTo>
                    <a:pt x="377" y="537"/>
                    <a:pt x="375" y="546"/>
                    <a:pt x="375" y="556"/>
                  </a:cubicBezTo>
                  <a:cubicBezTo>
                    <a:pt x="375" y="610"/>
                    <a:pt x="375" y="663"/>
                    <a:pt x="375" y="716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95EAAA99-862C-B813-60FF-8E57EBAE6F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3" y="1504"/>
              <a:ext cx="233" cy="230"/>
            </a:xfrm>
            <a:custGeom>
              <a:avLst/>
              <a:gdLst>
                <a:gd name="T0" fmla="*/ 203 w 326"/>
                <a:gd name="T1" fmla="*/ 0 h 322"/>
                <a:gd name="T2" fmla="*/ 211 w 326"/>
                <a:gd name="T3" fmla="*/ 9 h 322"/>
                <a:gd name="T4" fmla="*/ 309 w 326"/>
                <a:gd name="T5" fmla="*/ 126 h 322"/>
                <a:gd name="T6" fmla="*/ 191 w 326"/>
                <a:gd name="T7" fmla="*/ 304 h 322"/>
                <a:gd name="T8" fmla="*/ 4 w 326"/>
                <a:gd name="T9" fmla="*/ 163 h 322"/>
                <a:gd name="T10" fmla="*/ 98 w 326"/>
                <a:gd name="T11" fmla="*/ 12 h 322"/>
                <a:gd name="T12" fmla="*/ 117 w 326"/>
                <a:gd name="T13" fmla="*/ 3 h 322"/>
                <a:gd name="T14" fmla="*/ 117 w 326"/>
                <a:gd name="T15" fmla="*/ 2 h 322"/>
                <a:gd name="T16" fmla="*/ 115 w 326"/>
                <a:gd name="T17" fmla="*/ 0 h 322"/>
                <a:gd name="T18" fmla="*/ 127 w 326"/>
                <a:gd name="T19" fmla="*/ 0 h 322"/>
                <a:gd name="T20" fmla="*/ 127 w 326"/>
                <a:gd name="T21" fmla="*/ 3 h 322"/>
                <a:gd name="T22" fmla="*/ 131 w 326"/>
                <a:gd name="T23" fmla="*/ 0 h 322"/>
                <a:gd name="T24" fmla="*/ 183 w 326"/>
                <a:gd name="T25" fmla="*/ 0 h 322"/>
                <a:gd name="T26" fmla="*/ 187 w 326"/>
                <a:gd name="T27" fmla="*/ 3 h 322"/>
                <a:gd name="T28" fmla="*/ 187 w 326"/>
                <a:gd name="T29" fmla="*/ 0 h 322"/>
                <a:gd name="T30" fmla="*/ 203 w 326"/>
                <a:gd name="T31" fmla="*/ 0 h 322"/>
                <a:gd name="T32" fmla="*/ 243 w 326"/>
                <a:gd name="T33" fmla="*/ 154 h 322"/>
                <a:gd name="T34" fmla="*/ 158 w 326"/>
                <a:gd name="T35" fmla="*/ 69 h 322"/>
                <a:gd name="T36" fmla="*/ 73 w 326"/>
                <a:gd name="T37" fmla="*/ 154 h 322"/>
                <a:gd name="T38" fmla="*/ 158 w 326"/>
                <a:gd name="T39" fmla="*/ 239 h 322"/>
                <a:gd name="T40" fmla="*/ 243 w 326"/>
                <a:gd name="T41" fmla="*/ 154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6" h="322">
                  <a:moveTo>
                    <a:pt x="203" y="0"/>
                  </a:moveTo>
                  <a:cubicBezTo>
                    <a:pt x="198" y="10"/>
                    <a:pt x="207" y="8"/>
                    <a:pt x="211" y="9"/>
                  </a:cubicBezTo>
                  <a:cubicBezTo>
                    <a:pt x="264" y="31"/>
                    <a:pt x="297" y="69"/>
                    <a:pt x="309" y="126"/>
                  </a:cubicBezTo>
                  <a:cubicBezTo>
                    <a:pt x="326" y="204"/>
                    <a:pt x="270" y="289"/>
                    <a:pt x="191" y="304"/>
                  </a:cubicBezTo>
                  <a:cubicBezTo>
                    <a:pt x="96" y="322"/>
                    <a:pt x="11" y="259"/>
                    <a:pt x="4" y="163"/>
                  </a:cubicBezTo>
                  <a:cubicBezTo>
                    <a:pt x="0" y="104"/>
                    <a:pt x="32" y="40"/>
                    <a:pt x="98" y="12"/>
                  </a:cubicBezTo>
                  <a:cubicBezTo>
                    <a:pt x="105" y="10"/>
                    <a:pt x="113" y="9"/>
                    <a:pt x="117" y="3"/>
                  </a:cubicBezTo>
                  <a:cubicBezTo>
                    <a:pt x="118" y="3"/>
                    <a:pt x="117" y="2"/>
                    <a:pt x="117" y="2"/>
                  </a:cubicBezTo>
                  <a:cubicBezTo>
                    <a:pt x="116" y="1"/>
                    <a:pt x="116" y="1"/>
                    <a:pt x="115" y="0"/>
                  </a:cubicBezTo>
                  <a:cubicBezTo>
                    <a:pt x="119" y="0"/>
                    <a:pt x="123" y="0"/>
                    <a:pt x="127" y="0"/>
                  </a:cubicBezTo>
                  <a:cubicBezTo>
                    <a:pt x="127" y="1"/>
                    <a:pt x="127" y="2"/>
                    <a:pt x="127" y="3"/>
                  </a:cubicBezTo>
                  <a:cubicBezTo>
                    <a:pt x="129" y="2"/>
                    <a:pt x="130" y="1"/>
                    <a:pt x="131" y="0"/>
                  </a:cubicBezTo>
                  <a:cubicBezTo>
                    <a:pt x="149" y="0"/>
                    <a:pt x="166" y="0"/>
                    <a:pt x="183" y="0"/>
                  </a:cubicBezTo>
                  <a:cubicBezTo>
                    <a:pt x="185" y="1"/>
                    <a:pt x="186" y="2"/>
                    <a:pt x="187" y="3"/>
                  </a:cubicBezTo>
                  <a:cubicBezTo>
                    <a:pt x="187" y="2"/>
                    <a:pt x="187" y="1"/>
                    <a:pt x="187" y="0"/>
                  </a:cubicBezTo>
                  <a:cubicBezTo>
                    <a:pt x="193" y="0"/>
                    <a:pt x="198" y="0"/>
                    <a:pt x="203" y="0"/>
                  </a:cubicBezTo>
                  <a:close/>
                  <a:moveTo>
                    <a:pt x="243" y="154"/>
                  </a:moveTo>
                  <a:cubicBezTo>
                    <a:pt x="243" y="107"/>
                    <a:pt x="205" y="69"/>
                    <a:pt x="158" y="69"/>
                  </a:cubicBezTo>
                  <a:cubicBezTo>
                    <a:pt x="111" y="68"/>
                    <a:pt x="73" y="107"/>
                    <a:pt x="73" y="154"/>
                  </a:cubicBezTo>
                  <a:cubicBezTo>
                    <a:pt x="72" y="200"/>
                    <a:pt x="111" y="239"/>
                    <a:pt x="158" y="239"/>
                  </a:cubicBezTo>
                  <a:cubicBezTo>
                    <a:pt x="204" y="240"/>
                    <a:pt x="243" y="201"/>
                    <a:pt x="243" y="154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715CFE59-F859-BC99-D50F-307B7D3F25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8" y="2789"/>
              <a:ext cx="173" cy="174"/>
            </a:xfrm>
            <a:custGeom>
              <a:avLst/>
              <a:gdLst>
                <a:gd name="T0" fmla="*/ 0 w 243"/>
                <a:gd name="T1" fmla="*/ 88 h 244"/>
                <a:gd name="T2" fmla="*/ 8 w 243"/>
                <a:gd name="T3" fmla="*/ 79 h 244"/>
                <a:gd name="T4" fmla="*/ 130 w 243"/>
                <a:gd name="T5" fmla="*/ 5 h 244"/>
                <a:gd name="T6" fmla="*/ 239 w 243"/>
                <a:gd name="T7" fmla="*/ 116 h 244"/>
                <a:gd name="T8" fmla="*/ 168 w 243"/>
                <a:gd name="T9" fmla="*/ 234 h 244"/>
                <a:gd name="T10" fmla="*/ 156 w 243"/>
                <a:gd name="T11" fmla="*/ 244 h 244"/>
                <a:gd name="T12" fmla="*/ 96 w 243"/>
                <a:gd name="T13" fmla="*/ 244 h 244"/>
                <a:gd name="T14" fmla="*/ 92 w 243"/>
                <a:gd name="T15" fmla="*/ 241 h 244"/>
                <a:gd name="T16" fmla="*/ 92 w 243"/>
                <a:gd name="T17" fmla="*/ 244 h 244"/>
                <a:gd name="T18" fmla="*/ 80 w 243"/>
                <a:gd name="T19" fmla="*/ 244 h 244"/>
                <a:gd name="T20" fmla="*/ 83 w 243"/>
                <a:gd name="T21" fmla="*/ 242 h 244"/>
                <a:gd name="T22" fmla="*/ 79 w 243"/>
                <a:gd name="T23" fmla="*/ 237 h 244"/>
                <a:gd name="T24" fmla="*/ 6 w 243"/>
                <a:gd name="T25" fmla="*/ 164 h 244"/>
                <a:gd name="T26" fmla="*/ 0 w 243"/>
                <a:gd name="T27" fmla="*/ 164 h 244"/>
                <a:gd name="T28" fmla="*/ 0 w 243"/>
                <a:gd name="T29" fmla="*/ 152 h 244"/>
                <a:gd name="T30" fmla="*/ 2 w 243"/>
                <a:gd name="T31" fmla="*/ 151 h 244"/>
                <a:gd name="T32" fmla="*/ 0 w 243"/>
                <a:gd name="T33" fmla="*/ 148 h 244"/>
                <a:gd name="T34" fmla="*/ 0 w 243"/>
                <a:gd name="T35" fmla="*/ 100 h 244"/>
                <a:gd name="T36" fmla="*/ 2 w 243"/>
                <a:gd name="T37" fmla="*/ 96 h 244"/>
                <a:gd name="T38" fmla="*/ 0 w 243"/>
                <a:gd name="T39" fmla="*/ 96 h 244"/>
                <a:gd name="T40" fmla="*/ 0 w 243"/>
                <a:gd name="T41" fmla="*/ 88 h 244"/>
                <a:gd name="T42" fmla="*/ 118 w 243"/>
                <a:gd name="T43" fmla="*/ 176 h 244"/>
                <a:gd name="T44" fmla="*/ 170 w 243"/>
                <a:gd name="T45" fmla="*/ 125 h 244"/>
                <a:gd name="T46" fmla="*/ 120 w 243"/>
                <a:gd name="T47" fmla="*/ 73 h 244"/>
                <a:gd name="T48" fmla="*/ 68 w 243"/>
                <a:gd name="T49" fmla="*/ 122 h 244"/>
                <a:gd name="T50" fmla="*/ 118 w 243"/>
                <a:gd name="T51" fmla="*/ 17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3" h="244">
                  <a:moveTo>
                    <a:pt x="0" y="88"/>
                  </a:moveTo>
                  <a:cubicBezTo>
                    <a:pt x="8" y="91"/>
                    <a:pt x="6" y="83"/>
                    <a:pt x="8" y="79"/>
                  </a:cubicBezTo>
                  <a:cubicBezTo>
                    <a:pt x="33" y="21"/>
                    <a:pt x="89" y="0"/>
                    <a:pt x="130" y="5"/>
                  </a:cubicBezTo>
                  <a:cubicBezTo>
                    <a:pt x="191" y="12"/>
                    <a:pt x="233" y="55"/>
                    <a:pt x="239" y="116"/>
                  </a:cubicBezTo>
                  <a:cubicBezTo>
                    <a:pt x="243" y="157"/>
                    <a:pt x="221" y="210"/>
                    <a:pt x="168" y="234"/>
                  </a:cubicBezTo>
                  <a:cubicBezTo>
                    <a:pt x="163" y="236"/>
                    <a:pt x="154" y="234"/>
                    <a:pt x="156" y="244"/>
                  </a:cubicBezTo>
                  <a:cubicBezTo>
                    <a:pt x="136" y="244"/>
                    <a:pt x="116" y="244"/>
                    <a:pt x="96" y="244"/>
                  </a:cubicBezTo>
                  <a:cubicBezTo>
                    <a:pt x="94" y="243"/>
                    <a:pt x="93" y="242"/>
                    <a:pt x="92" y="241"/>
                  </a:cubicBezTo>
                  <a:cubicBezTo>
                    <a:pt x="92" y="242"/>
                    <a:pt x="92" y="243"/>
                    <a:pt x="92" y="244"/>
                  </a:cubicBezTo>
                  <a:cubicBezTo>
                    <a:pt x="88" y="244"/>
                    <a:pt x="84" y="244"/>
                    <a:pt x="80" y="244"/>
                  </a:cubicBezTo>
                  <a:cubicBezTo>
                    <a:pt x="81" y="243"/>
                    <a:pt x="82" y="242"/>
                    <a:pt x="83" y="242"/>
                  </a:cubicBezTo>
                  <a:cubicBezTo>
                    <a:pt x="82" y="240"/>
                    <a:pt x="81" y="238"/>
                    <a:pt x="79" y="237"/>
                  </a:cubicBezTo>
                  <a:cubicBezTo>
                    <a:pt x="44" y="224"/>
                    <a:pt x="20" y="199"/>
                    <a:pt x="6" y="164"/>
                  </a:cubicBezTo>
                  <a:cubicBezTo>
                    <a:pt x="5" y="162"/>
                    <a:pt x="2" y="158"/>
                    <a:pt x="0" y="164"/>
                  </a:cubicBezTo>
                  <a:cubicBezTo>
                    <a:pt x="0" y="160"/>
                    <a:pt x="0" y="156"/>
                    <a:pt x="0" y="152"/>
                  </a:cubicBezTo>
                  <a:cubicBezTo>
                    <a:pt x="0" y="152"/>
                    <a:pt x="1" y="151"/>
                    <a:pt x="2" y="151"/>
                  </a:cubicBezTo>
                  <a:cubicBezTo>
                    <a:pt x="1" y="150"/>
                    <a:pt x="0" y="149"/>
                    <a:pt x="0" y="148"/>
                  </a:cubicBezTo>
                  <a:cubicBezTo>
                    <a:pt x="0" y="132"/>
                    <a:pt x="0" y="116"/>
                    <a:pt x="0" y="100"/>
                  </a:cubicBezTo>
                  <a:cubicBezTo>
                    <a:pt x="2" y="100"/>
                    <a:pt x="3" y="98"/>
                    <a:pt x="2" y="96"/>
                  </a:cubicBezTo>
                  <a:cubicBezTo>
                    <a:pt x="2" y="96"/>
                    <a:pt x="1" y="96"/>
                    <a:pt x="0" y="96"/>
                  </a:cubicBezTo>
                  <a:cubicBezTo>
                    <a:pt x="0" y="93"/>
                    <a:pt x="0" y="90"/>
                    <a:pt x="0" y="88"/>
                  </a:cubicBezTo>
                  <a:close/>
                  <a:moveTo>
                    <a:pt x="118" y="176"/>
                  </a:moveTo>
                  <a:cubicBezTo>
                    <a:pt x="145" y="176"/>
                    <a:pt x="169" y="153"/>
                    <a:pt x="170" y="125"/>
                  </a:cubicBezTo>
                  <a:cubicBezTo>
                    <a:pt x="170" y="98"/>
                    <a:pt x="147" y="73"/>
                    <a:pt x="120" y="73"/>
                  </a:cubicBezTo>
                  <a:cubicBezTo>
                    <a:pt x="93" y="72"/>
                    <a:pt x="69" y="95"/>
                    <a:pt x="68" y="122"/>
                  </a:cubicBezTo>
                  <a:cubicBezTo>
                    <a:pt x="67" y="151"/>
                    <a:pt x="90" y="175"/>
                    <a:pt x="118" y="176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5D510480-8858-83B5-E9E5-3FEF42227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0" y="2783"/>
              <a:ext cx="183" cy="180"/>
            </a:xfrm>
            <a:custGeom>
              <a:avLst/>
              <a:gdLst>
                <a:gd name="T0" fmla="*/ 83 w 256"/>
                <a:gd name="T1" fmla="*/ 253 h 253"/>
                <a:gd name="T2" fmla="*/ 71 w 256"/>
                <a:gd name="T3" fmla="*/ 242 h 253"/>
                <a:gd name="T4" fmla="*/ 3 w 256"/>
                <a:gd name="T5" fmla="*/ 119 h 253"/>
                <a:gd name="T6" fmla="*/ 84 w 256"/>
                <a:gd name="T7" fmla="*/ 20 h 253"/>
                <a:gd name="T8" fmla="*/ 231 w 256"/>
                <a:gd name="T9" fmla="*/ 87 h 253"/>
                <a:gd name="T10" fmla="*/ 174 w 256"/>
                <a:gd name="T11" fmla="*/ 241 h 253"/>
                <a:gd name="T12" fmla="*/ 157 w 256"/>
                <a:gd name="T13" fmla="*/ 250 h 253"/>
                <a:gd name="T14" fmla="*/ 158 w 256"/>
                <a:gd name="T15" fmla="*/ 251 h 253"/>
                <a:gd name="T16" fmla="*/ 159 w 256"/>
                <a:gd name="T17" fmla="*/ 253 h 253"/>
                <a:gd name="T18" fmla="*/ 147 w 256"/>
                <a:gd name="T19" fmla="*/ 253 h 253"/>
                <a:gd name="T20" fmla="*/ 143 w 256"/>
                <a:gd name="T21" fmla="*/ 253 h 253"/>
                <a:gd name="T22" fmla="*/ 95 w 256"/>
                <a:gd name="T23" fmla="*/ 253 h 253"/>
                <a:gd name="T24" fmla="*/ 92 w 256"/>
                <a:gd name="T25" fmla="*/ 249 h 253"/>
                <a:gd name="T26" fmla="*/ 91 w 256"/>
                <a:gd name="T27" fmla="*/ 253 h 253"/>
                <a:gd name="T28" fmla="*/ 83 w 256"/>
                <a:gd name="T29" fmla="*/ 253 h 253"/>
                <a:gd name="T30" fmla="*/ 122 w 256"/>
                <a:gd name="T31" fmla="*/ 83 h 253"/>
                <a:gd name="T32" fmla="*/ 71 w 256"/>
                <a:gd name="T33" fmla="*/ 133 h 253"/>
                <a:gd name="T34" fmla="*/ 120 w 256"/>
                <a:gd name="T35" fmla="*/ 184 h 253"/>
                <a:gd name="T36" fmla="*/ 171 w 256"/>
                <a:gd name="T37" fmla="*/ 134 h 253"/>
                <a:gd name="T38" fmla="*/ 122 w 256"/>
                <a:gd name="T39" fmla="*/ 8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6" h="253">
                  <a:moveTo>
                    <a:pt x="83" y="253"/>
                  </a:moveTo>
                  <a:cubicBezTo>
                    <a:pt x="87" y="241"/>
                    <a:pt x="75" y="244"/>
                    <a:pt x="71" y="242"/>
                  </a:cubicBezTo>
                  <a:cubicBezTo>
                    <a:pt x="23" y="218"/>
                    <a:pt x="0" y="176"/>
                    <a:pt x="3" y="119"/>
                  </a:cubicBezTo>
                  <a:cubicBezTo>
                    <a:pt x="6" y="76"/>
                    <a:pt x="39" y="35"/>
                    <a:pt x="84" y="20"/>
                  </a:cubicBezTo>
                  <a:cubicBezTo>
                    <a:pt x="143" y="0"/>
                    <a:pt x="208" y="29"/>
                    <a:pt x="231" y="87"/>
                  </a:cubicBezTo>
                  <a:cubicBezTo>
                    <a:pt x="256" y="146"/>
                    <a:pt x="231" y="213"/>
                    <a:pt x="174" y="241"/>
                  </a:cubicBezTo>
                  <a:cubicBezTo>
                    <a:pt x="168" y="244"/>
                    <a:pt x="161" y="244"/>
                    <a:pt x="157" y="250"/>
                  </a:cubicBezTo>
                  <a:cubicBezTo>
                    <a:pt x="157" y="250"/>
                    <a:pt x="157" y="251"/>
                    <a:pt x="158" y="251"/>
                  </a:cubicBezTo>
                  <a:cubicBezTo>
                    <a:pt x="158" y="252"/>
                    <a:pt x="159" y="252"/>
                    <a:pt x="159" y="253"/>
                  </a:cubicBezTo>
                  <a:cubicBezTo>
                    <a:pt x="155" y="253"/>
                    <a:pt x="151" y="253"/>
                    <a:pt x="147" y="253"/>
                  </a:cubicBezTo>
                  <a:cubicBezTo>
                    <a:pt x="146" y="247"/>
                    <a:pt x="144" y="253"/>
                    <a:pt x="143" y="253"/>
                  </a:cubicBezTo>
                  <a:cubicBezTo>
                    <a:pt x="127" y="253"/>
                    <a:pt x="111" y="253"/>
                    <a:pt x="95" y="253"/>
                  </a:cubicBezTo>
                  <a:cubicBezTo>
                    <a:pt x="94" y="252"/>
                    <a:pt x="93" y="249"/>
                    <a:pt x="92" y="249"/>
                  </a:cubicBezTo>
                  <a:cubicBezTo>
                    <a:pt x="90" y="249"/>
                    <a:pt x="90" y="251"/>
                    <a:pt x="91" y="253"/>
                  </a:cubicBezTo>
                  <a:cubicBezTo>
                    <a:pt x="88" y="253"/>
                    <a:pt x="86" y="253"/>
                    <a:pt x="83" y="253"/>
                  </a:cubicBezTo>
                  <a:close/>
                  <a:moveTo>
                    <a:pt x="122" y="83"/>
                  </a:moveTo>
                  <a:cubicBezTo>
                    <a:pt x="94" y="83"/>
                    <a:pt x="71" y="105"/>
                    <a:pt x="71" y="133"/>
                  </a:cubicBezTo>
                  <a:cubicBezTo>
                    <a:pt x="71" y="161"/>
                    <a:pt x="93" y="183"/>
                    <a:pt x="120" y="184"/>
                  </a:cubicBezTo>
                  <a:cubicBezTo>
                    <a:pt x="148" y="185"/>
                    <a:pt x="171" y="162"/>
                    <a:pt x="171" y="134"/>
                  </a:cubicBezTo>
                  <a:cubicBezTo>
                    <a:pt x="172" y="106"/>
                    <a:pt x="150" y="83"/>
                    <a:pt x="122" y="83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B58624C8-E7CE-60BC-A44D-843720676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3" y="2370"/>
              <a:ext cx="3" cy="6"/>
            </a:xfrm>
            <a:custGeom>
              <a:avLst/>
              <a:gdLst>
                <a:gd name="T0" fmla="*/ 4 w 4"/>
                <a:gd name="T1" fmla="*/ 9 h 9"/>
                <a:gd name="T2" fmla="*/ 1 w 4"/>
                <a:gd name="T3" fmla="*/ 3 h 9"/>
                <a:gd name="T4" fmla="*/ 4 w 4"/>
                <a:gd name="T5" fmla="*/ 1 h 9"/>
                <a:gd name="T6" fmla="*/ 4 w 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1" y="8"/>
                    <a:pt x="0" y="6"/>
                    <a:pt x="1" y="3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4"/>
                    <a:pt x="4" y="6"/>
                    <a:pt x="4" y="9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F3423A40-A34D-C4EE-6E3B-8B74B6DF5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4" y="1504"/>
              <a:ext cx="3" cy="2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3 h 3"/>
                <a:gd name="T4" fmla="*/ 0 w 4"/>
                <a:gd name="T5" fmla="*/ 0 h 3"/>
                <a:gd name="T6" fmla="*/ 4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09A08D6A-B9B8-5738-A66A-E872094DC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" y="2367"/>
              <a:ext cx="2" cy="3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0 h 4"/>
                <a:gd name="T4" fmla="*/ 0 w 3"/>
                <a:gd name="T5" fmla="*/ 4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2"/>
                    <a:pt x="2" y="3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84572B3D-647B-BC45-EEE2-F3806AB69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6" y="1504"/>
              <a:ext cx="3" cy="2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0 w 4"/>
                <a:gd name="T5" fmla="*/ 0 h 3"/>
                <a:gd name="T6" fmla="*/ 4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4" y="3"/>
                    <a:pt x="3" y="3"/>
                    <a:pt x="1" y="3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EC58956E-A9D0-61CB-E836-A07B75283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" y="2444"/>
              <a:ext cx="3" cy="3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4 h 4"/>
                <a:gd name="T4" fmla="*/ 0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1" y="1"/>
                    <a:pt x="5" y="3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A0D3F3FA-8BB7-2A17-3A87-C3D5FADF2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3" y="2444"/>
              <a:ext cx="3" cy="3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5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cubicBezTo>
                    <a:pt x="0" y="3"/>
                    <a:pt x="4" y="1"/>
                    <a:pt x="5" y="0"/>
                  </a:cubicBezTo>
                  <a:cubicBezTo>
                    <a:pt x="5" y="1"/>
                    <a:pt x="5" y="3"/>
                    <a:pt x="5" y="4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08A04E3E-D999-2D62-6310-BB584E78D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6" y="1504"/>
              <a:ext cx="3" cy="3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3 h 4"/>
                <a:gd name="T4" fmla="*/ 0 w 4"/>
                <a:gd name="T5" fmla="*/ 0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1"/>
                    <a:pt x="4" y="3"/>
                    <a:pt x="4" y="3"/>
                  </a:cubicBezTo>
                  <a:cubicBezTo>
                    <a:pt x="2" y="4"/>
                    <a:pt x="0" y="3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56417F47-DB25-F590-0E0F-01F26EA42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" y="1504"/>
              <a:ext cx="3" cy="5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0 h 6"/>
                <a:gd name="T4" fmla="*/ 4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3" y="1"/>
                    <a:pt x="1" y="6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A62E9023-3462-05EE-5234-B7F9800E6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7" y="1504"/>
              <a:ext cx="2" cy="2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3 h 3"/>
                <a:gd name="T4" fmla="*/ 0 w 4"/>
                <a:gd name="T5" fmla="*/ 0 h 3"/>
                <a:gd name="T6" fmla="*/ 4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EC2ACDF6-743B-ABEB-B888-E57826FF4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" y="1578"/>
              <a:ext cx="2" cy="3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0 h 4"/>
                <a:gd name="T4" fmla="*/ 0 w 3"/>
                <a:gd name="T5" fmla="*/ 4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3"/>
                    <a:pt x="2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8DFC42F2-B433-0F7B-D04C-B9B517FE4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" y="1658"/>
              <a:ext cx="2" cy="3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4 h 4"/>
                <a:gd name="T4" fmla="*/ 0 w 3"/>
                <a:gd name="T5" fmla="*/ 4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DC96B802-2587-0243-DFEC-2B15C31E87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4" y="1658"/>
              <a:ext cx="2" cy="3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4 h 4"/>
                <a:gd name="T4" fmla="*/ 3 w 3"/>
                <a:gd name="T5" fmla="*/ 0 h 4"/>
                <a:gd name="T6" fmla="*/ 3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1" y="4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3" y="2"/>
                    <a:pt x="3" y="3"/>
                    <a:pt x="3" y="4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77017F54-3A16-AC35-2ABF-007F1229F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5" y="1504"/>
              <a:ext cx="2" cy="2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3 h 3"/>
                <a:gd name="T4" fmla="*/ 0 w 4"/>
                <a:gd name="T5" fmla="*/ 0 h 3"/>
                <a:gd name="T6" fmla="*/ 4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4" y="1"/>
                    <a:pt x="4" y="3"/>
                    <a:pt x="4" y="3"/>
                  </a:cubicBezTo>
                  <a:cubicBezTo>
                    <a:pt x="2" y="3"/>
                    <a:pt x="1" y="3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4E760999-4075-2343-D3BC-AC33B7EFA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5" y="1504"/>
              <a:ext cx="3" cy="2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3 h 3"/>
                <a:gd name="T4" fmla="*/ 0 w 4"/>
                <a:gd name="T5" fmla="*/ 0 h 3"/>
                <a:gd name="T6" fmla="*/ 4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id="{0636857B-E033-A34C-0587-5FB7166D25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2" y="1504"/>
              <a:ext cx="3" cy="5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0 h 6"/>
                <a:gd name="T4" fmla="*/ 4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2" y="6"/>
                    <a:pt x="1" y="1"/>
                    <a:pt x="0" y="0"/>
                  </a:cubicBez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48FDCDB4-0441-F8C1-46ED-B4C837DC4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5" y="1504"/>
              <a:ext cx="3" cy="3"/>
            </a:xfrm>
            <a:custGeom>
              <a:avLst/>
              <a:gdLst>
                <a:gd name="T0" fmla="*/ 4 w 4"/>
                <a:gd name="T1" fmla="*/ 0 h 4"/>
                <a:gd name="T2" fmla="*/ 1 w 4"/>
                <a:gd name="T3" fmla="*/ 3 h 4"/>
                <a:gd name="T4" fmla="*/ 0 w 4"/>
                <a:gd name="T5" fmla="*/ 0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3"/>
                    <a:pt x="3" y="4"/>
                    <a:pt x="1" y="3"/>
                  </a:cubicBezTo>
                  <a:cubicBezTo>
                    <a:pt x="1" y="3"/>
                    <a:pt x="1" y="1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DC618252-8334-DABE-DBA0-223C02149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" y="2857"/>
              <a:ext cx="2" cy="3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0 h 4"/>
                <a:gd name="T4" fmla="*/ 0 w 3"/>
                <a:gd name="T5" fmla="*/ 4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2"/>
                    <a:pt x="2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id="{E19E66C8-D6FD-C5E6-2B06-BCA30AC6A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" y="2894"/>
              <a:ext cx="1" cy="3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3 h 4"/>
                <a:gd name="T4" fmla="*/ 0 w 2"/>
                <a:gd name="T5" fmla="*/ 4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1" y="2"/>
                    <a:pt x="2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29">
              <a:extLst>
                <a:ext uri="{FF2B5EF4-FFF2-40B4-BE49-F238E27FC236}">
                  <a16:creationId xmlns:a16="http://schemas.microsoft.com/office/drawing/2014/main" id="{DA801F37-5A02-6C68-C1AD-C2A107E84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4" y="1504"/>
              <a:ext cx="3" cy="2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3 h 3"/>
                <a:gd name="T4" fmla="*/ 0 w 4"/>
                <a:gd name="T5" fmla="*/ 0 h 3"/>
                <a:gd name="T6" fmla="*/ 4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30">
              <a:extLst>
                <a:ext uri="{FF2B5EF4-FFF2-40B4-BE49-F238E27FC236}">
                  <a16:creationId xmlns:a16="http://schemas.microsoft.com/office/drawing/2014/main" id="{4CEE3B39-FE83-219E-19F9-98A04F8AE9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2550"/>
              <a:ext cx="220" cy="219"/>
            </a:xfrm>
            <a:custGeom>
              <a:avLst/>
              <a:gdLst>
                <a:gd name="T0" fmla="*/ 154 w 308"/>
                <a:gd name="T1" fmla="*/ 0 h 308"/>
                <a:gd name="T2" fmla="*/ 308 w 308"/>
                <a:gd name="T3" fmla="*/ 153 h 308"/>
                <a:gd name="T4" fmla="*/ 153 w 308"/>
                <a:gd name="T5" fmla="*/ 308 h 308"/>
                <a:gd name="T6" fmla="*/ 0 w 308"/>
                <a:gd name="T7" fmla="*/ 152 h 308"/>
                <a:gd name="T8" fmla="*/ 154 w 308"/>
                <a:gd name="T9" fmla="*/ 0 h 308"/>
                <a:gd name="T10" fmla="*/ 152 w 308"/>
                <a:gd name="T11" fmla="*/ 68 h 308"/>
                <a:gd name="T12" fmla="*/ 68 w 308"/>
                <a:gd name="T13" fmla="*/ 154 h 308"/>
                <a:gd name="T14" fmla="*/ 153 w 308"/>
                <a:gd name="T15" fmla="*/ 238 h 308"/>
                <a:gd name="T16" fmla="*/ 239 w 308"/>
                <a:gd name="T17" fmla="*/ 153 h 308"/>
                <a:gd name="T18" fmla="*/ 152 w 308"/>
                <a:gd name="T19" fmla="*/ 6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8" h="308">
                  <a:moveTo>
                    <a:pt x="154" y="0"/>
                  </a:moveTo>
                  <a:cubicBezTo>
                    <a:pt x="239" y="0"/>
                    <a:pt x="308" y="69"/>
                    <a:pt x="308" y="153"/>
                  </a:cubicBezTo>
                  <a:cubicBezTo>
                    <a:pt x="308" y="237"/>
                    <a:pt x="237" y="308"/>
                    <a:pt x="153" y="308"/>
                  </a:cubicBezTo>
                  <a:cubicBezTo>
                    <a:pt x="69" y="307"/>
                    <a:pt x="0" y="237"/>
                    <a:pt x="0" y="152"/>
                  </a:cubicBezTo>
                  <a:cubicBezTo>
                    <a:pt x="0" y="67"/>
                    <a:pt x="69" y="0"/>
                    <a:pt x="154" y="0"/>
                  </a:cubicBezTo>
                  <a:close/>
                  <a:moveTo>
                    <a:pt x="152" y="68"/>
                  </a:moveTo>
                  <a:cubicBezTo>
                    <a:pt x="105" y="69"/>
                    <a:pt x="68" y="107"/>
                    <a:pt x="68" y="154"/>
                  </a:cubicBezTo>
                  <a:cubicBezTo>
                    <a:pt x="69" y="201"/>
                    <a:pt x="107" y="238"/>
                    <a:pt x="153" y="238"/>
                  </a:cubicBezTo>
                  <a:cubicBezTo>
                    <a:pt x="200" y="238"/>
                    <a:pt x="239" y="200"/>
                    <a:pt x="239" y="153"/>
                  </a:cubicBezTo>
                  <a:cubicBezTo>
                    <a:pt x="239" y="107"/>
                    <a:pt x="199" y="68"/>
                    <a:pt x="152" y="68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31">
              <a:extLst>
                <a:ext uri="{FF2B5EF4-FFF2-40B4-BE49-F238E27FC236}">
                  <a16:creationId xmlns:a16="http://schemas.microsoft.com/office/drawing/2014/main" id="{4CC0DAEA-687E-7E39-AACA-5ED3DEE7D0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8" y="2598"/>
              <a:ext cx="219" cy="219"/>
            </a:xfrm>
            <a:custGeom>
              <a:avLst/>
              <a:gdLst>
                <a:gd name="T0" fmla="*/ 0 w 307"/>
                <a:gd name="T1" fmla="*/ 153 h 308"/>
                <a:gd name="T2" fmla="*/ 154 w 307"/>
                <a:gd name="T3" fmla="*/ 0 h 308"/>
                <a:gd name="T4" fmla="*/ 307 w 307"/>
                <a:gd name="T5" fmla="*/ 154 h 308"/>
                <a:gd name="T6" fmla="*/ 152 w 307"/>
                <a:gd name="T7" fmla="*/ 308 h 308"/>
                <a:gd name="T8" fmla="*/ 0 w 307"/>
                <a:gd name="T9" fmla="*/ 153 h 308"/>
                <a:gd name="T10" fmla="*/ 238 w 307"/>
                <a:gd name="T11" fmla="*/ 154 h 308"/>
                <a:gd name="T12" fmla="*/ 154 w 307"/>
                <a:gd name="T13" fmla="*/ 68 h 308"/>
                <a:gd name="T14" fmla="*/ 68 w 307"/>
                <a:gd name="T15" fmla="*/ 152 h 308"/>
                <a:gd name="T16" fmla="*/ 152 w 307"/>
                <a:gd name="T17" fmla="*/ 240 h 308"/>
                <a:gd name="T18" fmla="*/ 238 w 307"/>
                <a:gd name="T19" fmla="*/ 15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308">
                  <a:moveTo>
                    <a:pt x="0" y="153"/>
                  </a:moveTo>
                  <a:cubicBezTo>
                    <a:pt x="0" y="67"/>
                    <a:pt x="68" y="0"/>
                    <a:pt x="154" y="0"/>
                  </a:cubicBezTo>
                  <a:cubicBezTo>
                    <a:pt x="238" y="0"/>
                    <a:pt x="307" y="70"/>
                    <a:pt x="307" y="154"/>
                  </a:cubicBezTo>
                  <a:cubicBezTo>
                    <a:pt x="307" y="238"/>
                    <a:pt x="236" y="308"/>
                    <a:pt x="152" y="308"/>
                  </a:cubicBezTo>
                  <a:cubicBezTo>
                    <a:pt x="68" y="307"/>
                    <a:pt x="0" y="238"/>
                    <a:pt x="0" y="153"/>
                  </a:cubicBezTo>
                  <a:close/>
                  <a:moveTo>
                    <a:pt x="238" y="154"/>
                  </a:moveTo>
                  <a:cubicBezTo>
                    <a:pt x="238" y="107"/>
                    <a:pt x="201" y="68"/>
                    <a:pt x="154" y="68"/>
                  </a:cubicBezTo>
                  <a:cubicBezTo>
                    <a:pt x="107" y="67"/>
                    <a:pt x="68" y="105"/>
                    <a:pt x="68" y="152"/>
                  </a:cubicBezTo>
                  <a:cubicBezTo>
                    <a:pt x="67" y="199"/>
                    <a:pt x="106" y="240"/>
                    <a:pt x="152" y="240"/>
                  </a:cubicBezTo>
                  <a:cubicBezTo>
                    <a:pt x="198" y="240"/>
                    <a:pt x="237" y="201"/>
                    <a:pt x="238" y="154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32">
              <a:extLst>
                <a:ext uri="{FF2B5EF4-FFF2-40B4-BE49-F238E27FC236}">
                  <a16:creationId xmlns:a16="http://schemas.microsoft.com/office/drawing/2014/main" id="{05B986CE-CB86-F9EA-8C39-392C92F6B4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5" y="1698"/>
              <a:ext cx="171" cy="171"/>
            </a:xfrm>
            <a:custGeom>
              <a:avLst/>
              <a:gdLst>
                <a:gd name="T0" fmla="*/ 120 w 240"/>
                <a:gd name="T1" fmla="*/ 240 h 240"/>
                <a:gd name="T2" fmla="*/ 0 w 240"/>
                <a:gd name="T3" fmla="*/ 121 h 240"/>
                <a:gd name="T4" fmla="*/ 120 w 240"/>
                <a:gd name="T5" fmla="*/ 0 h 240"/>
                <a:gd name="T6" fmla="*/ 240 w 240"/>
                <a:gd name="T7" fmla="*/ 120 h 240"/>
                <a:gd name="T8" fmla="*/ 120 w 240"/>
                <a:gd name="T9" fmla="*/ 240 h 240"/>
                <a:gd name="T10" fmla="*/ 119 w 240"/>
                <a:gd name="T11" fmla="*/ 70 h 240"/>
                <a:gd name="T12" fmla="*/ 69 w 240"/>
                <a:gd name="T13" fmla="*/ 122 h 240"/>
                <a:gd name="T14" fmla="*/ 121 w 240"/>
                <a:gd name="T15" fmla="*/ 171 h 240"/>
                <a:gd name="T16" fmla="*/ 171 w 240"/>
                <a:gd name="T17" fmla="*/ 121 h 240"/>
                <a:gd name="T18" fmla="*/ 119 w 240"/>
                <a:gd name="T19" fmla="*/ 7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240">
                  <a:moveTo>
                    <a:pt x="120" y="240"/>
                  </a:moveTo>
                  <a:cubicBezTo>
                    <a:pt x="54" y="240"/>
                    <a:pt x="1" y="187"/>
                    <a:pt x="0" y="121"/>
                  </a:cubicBezTo>
                  <a:cubicBezTo>
                    <a:pt x="0" y="55"/>
                    <a:pt x="55" y="0"/>
                    <a:pt x="120" y="0"/>
                  </a:cubicBezTo>
                  <a:cubicBezTo>
                    <a:pt x="185" y="1"/>
                    <a:pt x="240" y="56"/>
                    <a:pt x="240" y="120"/>
                  </a:cubicBezTo>
                  <a:cubicBezTo>
                    <a:pt x="240" y="186"/>
                    <a:pt x="186" y="240"/>
                    <a:pt x="120" y="240"/>
                  </a:cubicBezTo>
                  <a:close/>
                  <a:moveTo>
                    <a:pt x="119" y="70"/>
                  </a:moveTo>
                  <a:cubicBezTo>
                    <a:pt x="92" y="71"/>
                    <a:pt x="69" y="95"/>
                    <a:pt x="69" y="122"/>
                  </a:cubicBezTo>
                  <a:cubicBezTo>
                    <a:pt x="70" y="149"/>
                    <a:pt x="94" y="172"/>
                    <a:pt x="121" y="171"/>
                  </a:cubicBezTo>
                  <a:cubicBezTo>
                    <a:pt x="148" y="170"/>
                    <a:pt x="171" y="147"/>
                    <a:pt x="171" y="121"/>
                  </a:cubicBezTo>
                  <a:cubicBezTo>
                    <a:pt x="170" y="93"/>
                    <a:pt x="147" y="70"/>
                    <a:pt x="119" y="7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12745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08520" y="54013"/>
            <a:ext cx="9144000" cy="776530"/>
          </a:xfrm>
          <a:prstGeom prst="rect">
            <a:avLst/>
          </a:prstGeom>
        </p:spPr>
        <p:txBody>
          <a:bodyPr anchor="ctr"/>
          <a:lstStyle/>
          <a:p>
            <a:pPr algn="r" rtl="1"/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تصویر </a:t>
            </a:r>
            <a:r>
              <a:rPr lang="fa-IR" altLang="ko-KR" dirty="0">
                <a:solidFill>
                  <a:schemeClr val="tx1"/>
                </a:solidFill>
                <a:cs typeface="B Nazanin" panose="00000400000000000000" pitchFamily="2" charset="-78"/>
              </a:rPr>
              <a:t>و</a:t>
            </a:r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 محتوا</a:t>
            </a:r>
            <a:endParaRPr lang="ko-KR" altLang="en-US" sz="3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271134" y="1340867"/>
            <a:ext cx="538036" cy="53803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271134" y="2249844"/>
            <a:ext cx="538036" cy="53803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5271134" y="3158821"/>
            <a:ext cx="538036" cy="53803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317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271134" y="4067798"/>
            <a:ext cx="538036" cy="53803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96778" y="1286720"/>
            <a:ext cx="2527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896778" y="2195697"/>
            <a:ext cx="2527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896778" y="3104674"/>
            <a:ext cx="2527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896778" y="4013651"/>
            <a:ext cx="2527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2" name="Oval 21"/>
          <p:cNvSpPr>
            <a:spLocks noChangeAspect="1"/>
          </p:cNvSpPr>
          <p:nvPr/>
        </p:nvSpPr>
        <p:spPr>
          <a:xfrm>
            <a:off x="5377511" y="1445885"/>
            <a:ext cx="325283" cy="32800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3" name="Rectangle 9"/>
          <p:cNvSpPr/>
          <p:nvPr/>
        </p:nvSpPr>
        <p:spPr>
          <a:xfrm>
            <a:off x="5393999" y="2382050"/>
            <a:ext cx="292306" cy="27362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4" name="Rounded Rectangle 27"/>
          <p:cNvSpPr/>
          <p:nvPr/>
        </p:nvSpPr>
        <p:spPr>
          <a:xfrm>
            <a:off x="5377537" y="4211906"/>
            <a:ext cx="325230" cy="24982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5" name="Rounded Rectangle 7"/>
          <p:cNvSpPr/>
          <p:nvPr/>
        </p:nvSpPr>
        <p:spPr>
          <a:xfrm>
            <a:off x="5394057" y="3295448"/>
            <a:ext cx="306820" cy="264782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26D73D5A-3EB8-48CD-B217-3C66D2E240D3}"/>
              </a:ext>
            </a:extLst>
          </p:cNvPr>
          <p:cNvSpPr/>
          <p:nvPr/>
        </p:nvSpPr>
        <p:spPr>
          <a:xfrm>
            <a:off x="251520" y="987574"/>
            <a:ext cx="4752528" cy="3960440"/>
          </a:xfrm>
          <a:prstGeom prst="round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338342D-358A-BC8A-32E0-89C6BC337F4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50938" y="1531938"/>
            <a:ext cx="3130549" cy="3132138"/>
            <a:chOff x="725" y="965"/>
            <a:chExt cx="1972" cy="1973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B5D82895-9C75-486A-82B5-C1CFC5CF1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" y="1828"/>
              <a:ext cx="862" cy="570"/>
            </a:xfrm>
            <a:custGeom>
              <a:avLst/>
              <a:gdLst>
                <a:gd name="T0" fmla="*/ 0 w 903"/>
                <a:gd name="T1" fmla="*/ 579 h 597"/>
                <a:gd name="T2" fmla="*/ 20 w 903"/>
                <a:gd name="T3" fmla="*/ 471 h 597"/>
                <a:gd name="T4" fmla="*/ 47 w 903"/>
                <a:gd name="T5" fmla="*/ 317 h 597"/>
                <a:gd name="T6" fmla="*/ 272 w 903"/>
                <a:gd name="T7" fmla="*/ 85 h 597"/>
                <a:gd name="T8" fmla="*/ 412 w 903"/>
                <a:gd name="T9" fmla="*/ 48 h 597"/>
                <a:gd name="T10" fmla="*/ 436 w 903"/>
                <a:gd name="T11" fmla="*/ 15 h 597"/>
                <a:gd name="T12" fmla="*/ 437 w 903"/>
                <a:gd name="T13" fmla="*/ 0 h 597"/>
                <a:gd name="T14" fmla="*/ 501 w 903"/>
                <a:gd name="T15" fmla="*/ 0 h 597"/>
                <a:gd name="T16" fmla="*/ 503 w 903"/>
                <a:gd name="T17" fmla="*/ 4 h 597"/>
                <a:gd name="T18" fmla="*/ 542 w 903"/>
                <a:gd name="T19" fmla="*/ 74 h 597"/>
                <a:gd name="T20" fmla="*/ 654 w 903"/>
                <a:gd name="T21" fmla="*/ 148 h 597"/>
                <a:gd name="T22" fmla="*/ 684 w 903"/>
                <a:gd name="T23" fmla="*/ 149 h 597"/>
                <a:gd name="T24" fmla="*/ 813 w 903"/>
                <a:gd name="T25" fmla="*/ 63 h 597"/>
                <a:gd name="T26" fmla="*/ 835 w 903"/>
                <a:gd name="T27" fmla="*/ 23 h 597"/>
                <a:gd name="T28" fmla="*/ 834 w 903"/>
                <a:gd name="T29" fmla="*/ 1 h 597"/>
                <a:gd name="T30" fmla="*/ 902 w 903"/>
                <a:gd name="T31" fmla="*/ 1 h 597"/>
                <a:gd name="T32" fmla="*/ 902 w 903"/>
                <a:gd name="T33" fmla="*/ 75 h 597"/>
                <a:gd name="T34" fmla="*/ 892 w 903"/>
                <a:gd name="T35" fmla="*/ 90 h 597"/>
                <a:gd name="T36" fmla="*/ 681 w 903"/>
                <a:gd name="T37" fmla="*/ 231 h 597"/>
                <a:gd name="T38" fmla="*/ 656 w 903"/>
                <a:gd name="T39" fmla="*/ 230 h 597"/>
                <a:gd name="T40" fmla="*/ 479 w 903"/>
                <a:gd name="T41" fmla="*/ 112 h 597"/>
                <a:gd name="T42" fmla="*/ 448 w 903"/>
                <a:gd name="T43" fmla="*/ 108 h 597"/>
                <a:gd name="T44" fmla="*/ 270 w 903"/>
                <a:gd name="T45" fmla="*/ 157 h 597"/>
                <a:gd name="T46" fmla="*/ 109 w 903"/>
                <a:gd name="T47" fmla="*/ 347 h 597"/>
                <a:gd name="T48" fmla="*/ 82 w 903"/>
                <a:gd name="T49" fmla="*/ 512 h 597"/>
                <a:gd name="T50" fmla="*/ 80 w 903"/>
                <a:gd name="T51" fmla="*/ 529 h 597"/>
                <a:gd name="T52" fmla="*/ 242 w 903"/>
                <a:gd name="T53" fmla="*/ 529 h 597"/>
                <a:gd name="T54" fmla="*/ 271 w 903"/>
                <a:gd name="T55" fmla="*/ 326 h 597"/>
                <a:gd name="T56" fmla="*/ 338 w 903"/>
                <a:gd name="T57" fmla="*/ 335 h 597"/>
                <a:gd name="T58" fmla="*/ 310 w 903"/>
                <a:gd name="T59" fmla="*/ 530 h 597"/>
                <a:gd name="T60" fmla="*/ 702 w 903"/>
                <a:gd name="T61" fmla="*/ 530 h 597"/>
                <a:gd name="T62" fmla="*/ 702 w 903"/>
                <a:gd name="T63" fmla="*/ 595 h 597"/>
                <a:gd name="T64" fmla="*/ 685 w 903"/>
                <a:gd name="T65" fmla="*/ 597 h 597"/>
                <a:gd name="T66" fmla="*/ 16 w 903"/>
                <a:gd name="T67" fmla="*/ 597 h 597"/>
                <a:gd name="T68" fmla="*/ 0 w 903"/>
                <a:gd name="T69" fmla="*/ 595 h 597"/>
                <a:gd name="T70" fmla="*/ 0 w 903"/>
                <a:gd name="T71" fmla="*/ 579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3" h="597">
                  <a:moveTo>
                    <a:pt x="0" y="579"/>
                  </a:moveTo>
                  <a:cubicBezTo>
                    <a:pt x="7" y="543"/>
                    <a:pt x="14" y="507"/>
                    <a:pt x="20" y="471"/>
                  </a:cubicBezTo>
                  <a:cubicBezTo>
                    <a:pt x="29" y="420"/>
                    <a:pt x="36" y="368"/>
                    <a:pt x="47" y="317"/>
                  </a:cubicBezTo>
                  <a:cubicBezTo>
                    <a:pt x="75" y="194"/>
                    <a:pt x="153" y="119"/>
                    <a:pt x="272" y="85"/>
                  </a:cubicBezTo>
                  <a:cubicBezTo>
                    <a:pt x="318" y="71"/>
                    <a:pt x="365" y="59"/>
                    <a:pt x="412" y="48"/>
                  </a:cubicBezTo>
                  <a:cubicBezTo>
                    <a:pt x="431" y="43"/>
                    <a:pt x="440" y="35"/>
                    <a:pt x="436" y="15"/>
                  </a:cubicBezTo>
                  <a:cubicBezTo>
                    <a:pt x="436" y="11"/>
                    <a:pt x="437" y="6"/>
                    <a:pt x="437" y="0"/>
                  </a:cubicBezTo>
                  <a:cubicBezTo>
                    <a:pt x="459" y="0"/>
                    <a:pt x="480" y="0"/>
                    <a:pt x="501" y="0"/>
                  </a:cubicBezTo>
                  <a:cubicBezTo>
                    <a:pt x="502" y="2"/>
                    <a:pt x="503" y="3"/>
                    <a:pt x="503" y="4"/>
                  </a:cubicBezTo>
                  <a:cubicBezTo>
                    <a:pt x="496" y="38"/>
                    <a:pt x="513" y="57"/>
                    <a:pt x="542" y="74"/>
                  </a:cubicBezTo>
                  <a:cubicBezTo>
                    <a:pt x="581" y="96"/>
                    <a:pt x="617" y="123"/>
                    <a:pt x="654" y="148"/>
                  </a:cubicBezTo>
                  <a:cubicBezTo>
                    <a:pt x="665" y="156"/>
                    <a:pt x="673" y="157"/>
                    <a:pt x="684" y="149"/>
                  </a:cubicBezTo>
                  <a:cubicBezTo>
                    <a:pt x="726" y="119"/>
                    <a:pt x="769" y="90"/>
                    <a:pt x="813" y="63"/>
                  </a:cubicBezTo>
                  <a:cubicBezTo>
                    <a:pt x="829" y="53"/>
                    <a:pt x="838" y="42"/>
                    <a:pt x="835" y="23"/>
                  </a:cubicBezTo>
                  <a:cubicBezTo>
                    <a:pt x="833" y="16"/>
                    <a:pt x="834" y="9"/>
                    <a:pt x="834" y="1"/>
                  </a:cubicBezTo>
                  <a:cubicBezTo>
                    <a:pt x="857" y="1"/>
                    <a:pt x="878" y="1"/>
                    <a:pt x="902" y="1"/>
                  </a:cubicBezTo>
                  <a:cubicBezTo>
                    <a:pt x="902" y="26"/>
                    <a:pt x="903" y="50"/>
                    <a:pt x="902" y="75"/>
                  </a:cubicBezTo>
                  <a:cubicBezTo>
                    <a:pt x="902" y="80"/>
                    <a:pt x="897" y="87"/>
                    <a:pt x="892" y="90"/>
                  </a:cubicBezTo>
                  <a:cubicBezTo>
                    <a:pt x="822" y="138"/>
                    <a:pt x="751" y="184"/>
                    <a:pt x="681" y="231"/>
                  </a:cubicBezTo>
                  <a:cubicBezTo>
                    <a:pt x="671" y="238"/>
                    <a:pt x="665" y="236"/>
                    <a:pt x="656" y="230"/>
                  </a:cubicBezTo>
                  <a:cubicBezTo>
                    <a:pt x="597" y="191"/>
                    <a:pt x="538" y="151"/>
                    <a:pt x="479" y="112"/>
                  </a:cubicBezTo>
                  <a:cubicBezTo>
                    <a:pt x="470" y="107"/>
                    <a:pt x="457" y="105"/>
                    <a:pt x="448" y="108"/>
                  </a:cubicBezTo>
                  <a:cubicBezTo>
                    <a:pt x="388" y="123"/>
                    <a:pt x="328" y="138"/>
                    <a:pt x="270" y="157"/>
                  </a:cubicBezTo>
                  <a:cubicBezTo>
                    <a:pt x="177" y="186"/>
                    <a:pt x="126" y="253"/>
                    <a:pt x="109" y="347"/>
                  </a:cubicBezTo>
                  <a:cubicBezTo>
                    <a:pt x="99" y="402"/>
                    <a:pt x="91" y="457"/>
                    <a:pt x="82" y="512"/>
                  </a:cubicBezTo>
                  <a:cubicBezTo>
                    <a:pt x="81" y="517"/>
                    <a:pt x="81" y="522"/>
                    <a:pt x="80" y="529"/>
                  </a:cubicBezTo>
                  <a:cubicBezTo>
                    <a:pt x="134" y="529"/>
                    <a:pt x="187" y="529"/>
                    <a:pt x="242" y="529"/>
                  </a:cubicBezTo>
                  <a:cubicBezTo>
                    <a:pt x="252" y="462"/>
                    <a:pt x="261" y="395"/>
                    <a:pt x="271" y="326"/>
                  </a:cubicBezTo>
                  <a:cubicBezTo>
                    <a:pt x="294" y="329"/>
                    <a:pt x="315" y="332"/>
                    <a:pt x="338" y="335"/>
                  </a:cubicBezTo>
                  <a:cubicBezTo>
                    <a:pt x="329" y="400"/>
                    <a:pt x="320" y="464"/>
                    <a:pt x="310" y="530"/>
                  </a:cubicBezTo>
                  <a:cubicBezTo>
                    <a:pt x="441" y="530"/>
                    <a:pt x="571" y="530"/>
                    <a:pt x="702" y="530"/>
                  </a:cubicBezTo>
                  <a:cubicBezTo>
                    <a:pt x="702" y="553"/>
                    <a:pt x="702" y="573"/>
                    <a:pt x="702" y="595"/>
                  </a:cubicBezTo>
                  <a:cubicBezTo>
                    <a:pt x="696" y="596"/>
                    <a:pt x="690" y="597"/>
                    <a:pt x="685" y="597"/>
                  </a:cubicBezTo>
                  <a:cubicBezTo>
                    <a:pt x="462" y="597"/>
                    <a:pt x="239" y="597"/>
                    <a:pt x="16" y="597"/>
                  </a:cubicBezTo>
                  <a:cubicBezTo>
                    <a:pt x="11" y="597"/>
                    <a:pt x="5" y="596"/>
                    <a:pt x="0" y="595"/>
                  </a:cubicBezTo>
                  <a:cubicBezTo>
                    <a:pt x="0" y="590"/>
                    <a:pt x="0" y="585"/>
                    <a:pt x="0" y="579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7A8BE3BC-15B9-F4B9-5172-25DB824431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7" y="1699"/>
              <a:ext cx="1240" cy="1239"/>
            </a:xfrm>
            <a:custGeom>
              <a:avLst/>
              <a:gdLst>
                <a:gd name="T0" fmla="*/ 648 w 1298"/>
                <a:gd name="T1" fmla="*/ 1296 h 1298"/>
                <a:gd name="T2" fmla="*/ 2 w 1298"/>
                <a:gd name="T3" fmla="*/ 648 h 1298"/>
                <a:gd name="T4" fmla="*/ 652 w 1298"/>
                <a:gd name="T5" fmla="*/ 2 h 1298"/>
                <a:gd name="T6" fmla="*/ 1296 w 1298"/>
                <a:gd name="T7" fmla="*/ 653 h 1298"/>
                <a:gd name="T8" fmla="*/ 648 w 1298"/>
                <a:gd name="T9" fmla="*/ 1296 h 1298"/>
                <a:gd name="T10" fmla="*/ 647 w 1298"/>
                <a:gd name="T11" fmla="*/ 1230 h 1298"/>
                <a:gd name="T12" fmla="*/ 1228 w 1298"/>
                <a:gd name="T13" fmla="*/ 656 h 1298"/>
                <a:gd name="T14" fmla="*/ 679 w 1298"/>
                <a:gd name="T15" fmla="*/ 71 h 1298"/>
                <a:gd name="T16" fmla="*/ 69 w 1298"/>
                <a:gd name="T17" fmla="*/ 646 h 1298"/>
                <a:gd name="T18" fmla="*/ 647 w 1298"/>
                <a:gd name="T19" fmla="*/ 123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8" h="1298">
                  <a:moveTo>
                    <a:pt x="648" y="1296"/>
                  </a:moveTo>
                  <a:cubicBezTo>
                    <a:pt x="289" y="1294"/>
                    <a:pt x="0" y="1003"/>
                    <a:pt x="2" y="648"/>
                  </a:cubicBezTo>
                  <a:cubicBezTo>
                    <a:pt x="5" y="289"/>
                    <a:pt x="296" y="0"/>
                    <a:pt x="652" y="2"/>
                  </a:cubicBezTo>
                  <a:cubicBezTo>
                    <a:pt x="1009" y="5"/>
                    <a:pt x="1298" y="297"/>
                    <a:pt x="1296" y="653"/>
                  </a:cubicBezTo>
                  <a:cubicBezTo>
                    <a:pt x="1294" y="1009"/>
                    <a:pt x="1002" y="1298"/>
                    <a:pt x="648" y="1296"/>
                  </a:cubicBezTo>
                  <a:close/>
                  <a:moveTo>
                    <a:pt x="647" y="1230"/>
                  </a:moveTo>
                  <a:cubicBezTo>
                    <a:pt x="964" y="1229"/>
                    <a:pt x="1225" y="976"/>
                    <a:pt x="1228" y="656"/>
                  </a:cubicBezTo>
                  <a:cubicBezTo>
                    <a:pt x="1232" y="344"/>
                    <a:pt x="987" y="86"/>
                    <a:pt x="679" y="71"/>
                  </a:cubicBezTo>
                  <a:cubicBezTo>
                    <a:pt x="347" y="54"/>
                    <a:pt x="72" y="318"/>
                    <a:pt x="69" y="646"/>
                  </a:cubicBezTo>
                  <a:cubicBezTo>
                    <a:pt x="67" y="951"/>
                    <a:pt x="309" y="1225"/>
                    <a:pt x="647" y="123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076A2E64-E0E3-C327-A5B8-5CBEB689D2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2" y="965"/>
              <a:ext cx="841" cy="864"/>
            </a:xfrm>
            <a:custGeom>
              <a:avLst/>
              <a:gdLst>
                <a:gd name="T0" fmla="*/ 441 w 881"/>
                <a:gd name="T1" fmla="*/ 903 h 905"/>
                <a:gd name="T2" fmla="*/ 377 w 881"/>
                <a:gd name="T3" fmla="*/ 903 h 905"/>
                <a:gd name="T4" fmla="*/ 296 w 881"/>
                <a:gd name="T5" fmla="*/ 871 h 905"/>
                <a:gd name="T6" fmla="*/ 162 w 881"/>
                <a:gd name="T7" fmla="*/ 736 h 905"/>
                <a:gd name="T8" fmla="*/ 120 w 881"/>
                <a:gd name="T9" fmla="*/ 674 h 905"/>
                <a:gd name="T10" fmla="*/ 59 w 881"/>
                <a:gd name="T11" fmla="*/ 635 h 905"/>
                <a:gd name="T12" fmla="*/ 63 w 881"/>
                <a:gd name="T13" fmla="*/ 443 h 905"/>
                <a:gd name="T14" fmla="*/ 77 w 881"/>
                <a:gd name="T15" fmla="*/ 412 h 905"/>
                <a:gd name="T16" fmla="*/ 113 w 881"/>
                <a:gd name="T17" fmla="*/ 214 h 905"/>
                <a:gd name="T18" fmla="*/ 467 w 881"/>
                <a:gd name="T19" fmla="*/ 8 h 905"/>
                <a:gd name="T20" fmla="*/ 688 w 881"/>
                <a:gd name="T21" fmla="*/ 130 h 905"/>
                <a:gd name="T22" fmla="*/ 709 w 881"/>
                <a:gd name="T23" fmla="*/ 145 h 905"/>
                <a:gd name="T24" fmla="*/ 808 w 881"/>
                <a:gd name="T25" fmla="*/ 276 h 905"/>
                <a:gd name="T26" fmla="*/ 809 w 881"/>
                <a:gd name="T27" fmla="*/ 409 h 905"/>
                <a:gd name="T28" fmla="*/ 820 w 881"/>
                <a:gd name="T29" fmla="*/ 431 h 905"/>
                <a:gd name="T30" fmla="*/ 871 w 881"/>
                <a:gd name="T31" fmla="*/ 563 h 905"/>
                <a:gd name="T32" fmla="*/ 778 w 881"/>
                <a:gd name="T33" fmla="*/ 666 h 905"/>
                <a:gd name="T34" fmla="*/ 761 w 881"/>
                <a:gd name="T35" fmla="*/ 680 h 905"/>
                <a:gd name="T36" fmla="*/ 720 w 881"/>
                <a:gd name="T37" fmla="*/ 739 h 905"/>
                <a:gd name="T38" fmla="*/ 592 w 881"/>
                <a:gd name="T39" fmla="*/ 868 h 905"/>
                <a:gd name="T40" fmla="*/ 506 w 881"/>
                <a:gd name="T41" fmla="*/ 903 h 905"/>
                <a:gd name="T42" fmla="*/ 441 w 881"/>
                <a:gd name="T43" fmla="*/ 903 h 905"/>
                <a:gd name="T44" fmla="*/ 538 w 881"/>
                <a:gd name="T45" fmla="*/ 358 h 905"/>
                <a:gd name="T46" fmla="*/ 524 w 881"/>
                <a:gd name="T47" fmla="*/ 371 h 905"/>
                <a:gd name="T48" fmla="*/ 280 w 881"/>
                <a:gd name="T49" fmla="*/ 472 h 905"/>
                <a:gd name="T50" fmla="*/ 178 w 881"/>
                <a:gd name="T51" fmla="*/ 472 h 905"/>
                <a:gd name="T52" fmla="*/ 178 w 881"/>
                <a:gd name="T53" fmla="*/ 620 h 905"/>
                <a:gd name="T54" fmla="*/ 210 w 881"/>
                <a:gd name="T55" fmla="*/ 690 h 905"/>
                <a:gd name="T56" fmla="*/ 342 w 881"/>
                <a:gd name="T57" fmla="*/ 820 h 905"/>
                <a:gd name="T58" fmla="*/ 377 w 881"/>
                <a:gd name="T59" fmla="*/ 835 h 905"/>
                <a:gd name="T60" fmla="*/ 508 w 881"/>
                <a:gd name="T61" fmla="*/ 835 h 905"/>
                <a:gd name="T62" fmla="*/ 543 w 881"/>
                <a:gd name="T63" fmla="*/ 821 h 905"/>
                <a:gd name="T64" fmla="*/ 676 w 881"/>
                <a:gd name="T65" fmla="*/ 689 h 905"/>
                <a:gd name="T66" fmla="*/ 707 w 881"/>
                <a:gd name="T67" fmla="*/ 621 h 905"/>
                <a:gd name="T68" fmla="*/ 707 w 881"/>
                <a:gd name="T69" fmla="*/ 466 h 905"/>
                <a:gd name="T70" fmla="*/ 538 w 881"/>
                <a:gd name="T71" fmla="*/ 358 h 905"/>
                <a:gd name="T72" fmla="*/ 740 w 881"/>
                <a:gd name="T73" fmla="*/ 401 h 905"/>
                <a:gd name="T74" fmla="*/ 740 w 881"/>
                <a:gd name="T75" fmla="*/ 279 h 905"/>
                <a:gd name="T76" fmla="*/ 671 w 881"/>
                <a:gd name="T77" fmla="*/ 207 h 905"/>
                <a:gd name="T78" fmla="*/ 645 w 881"/>
                <a:gd name="T79" fmla="*/ 191 h 905"/>
                <a:gd name="T80" fmla="*/ 509 w 881"/>
                <a:gd name="T81" fmla="*/ 81 h 905"/>
                <a:gd name="T82" fmla="*/ 183 w 881"/>
                <a:gd name="T83" fmla="*/ 226 h 905"/>
                <a:gd name="T84" fmla="*/ 145 w 881"/>
                <a:gd name="T85" fmla="*/ 405 h 905"/>
                <a:gd name="T86" fmla="*/ 279 w 881"/>
                <a:gd name="T87" fmla="*/ 405 h 905"/>
                <a:gd name="T88" fmla="*/ 478 w 881"/>
                <a:gd name="T89" fmla="*/ 323 h 905"/>
                <a:gd name="T90" fmla="*/ 546 w 881"/>
                <a:gd name="T91" fmla="*/ 254 h 905"/>
                <a:gd name="T92" fmla="*/ 740 w 881"/>
                <a:gd name="T93" fmla="*/ 401 h 905"/>
                <a:gd name="T94" fmla="*/ 776 w 881"/>
                <a:gd name="T95" fmla="*/ 592 h 905"/>
                <a:gd name="T96" fmla="*/ 776 w 881"/>
                <a:gd name="T97" fmla="*/ 487 h 905"/>
                <a:gd name="T98" fmla="*/ 776 w 881"/>
                <a:gd name="T99" fmla="*/ 592 h 905"/>
                <a:gd name="T100" fmla="*/ 109 w 881"/>
                <a:gd name="T101" fmla="*/ 587 h 905"/>
                <a:gd name="T102" fmla="*/ 109 w 881"/>
                <a:gd name="T103" fmla="*/ 494 h 905"/>
                <a:gd name="T104" fmla="*/ 109 w 881"/>
                <a:gd name="T105" fmla="*/ 587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81" h="905">
                  <a:moveTo>
                    <a:pt x="441" y="903"/>
                  </a:moveTo>
                  <a:cubicBezTo>
                    <a:pt x="420" y="903"/>
                    <a:pt x="398" y="903"/>
                    <a:pt x="377" y="903"/>
                  </a:cubicBezTo>
                  <a:cubicBezTo>
                    <a:pt x="345" y="905"/>
                    <a:pt x="318" y="893"/>
                    <a:pt x="296" y="871"/>
                  </a:cubicBezTo>
                  <a:cubicBezTo>
                    <a:pt x="251" y="826"/>
                    <a:pt x="205" y="782"/>
                    <a:pt x="162" y="736"/>
                  </a:cubicBezTo>
                  <a:cubicBezTo>
                    <a:pt x="145" y="718"/>
                    <a:pt x="138" y="691"/>
                    <a:pt x="120" y="674"/>
                  </a:cubicBezTo>
                  <a:cubicBezTo>
                    <a:pt x="104" y="657"/>
                    <a:pt x="77" y="651"/>
                    <a:pt x="59" y="635"/>
                  </a:cubicBezTo>
                  <a:cubicBezTo>
                    <a:pt x="0" y="582"/>
                    <a:pt x="2" y="493"/>
                    <a:pt x="63" y="443"/>
                  </a:cubicBezTo>
                  <a:cubicBezTo>
                    <a:pt x="74" y="434"/>
                    <a:pt x="77" y="425"/>
                    <a:pt x="77" y="412"/>
                  </a:cubicBezTo>
                  <a:cubicBezTo>
                    <a:pt x="75" y="344"/>
                    <a:pt x="83" y="277"/>
                    <a:pt x="113" y="214"/>
                  </a:cubicBezTo>
                  <a:cubicBezTo>
                    <a:pt x="179" y="80"/>
                    <a:pt x="317" y="0"/>
                    <a:pt x="467" y="8"/>
                  </a:cubicBezTo>
                  <a:cubicBezTo>
                    <a:pt x="561" y="13"/>
                    <a:pt x="635" y="53"/>
                    <a:pt x="688" y="130"/>
                  </a:cubicBezTo>
                  <a:cubicBezTo>
                    <a:pt x="693" y="137"/>
                    <a:pt x="701" y="142"/>
                    <a:pt x="709" y="145"/>
                  </a:cubicBezTo>
                  <a:cubicBezTo>
                    <a:pt x="769" y="163"/>
                    <a:pt x="807" y="212"/>
                    <a:pt x="808" y="276"/>
                  </a:cubicBezTo>
                  <a:cubicBezTo>
                    <a:pt x="809" y="320"/>
                    <a:pt x="808" y="364"/>
                    <a:pt x="809" y="409"/>
                  </a:cubicBezTo>
                  <a:cubicBezTo>
                    <a:pt x="809" y="416"/>
                    <a:pt x="814" y="427"/>
                    <a:pt x="820" y="431"/>
                  </a:cubicBezTo>
                  <a:cubicBezTo>
                    <a:pt x="863" y="465"/>
                    <a:pt x="881" y="510"/>
                    <a:pt x="871" y="563"/>
                  </a:cubicBezTo>
                  <a:cubicBezTo>
                    <a:pt x="862" y="615"/>
                    <a:pt x="829" y="649"/>
                    <a:pt x="778" y="666"/>
                  </a:cubicBezTo>
                  <a:cubicBezTo>
                    <a:pt x="771" y="668"/>
                    <a:pt x="765" y="674"/>
                    <a:pt x="761" y="680"/>
                  </a:cubicBezTo>
                  <a:cubicBezTo>
                    <a:pt x="747" y="700"/>
                    <a:pt x="736" y="722"/>
                    <a:pt x="720" y="739"/>
                  </a:cubicBezTo>
                  <a:cubicBezTo>
                    <a:pt x="678" y="783"/>
                    <a:pt x="634" y="825"/>
                    <a:pt x="592" y="868"/>
                  </a:cubicBezTo>
                  <a:cubicBezTo>
                    <a:pt x="568" y="892"/>
                    <a:pt x="540" y="905"/>
                    <a:pt x="506" y="903"/>
                  </a:cubicBezTo>
                  <a:cubicBezTo>
                    <a:pt x="484" y="903"/>
                    <a:pt x="463" y="903"/>
                    <a:pt x="441" y="903"/>
                  </a:cubicBezTo>
                  <a:close/>
                  <a:moveTo>
                    <a:pt x="538" y="358"/>
                  </a:moveTo>
                  <a:cubicBezTo>
                    <a:pt x="533" y="363"/>
                    <a:pt x="528" y="367"/>
                    <a:pt x="524" y="371"/>
                  </a:cubicBezTo>
                  <a:cubicBezTo>
                    <a:pt x="458" y="442"/>
                    <a:pt x="377" y="476"/>
                    <a:pt x="280" y="472"/>
                  </a:cubicBezTo>
                  <a:cubicBezTo>
                    <a:pt x="247" y="471"/>
                    <a:pt x="213" y="472"/>
                    <a:pt x="178" y="472"/>
                  </a:cubicBezTo>
                  <a:cubicBezTo>
                    <a:pt x="178" y="523"/>
                    <a:pt x="178" y="572"/>
                    <a:pt x="178" y="620"/>
                  </a:cubicBezTo>
                  <a:cubicBezTo>
                    <a:pt x="179" y="648"/>
                    <a:pt x="191" y="671"/>
                    <a:pt x="210" y="690"/>
                  </a:cubicBezTo>
                  <a:cubicBezTo>
                    <a:pt x="254" y="734"/>
                    <a:pt x="297" y="778"/>
                    <a:pt x="342" y="820"/>
                  </a:cubicBezTo>
                  <a:cubicBezTo>
                    <a:pt x="350" y="829"/>
                    <a:pt x="365" y="835"/>
                    <a:pt x="377" y="835"/>
                  </a:cubicBezTo>
                  <a:cubicBezTo>
                    <a:pt x="420" y="837"/>
                    <a:pt x="464" y="837"/>
                    <a:pt x="508" y="835"/>
                  </a:cubicBezTo>
                  <a:cubicBezTo>
                    <a:pt x="520" y="835"/>
                    <a:pt x="534" y="829"/>
                    <a:pt x="543" y="821"/>
                  </a:cubicBezTo>
                  <a:cubicBezTo>
                    <a:pt x="588" y="778"/>
                    <a:pt x="631" y="733"/>
                    <a:pt x="676" y="689"/>
                  </a:cubicBezTo>
                  <a:cubicBezTo>
                    <a:pt x="695" y="670"/>
                    <a:pt x="706" y="647"/>
                    <a:pt x="707" y="621"/>
                  </a:cubicBezTo>
                  <a:cubicBezTo>
                    <a:pt x="708" y="569"/>
                    <a:pt x="707" y="518"/>
                    <a:pt x="707" y="466"/>
                  </a:cubicBezTo>
                  <a:cubicBezTo>
                    <a:pt x="605" y="425"/>
                    <a:pt x="595" y="419"/>
                    <a:pt x="538" y="358"/>
                  </a:cubicBezTo>
                  <a:close/>
                  <a:moveTo>
                    <a:pt x="740" y="401"/>
                  </a:moveTo>
                  <a:cubicBezTo>
                    <a:pt x="740" y="359"/>
                    <a:pt x="740" y="319"/>
                    <a:pt x="740" y="279"/>
                  </a:cubicBezTo>
                  <a:cubicBezTo>
                    <a:pt x="740" y="235"/>
                    <a:pt x="715" y="209"/>
                    <a:pt x="671" y="207"/>
                  </a:cubicBezTo>
                  <a:cubicBezTo>
                    <a:pt x="658" y="207"/>
                    <a:pt x="651" y="203"/>
                    <a:pt x="645" y="191"/>
                  </a:cubicBezTo>
                  <a:cubicBezTo>
                    <a:pt x="617" y="134"/>
                    <a:pt x="572" y="95"/>
                    <a:pt x="509" y="81"/>
                  </a:cubicBezTo>
                  <a:cubicBezTo>
                    <a:pt x="380" y="52"/>
                    <a:pt x="250" y="111"/>
                    <a:pt x="183" y="226"/>
                  </a:cubicBezTo>
                  <a:cubicBezTo>
                    <a:pt x="152" y="281"/>
                    <a:pt x="141" y="340"/>
                    <a:pt x="145" y="405"/>
                  </a:cubicBezTo>
                  <a:cubicBezTo>
                    <a:pt x="191" y="405"/>
                    <a:pt x="235" y="403"/>
                    <a:pt x="279" y="405"/>
                  </a:cubicBezTo>
                  <a:cubicBezTo>
                    <a:pt x="358" y="408"/>
                    <a:pt x="424" y="381"/>
                    <a:pt x="478" y="323"/>
                  </a:cubicBezTo>
                  <a:cubicBezTo>
                    <a:pt x="499" y="300"/>
                    <a:pt x="522" y="278"/>
                    <a:pt x="546" y="254"/>
                  </a:cubicBezTo>
                  <a:cubicBezTo>
                    <a:pt x="594" y="326"/>
                    <a:pt x="646" y="389"/>
                    <a:pt x="740" y="401"/>
                  </a:cubicBezTo>
                  <a:close/>
                  <a:moveTo>
                    <a:pt x="776" y="592"/>
                  </a:moveTo>
                  <a:cubicBezTo>
                    <a:pt x="816" y="562"/>
                    <a:pt x="815" y="506"/>
                    <a:pt x="776" y="487"/>
                  </a:cubicBezTo>
                  <a:cubicBezTo>
                    <a:pt x="776" y="521"/>
                    <a:pt x="776" y="555"/>
                    <a:pt x="776" y="592"/>
                  </a:cubicBezTo>
                  <a:close/>
                  <a:moveTo>
                    <a:pt x="109" y="587"/>
                  </a:moveTo>
                  <a:cubicBezTo>
                    <a:pt x="109" y="555"/>
                    <a:pt x="109" y="525"/>
                    <a:pt x="109" y="494"/>
                  </a:cubicBezTo>
                  <a:cubicBezTo>
                    <a:pt x="76" y="510"/>
                    <a:pt x="76" y="569"/>
                    <a:pt x="109" y="587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4BF2DDA5-2478-0018-E0B2-AF462B12CE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6" y="1914"/>
              <a:ext cx="454" cy="771"/>
            </a:xfrm>
            <a:custGeom>
              <a:avLst/>
              <a:gdLst>
                <a:gd name="T0" fmla="*/ 93 w 475"/>
                <a:gd name="T1" fmla="*/ 407 h 807"/>
                <a:gd name="T2" fmla="*/ 10 w 475"/>
                <a:gd name="T3" fmla="*/ 224 h 807"/>
                <a:gd name="T4" fmla="*/ 8 w 475"/>
                <a:gd name="T5" fmla="*/ 93 h 807"/>
                <a:gd name="T6" fmla="*/ 114 w 475"/>
                <a:gd name="T7" fmla="*/ 10 h 807"/>
                <a:gd name="T8" fmla="*/ 204 w 475"/>
                <a:gd name="T9" fmla="*/ 106 h 807"/>
                <a:gd name="T10" fmla="*/ 205 w 475"/>
                <a:gd name="T11" fmla="*/ 205 h 807"/>
                <a:gd name="T12" fmla="*/ 226 w 475"/>
                <a:gd name="T13" fmla="*/ 237 h 807"/>
                <a:gd name="T14" fmla="*/ 261 w 475"/>
                <a:gd name="T15" fmla="*/ 229 h 807"/>
                <a:gd name="T16" fmla="*/ 269 w 475"/>
                <a:gd name="T17" fmla="*/ 203 h 807"/>
                <a:gd name="T18" fmla="*/ 270 w 475"/>
                <a:gd name="T19" fmla="*/ 111 h 807"/>
                <a:gd name="T20" fmla="*/ 336 w 475"/>
                <a:gd name="T21" fmla="*/ 15 h 807"/>
                <a:gd name="T22" fmla="*/ 447 w 475"/>
                <a:gd name="T23" fmla="*/ 46 h 807"/>
                <a:gd name="T24" fmla="*/ 469 w 475"/>
                <a:gd name="T25" fmla="*/ 99 h 807"/>
                <a:gd name="T26" fmla="*/ 423 w 475"/>
                <a:gd name="T27" fmla="*/ 348 h 807"/>
                <a:gd name="T28" fmla="*/ 388 w 475"/>
                <a:gd name="T29" fmla="*/ 402 h 807"/>
                <a:gd name="T30" fmla="*/ 451 w 475"/>
                <a:gd name="T31" fmla="*/ 533 h 807"/>
                <a:gd name="T32" fmla="*/ 469 w 475"/>
                <a:gd name="T33" fmla="*/ 716 h 807"/>
                <a:gd name="T34" fmla="*/ 368 w 475"/>
                <a:gd name="T35" fmla="*/ 805 h 807"/>
                <a:gd name="T36" fmla="*/ 270 w 475"/>
                <a:gd name="T37" fmla="*/ 703 h 807"/>
                <a:gd name="T38" fmla="*/ 270 w 475"/>
                <a:gd name="T39" fmla="*/ 580 h 807"/>
                <a:gd name="T40" fmla="*/ 239 w 475"/>
                <a:gd name="T41" fmla="*/ 541 h 807"/>
                <a:gd name="T42" fmla="*/ 205 w 475"/>
                <a:gd name="T43" fmla="*/ 579 h 807"/>
                <a:gd name="T44" fmla="*/ 204 w 475"/>
                <a:gd name="T45" fmla="*/ 696 h 807"/>
                <a:gd name="T46" fmla="*/ 106 w 475"/>
                <a:gd name="T47" fmla="*/ 805 h 807"/>
                <a:gd name="T48" fmla="*/ 4 w 475"/>
                <a:gd name="T49" fmla="*/ 698 h 807"/>
                <a:gd name="T50" fmla="*/ 93 w 475"/>
                <a:gd name="T51" fmla="*/ 407 h 807"/>
                <a:gd name="T52" fmla="*/ 297 w 475"/>
                <a:gd name="T53" fmla="*/ 406 h 807"/>
                <a:gd name="T54" fmla="*/ 370 w 475"/>
                <a:gd name="T55" fmla="*/ 303 h 807"/>
                <a:gd name="T56" fmla="*/ 402 w 475"/>
                <a:gd name="T57" fmla="*/ 116 h 807"/>
                <a:gd name="T58" fmla="*/ 370 w 475"/>
                <a:gd name="T59" fmla="*/ 76 h 807"/>
                <a:gd name="T60" fmla="*/ 337 w 475"/>
                <a:gd name="T61" fmla="*/ 117 h 807"/>
                <a:gd name="T62" fmla="*/ 337 w 475"/>
                <a:gd name="T63" fmla="*/ 211 h 807"/>
                <a:gd name="T64" fmla="*/ 244 w 475"/>
                <a:gd name="T65" fmla="*/ 308 h 807"/>
                <a:gd name="T66" fmla="*/ 140 w 475"/>
                <a:gd name="T67" fmla="*/ 224 h 807"/>
                <a:gd name="T68" fmla="*/ 137 w 475"/>
                <a:gd name="T69" fmla="*/ 114 h 807"/>
                <a:gd name="T70" fmla="*/ 106 w 475"/>
                <a:gd name="T71" fmla="*/ 76 h 807"/>
                <a:gd name="T72" fmla="*/ 72 w 475"/>
                <a:gd name="T73" fmla="*/ 113 h 807"/>
                <a:gd name="T74" fmla="*/ 72 w 475"/>
                <a:gd name="T75" fmla="*/ 167 h 807"/>
                <a:gd name="T76" fmla="*/ 153 w 475"/>
                <a:gd name="T77" fmla="*/ 374 h 807"/>
                <a:gd name="T78" fmla="*/ 183 w 475"/>
                <a:gd name="T79" fmla="*/ 405 h 807"/>
                <a:gd name="T80" fmla="*/ 121 w 475"/>
                <a:gd name="T81" fmla="*/ 482 h 807"/>
                <a:gd name="T82" fmla="*/ 72 w 475"/>
                <a:gd name="T83" fmla="*/ 705 h 807"/>
                <a:gd name="T84" fmla="*/ 106 w 475"/>
                <a:gd name="T85" fmla="*/ 738 h 807"/>
                <a:gd name="T86" fmla="*/ 137 w 475"/>
                <a:gd name="T87" fmla="*/ 702 h 807"/>
                <a:gd name="T88" fmla="*/ 137 w 475"/>
                <a:gd name="T89" fmla="*/ 577 h 807"/>
                <a:gd name="T90" fmla="*/ 193 w 475"/>
                <a:gd name="T91" fmla="*/ 484 h 807"/>
                <a:gd name="T92" fmla="*/ 292 w 475"/>
                <a:gd name="T93" fmla="*/ 490 h 807"/>
                <a:gd name="T94" fmla="*/ 338 w 475"/>
                <a:gd name="T95" fmla="*/ 585 h 807"/>
                <a:gd name="T96" fmla="*/ 338 w 475"/>
                <a:gd name="T97" fmla="*/ 704 h 807"/>
                <a:gd name="T98" fmla="*/ 370 w 475"/>
                <a:gd name="T99" fmla="*/ 738 h 807"/>
                <a:gd name="T100" fmla="*/ 402 w 475"/>
                <a:gd name="T101" fmla="*/ 710 h 807"/>
                <a:gd name="T102" fmla="*/ 375 w 475"/>
                <a:gd name="T103" fmla="*/ 521 h 807"/>
                <a:gd name="T104" fmla="*/ 297 w 475"/>
                <a:gd name="T105" fmla="*/ 406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5" h="807">
                  <a:moveTo>
                    <a:pt x="93" y="407"/>
                  </a:moveTo>
                  <a:cubicBezTo>
                    <a:pt x="48" y="353"/>
                    <a:pt x="18" y="292"/>
                    <a:pt x="10" y="224"/>
                  </a:cubicBezTo>
                  <a:cubicBezTo>
                    <a:pt x="5" y="181"/>
                    <a:pt x="4" y="136"/>
                    <a:pt x="8" y="93"/>
                  </a:cubicBezTo>
                  <a:cubicBezTo>
                    <a:pt x="12" y="40"/>
                    <a:pt x="59" y="6"/>
                    <a:pt x="114" y="10"/>
                  </a:cubicBezTo>
                  <a:cubicBezTo>
                    <a:pt x="163" y="13"/>
                    <a:pt x="203" y="55"/>
                    <a:pt x="204" y="106"/>
                  </a:cubicBezTo>
                  <a:cubicBezTo>
                    <a:pt x="205" y="139"/>
                    <a:pt x="204" y="172"/>
                    <a:pt x="205" y="205"/>
                  </a:cubicBezTo>
                  <a:cubicBezTo>
                    <a:pt x="205" y="220"/>
                    <a:pt x="211" y="235"/>
                    <a:pt x="226" y="237"/>
                  </a:cubicBezTo>
                  <a:cubicBezTo>
                    <a:pt x="237" y="239"/>
                    <a:pt x="251" y="235"/>
                    <a:pt x="261" y="229"/>
                  </a:cubicBezTo>
                  <a:cubicBezTo>
                    <a:pt x="267" y="225"/>
                    <a:pt x="269" y="212"/>
                    <a:pt x="269" y="203"/>
                  </a:cubicBezTo>
                  <a:cubicBezTo>
                    <a:pt x="270" y="173"/>
                    <a:pt x="269" y="142"/>
                    <a:pt x="270" y="111"/>
                  </a:cubicBezTo>
                  <a:cubicBezTo>
                    <a:pt x="271" y="65"/>
                    <a:pt x="297" y="28"/>
                    <a:pt x="336" y="15"/>
                  </a:cubicBezTo>
                  <a:cubicBezTo>
                    <a:pt x="377" y="0"/>
                    <a:pt x="421" y="12"/>
                    <a:pt x="447" y="46"/>
                  </a:cubicBezTo>
                  <a:cubicBezTo>
                    <a:pt x="458" y="61"/>
                    <a:pt x="467" y="80"/>
                    <a:pt x="469" y="99"/>
                  </a:cubicBezTo>
                  <a:cubicBezTo>
                    <a:pt x="475" y="185"/>
                    <a:pt x="468" y="270"/>
                    <a:pt x="423" y="348"/>
                  </a:cubicBezTo>
                  <a:cubicBezTo>
                    <a:pt x="411" y="368"/>
                    <a:pt x="398" y="387"/>
                    <a:pt x="388" y="402"/>
                  </a:cubicBezTo>
                  <a:cubicBezTo>
                    <a:pt x="410" y="447"/>
                    <a:pt x="434" y="489"/>
                    <a:pt x="451" y="533"/>
                  </a:cubicBezTo>
                  <a:cubicBezTo>
                    <a:pt x="475" y="592"/>
                    <a:pt x="473" y="654"/>
                    <a:pt x="469" y="716"/>
                  </a:cubicBezTo>
                  <a:cubicBezTo>
                    <a:pt x="465" y="768"/>
                    <a:pt x="418" y="807"/>
                    <a:pt x="368" y="805"/>
                  </a:cubicBezTo>
                  <a:cubicBezTo>
                    <a:pt x="312" y="803"/>
                    <a:pt x="271" y="761"/>
                    <a:pt x="270" y="703"/>
                  </a:cubicBezTo>
                  <a:cubicBezTo>
                    <a:pt x="269" y="662"/>
                    <a:pt x="270" y="621"/>
                    <a:pt x="270" y="580"/>
                  </a:cubicBezTo>
                  <a:cubicBezTo>
                    <a:pt x="269" y="555"/>
                    <a:pt x="258" y="542"/>
                    <a:pt x="239" y="541"/>
                  </a:cubicBezTo>
                  <a:cubicBezTo>
                    <a:pt x="218" y="540"/>
                    <a:pt x="205" y="554"/>
                    <a:pt x="205" y="579"/>
                  </a:cubicBezTo>
                  <a:cubicBezTo>
                    <a:pt x="204" y="618"/>
                    <a:pt x="205" y="657"/>
                    <a:pt x="204" y="696"/>
                  </a:cubicBezTo>
                  <a:cubicBezTo>
                    <a:pt x="204" y="759"/>
                    <a:pt x="164" y="804"/>
                    <a:pt x="106" y="805"/>
                  </a:cubicBezTo>
                  <a:cubicBezTo>
                    <a:pt x="48" y="806"/>
                    <a:pt x="6" y="761"/>
                    <a:pt x="4" y="698"/>
                  </a:cubicBezTo>
                  <a:cubicBezTo>
                    <a:pt x="0" y="591"/>
                    <a:pt x="20" y="491"/>
                    <a:pt x="93" y="407"/>
                  </a:cubicBezTo>
                  <a:close/>
                  <a:moveTo>
                    <a:pt x="297" y="406"/>
                  </a:moveTo>
                  <a:cubicBezTo>
                    <a:pt x="320" y="374"/>
                    <a:pt x="348" y="341"/>
                    <a:pt x="370" y="303"/>
                  </a:cubicBezTo>
                  <a:cubicBezTo>
                    <a:pt x="403" y="246"/>
                    <a:pt x="404" y="181"/>
                    <a:pt x="402" y="116"/>
                  </a:cubicBezTo>
                  <a:cubicBezTo>
                    <a:pt x="402" y="91"/>
                    <a:pt x="390" y="76"/>
                    <a:pt x="370" y="76"/>
                  </a:cubicBezTo>
                  <a:cubicBezTo>
                    <a:pt x="350" y="77"/>
                    <a:pt x="338" y="91"/>
                    <a:pt x="337" y="117"/>
                  </a:cubicBezTo>
                  <a:cubicBezTo>
                    <a:pt x="337" y="148"/>
                    <a:pt x="338" y="180"/>
                    <a:pt x="337" y="211"/>
                  </a:cubicBezTo>
                  <a:cubicBezTo>
                    <a:pt x="335" y="263"/>
                    <a:pt x="294" y="305"/>
                    <a:pt x="244" y="308"/>
                  </a:cubicBezTo>
                  <a:cubicBezTo>
                    <a:pt x="192" y="310"/>
                    <a:pt x="146" y="275"/>
                    <a:pt x="140" y="224"/>
                  </a:cubicBezTo>
                  <a:cubicBezTo>
                    <a:pt x="136" y="188"/>
                    <a:pt x="138" y="150"/>
                    <a:pt x="137" y="114"/>
                  </a:cubicBezTo>
                  <a:cubicBezTo>
                    <a:pt x="136" y="91"/>
                    <a:pt x="125" y="77"/>
                    <a:pt x="106" y="76"/>
                  </a:cubicBezTo>
                  <a:cubicBezTo>
                    <a:pt x="87" y="76"/>
                    <a:pt x="73" y="90"/>
                    <a:pt x="72" y="113"/>
                  </a:cubicBezTo>
                  <a:cubicBezTo>
                    <a:pt x="71" y="131"/>
                    <a:pt x="71" y="149"/>
                    <a:pt x="72" y="167"/>
                  </a:cubicBezTo>
                  <a:cubicBezTo>
                    <a:pt x="74" y="246"/>
                    <a:pt x="99" y="315"/>
                    <a:pt x="153" y="374"/>
                  </a:cubicBezTo>
                  <a:cubicBezTo>
                    <a:pt x="163" y="385"/>
                    <a:pt x="174" y="396"/>
                    <a:pt x="183" y="405"/>
                  </a:cubicBezTo>
                  <a:cubicBezTo>
                    <a:pt x="161" y="432"/>
                    <a:pt x="139" y="455"/>
                    <a:pt x="121" y="482"/>
                  </a:cubicBezTo>
                  <a:cubicBezTo>
                    <a:pt x="75" y="549"/>
                    <a:pt x="68" y="626"/>
                    <a:pt x="72" y="705"/>
                  </a:cubicBezTo>
                  <a:cubicBezTo>
                    <a:pt x="73" y="725"/>
                    <a:pt x="89" y="739"/>
                    <a:pt x="106" y="738"/>
                  </a:cubicBezTo>
                  <a:cubicBezTo>
                    <a:pt x="124" y="737"/>
                    <a:pt x="136" y="723"/>
                    <a:pt x="137" y="702"/>
                  </a:cubicBezTo>
                  <a:cubicBezTo>
                    <a:pt x="137" y="661"/>
                    <a:pt x="136" y="619"/>
                    <a:pt x="137" y="577"/>
                  </a:cubicBezTo>
                  <a:cubicBezTo>
                    <a:pt x="138" y="536"/>
                    <a:pt x="155" y="503"/>
                    <a:pt x="193" y="484"/>
                  </a:cubicBezTo>
                  <a:cubicBezTo>
                    <a:pt x="227" y="467"/>
                    <a:pt x="260" y="469"/>
                    <a:pt x="292" y="490"/>
                  </a:cubicBezTo>
                  <a:cubicBezTo>
                    <a:pt x="326" y="512"/>
                    <a:pt x="338" y="545"/>
                    <a:pt x="338" y="585"/>
                  </a:cubicBezTo>
                  <a:cubicBezTo>
                    <a:pt x="337" y="624"/>
                    <a:pt x="337" y="664"/>
                    <a:pt x="338" y="704"/>
                  </a:cubicBezTo>
                  <a:cubicBezTo>
                    <a:pt x="338" y="724"/>
                    <a:pt x="352" y="738"/>
                    <a:pt x="370" y="738"/>
                  </a:cubicBezTo>
                  <a:cubicBezTo>
                    <a:pt x="385" y="738"/>
                    <a:pt x="401" y="726"/>
                    <a:pt x="402" y="710"/>
                  </a:cubicBezTo>
                  <a:cubicBezTo>
                    <a:pt x="404" y="645"/>
                    <a:pt x="407" y="580"/>
                    <a:pt x="375" y="521"/>
                  </a:cubicBezTo>
                  <a:cubicBezTo>
                    <a:pt x="352" y="480"/>
                    <a:pt x="322" y="443"/>
                    <a:pt x="297" y="406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D50EB325-E04C-68C6-54D9-2CFDC9807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2039"/>
              <a:ext cx="433" cy="723"/>
            </a:xfrm>
            <a:custGeom>
              <a:avLst/>
              <a:gdLst>
                <a:gd name="T0" fmla="*/ 0 w 453"/>
                <a:gd name="T1" fmla="*/ 253 h 758"/>
                <a:gd name="T2" fmla="*/ 49 w 453"/>
                <a:gd name="T3" fmla="*/ 205 h 758"/>
                <a:gd name="T4" fmla="*/ 135 w 453"/>
                <a:gd name="T5" fmla="*/ 293 h 758"/>
                <a:gd name="T6" fmla="*/ 140 w 453"/>
                <a:gd name="T7" fmla="*/ 313 h 758"/>
                <a:gd name="T8" fmla="*/ 140 w 453"/>
                <a:gd name="T9" fmla="*/ 623 h 758"/>
                <a:gd name="T10" fmla="*/ 140 w 453"/>
                <a:gd name="T11" fmla="*/ 641 h 758"/>
                <a:gd name="T12" fmla="*/ 172 w 453"/>
                <a:gd name="T13" fmla="*/ 674 h 758"/>
                <a:gd name="T14" fmla="*/ 205 w 453"/>
                <a:gd name="T15" fmla="*/ 641 h 758"/>
                <a:gd name="T16" fmla="*/ 205 w 453"/>
                <a:gd name="T17" fmla="*/ 603 h 758"/>
                <a:gd name="T18" fmla="*/ 205 w 453"/>
                <a:gd name="T19" fmla="*/ 315 h 758"/>
                <a:gd name="T20" fmla="*/ 218 w 453"/>
                <a:gd name="T21" fmla="*/ 283 h 758"/>
                <a:gd name="T22" fmla="*/ 351 w 453"/>
                <a:gd name="T23" fmla="*/ 151 h 758"/>
                <a:gd name="T24" fmla="*/ 365 w 453"/>
                <a:gd name="T25" fmla="*/ 134 h 758"/>
                <a:gd name="T26" fmla="*/ 360 w 453"/>
                <a:gd name="T27" fmla="*/ 90 h 758"/>
                <a:gd name="T28" fmla="*/ 318 w 453"/>
                <a:gd name="T29" fmla="*/ 84 h 758"/>
                <a:gd name="T30" fmla="*/ 299 w 453"/>
                <a:gd name="T31" fmla="*/ 99 h 758"/>
                <a:gd name="T32" fmla="*/ 188 w 453"/>
                <a:gd name="T33" fmla="*/ 210 h 758"/>
                <a:gd name="T34" fmla="*/ 174 w 453"/>
                <a:gd name="T35" fmla="*/ 222 h 758"/>
                <a:gd name="T36" fmla="*/ 53 w 453"/>
                <a:gd name="T37" fmla="*/ 100 h 758"/>
                <a:gd name="T38" fmla="*/ 99 w 453"/>
                <a:gd name="T39" fmla="*/ 55 h 758"/>
                <a:gd name="T40" fmla="*/ 170 w 453"/>
                <a:gd name="T41" fmla="*/ 133 h 758"/>
                <a:gd name="T42" fmla="*/ 257 w 453"/>
                <a:gd name="T43" fmla="*/ 45 h 758"/>
                <a:gd name="T44" fmla="*/ 399 w 453"/>
                <a:gd name="T45" fmla="*/ 35 h 758"/>
                <a:gd name="T46" fmla="*/ 414 w 453"/>
                <a:gd name="T47" fmla="*/ 180 h 758"/>
                <a:gd name="T48" fmla="*/ 287 w 453"/>
                <a:gd name="T49" fmla="*/ 309 h 758"/>
                <a:gd name="T50" fmla="*/ 273 w 453"/>
                <a:gd name="T51" fmla="*/ 344 h 758"/>
                <a:gd name="T52" fmla="*/ 273 w 453"/>
                <a:gd name="T53" fmla="*/ 634 h 758"/>
                <a:gd name="T54" fmla="*/ 204 w 453"/>
                <a:gd name="T55" fmla="*/ 737 h 758"/>
                <a:gd name="T56" fmla="*/ 72 w 453"/>
                <a:gd name="T57" fmla="*/ 637 h 758"/>
                <a:gd name="T58" fmla="*/ 73 w 453"/>
                <a:gd name="T59" fmla="*/ 343 h 758"/>
                <a:gd name="T60" fmla="*/ 59 w 453"/>
                <a:gd name="T61" fmla="*/ 310 h 758"/>
                <a:gd name="T62" fmla="*/ 0 w 453"/>
                <a:gd name="T63" fmla="*/ 253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3" h="758">
                  <a:moveTo>
                    <a:pt x="0" y="253"/>
                  </a:moveTo>
                  <a:cubicBezTo>
                    <a:pt x="17" y="236"/>
                    <a:pt x="32" y="221"/>
                    <a:pt x="49" y="205"/>
                  </a:cubicBezTo>
                  <a:cubicBezTo>
                    <a:pt x="77" y="233"/>
                    <a:pt x="107" y="263"/>
                    <a:pt x="135" y="293"/>
                  </a:cubicBezTo>
                  <a:cubicBezTo>
                    <a:pt x="139" y="297"/>
                    <a:pt x="140" y="306"/>
                    <a:pt x="140" y="313"/>
                  </a:cubicBezTo>
                  <a:cubicBezTo>
                    <a:pt x="140" y="416"/>
                    <a:pt x="140" y="520"/>
                    <a:pt x="140" y="623"/>
                  </a:cubicBezTo>
                  <a:cubicBezTo>
                    <a:pt x="140" y="629"/>
                    <a:pt x="140" y="635"/>
                    <a:pt x="140" y="641"/>
                  </a:cubicBezTo>
                  <a:cubicBezTo>
                    <a:pt x="142" y="661"/>
                    <a:pt x="154" y="673"/>
                    <a:pt x="172" y="674"/>
                  </a:cubicBezTo>
                  <a:cubicBezTo>
                    <a:pt x="190" y="674"/>
                    <a:pt x="204" y="661"/>
                    <a:pt x="205" y="641"/>
                  </a:cubicBezTo>
                  <a:cubicBezTo>
                    <a:pt x="206" y="628"/>
                    <a:pt x="205" y="615"/>
                    <a:pt x="205" y="603"/>
                  </a:cubicBezTo>
                  <a:cubicBezTo>
                    <a:pt x="205" y="507"/>
                    <a:pt x="205" y="411"/>
                    <a:pt x="205" y="315"/>
                  </a:cubicBezTo>
                  <a:cubicBezTo>
                    <a:pt x="205" y="301"/>
                    <a:pt x="209" y="292"/>
                    <a:pt x="218" y="283"/>
                  </a:cubicBezTo>
                  <a:cubicBezTo>
                    <a:pt x="263" y="239"/>
                    <a:pt x="307" y="195"/>
                    <a:pt x="351" y="151"/>
                  </a:cubicBezTo>
                  <a:cubicBezTo>
                    <a:pt x="356" y="146"/>
                    <a:pt x="361" y="140"/>
                    <a:pt x="365" y="134"/>
                  </a:cubicBezTo>
                  <a:cubicBezTo>
                    <a:pt x="375" y="118"/>
                    <a:pt x="372" y="103"/>
                    <a:pt x="360" y="90"/>
                  </a:cubicBezTo>
                  <a:cubicBezTo>
                    <a:pt x="348" y="78"/>
                    <a:pt x="333" y="76"/>
                    <a:pt x="318" y="84"/>
                  </a:cubicBezTo>
                  <a:cubicBezTo>
                    <a:pt x="311" y="87"/>
                    <a:pt x="305" y="93"/>
                    <a:pt x="299" y="99"/>
                  </a:cubicBezTo>
                  <a:cubicBezTo>
                    <a:pt x="262" y="136"/>
                    <a:pt x="225" y="173"/>
                    <a:pt x="188" y="210"/>
                  </a:cubicBezTo>
                  <a:cubicBezTo>
                    <a:pt x="183" y="214"/>
                    <a:pt x="178" y="219"/>
                    <a:pt x="174" y="222"/>
                  </a:cubicBezTo>
                  <a:cubicBezTo>
                    <a:pt x="133" y="181"/>
                    <a:pt x="93" y="141"/>
                    <a:pt x="53" y="100"/>
                  </a:cubicBezTo>
                  <a:cubicBezTo>
                    <a:pt x="66" y="87"/>
                    <a:pt x="82" y="72"/>
                    <a:pt x="99" y="55"/>
                  </a:cubicBezTo>
                  <a:cubicBezTo>
                    <a:pt x="122" y="80"/>
                    <a:pt x="145" y="105"/>
                    <a:pt x="170" y="133"/>
                  </a:cubicBezTo>
                  <a:cubicBezTo>
                    <a:pt x="202" y="101"/>
                    <a:pt x="229" y="73"/>
                    <a:pt x="257" y="45"/>
                  </a:cubicBezTo>
                  <a:cubicBezTo>
                    <a:pt x="300" y="4"/>
                    <a:pt x="357" y="0"/>
                    <a:pt x="399" y="35"/>
                  </a:cubicBezTo>
                  <a:cubicBezTo>
                    <a:pt x="445" y="71"/>
                    <a:pt x="453" y="136"/>
                    <a:pt x="414" y="180"/>
                  </a:cubicBezTo>
                  <a:cubicBezTo>
                    <a:pt x="374" y="225"/>
                    <a:pt x="330" y="266"/>
                    <a:pt x="287" y="309"/>
                  </a:cubicBezTo>
                  <a:cubicBezTo>
                    <a:pt x="277" y="319"/>
                    <a:pt x="272" y="329"/>
                    <a:pt x="273" y="344"/>
                  </a:cubicBezTo>
                  <a:cubicBezTo>
                    <a:pt x="273" y="440"/>
                    <a:pt x="273" y="537"/>
                    <a:pt x="273" y="634"/>
                  </a:cubicBezTo>
                  <a:cubicBezTo>
                    <a:pt x="273" y="684"/>
                    <a:pt x="247" y="722"/>
                    <a:pt x="204" y="737"/>
                  </a:cubicBezTo>
                  <a:cubicBezTo>
                    <a:pt x="138" y="758"/>
                    <a:pt x="73" y="710"/>
                    <a:pt x="72" y="637"/>
                  </a:cubicBezTo>
                  <a:cubicBezTo>
                    <a:pt x="72" y="539"/>
                    <a:pt x="72" y="441"/>
                    <a:pt x="73" y="343"/>
                  </a:cubicBezTo>
                  <a:cubicBezTo>
                    <a:pt x="73" y="329"/>
                    <a:pt x="69" y="319"/>
                    <a:pt x="59" y="310"/>
                  </a:cubicBezTo>
                  <a:cubicBezTo>
                    <a:pt x="38" y="291"/>
                    <a:pt x="19" y="272"/>
                    <a:pt x="0" y="253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94267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45"/>
          <p:cNvSpPr/>
          <p:nvPr/>
        </p:nvSpPr>
        <p:spPr>
          <a:xfrm>
            <a:off x="2932411" y="1573232"/>
            <a:ext cx="3237359" cy="3237359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2087" y="49088"/>
            <a:ext cx="7560000" cy="776530"/>
          </a:xfrm>
        </p:spPr>
        <p:txBody>
          <a:bodyPr/>
          <a:lstStyle/>
          <a:p>
            <a:pPr algn="r"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طرح اینفوگرافیک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5176942" y="4139642"/>
            <a:ext cx="693414" cy="69341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3259392" y="4139642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2555776" y="2820827"/>
            <a:ext cx="693414" cy="69341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3259392" y="1502012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5176942" y="1502012"/>
            <a:ext cx="693414" cy="69341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5868144" y="2820827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8" name="Oval 21"/>
          <p:cNvSpPr>
            <a:spLocks noChangeAspect="1"/>
          </p:cNvSpPr>
          <p:nvPr/>
        </p:nvSpPr>
        <p:spPr>
          <a:xfrm>
            <a:off x="3396176" y="1637637"/>
            <a:ext cx="418667" cy="42216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9" name="Rounded Rectangle 27"/>
          <p:cNvSpPr/>
          <p:nvPr/>
        </p:nvSpPr>
        <p:spPr>
          <a:xfrm>
            <a:off x="3396799" y="4325579"/>
            <a:ext cx="418599" cy="32154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0" name="Rounded Rectangle 7"/>
          <p:cNvSpPr/>
          <p:nvPr/>
        </p:nvSpPr>
        <p:spPr>
          <a:xfrm>
            <a:off x="2705031" y="2997135"/>
            <a:ext cx="394904" cy="34079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1" name="Rectangle 9"/>
          <p:cNvSpPr/>
          <p:nvPr/>
        </p:nvSpPr>
        <p:spPr>
          <a:xfrm>
            <a:off x="6026759" y="2991463"/>
            <a:ext cx="376185" cy="35214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3" name="Rounded Rectangle 7"/>
          <p:cNvSpPr/>
          <p:nvPr/>
        </p:nvSpPr>
        <p:spPr>
          <a:xfrm>
            <a:off x="5408279" y="4286691"/>
            <a:ext cx="230741" cy="399316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1008844" y="1387054"/>
            <a:ext cx="2091091" cy="923330"/>
            <a:chOff x="2113657" y="4283314"/>
            <a:chExt cx="2120135" cy="923330"/>
          </a:xfrm>
        </p:grpSpPr>
        <p:sp>
          <p:nvSpPr>
            <p:cNvPr id="55" name="TextBox 54"/>
            <p:cNvSpPr txBox="1"/>
            <p:nvPr/>
          </p:nvSpPr>
          <p:spPr>
            <a:xfrm>
              <a:off x="2113657" y="4560313"/>
              <a:ext cx="21201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113658" y="4283314"/>
              <a:ext cx="21201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23528" y="2717882"/>
            <a:ext cx="2091091" cy="923330"/>
            <a:chOff x="2113657" y="4283314"/>
            <a:chExt cx="2120135" cy="923330"/>
          </a:xfrm>
        </p:grpSpPr>
        <p:sp>
          <p:nvSpPr>
            <p:cNvPr id="58" name="TextBox 57"/>
            <p:cNvSpPr txBox="1"/>
            <p:nvPr/>
          </p:nvSpPr>
          <p:spPr>
            <a:xfrm>
              <a:off x="2113657" y="4560313"/>
              <a:ext cx="21201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113658" y="4283314"/>
              <a:ext cx="21201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008844" y="4024684"/>
            <a:ext cx="2091091" cy="923330"/>
            <a:chOff x="2113657" y="4283314"/>
            <a:chExt cx="2120135" cy="923330"/>
          </a:xfrm>
        </p:grpSpPr>
        <p:sp>
          <p:nvSpPr>
            <p:cNvPr id="61" name="TextBox 60"/>
            <p:cNvSpPr txBox="1"/>
            <p:nvPr/>
          </p:nvSpPr>
          <p:spPr>
            <a:xfrm>
              <a:off x="2113657" y="4560313"/>
              <a:ext cx="21201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113658" y="4283314"/>
              <a:ext cx="21201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121412" y="1383086"/>
            <a:ext cx="2091091" cy="923330"/>
            <a:chOff x="2113657" y="4283314"/>
            <a:chExt cx="2120135" cy="923330"/>
          </a:xfrm>
        </p:grpSpPr>
        <p:sp>
          <p:nvSpPr>
            <p:cNvPr id="64" name="TextBox 63"/>
            <p:cNvSpPr txBox="1"/>
            <p:nvPr/>
          </p:nvSpPr>
          <p:spPr>
            <a:xfrm>
              <a:off x="2113657" y="4560313"/>
              <a:ext cx="21201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113658" y="4283314"/>
              <a:ext cx="21201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660232" y="2713914"/>
            <a:ext cx="2091091" cy="923330"/>
            <a:chOff x="2113657" y="4283314"/>
            <a:chExt cx="2120135" cy="923330"/>
          </a:xfrm>
        </p:grpSpPr>
        <p:sp>
          <p:nvSpPr>
            <p:cNvPr id="67" name="TextBox 66"/>
            <p:cNvSpPr txBox="1"/>
            <p:nvPr/>
          </p:nvSpPr>
          <p:spPr>
            <a:xfrm>
              <a:off x="2113657" y="4560313"/>
              <a:ext cx="21201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113658" y="4283314"/>
              <a:ext cx="21201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121412" y="4020716"/>
            <a:ext cx="2091091" cy="923330"/>
            <a:chOff x="2113657" y="4283314"/>
            <a:chExt cx="2120135" cy="923330"/>
          </a:xfrm>
        </p:grpSpPr>
        <p:sp>
          <p:nvSpPr>
            <p:cNvPr id="70" name="TextBox 69"/>
            <p:cNvSpPr txBox="1"/>
            <p:nvPr/>
          </p:nvSpPr>
          <p:spPr>
            <a:xfrm>
              <a:off x="2113657" y="4560313"/>
              <a:ext cx="21201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113658" y="4283314"/>
              <a:ext cx="21201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5" name="Rectangle 23"/>
          <p:cNvSpPr/>
          <p:nvPr/>
        </p:nvSpPr>
        <p:spPr>
          <a:xfrm>
            <a:off x="5300490" y="1705998"/>
            <a:ext cx="446317" cy="262535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40EBAEDA-2E91-BF56-AB02-97F7C6F6DC4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95650" y="2009775"/>
            <a:ext cx="2476499" cy="2187575"/>
            <a:chOff x="2076" y="1266"/>
            <a:chExt cx="1560" cy="137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9961E6D-05B3-A5D1-17BE-65A338B28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1" y="1428"/>
              <a:ext cx="1097" cy="1191"/>
            </a:xfrm>
            <a:custGeom>
              <a:avLst/>
              <a:gdLst>
                <a:gd name="T0" fmla="*/ 172 w 353"/>
                <a:gd name="T1" fmla="*/ 2 h 383"/>
                <a:gd name="T2" fmla="*/ 182 w 353"/>
                <a:gd name="T3" fmla="*/ 7 h 383"/>
                <a:gd name="T4" fmla="*/ 196 w 353"/>
                <a:gd name="T5" fmla="*/ 10 h 383"/>
                <a:gd name="T6" fmla="*/ 205 w 353"/>
                <a:gd name="T7" fmla="*/ 14 h 383"/>
                <a:gd name="T8" fmla="*/ 214 w 353"/>
                <a:gd name="T9" fmla="*/ 20 h 383"/>
                <a:gd name="T10" fmla="*/ 223 w 353"/>
                <a:gd name="T11" fmla="*/ 19 h 383"/>
                <a:gd name="T12" fmla="*/ 235 w 353"/>
                <a:gd name="T13" fmla="*/ 23 h 383"/>
                <a:gd name="T14" fmla="*/ 267 w 353"/>
                <a:gd name="T15" fmla="*/ 37 h 383"/>
                <a:gd name="T16" fmla="*/ 293 w 353"/>
                <a:gd name="T17" fmla="*/ 48 h 383"/>
                <a:gd name="T18" fmla="*/ 323 w 353"/>
                <a:gd name="T19" fmla="*/ 33 h 383"/>
                <a:gd name="T20" fmla="*/ 350 w 353"/>
                <a:gd name="T21" fmla="*/ 48 h 383"/>
                <a:gd name="T22" fmla="*/ 333 w 353"/>
                <a:gd name="T23" fmla="*/ 102 h 383"/>
                <a:gd name="T24" fmla="*/ 265 w 353"/>
                <a:gd name="T25" fmla="*/ 146 h 383"/>
                <a:gd name="T26" fmla="*/ 215 w 353"/>
                <a:gd name="T27" fmla="*/ 146 h 383"/>
                <a:gd name="T28" fmla="*/ 205 w 353"/>
                <a:gd name="T29" fmla="*/ 227 h 383"/>
                <a:gd name="T30" fmla="*/ 132 w 353"/>
                <a:gd name="T31" fmla="*/ 292 h 383"/>
                <a:gd name="T32" fmla="*/ 109 w 353"/>
                <a:gd name="T33" fmla="*/ 300 h 383"/>
                <a:gd name="T34" fmla="*/ 84 w 353"/>
                <a:gd name="T35" fmla="*/ 374 h 383"/>
                <a:gd name="T36" fmla="*/ 58 w 353"/>
                <a:gd name="T37" fmla="*/ 380 h 383"/>
                <a:gd name="T38" fmla="*/ 42 w 353"/>
                <a:gd name="T39" fmla="*/ 369 h 383"/>
                <a:gd name="T40" fmla="*/ 36 w 353"/>
                <a:gd name="T41" fmla="*/ 353 h 383"/>
                <a:gd name="T42" fmla="*/ 36 w 353"/>
                <a:gd name="T43" fmla="*/ 348 h 383"/>
                <a:gd name="T44" fmla="*/ 34 w 353"/>
                <a:gd name="T45" fmla="*/ 344 h 383"/>
                <a:gd name="T46" fmla="*/ 26 w 353"/>
                <a:gd name="T47" fmla="*/ 339 h 383"/>
                <a:gd name="T48" fmla="*/ 8 w 353"/>
                <a:gd name="T49" fmla="*/ 332 h 383"/>
                <a:gd name="T50" fmla="*/ 13 w 353"/>
                <a:gd name="T51" fmla="*/ 325 h 383"/>
                <a:gd name="T52" fmla="*/ 7 w 353"/>
                <a:gd name="T53" fmla="*/ 319 h 383"/>
                <a:gd name="T54" fmla="*/ 2 w 353"/>
                <a:gd name="T55" fmla="*/ 312 h 383"/>
                <a:gd name="T56" fmla="*/ 40 w 353"/>
                <a:gd name="T57" fmla="*/ 327 h 383"/>
                <a:gd name="T58" fmla="*/ 56 w 353"/>
                <a:gd name="T59" fmla="*/ 342 h 383"/>
                <a:gd name="T60" fmla="*/ 57 w 353"/>
                <a:gd name="T61" fmla="*/ 359 h 383"/>
                <a:gd name="T62" fmla="*/ 71 w 353"/>
                <a:gd name="T63" fmla="*/ 362 h 383"/>
                <a:gd name="T64" fmla="*/ 91 w 353"/>
                <a:gd name="T65" fmla="*/ 297 h 383"/>
                <a:gd name="T66" fmla="*/ 93 w 353"/>
                <a:gd name="T67" fmla="*/ 281 h 383"/>
                <a:gd name="T68" fmla="*/ 128 w 353"/>
                <a:gd name="T69" fmla="*/ 274 h 383"/>
                <a:gd name="T70" fmla="*/ 178 w 353"/>
                <a:gd name="T71" fmla="*/ 239 h 383"/>
                <a:gd name="T72" fmla="*/ 199 w 353"/>
                <a:gd name="T73" fmla="*/ 167 h 383"/>
                <a:gd name="T74" fmla="*/ 189 w 353"/>
                <a:gd name="T75" fmla="*/ 111 h 383"/>
                <a:gd name="T76" fmla="*/ 230 w 353"/>
                <a:gd name="T77" fmla="*/ 126 h 383"/>
                <a:gd name="T78" fmla="*/ 275 w 353"/>
                <a:gd name="T79" fmla="*/ 126 h 383"/>
                <a:gd name="T80" fmla="*/ 328 w 353"/>
                <a:gd name="T81" fmla="*/ 78 h 383"/>
                <a:gd name="T82" fmla="*/ 331 w 353"/>
                <a:gd name="T83" fmla="*/ 54 h 383"/>
                <a:gd name="T84" fmla="*/ 314 w 353"/>
                <a:gd name="T85" fmla="*/ 52 h 383"/>
                <a:gd name="T86" fmla="*/ 299 w 353"/>
                <a:gd name="T87" fmla="*/ 71 h 383"/>
                <a:gd name="T88" fmla="*/ 228 w 353"/>
                <a:gd name="T89" fmla="*/ 37 h 383"/>
                <a:gd name="T90" fmla="*/ 171 w 353"/>
                <a:gd name="T91" fmla="*/ 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3" h="383">
                  <a:moveTo>
                    <a:pt x="168" y="2"/>
                  </a:moveTo>
                  <a:cubicBezTo>
                    <a:pt x="169" y="0"/>
                    <a:pt x="170" y="0"/>
                    <a:pt x="172" y="2"/>
                  </a:cubicBezTo>
                  <a:cubicBezTo>
                    <a:pt x="174" y="4"/>
                    <a:pt x="176" y="6"/>
                    <a:pt x="180" y="5"/>
                  </a:cubicBezTo>
                  <a:cubicBezTo>
                    <a:pt x="181" y="5"/>
                    <a:pt x="182" y="6"/>
                    <a:pt x="182" y="7"/>
                  </a:cubicBezTo>
                  <a:cubicBezTo>
                    <a:pt x="186" y="11"/>
                    <a:pt x="190" y="11"/>
                    <a:pt x="194" y="10"/>
                  </a:cubicBezTo>
                  <a:cubicBezTo>
                    <a:pt x="195" y="9"/>
                    <a:pt x="196" y="9"/>
                    <a:pt x="196" y="10"/>
                  </a:cubicBezTo>
                  <a:cubicBezTo>
                    <a:pt x="197" y="12"/>
                    <a:pt x="199" y="12"/>
                    <a:pt x="201" y="12"/>
                  </a:cubicBezTo>
                  <a:cubicBezTo>
                    <a:pt x="203" y="12"/>
                    <a:pt x="204" y="13"/>
                    <a:pt x="205" y="14"/>
                  </a:cubicBezTo>
                  <a:cubicBezTo>
                    <a:pt x="206" y="16"/>
                    <a:pt x="207" y="18"/>
                    <a:pt x="208" y="19"/>
                  </a:cubicBezTo>
                  <a:cubicBezTo>
                    <a:pt x="210" y="21"/>
                    <a:pt x="211" y="24"/>
                    <a:pt x="214" y="20"/>
                  </a:cubicBezTo>
                  <a:cubicBezTo>
                    <a:pt x="214" y="19"/>
                    <a:pt x="216" y="19"/>
                    <a:pt x="217" y="19"/>
                  </a:cubicBezTo>
                  <a:cubicBezTo>
                    <a:pt x="219" y="20"/>
                    <a:pt x="221" y="20"/>
                    <a:pt x="223" y="19"/>
                  </a:cubicBezTo>
                  <a:cubicBezTo>
                    <a:pt x="223" y="19"/>
                    <a:pt x="224" y="19"/>
                    <a:pt x="224" y="19"/>
                  </a:cubicBezTo>
                  <a:cubicBezTo>
                    <a:pt x="227" y="21"/>
                    <a:pt x="232" y="20"/>
                    <a:pt x="235" y="23"/>
                  </a:cubicBezTo>
                  <a:cubicBezTo>
                    <a:pt x="238" y="27"/>
                    <a:pt x="243" y="27"/>
                    <a:pt x="247" y="29"/>
                  </a:cubicBezTo>
                  <a:cubicBezTo>
                    <a:pt x="253" y="33"/>
                    <a:pt x="260" y="34"/>
                    <a:pt x="267" y="37"/>
                  </a:cubicBezTo>
                  <a:cubicBezTo>
                    <a:pt x="275" y="41"/>
                    <a:pt x="284" y="43"/>
                    <a:pt x="292" y="48"/>
                  </a:cubicBezTo>
                  <a:cubicBezTo>
                    <a:pt x="292" y="48"/>
                    <a:pt x="293" y="48"/>
                    <a:pt x="293" y="48"/>
                  </a:cubicBezTo>
                  <a:cubicBezTo>
                    <a:pt x="298" y="50"/>
                    <a:pt x="298" y="50"/>
                    <a:pt x="299" y="46"/>
                  </a:cubicBezTo>
                  <a:cubicBezTo>
                    <a:pt x="302" y="35"/>
                    <a:pt x="312" y="30"/>
                    <a:pt x="323" y="33"/>
                  </a:cubicBezTo>
                  <a:cubicBezTo>
                    <a:pt x="330" y="35"/>
                    <a:pt x="336" y="39"/>
                    <a:pt x="343" y="42"/>
                  </a:cubicBezTo>
                  <a:cubicBezTo>
                    <a:pt x="345" y="43"/>
                    <a:pt x="347" y="46"/>
                    <a:pt x="350" y="48"/>
                  </a:cubicBezTo>
                  <a:cubicBezTo>
                    <a:pt x="352" y="54"/>
                    <a:pt x="353" y="60"/>
                    <a:pt x="352" y="66"/>
                  </a:cubicBezTo>
                  <a:cubicBezTo>
                    <a:pt x="348" y="79"/>
                    <a:pt x="342" y="91"/>
                    <a:pt x="333" y="102"/>
                  </a:cubicBezTo>
                  <a:cubicBezTo>
                    <a:pt x="327" y="108"/>
                    <a:pt x="321" y="115"/>
                    <a:pt x="315" y="122"/>
                  </a:cubicBezTo>
                  <a:cubicBezTo>
                    <a:pt x="301" y="135"/>
                    <a:pt x="285" y="144"/>
                    <a:pt x="265" y="146"/>
                  </a:cubicBezTo>
                  <a:cubicBezTo>
                    <a:pt x="250" y="148"/>
                    <a:pt x="235" y="146"/>
                    <a:pt x="220" y="141"/>
                  </a:cubicBezTo>
                  <a:cubicBezTo>
                    <a:pt x="215" y="140"/>
                    <a:pt x="215" y="140"/>
                    <a:pt x="215" y="146"/>
                  </a:cubicBezTo>
                  <a:cubicBezTo>
                    <a:pt x="217" y="158"/>
                    <a:pt x="217" y="171"/>
                    <a:pt x="216" y="184"/>
                  </a:cubicBezTo>
                  <a:cubicBezTo>
                    <a:pt x="214" y="199"/>
                    <a:pt x="211" y="214"/>
                    <a:pt x="205" y="227"/>
                  </a:cubicBezTo>
                  <a:cubicBezTo>
                    <a:pt x="196" y="249"/>
                    <a:pt x="182" y="267"/>
                    <a:pt x="162" y="279"/>
                  </a:cubicBezTo>
                  <a:cubicBezTo>
                    <a:pt x="152" y="285"/>
                    <a:pt x="142" y="289"/>
                    <a:pt x="132" y="292"/>
                  </a:cubicBezTo>
                  <a:cubicBezTo>
                    <a:pt x="125" y="294"/>
                    <a:pt x="118" y="296"/>
                    <a:pt x="111" y="297"/>
                  </a:cubicBezTo>
                  <a:cubicBezTo>
                    <a:pt x="109" y="297"/>
                    <a:pt x="109" y="299"/>
                    <a:pt x="109" y="300"/>
                  </a:cubicBezTo>
                  <a:cubicBezTo>
                    <a:pt x="109" y="307"/>
                    <a:pt x="109" y="314"/>
                    <a:pt x="108" y="321"/>
                  </a:cubicBezTo>
                  <a:cubicBezTo>
                    <a:pt x="104" y="340"/>
                    <a:pt x="97" y="358"/>
                    <a:pt x="84" y="374"/>
                  </a:cubicBezTo>
                  <a:cubicBezTo>
                    <a:pt x="81" y="379"/>
                    <a:pt x="76" y="382"/>
                    <a:pt x="70" y="383"/>
                  </a:cubicBezTo>
                  <a:cubicBezTo>
                    <a:pt x="66" y="383"/>
                    <a:pt x="62" y="383"/>
                    <a:pt x="58" y="380"/>
                  </a:cubicBezTo>
                  <a:cubicBezTo>
                    <a:pt x="54" y="378"/>
                    <a:pt x="49" y="375"/>
                    <a:pt x="46" y="371"/>
                  </a:cubicBezTo>
                  <a:cubicBezTo>
                    <a:pt x="45" y="370"/>
                    <a:pt x="44" y="369"/>
                    <a:pt x="42" y="369"/>
                  </a:cubicBezTo>
                  <a:cubicBezTo>
                    <a:pt x="39" y="366"/>
                    <a:pt x="38" y="362"/>
                    <a:pt x="37" y="358"/>
                  </a:cubicBezTo>
                  <a:cubicBezTo>
                    <a:pt x="37" y="356"/>
                    <a:pt x="37" y="354"/>
                    <a:pt x="36" y="353"/>
                  </a:cubicBezTo>
                  <a:cubicBezTo>
                    <a:pt x="36" y="353"/>
                    <a:pt x="36" y="352"/>
                    <a:pt x="36" y="352"/>
                  </a:cubicBezTo>
                  <a:cubicBezTo>
                    <a:pt x="37" y="351"/>
                    <a:pt x="37" y="349"/>
                    <a:pt x="36" y="348"/>
                  </a:cubicBezTo>
                  <a:cubicBezTo>
                    <a:pt x="36" y="348"/>
                    <a:pt x="36" y="348"/>
                    <a:pt x="36" y="348"/>
                  </a:cubicBezTo>
                  <a:cubicBezTo>
                    <a:pt x="37" y="346"/>
                    <a:pt x="35" y="345"/>
                    <a:pt x="34" y="344"/>
                  </a:cubicBezTo>
                  <a:cubicBezTo>
                    <a:pt x="32" y="343"/>
                    <a:pt x="29" y="343"/>
                    <a:pt x="28" y="340"/>
                  </a:cubicBezTo>
                  <a:cubicBezTo>
                    <a:pt x="28" y="339"/>
                    <a:pt x="28" y="337"/>
                    <a:pt x="26" y="339"/>
                  </a:cubicBezTo>
                  <a:cubicBezTo>
                    <a:pt x="21" y="339"/>
                    <a:pt x="17" y="336"/>
                    <a:pt x="12" y="335"/>
                  </a:cubicBezTo>
                  <a:cubicBezTo>
                    <a:pt x="11" y="334"/>
                    <a:pt x="9" y="334"/>
                    <a:pt x="8" y="332"/>
                  </a:cubicBezTo>
                  <a:cubicBezTo>
                    <a:pt x="8" y="331"/>
                    <a:pt x="10" y="330"/>
                    <a:pt x="11" y="329"/>
                  </a:cubicBezTo>
                  <a:cubicBezTo>
                    <a:pt x="12" y="328"/>
                    <a:pt x="13" y="326"/>
                    <a:pt x="13" y="325"/>
                  </a:cubicBezTo>
                  <a:cubicBezTo>
                    <a:pt x="13" y="322"/>
                    <a:pt x="12" y="321"/>
                    <a:pt x="9" y="322"/>
                  </a:cubicBezTo>
                  <a:cubicBezTo>
                    <a:pt x="7" y="323"/>
                    <a:pt x="6" y="322"/>
                    <a:pt x="7" y="319"/>
                  </a:cubicBezTo>
                  <a:cubicBezTo>
                    <a:pt x="7" y="318"/>
                    <a:pt x="7" y="318"/>
                    <a:pt x="5" y="318"/>
                  </a:cubicBezTo>
                  <a:cubicBezTo>
                    <a:pt x="1" y="318"/>
                    <a:pt x="0" y="317"/>
                    <a:pt x="2" y="312"/>
                  </a:cubicBezTo>
                  <a:cubicBezTo>
                    <a:pt x="7" y="313"/>
                    <a:pt x="11" y="315"/>
                    <a:pt x="15" y="317"/>
                  </a:cubicBezTo>
                  <a:cubicBezTo>
                    <a:pt x="23" y="320"/>
                    <a:pt x="32" y="323"/>
                    <a:pt x="40" y="327"/>
                  </a:cubicBezTo>
                  <a:cubicBezTo>
                    <a:pt x="44" y="330"/>
                    <a:pt x="49" y="332"/>
                    <a:pt x="53" y="335"/>
                  </a:cubicBezTo>
                  <a:cubicBezTo>
                    <a:pt x="55" y="337"/>
                    <a:pt x="56" y="339"/>
                    <a:pt x="56" y="342"/>
                  </a:cubicBezTo>
                  <a:cubicBezTo>
                    <a:pt x="55" y="345"/>
                    <a:pt x="55" y="348"/>
                    <a:pt x="54" y="351"/>
                  </a:cubicBezTo>
                  <a:cubicBezTo>
                    <a:pt x="53" y="354"/>
                    <a:pt x="54" y="357"/>
                    <a:pt x="57" y="359"/>
                  </a:cubicBezTo>
                  <a:cubicBezTo>
                    <a:pt x="59" y="360"/>
                    <a:pt x="61" y="361"/>
                    <a:pt x="63" y="363"/>
                  </a:cubicBezTo>
                  <a:cubicBezTo>
                    <a:pt x="67" y="366"/>
                    <a:pt x="68" y="365"/>
                    <a:pt x="71" y="362"/>
                  </a:cubicBezTo>
                  <a:cubicBezTo>
                    <a:pt x="77" y="355"/>
                    <a:pt x="81" y="348"/>
                    <a:pt x="84" y="340"/>
                  </a:cubicBezTo>
                  <a:cubicBezTo>
                    <a:pt x="89" y="326"/>
                    <a:pt x="92" y="312"/>
                    <a:pt x="91" y="297"/>
                  </a:cubicBezTo>
                  <a:cubicBezTo>
                    <a:pt x="91" y="293"/>
                    <a:pt x="90" y="289"/>
                    <a:pt x="89" y="285"/>
                  </a:cubicBezTo>
                  <a:cubicBezTo>
                    <a:pt x="89" y="282"/>
                    <a:pt x="90" y="281"/>
                    <a:pt x="93" y="281"/>
                  </a:cubicBezTo>
                  <a:cubicBezTo>
                    <a:pt x="103" y="280"/>
                    <a:pt x="112" y="278"/>
                    <a:pt x="122" y="276"/>
                  </a:cubicBezTo>
                  <a:cubicBezTo>
                    <a:pt x="124" y="276"/>
                    <a:pt x="126" y="275"/>
                    <a:pt x="128" y="274"/>
                  </a:cubicBezTo>
                  <a:cubicBezTo>
                    <a:pt x="130" y="274"/>
                    <a:pt x="133" y="273"/>
                    <a:pt x="135" y="272"/>
                  </a:cubicBezTo>
                  <a:cubicBezTo>
                    <a:pt x="153" y="266"/>
                    <a:pt x="167" y="255"/>
                    <a:pt x="178" y="239"/>
                  </a:cubicBezTo>
                  <a:cubicBezTo>
                    <a:pt x="187" y="227"/>
                    <a:pt x="192" y="213"/>
                    <a:pt x="195" y="199"/>
                  </a:cubicBezTo>
                  <a:cubicBezTo>
                    <a:pt x="198" y="188"/>
                    <a:pt x="199" y="177"/>
                    <a:pt x="199" y="167"/>
                  </a:cubicBezTo>
                  <a:cubicBezTo>
                    <a:pt x="199" y="149"/>
                    <a:pt x="196" y="132"/>
                    <a:pt x="190" y="116"/>
                  </a:cubicBezTo>
                  <a:cubicBezTo>
                    <a:pt x="189" y="115"/>
                    <a:pt x="188" y="113"/>
                    <a:pt x="189" y="111"/>
                  </a:cubicBezTo>
                  <a:cubicBezTo>
                    <a:pt x="191" y="110"/>
                    <a:pt x="193" y="111"/>
                    <a:pt x="194" y="112"/>
                  </a:cubicBezTo>
                  <a:cubicBezTo>
                    <a:pt x="206" y="117"/>
                    <a:pt x="218" y="122"/>
                    <a:pt x="230" y="126"/>
                  </a:cubicBezTo>
                  <a:cubicBezTo>
                    <a:pt x="233" y="126"/>
                    <a:pt x="237" y="127"/>
                    <a:pt x="240" y="128"/>
                  </a:cubicBezTo>
                  <a:cubicBezTo>
                    <a:pt x="252" y="130"/>
                    <a:pt x="263" y="130"/>
                    <a:pt x="275" y="126"/>
                  </a:cubicBezTo>
                  <a:cubicBezTo>
                    <a:pt x="282" y="124"/>
                    <a:pt x="289" y="120"/>
                    <a:pt x="295" y="115"/>
                  </a:cubicBezTo>
                  <a:cubicBezTo>
                    <a:pt x="308" y="104"/>
                    <a:pt x="319" y="92"/>
                    <a:pt x="328" y="78"/>
                  </a:cubicBezTo>
                  <a:cubicBezTo>
                    <a:pt x="331" y="73"/>
                    <a:pt x="333" y="67"/>
                    <a:pt x="334" y="61"/>
                  </a:cubicBezTo>
                  <a:cubicBezTo>
                    <a:pt x="335" y="58"/>
                    <a:pt x="334" y="56"/>
                    <a:pt x="331" y="54"/>
                  </a:cubicBezTo>
                  <a:cubicBezTo>
                    <a:pt x="328" y="52"/>
                    <a:pt x="324" y="51"/>
                    <a:pt x="320" y="49"/>
                  </a:cubicBezTo>
                  <a:cubicBezTo>
                    <a:pt x="316" y="48"/>
                    <a:pt x="316" y="49"/>
                    <a:pt x="314" y="52"/>
                  </a:cubicBezTo>
                  <a:cubicBezTo>
                    <a:pt x="313" y="59"/>
                    <a:pt x="310" y="64"/>
                    <a:pt x="307" y="70"/>
                  </a:cubicBezTo>
                  <a:cubicBezTo>
                    <a:pt x="304" y="74"/>
                    <a:pt x="303" y="74"/>
                    <a:pt x="299" y="71"/>
                  </a:cubicBezTo>
                  <a:cubicBezTo>
                    <a:pt x="288" y="64"/>
                    <a:pt x="277" y="59"/>
                    <a:pt x="265" y="54"/>
                  </a:cubicBezTo>
                  <a:cubicBezTo>
                    <a:pt x="252" y="49"/>
                    <a:pt x="240" y="44"/>
                    <a:pt x="228" y="37"/>
                  </a:cubicBezTo>
                  <a:cubicBezTo>
                    <a:pt x="217" y="30"/>
                    <a:pt x="205" y="24"/>
                    <a:pt x="193" y="17"/>
                  </a:cubicBezTo>
                  <a:cubicBezTo>
                    <a:pt x="186" y="13"/>
                    <a:pt x="179" y="8"/>
                    <a:pt x="171" y="5"/>
                  </a:cubicBezTo>
                  <a:cubicBezTo>
                    <a:pt x="170" y="4"/>
                    <a:pt x="168" y="4"/>
                    <a:pt x="168" y="2"/>
                  </a:cubicBezTo>
                  <a:close/>
                </a:path>
              </a:pathLst>
            </a:custGeom>
            <a:solidFill>
              <a:srgbClr val="F7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E4D3A0A-5E54-13A0-C687-4DE5EC632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4" y="1577"/>
              <a:ext cx="972" cy="1067"/>
            </a:xfrm>
            <a:custGeom>
              <a:avLst/>
              <a:gdLst>
                <a:gd name="T0" fmla="*/ 0 w 313"/>
                <a:gd name="T1" fmla="*/ 323 h 343"/>
                <a:gd name="T2" fmla="*/ 10 w 313"/>
                <a:gd name="T3" fmla="*/ 330 h 343"/>
                <a:gd name="T4" fmla="*/ 38 w 313"/>
                <a:gd name="T5" fmla="*/ 326 h 343"/>
                <a:gd name="T6" fmla="*/ 53 w 313"/>
                <a:gd name="T7" fmla="*/ 301 h 343"/>
                <a:gd name="T8" fmla="*/ 62 w 313"/>
                <a:gd name="T9" fmla="*/ 266 h 343"/>
                <a:gd name="T10" fmla="*/ 62 w 313"/>
                <a:gd name="T11" fmla="*/ 250 h 343"/>
                <a:gd name="T12" fmla="*/ 64 w 313"/>
                <a:gd name="T13" fmla="*/ 248 h 343"/>
                <a:gd name="T14" fmla="*/ 99 w 313"/>
                <a:gd name="T15" fmla="*/ 239 h 343"/>
                <a:gd name="T16" fmla="*/ 138 w 313"/>
                <a:gd name="T17" fmla="*/ 211 h 343"/>
                <a:gd name="T18" fmla="*/ 156 w 313"/>
                <a:gd name="T19" fmla="*/ 183 h 343"/>
                <a:gd name="T20" fmla="*/ 167 w 313"/>
                <a:gd name="T21" fmla="*/ 151 h 343"/>
                <a:gd name="T22" fmla="*/ 169 w 313"/>
                <a:gd name="T23" fmla="*/ 132 h 343"/>
                <a:gd name="T24" fmla="*/ 170 w 313"/>
                <a:gd name="T25" fmla="*/ 118 h 343"/>
                <a:gd name="T26" fmla="*/ 168 w 313"/>
                <a:gd name="T27" fmla="*/ 93 h 343"/>
                <a:gd name="T28" fmla="*/ 170 w 313"/>
                <a:gd name="T29" fmla="*/ 91 h 343"/>
                <a:gd name="T30" fmla="*/ 193 w 313"/>
                <a:gd name="T31" fmla="*/ 97 h 343"/>
                <a:gd name="T32" fmla="*/ 250 w 313"/>
                <a:gd name="T33" fmla="*/ 87 h 343"/>
                <a:gd name="T34" fmla="*/ 270 w 313"/>
                <a:gd name="T35" fmla="*/ 71 h 343"/>
                <a:gd name="T36" fmla="*/ 289 w 313"/>
                <a:gd name="T37" fmla="*/ 49 h 343"/>
                <a:gd name="T38" fmla="*/ 304 w 313"/>
                <a:gd name="T39" fmla="*/ 21 h 343"/>
                <a:gd name="T40" fmla="*/ 303 w 313"/>
                <a:gd name="T41" fmla="*/ 1 h 343"/>
                <a:gd name="T42" fmla="*/ 304 w 313"/>
                <a:gd name="T43" fmla="*/ 0 h 343"/>
                <a:gd name="T44" fmla="*/ 311 w 313"/>
                <a:gd name="T45" fmla="*/ 26 h 343"/>
                <a:gd name="T46" fmla="*/ 301 w 313"/>
                <a:gd name="T47" fmla="*/ 48 h 343"/>
                <a:gd name="T48" fmla="*/ 290 w 313"/>
                <a:gd name="T49" fmla="*/ 62 h 343"/>
                <a:gd name="T50" fmla="*/ 275 w 313"/>
                <a:gd name="T51" fmla="*/ 78 h 343"/>
                <a:gd name="T52" fmla="*/ 243 w 313"/>
                <a:gd name="T53" fmla="*/ 100 h 343"/>
                <a:gd name="T54" fmla="*/ 223 w 313"/>
                <a:gd name="T55" fmla="*/ 104 h 343"/>
                <a:gd name="T56" fmla="*/ 176 w 313"/>
                <a:gd name="T57" fmla="*/ 97 h 343"/>
                <a:gd name="T58" fmla="*/ 174 w 313"/>
                <a:gd name="T59" fmla="*/ 100 h 343"/>
                <a:gd name="T60" fmla="*/ 176 w 313"/>
                <a:gd name="T61" fmla="*/ 133 h 343"/>
                <a:gd name="T62" fmla="*/ 162 w 313"/>
                <a:gd name="T63" fmla="*/ 192 h 343"/>
                <a:gd name="T64" fmla="*/ 139 w 313"/>
                <a:gd name="T65" fmla="*/ 224 h 343"/>
                <a:gd name="T66" fmla="*/ 104 w 313"/>
                <a:gd name="T67" fmla="*/ 245 h 343"/>
                <a:gd name="T68" fmla="*/ 72 w 313"/>
                <a:gd name="T69" fmla="*/ 254 h 343"/>
                <a:gd name="T70" fmla="*/ 69 w 313"/>
                <a:gd name="T71" fmla="*/ 258 h 343"/>
                <a:gd name="T72" fmla="*/ 62 w 313"/>
                <a:gd name="T73" fmla="*/ 299 h 343"/>
                <a:gd name="T74" fmla="*/ 41 w 313"/>
                <a:gd name="T75" fmla="*/ 336 h 343"/>
                <a:gd name="T76" fmla="*/ 18 w 313"/>
                <a:gd name="T77" fmla="*/ 338 h 343"/>
                <a:gd name="T78" fmla="*/ 2 w 313"/>
                <a:gd name="T79" fmla="*/ 327 h 343"/>
                <a:gd name="T80" fmla="*/ 0 w 313"/>
                <a:gd name="T81" fmla="*/ 32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3" h="343">
                  <a:moveTo>
                    <a:pt x="0" y="323"/>
                  </a:moveTo>
                  <a:cubicBezTo>
                    <a:pt x="3" y="325"/>
                    <a:pt x="6" y="328"/>
                    <a:pt x="10" y="330"/>
                  </a:cubicBezTo>
                  <a:cubicBezTo>
                    <a:pt x="19" y="337"/>
                    <a:pt x="30" y="335"/>
                    <a:pt x="38" y="326"/>
                  </a:cubicBezTo>
                  <a:cubicBezTo>
                    <a:pt x="43" y="318"/>
                    <a:pt x="49" y="310"/>
                    <a:pt x="53" y="301"/>
                  </a:cubicBezTo>
                  <a:cubicBezTo>
                    <a:pt x="57" y="290"/>
                    <a:pt x="60" y="278"/>
                    <a:pt x="62" y="266"/>
                  </a:cubicBezTo>
                  <a:cubicBezTo>
                    <a:pt x="62" y="261"/>
                    <a:pt x="62" y="256"/>
                    <a:pt x="62" y="250"/>
                  </a:cubicBezTo>
                  <a:cubicBezTo>
                    <a:pt x="62" y="249"/>
                    <a:pt x="62" y="248"/>
                    <a:pt x="64" y="248"/>
                  </a:cubicBezTo>
                  <a:cubicBezTo>
                    <a:pt x="76" y="247"/>
                    <a:pt x="87" y="243"/>
                    <a:pt x="99" y="239"/>
                  </a:cubicBezTo>
                  <a:cubicBezTo>
                    <a:pt x="114" y="233"/>
                    <a:pt x="127" y="223"/>
                    <a:pt x="138" y="211"/>
                  </a:cubicBezTo>
                  <a:cubicBezTo>
                    <a:pt x="146" y="203"/>
                    <a:pt x="151" y="193"/>
                    <a:pt x="156" y="183"/>
                  </a:cubicBezTo>
                  <a:cubicBezTo>
                    <a:pt x="161" y="173"/>
                    <a:pt x="164" y="162"/>
                    <a:pt x="167" y="151"/>
                  </a:cubicBezTo>
                  <a:cubicBezTo>
                    <a:pt x="168" y="144"/>
                    <a:pt x="169" y="138"/>
                    <a:pt x="169" y="132"/>
                  </a:cubicBezTo>
                  <a:cubicBezTo>
                    <a:pt x="170" y="127"/>
                    <a:pt x="170" y="123"/>
                    <a:pt x="170" y="118"/>
                  </a:cubicBezTo>
                  <a:cubicBezTo>
                    <a:pt x="170" y="110"/>
                    <a:pt x="169" y="101"/>
                    <a:pt x="168" y="93"/>
                  </a:cubicBezTo>
                  <a:cubicBezTo>
                    <a:pt x="167" y="90"/>
                    <a:pt x="168" y="91"/>
                    <a:pt x="170" y="91"/>
                  </a:cubicBezTo>
                  <a:cubicBezTo>
                    <a:pt x="178" y="94"/>
                    <a:pt x="185" y="96"/>
                    <a:pt x="193" y="97"/>
                  </a:cubicBezTo>
                  <a:cubicBezTo>
                    <a:pt x="213" y="100"/>
                    <a:pt x="232" y="98"/>
                    <a:pt x="250" y="87"/>
                  </a:cubicBezTo>
                  <a:cubicBezTo>
                    <a:pt x="257" y="83"/>
                    <a:pt x="264" y="77"/>
                    <a:pt x="270" y="71"/>
                  </a:cubicBezTo>
                  <a:cubicBezTo>
                    <a:pt x="277" y="64"/>
                    <a:pt x="283" y="57"/>
                    <a:pt x="289" y="49"/>
                  </a:cubicBezTo>
                  <a:cubicBezTo>
                    <a:pt x="296" y="41"/>
                    <a:pt x="301" y="32"/>
                    <a:pt x="304" y="21"/>
                  </a:cubicBezTo>
                  <a:cubicBezTo>
                    <a:pt x="306" y="14"/>
                    <a:pt x="306" y="7"/>
                    <a:pt x="303" y="1"/>
                  </a:cubicBezTo>
                  <a:cubicBezTo>
                    <a:pt x="302" y="0"/>
                    <a:pt x="303" y="0"/>
                    <a:pt x="304" y="0"/>
                  </a:cubicBezTo>
                  <a:cubicBezTo>
                    <a:pt x="312" y="7"/>
                    <a:pt x="313" y="16"/>
                    <a:pt x="311" y="26"/>
                  </a:cubicBezTo>
                  <a:cubicBezTo>
                    <a:pt x="309" y="34"/>
                    <a:pt x="306" y="41"/>
                    <a:pt x="301" y="48"/>
                  </a:cubicBezTo>
                  <a:cubicBezTo>
                    <a:pt x="298" y="53"/>
                    <a:pt x="294" y="58"/>
                    <a:pt x="290" y="62"/>
                  </a:cubicBezTo>
                  <a:cubicBezTo>
                    <a:pt x="286" y="68"/>
                    <a:pt x="281" y="73"/>
                    <a:pt x="275" y="78"/>
                  </a:cubicBezTo>
                  <a:cubicBezTo>
                    <a:pt x="266" y="88"/>
                    <a:pt x="256" y="96"/>
                    <a:pt x="243" y="100"/>
                  </a:cubicBezTo>
                  <a:cubicBezTo>
                    <a:pt x="236" y="102"/>
                    <a:pt x="230" y="104"/>
                    <a:pt x="223" y="104"/>
                  </a:cubicBezTo>
                  <a:cubicBezTo>
                    <a:pt x="207" y="105"/>
                    <a:pt x="191" y="103"/>
                    <a:pt x="176" y="97"/>
                  </a:cubicBezTo>
                  <a:cubicBezTo>
                    <a:pt x="174" y="97"/>
                    <a:pt x="174" y="98"/>
                    <a:pt x="174" y="100"/>
                  </a:cubicBezTo>
                  <a:cubicBezTo>
                    <a:pt x="176" y="111"/>
                    <a:pt x="176" y="122"/>
                    <a:pt x="176" y="133"/>
                  </a:cubicBezTo>
                  <a:cubicBezTo>
                    <a:pt x="175" y="154"/>
                    <a:pt x="171" y="173"/>
                    <a:pt x="162" y="192"/>
                  </a:cubicBezTo>
                  <a:cubicBezTo>
                    <a:pt x="156" y="204"/>
                    <a:pt x="148" y="214"/>
                    <a:pt x="139" y="224"/>
                  </a:cubicBezTo>
                  <a:cubicBezTo>
                    <a:pt x="129" y="233"/>
                    <a:pt x="117" y="240"/>
                    <a:pt x="104" y="245"/>
                  </a:cubicBezTo>
                  <a:cubicBezTo>
                    <a:pt x="94" y="249"/>
                    <a:pt x="83" y="252"/>
                    <a:pt x="72" y="254"/>
                  </a:cubicBezTo>
                  <a:cubicBezTo>
                    <a:pt x="69" y="255"/>
                    <a:pt x="69" y="256"/>
                    <a:pt x="69" y="258"/>
                  </a:cubicBezTo>
                  <a:cubicBezTo>
                    <a:pt x="69" y="272"/>
                    <a:pt x="67" y="286"/>
                    <a:pt x="62" y="299"/>
                  </a:cubicBezTo>
                  <a:cubicBezTo>
                    <a:pt x="57" y="313"/>
                    <a:pt x="51" y="325"/>
                    <a:pt x="41" y="336"/>
                  </a:cubicBezTo>
                  <a:cubicBezTo>
                    <a:pt x="35" y="341"/>
                    <a:pt x="25" y="343"/>
                    <a:pt x="18" y="338"/>
                  </a:cubicBezTo>
                  <a:cubicBezTo>
                    <a:pt x="13" y="335"/>
                    <a:pt x="7" y="331"/>
                    <a:pt x="2" y="327"/>
                  </a:cubicBezTo>
                  <a:cubicBezTo>
                    <a:pt x="0" y="326"/>
                    <a:pt x="0" y="325"/>
                    <a:pt x="0" y="323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AB659B7-6E90-EE80-AE4A-DE6AA6B6E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" y="2087"/>
              <a:ext cx="429" cy="284"/>
            </a:xfrm>
            <a:custGeom>
              <a:avLst/>
              <a:gdLst>
                <a:gd name="T0" fmla="*/ 14 w 138"/>
                <a:gd name="T1" fmla="*/ 57 h 91"/>
                <a:gd name="T2" fmla="*/ 1 w 138"/>
                <a:gd name="T3" fmla="*/ 49 h 91"/>
                <a:gd name="T4" fmla="*/ 3 w 138"/>
                <a:gd name="T5" fmla="*/ 44 h 91"/>
                <a:gd name="T6" fmla="*/ 16 w 138"/>
                <a:gd name="T7" fmla="*/ 30 h 91"/>
                <a:gd name="T8" fmla="*/ 51 w 138"/>
                <a:gd name="T9" fmla="*/ 8 h 91"/>
                <a:gd name="T10" fmla="*/ 99 w 138"/>
                <a:gd name="T11" fmla="*/ 1 h 91"/>
                <a:gd name="T12" fmla="*/ 117 w 138"/>
                <a:gd name="T13" fmla="*/ 3 h 91"/>
                <a:gd name="T14" fmla="*/ 115 w 138"/>
                <a:gd name="T15" fmla="*/ 5 h 91"/>
                <a:gd name="T16" fmla="*/ 110 w 138"/>
                <a:gd name="T17" fmla="*/ 6 h 91"/>
                <a:gd name="T18" fmla="*/ 116 w 138"/>
                <a:gd name="T19" fmla="*/ 6 h 91"/>
                <a:gd name="T20" fmla="*/ 119 w 138"/>
                <a:gd name="T21" fmla="*/ 8 h 91"/>
                <a:gd name="T22" fmla="*/ 116 w 138"/>
                <a:gd name="T23" fmla="*/ 10 h 91"/>
                <a:gd name="T24" fmla="*/ 112 w 138"/>
                <a:gd name="T25" fmla="*/ 10 h 91"/>
                <a:gd name="T26" fmla="*/ 88 w 138"/>
                <a:gd name="T27" fmla="*/ 10 h 91"/>
                <a:gd name="T28" fmla="*/ 20 w 138"/>
                <a:gd name="T29" fmla="*/ 34 h 91"/>
                <a:gd name="T30" fmla="*/ 10 w 138"/>
                <a:gd name="T31" fmla="*/ 44 h 91"/>
                <a:gd name="T32" fmla="*/ 11 w 138"/>
                <a:gd name="T33" fmla="*/ 47 h 91"/>
                <a:gd name="T34" fmla="*/ 16 w 138"/>
                <a:gd name="T35" fmla="*/ 47 h 91"/>
                <a:gd name="T36" fmla="*/ 58 w 138"/>
                <a:gd name="T37" fmla="*/ 33 h 91"/>
                <a:gd name="T38" fmla="*/ 85 w 138"/>
                <a:gd name="T39" fmla="*/ 33 h 91"/>
                <a:gd name="T40" fmla="*/ 95 w 138"/>
                <a:gd name="T41" fmla="*/ 34 h 91"/>
                <a:gd name="T42" fmla="*/ 101 w 138"/>
                <a:gd name="T43" fmla="*/ 36 h 91"/>
                <a:gd name="T44" fmla="*/ 99 w 138"/>
                <a:gd name="T45" fmla="*/ 38 h 91"/>
                <a:gd name="T46" fmla="*/ 91 w 138"/>
                <a:gd name="T47" fmla="*/ 38 h 91"/>
                <a:gd name="T48" fmla="*/ 99 w 138"/>
                <a:gd name="T49" fmla="*/ 38 h 91"/>
                <a:gd name="T50" fmla="*/ 103 w 138"/>
                <a:gd name="T51" fmla="*/ 40 h 91"/>
                <a:gd name="T52" fmla="*/ 101 w 138"/>
                <a:gd name="T53" fmla="*/ 44 h 91"/>
                <a:gd name="T54" fmla="*/ 92 w 138"/>
                <a:gd name="T55" fmla="*/ 43 h 91"/>
                <a:gd name="T56" fmla="*/ 69 w 138"/>
                <a:gd name="T57" fmla="*/ 42 h 91"/>
                <a:gd name="T58" fmla="*/ 67 w 138"/>
                <a:gd name="T59" fmla="*/ 42 h 91"/>
                <a:gd name="T60" fmla="*/ 115 w 138"/>
                <a:gd name="T61" fmla="*/ 63 h 91"/>
                <a:gd name="T62" fmla="*/ 134 w 138"/>
                <a:gd name="T63" fmla="*/ 71 h 91"/>
                <a:gd name="T64" fmla="*/ 137 w 138"/>
                <a:gd name="T65" fmla="*/ 74 h 91"/>
                <a:gd name="T66" fmla="*/ 134 w 138"/>
                <a:gd name="T67" fmla="*/ 77 h 91"/>
                <a:gd name="T68" fmla="*/ 124 w 138"/>
                <a:gd name="T69" fmla="*/ 74 h 91"/>
                <a:gd name="T70" fmla="*/ 67 w 138"/>
                <a:gd name="T71" fmla="*/ 52 h 91"/>
                <a:gd name="T72" fmla="*/ 55 w 138"/>
                <a:gd name="T73" fmla="*/ 45 h 91"/>
                <a:gd name="T74" fmla="*/ 52 w 138"/>
                <a:gd name="T75" fmla="*/ 45 h 91"/>
                <a:gd name="T76" fmla="*/ 36 w 138"/>
                <a:gd name="T77" fmla="*/ 48 h 91"/>
                <a:gd name="T78" fmla="*/ 31 w 138"/>
                <a:gd name="T79" fmla="*/ 50 h 91"/>
                <a:gd name="T80" fmla="*/ 80 w 138"/>
                <a:gd name="T81" fmla="*/ 72 h 91"/>
                <a:gd name="T82" fmla="*/ 119 w 138"/>
                <a:gd name="T83" fmla="*/ 86 h 91"/>
                <a:gd name="T84" fmla="*/ 122 w 138"/>
                <a:gd name="T85" fmla="*/ 88 h 91"/>
                <a:gd name="T86" fmla="*/ 120 w 138"/>
                <a:gd name="T87" fmla="*/ 90 h 91"/>
                <a:gd name="T88" fmla="*/ 116 w 138"/>
                <a:gd name="T89" fmla="*/ 91 h 91"/>
                <a:gd name="T90" fmla="*/ 105 w 138"/>
                <a:gd name="T91" fmla="*/ 87 h 91"/>
                <a:gd name="T92" fmla="*/ 66 w 138"/>
                <a:gd name="T93" fmla="*/ 74 h 91"/>
                <a:gd name="T94" fmla="*/ 27 w 138"/>
                <a:gd name="T95" fmla="*/ 53 h 91"/>
                <a:gd name="T96" fmla="*/ 24 w 138"/>
                <a:gd name="T97" fmla="*/ 53 h 91"/>
                <a:gd name="T98" fmla="*/ 14 w 138"/>
                <a:gd name="T99" fmla="*/ 5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8" h="91">
                  <a:moveTo>
                    <a:pt x="14" y="57"/>
                  </a:moveTo>
                  <a:cubicBezTo>
                    <a:pt x="9" y="56"/>
                    <a:pt x="5" y="52"/>
                    <a:pt x="1" y="49"/>
                  </a:cubicBezTo>
                  <a:cubicBezTo>
                    <a:pt x="0" y="48"/>
                    <a:pt x="1" y="45"/>
                    <a:pt x="3" y="44"/>
                  </a:cubicBezTo>
                  <a:cubicBezTo>
                    <a:pt x="8" y="40"/>
                    <a:pt x="11" y="34"/>
                    <a:pt x="16" y="30"/>
                  </a:cubicBezTo>
                  <a:cubicBezTo>
                    <a:pt x="25" y="19"/>
                    <a:pt x="38" y="13"/>
                    <a:pt x="51" y="8"/>
                  </a:cubicBezTo>
                  <a:cubicBezTo>
                    <a:pt x="67" y="3"/>
                    <a:pt x="83" y="0"/>
                    <a:pt x="99" y="1"/>
                  </a:cubicBezTo>
                  <a:cubicBezTo>
                    <a:pt x="105" y="1"/>
                    <a:pt x="111" y="2"/>
                    <a:pt x="117" y="3"/>
                  </a:cubicBezTo>
                  <a:cubicBezTo>
                    <a:pt x="118" y="5"/>
                    <a:pt x="116" y="5"/>
                    <a:pt x="115" y="5"/>
                  </a:cubicBezTo>
                  <a:cubicBezTo>
                    <a:pt x="113" y="5"/>
                    <a:pt x="112" y="5"/>
                    <a:pt x="110" y="6"/>
                  </a:cubicBezTo>
                  <a:cubicBezTo>
                    <a:pt x="112" y="6"/>
                    <a:pt x="114" y="6"/>
                    <a:pt x="116" y="6"/>
                  </a:cubicBezTo>
                  <a:cubicBezTo>
                    <a:pt x="118" y="6"/>
                    <a:pt x="119" y="6"/>
                    <a:pt x="119" y="8"/>
                  </a:cubicBezTo>
                  <a:cubicBezTo>
                    <a:pt x="119" y="9"/>
                    <a:pt x="118" y="10"/>
                    <a:pt x="116" y="10"/>
                  </a:cubicBezTo>
                  <a:cubicBezTo>
                    <a:pt x="115" y="11"/>
                    <a:pt x="114" y="10"/>
                    <a:pt x="112" y="10"/>
                  </a:cubicBezTo>
                  <a:cubicBezTo>
                    <a:pt x="104" y="10"/>
                    <a:pt x="96" y="10"/>
                    <a:pt x="88" y="10"/>
                  </a:cubicBezTo>
                  <a:cubicBezTo>
                    <a:pt x="62" y="11"/>
                    <a:pt x="40" y="18"/>
                    <a:pt x="20" y="34"/>
                  </a:cubicBezTo>
                  <a:cubicBezTo>
                    <a:pt x="16" y="37"/>
                    <a:pt x="14" y="41"/>
                    <a:pt x="10" y="44"/>
                  </a:cubicBezTo>
                  <a:cubicBezTo>
                    <a:pt x="9" y="45"/>
                    <a:pt x="9" y="46"/>
                    <a:pt x="11" y="47"/>
                  </a:cubicBezTo>
                  <a:cubicBezTo>
                    <a:pt x="12" y="48"/>
                    <a:pt x="14" y="48"/>
                    <a:pt x="16" y="47"/>
                  </a:cubicBezTo>
                  <a:cubicBezTo>
                    <a:pt x="29" y="39"/>
                    <a:pt x="43" y="35"/>
                    <a:pt x="58" y="33"/>
                  </a:cubicBezTo>
                  <a:cubicBezTo>
                    <a:pt x="67" y="32"/>
                    <a:pt x="76" y="33"/>
                    <a:pt x="85" y="33"/>
                  </a:cubicBezTo>
                  <a:cubicBezTo>
                    <a:pt x="88" y="33"/>
                    <a:pt x="92" y="34"/>
                    <a:pt x="95" y="34"/>
                  </a:cubicBezTo>
                  <a:cubicBezTo>
                    <a:pt x="97" y="35"/>
                    <a:pt x="99" y="35"/>
                    <a:pt x="101" y="36"/>
                  </a:cubicBezTo>
                  <a:cubicBezTo>
                    <a:pt x="101" y="38"/>
                    <a:pt x="100" y="38"/>
                    <a:pt x="99" y="38"/>
                  </a:cubicBezTo>
                  <a:cubicBezTo>
                    <a:pt x="96" y="37"/>
                    <a:pt x="93" y="38"/>
                    <a:pt x="91" y="38"/>
                  </a:cubicBezTo>
                  <a:cubicBezTo>
                    <a:pt x="93" y="39"/>
                    <a:pt x="96" y="38"/>
                    <a:pt x="99" y="38"/>
                  </a:cubicBezTo>
                  <a:cubicBezTo>
                    <a:pt x="101" y="38"/>
                    <a:pt x="103" y="38"/>
                    <a:pt x="103" y="40"/>
                  </a:cubicBezTo>
                  <a:cubicBezTo>
                    <a:pt x="104" y="42"/>
                    <a:pt x="102" y="43"/>
                    <a:pt x="101" y="44"/>
                  </a:cubicBezTo>
                  <a:cubicBezTo>
                    <a:pt x="98" y="45"/>
                    <a:pt x="95" y="43"/>
                    <a:pt x="92" y="43"/>
                  </a:cubicBezTo>
                  <a:cubicBezTo>
                    <a:pt x="84" y="42"/>
                    <a:pt x="77" y="42"/>
                    <a:pt x="69" y="42"/>
                  </a:cubicBezTo>
                  <a:cubicBezTo>
                    <a:pt x="68" y="43"/>
                    <a:pt x="67" y="43"/>
                    <a:pt x="67" y="42"/>
                  </a:cubicBezTo>
                  <a:cubicBezTo>
                    <a:pt x="83" y="48"/>
                    <a:pt x="99" y="56"/>
                    <a:pt x="115" y="63"/>
                  </a:cubicBezTo>
                  <a:cubicBezTo>
                    <a:pt x="121" y="66"/>
                    <a:pt x="127" y="68"/>
                    <a:pt x="134" y="71"/>
                  </a:cubicBezTo>
                  <a:cubicBezTo>
                    <a:pt x="135" y="72"/>
                    <a:pt x="137" y="72"/>
                    <a:pt x="137" y="74"/>
                  </a:cubicBezTo>
                  <a:cubicBezTo>
                    <a:pt x="138" y="77"/>
                    <a:pt x="136" y="77"/>
                    <a:pt x="134" y="77"/>
                  </a:cubicBezTo>
                  <a:cubicBezTo>
                    <a:pt x="130" y="77"/>
                    <a:pt x="127" y="75"/>
                    <a:pt x="124" y="74"/>
                  </a:cubicBezTo>
                  <a:cubicBezTo>
                    <a:pt x="104" y="68"/>
                    <a:pt x="85" y="61"/>
                    <a:pt x="67" y="52"/>
                  </a:cubicBezTo>
                  <a:cubicBezTo>
                    <a:pt x="63" y="50"/>
                    <a:pt x="59" y="48"/>
                    <a:pt x="55" y="45"/>
                  </a:cubicBezTo>
                  <a:cubicBezTo>
                    <a:pt x="54" y="44"/>
                    <a:pt x="53" y="45"/>
                    <a:pt x="52" y="45"/>
                  </a:cubicBezTo>
                  <a:cubicBezTo>
                    <a:pt x="46" y="46"/>
                    <a:pt x="41" y="47"/>
                    <a:pt x="36" y="48"/>
                  </a:cubicBezTo>
                  <a:cubicBezTo>
                    <a:pt x="34" y="49"/>
                    <a:pt x="33" y="49"/>
                    <a:pt x="31" y="50"/>
                  </a:cubicBezTo>
                  <a:cubicBezTo>
                    <a:pt x="47" y="58"/>
                    <a:pt x="63" y="65"/>
                    <a:pt x="80" y="72"/>
                  </a:cubicBezTo>
                  <a:cubicBezTo>
                    <a:pt x="93" y="77"/>
                    <a:pt x="106" y="81"/>
                    <a:pt x="119" y="86"/>
                  </a:cubicBezTo>
                  <a:cubicBezTo>
                    <a:pt x="120" y="87"/>
                    <a:pt x="121" y="87"/>
                    <a:pt x="122" y="88"/>
                  </a:cubicBezTo>
                  <a:cubicBezTo>
                    <a:pt x="122" y="90"/>
                    <a:pt x="121" y="90"/>
                    <a:pt x="120" y="90"/>
                  </a:cubicBezTo>
                  <a:cubicBezTo>
                    <a:pt x="118" y="90"/>
                    <a:pt x="117" y="90"/>
                    <a:pt x="116" y="91"/>
                  </a:cubicBezTo>
                  <a:cubicBezTo>
                    <a:pt x="112" y="91"/>
                    <a:pt x="109" y="89"/>
                    <a:pt x="105" y="87"/>
                  </a:cubicBezTo>
                  <a:cubicBezTo>
                    <a:pt x="92" y="83"/>
                    <a:pt x="79" y="79"/>
                    <a:pt x="66" y="74"/>
                  </a:cubicBezTo>
                  <a:cubicBezTo>
                    <a:pt x="52" y="69"/>
                    <a:pt x="38" y="63"/>
                    <a:pt x="27" y="53"/>
                  </a:cubicBezTo>
                  <a:cubicBezTo>
                    <a:pt x="26" y="52"/>
                    <a:pt x="25" y="52"/>
                    <a:pt x="24" y="53"/>
                  </a:cubicBezTo>
                  <a:cubicBezTo>
                    <a:pt x="20" y="54"/>
                    <a:pt x="17" y="55"/>
                    <a:pt x="14" y="57"/>
                  </a:cubicBezTo>
                  <a:close/>
                </a:path>
              </a:pathLst>
            </a:custGeom>
            <a:solidFill>
              <a:srgbClr val="749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2655D3A-4647-A42B-79F6-702689DCF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9" y="2246"/>
              <a:ext cx="438" cy="218"/>
            </a:xfrm>
            <a:custGeom>
              <a:avLst/>
              <a:gdLst>
                <a:gd name="T0" fmla="*/ 3 w 141"/>
                <a:gd name="T1" fmla="*/ 6 h 70"/>
                <a:gd name="T2" fmla="*/ 15 w 141"/>
                <a:gd name="T3" fmla="*/ 0 h 70"/>
                <a:gd name="T4" fmla="*/ 16 w 141"/>
                <a:gd name="T5" fmla="*/ 0 h 70"/>
                <a:gd name="T6" fmla="*/ 35 w 141"/>
                <a:gd name="T7" fmla="*/ 13 h 70"/>
                <a:gd name="T8" fmla="*/ 78 w 141"/>
                <a:gd name="T9" fmla="*/ 30 h 70"/>
                <a:gd name="T10" fmla="*/ 104 w 141"/>
                <a:gd name="T11" fmla="*/ 39 h 70"/>
                <a:gd name="T12" fmla="*/ 105 w 141"/>
                <a:gd name="T13" fmla="*/ 39 h 70"/>
                <a:gd name="T14" fmla="*/ 114 w 141"/>
                <a:gd name="T15" fmla="*/ 42 h 70"/>
                <a:gd name="T16" fmla="*/ 126 w 141"/>
                <a:gd name="T17" fmla="*/ 48 h 70"/>
                <a:gd name="T18" fmla="*/ 128 w 141"/>
                <a:gd name="T19" fmla="*/ 50 h 70"/>
                <a:gd name="T20" fmla="*/ 128 w 141"/>
                <a:gd name="T21" fmla="*/ 50 h 70"/>
                <a:gd name="T22" fmla="*/ 132 w 141"/>
                <a:gd name="T23" fmla="*/ 53 h 70"/>
                <a:gd name="T24" fmla="*/ 134 w 141"/>
                <a:gd name="T25" fmla="*/ 56 h 70"/>
                <a:gd name="T26" fmla="*/ 133 w 141"/>
                <a:gd name="T27" fmla="*/ 58 h 70"/>
                <a:gd name="T28" fmla="*/ 135 w 141"/>
                <a:gd name="T29" fmla="*/ 58 h 70"/>
                <a:gd name="T30" fmla="*/ 139 w 141"/>
                <a:gd name="T31" fmla="*/ 58 h 70"/>
                <a:gd name="T32" fmla="*/ 139 w 141"/>
                <a:gd name="T33" fmla="*/ 65 h 70"/>
                <a:gd name="T34" fmla="*/ 134 w 141"/>
                <a:gd name="T35" fmla="*/ 69 h 70"/>
                <a:gd name="T36" fmla="*/ 127 w 141"/>
                <a:gd name="T37" fmla="*/ 68 h 70"/>
                <a:gd name="T38" fmla="*/ 56 w 141"/>
                <a:gd name="T39" fmla="*/ 41 h 70"/>
                <a:gd name="T40" fmla="*/ 30 w 141"/>
                <a:gd name="T41" fmla="*/ 30 h 70"/>
                <a:gd name="T42" fmla="*/ 28 w 141"/>
                <a:gd name="T43" fmla="*/ 28 h 70"/>
                <a:gd name="T44" fmla="*/ 29 w 141"/>
                <a:gd name="T45" fmla="*/ 26 h 70"/>
                <a:gd name="T46" fmla="*/ 34 w 141"/>
                <a:gd name="T47" fmla="*/ 22 h 70"/>
                <a:gd name="T48" fmla="*/ 38 w 141"/>
                <a:gd name="T49" fmla="*/ 20 h 70"/>
                <a:gd name="T50" fmla="*/ 35 w 141"/>
                <a:gd name="T51" fmla="*/ 19 h 70"/>
                <a:gd name="T52" fmla="*/ 29 w 141"/>
                <a:gd name="T53" fmla="*/ 18 h 70"/>
                <a:gd name="T54" fmla="*/ 19 w 141"/>
                <a:gd name="T55" fmla="*/ 18 h 70"/>
                <a:gd name="T56" fmla="*/ 15 w 141"/>
                <a:gd name="T57" fmla="*/ 21 h 70"/>
                <a:gd name="T58" fmla="*/ 8 w 141"/>
                <a:gd name="T59" fmla="*/ 22 h 70"/>
                <a:gd name="T60" fmla="*/ 9 w 141"/>
                <a:gd name="T61" fmla="*/ 17 h 70"/>
                <a:gd name="T62" fmla="*/ 11 w 141"/>
                <a:gd name="T63" fmla="*/ 15 h 70"/>
                <a:gd name="T64" fmla="*/ 21 w 141"/>
                <a:gd name="T65" fmla="*/ 14 h 70"/>
                <a:gd name="T66" fmla="*/ 17 w 141"/>
                <a:gd name="T67" fmla="*/ 8 h 70"/>
                <a:gd name="T68" fmla="*/ 13 w 141"/>
                <a:gd name="T69" fmla="*/ 7 h 70"/>
                <a:gd name="T70" fmla="*/ 8 w 141"/>
                <a:gd name="T71" fmla="*/ 8 h 70"/>
                <a:gd name="T72" fmla="*/ 6 w 141"/>
                <a:gd name="T73" fmla="*/ 10 h 70"/>
                <a:gd name="T74" fmla="*/ 5 w 141"/>
                <a:gd name="T75" fmla="*/ 13 h 70"/>
                <a:gd name="T76" fmla="*/ 4 w 141"/>
                <a:gd name="T77" fmla="*/ 11 h 70"/>
                <a:gd name="T78" fmla="*/ 3 w 141"/>
                <a:gd name="T79" fmla="*/ 11 h 70"/>
                <a:gd name="T80" fmla="*/ 0 w 141"/>
                <a:gd name="T81" fmla="*/ 10 h 70"/>
                <a:gd name="T82" fmla="*/ 3 w 141"/>
                <a:gd name="T83" fmla="*/ 8 h 70"/>
                <a:gd name="T84" fmla="*/ 5 w 141"/>
                <a:gd name="T85" fmla="*/ 8 h 70"/>
                <a:gd name="T86" fmla="*/ 3 w 141"/>
                <a:gd name="T87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" h="70">
                  <a:moveTo>
                    <a:pt x="3" y="6"/>
                  </a:moveTo>
                  <a:cubicBezTo>
                    <a:pt x="6" y="2"/>
                    <a:pt x="11" y="2"/>
                    <a:pt x="15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21" y="7"/>
                    <a:pt x="28" y="10"/>
                    <a:pt x="35" y="13"/>
                  </a:cubicBezTo>
                  <a:cubicBezTo>
                    <a:pt x="49" y="21"/>
                    <a:pt x="64" y="26"/>
                    <a:pt x="78" y="30"/>
                  </a:cubicBezTo>
                  <a:cubicBezTo>
                    <a:pt x="87" y="33"/>
                    <a:pt x="95" y="36"/>
                    <a:pt x="104" y="39"/>
                  </a:cubicBezTo>
                  <a:cubicBezTo>
                    <a:pt x="104" y="39"/>
                    <a:pt x="105" y="39"/>
                    <a:pt x="105" y="39"/>
                  </a:cubicBezTo>
                  <a:cubicBezTo>
                    <a:pt x="108" y="40"/>
                    <a:pt x="111" y="41"/>
                    <a:pt x="114" y="42"/>
                  </a:cubicBezTo>
                  <a:cubicBezTo>
                    <a:pt x="118" y="44"/>
                    <a:pt x="122" y="46"/>
                    <a:pt x="126" y="48"/>
                  </a:cubicBezTo>
                  <a:cubicBezTo>
                    <a:pt x="127" y="48"/>
                    <a:pt x="128" y="48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3"/>
                    <a:pt x="127" y="56"/>
                    <a:pt x="132" y="53"/>
                  </a:cubicBezTo>
                  <a:cubicBezTo>
                    <a:pt x="133" y="53"/>
                    <a:pt x="135" y="54"/>
                    <a:pt x="134" y="56"/>
                  </a:cubicBezTo>
                  <a:cubicBezTo>
                    <a:pt x="133" y="57"/>
                    <a:pt x="133" y="58"/>
                    <a:pt x="133" y="58"/>
                  </a:cubicBezTo>
                  <a:cubicBezTo>
                    <a:pt x="134" y="59"/>
                    <a:pt x="134" y="58"/>
                    <a:pt x="135" y="58"/>
                  </a:cubicBezTo>
                  <a:cubicBezTo>
                    <a:pt x="136" y="58"/>
                    <a:pt x="138" y="56"/>
                    <a:pt x="139" y="58"/>
                  </a:cubicBezTo>
                  <a:cubicBezTo>
                    <a:pt x="140" y="60"/>
                    <a:pt x="141" y="63"/>
                    <a:pt x="139" y="65"/>
                  </a:cubicBezTo>
                  <a:cubicBezTo>
                    <a:pt x="138" y="67"/>
                    <a:pt x="137" y="69"/>
                    <a:pt x="134" y="69"/>
                  </a:cubicBezTo>
                  <a:cubicBezTo>
                    <a:pt x="131" y="70"/>
                    <a:pt x="129" y="69"/>
                    <a:pt x="127" y="68"/>
                  </a:cubicBezTo>
                  <a:cubicBezTo>
                    <a:pt x="104" y="57"/>
                    <a:pt x="80" y="48"/>
                    <a:pt x="56" y="41"/>
                  </a:cubicBezTo>
                  <a:cubicBezTo>
                    <a:pt x="47" y="38"/>
                    <a:pt x="38" y="34"/>
                    <a:pt x="30" y="30"/>
                  </a:cubicBezTo>
                  <a:cubicBezTo>
                    <a:pt x="29" y="29"/>
                    <a:pt x="28" y="29"/>
                    <a:pt x="28" y="28"/>
                  </a:cubicBezTo>
                  <a:cubicBezTo>
                    <a:pt x="27" y="27"/>
                    <a:pt x="28" y="26"/>
                    <a:pt x="29" y="26"/>
                  </a:cubicBezTo>
                  <a:cubicBezTo>
                    <a:pt x="32" y="27"/>
                    <a:pt x="33" y="24"/>
                    <a:pt x="34" y="22"/>
                  </a:cubicBezTo>
                  <a:cubicBezTo>
                    <a:pt x="34" y="21"/>
                    <a:pt x="35" y="20"/>
                    <a:pt x="38" y="20"/>
                  </a:cubicBezTo>
                  <a:cubicBezTo>
                    <a:pt x="36" y="20"/>
                    <a:pt x="35" y="20"/>
                    <a:pt x="35" y="19"/>
                  </a:cubicBezTo>
                  <a:cubicBezTo>
                    <a:pt x="33" y="16"/>
                    <a:pt x="31" y="17"/>
                    <a:pt x="29" y="18"/>
                  </a:cubicBezTo>
                  <a:cubicBezTo>
                    <a:pt x="25" y="20"/>
                    <a:pt x="23" y="21"/>
                    <a:pt x="19" y="18"/>
                  </a:cubicBezTo>
                  <a:cubicBezTo>
                    <a:pt x="17" y="16"/>
                    <a:pt x="17" y="20"/>
                    <a:pt x="15" y="21"/>
                  </a:cubicBezTo>
                  <a:cubicBezTo>
                    <a:pt x="13" y="20"/>
                    <a:pt x="10" y="22"/>
                    <a:pt x="8" y="22"/>
                  </a:cubicBezTo>
                  <a:cubicBezTo>
                    <a:pt x="8" y="20"/>
                    <a:pt x="10" y="19"/>
                    <a:pt x="9" y="17"/>
                  </a:cubicBezTo>
                  <a:cubicBezTo>
                    <a:pt x="9" y="16"/>
                    <a:pt x="10" y="15"/>
                    <a:pt x="11" y="15"/>
                  </a:cubicBezTo>
                  <a:cubicBezTo>
                    <a:pt x="15" y="17"/>
                    <a:pt x="18" y="13"/>
                    <a:pt x="21" y="14"/>
                  </a:cubicBezTo>
                  <a:cubicBezTo>
                    <a:pt x="19" y="12"/>
                    <a:pt x="18" y="11"/>
                    <a:pt x="17" y="8"/>
                  </a:cubicBezTo>
                  <a:cubicBezTo>
                    <a:pt x="17" y="6"/>
                    <a:pt x="15" y="5"/>
                    <a:pt x="13" y="7"/>
                  </a:cubicBezTo>
                  <a:cubicBezTo>
                    <a:pt x="12" y="9"/>
                    <a:pt x="10" y="9"/>
                    <a:pt x="8" y="8"/>
                  </a:cubicBezTo>
                  <a:cubicBezTo>
                    <a:pt x="7" y="8"/>
                    <a:pt x="6" y="8"/>
                    <a:pt x="6" y="10"/>
                  </a:cubicBezTo>
                  <a:cubicBezTo>
                    <a:pt x="6" y="11"/>
                    <a:pt x="6" y="12"/>
                    <a:pt x="5" y="13"/>
                  </a:cubicBezTo>
                  <a:cubicBezTo>
                    <a:pt x="3" y="13"/>
                    <a:pt x="4" y="12"/>
                    <a:pt x="4" y="11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8"/>
                    <a:pt x="1" y="8"/>
                    <a:pt x="3" y="8"/>
                  </a:cubicBezTo>
                  <a:cubicBezTo>
                    <a:pt x="4" y="8"/>
                    <a:pt x="4" y="9"/>
                    <a:pt x="5" y="8"/>
                  </a:cubicBezTo>
                  <a:cubicBezTo>
                    <a:pt x="5" y="7"/>
                    <a:pt x="4" y="7"/>
                    <a:pt x="3" y="6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60430C65-11C6-10E6-D56F-FF3CF4633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5" y="1285"/>
              <a:ext cx="304" cy="386"/>
            </a:xfrm>
            <a:custGeom>
              <a:avLst/>
              <a:gdLst>
                <a:gd name="T0" fmla="*/ 38 w 98"/>
                <a:gd name="T1" fmla="*/ 48 h 124"/>
                <a:gd name="T2" fmla="*/ 73 w 98"/>
                <a:gd name="T3" fmla="*/ 68 h 124"/>
                <a:gd name="T4" fmla="*/ 98 w 98"/>
                <a:gd name="T5" fmla="*/ 82 h 124"/>
                <a:gd name="T6" fmla="*/ 94 w 98"/>
                <a:gd name="T7" fmla="*/ 85 h 124"/>
                <a:gd name="T8" fmla="*/ 90 w 98"/>
                <a:gd name="T9" fmla="*/ 84 h 124"/>
                <a:gd name="T10" fmla="*/ 27 w 98"/>
                <a:gd name="T11" fmla="*/ 49 h 124"/>
                <a:gd name="T12" fmla="*/ 26 w 98"/>
                <a:gd name="T13" fmla="*/ 49 h 124"/>
                <a:gd name="T14" fmla="*/ 29 w 98"/>
                <a:gd name="T15" fmla="*/ 64 h 124"/>
                <a:gd name="T16" fmla="*/ 32 w 98"/>
                <a:gd name="T17" fmla="*/ 66 h 124"/>
                <a:gd name="T18" fmla="*/ 45 w 98"/>
                <a:gd name="T19" fmla="*/ 72 h 124"/>
                <a:gd name="T20" fmla="*/ 76 w 98"/>
                <a:gd name="T21" fmla="*/ 91 h 124"/>
                <a:gd name="T22" fmla="*/ 85 w 98"/>
                <a:gd name="T23" fmla="*/ 96 h 124"/>
                <a:gd name="T24" fmla="*/ 88 w 98"/>
                <a:gd name="T25" fmla="*/ 99 h 124"/>
                <a:gd name="T26" fmla="*/ 87 w 98"/>
                <a:gd name="T27" fmla="*/ 100 h 124"/>
                <a:gd name="T28" fmla="*/ 86 w 98"/>
                <a:gd name="T29" fmla="*/ 105 h 124"/>
                <a:gd name="T30" fmla="*/ 72 w 98"/>
                <a:gd name="T31" fmla="*/ 98 h 124"/>
                <a:gd name="T32" fmla="*/ 39 w 98"/>
                <a:gd name="T33" fmla="*/ 78 h 124"/>
                <a:gd name="T34" fmla="*/ 32 w 98"/>
                <a:gd name="T35" fmla="*/ 73 h 124"/>
                <a:gd name="T36" fmla="*/ 38 w 98"/>
                <a:gd name="T37" fmla="*/ 91 h 124"/>
                <a:gd name="T38" fmla="*/ 39 w 98"/>
                <a:gd name="T39" fmla="*/ 93 h 124"/>
                <a:gd name="T40" fmla="*/ 47 w 98"/>
                <a:gd name="T41" fmla="*/ 103 h 124"/>
                <a:gd name="T42" fmla="*/ 63 w 98"/>
                <a:gd name="T43" fmla="*/ 109 h 124"/>
                <a:gd name="T44" fmla="*/ 65 w 98"/>
                <a:gd name="T45" fmla="*/ 111 h 124"/>
                <a:gd name="T46" fmla="*/ 70 w 98"/>
                <a:gd name="T47" fmla="*/ 114 h 124"/>
                <a:gd name="T48" fmla="*/ 76 w 98"/>
                <a:gd name="T49" fmla="*/ 117 h 124"/>
                <a:gd name="T50" fmla="*/ 77 w 98"/>
                <a:gd name="T51" fmla="*/ 124 h 124"/>
                <a:gd name="T52" fmla="*/ 74 w 98"/>
                <a:gd name="T53" fmla="*/ 123 h 124"/>
                <a:gd name="T54" fmla="*/ 38 w 98"/>
                <a:gd name="T55" fmla="*/ 108 h 124"/>
                <a:gd name="T56" fmla="*/ 35 w 98"/>
                <a:gd name="T57" fmla="*/ 106 h 124"/>
                <a:gd name="T58" fmla="*/ 33 w 98"/>
                <a:gd name="T59" fmla="*/ 104 h 124"/>
                <a:gd name="T60" fmla="*/ 18 w 98"/>
                <a:gd name="T61" fmla="*/ 99 h 124"/>
                <a:gd name="T62" fmla="*/ 13 w 98"/>
                <a:gd name="T63" fmla="*/ 99 h 124"/>
                <a:gd name="T64" fmla="*/ 1 w 98"/>
                <a:gd name="T65" fmla="*/ 98 h 124"/>
                <a:gd name="T66" fmla="*/ 0 w 98"/>
                <a:gd name="T67" fmla="*/ 97 h 124"/>
                <a:gd name="T68" fmla="*/ 3 w 98"/>
                <a:gd name="T69" fmla="*/ 94 h 124"/>
                <a:gd name="T70" fmla="*/ 7 w 98"/>
                <a:gd name="T71" fmla="*/ 94 h 124"/>
                <a:gd name="T72" fmla="*/ 12 w 98"/>
                <a:gd name="T73" fmla="*/ 93 h 124"/>
                <a:gd name="T74" fmla="*/ 14 w 98"/>
                <a:gd name="T75" fmla="*/ 93 h 124"/>
                <a:gd name="T76" fmla="*/ 18 w 98"/>
                <a:gd name="T77" fmla="*/ 95 h 124"/>
                <a:gd name="T78" fmla="*/ 22 w 98"/>
                <a:gd name="T79" fmla="*/ 97 h 124"/>
                <a:gd name="T80" fmla="*/ 24 w 98"/>
                <a:gd name="T81" fmla="*/ 96 h 124"/>
                <a:gd name="T82" fmla="*/ 28 w 98"/>
                <a:gd name="T83" fmla="*/ 89 h 124"/>
                <a:gd name="T84" fmla="*/ 28 w 98"/>
                <a:gd name="T85" fmla="*/ 82 h 124"/>
                <a:gd name="T86" fmla="*/ 28 w 98"/>
                <a:gd name="T87" fmla="*/ 80 h 124"/>
                <a:gd name="T88" fmla="*/ 26 w 98"/>
                <a:gd name="T89" fmla="*/ 75 h 124"/>
                <a:gd name="T90" fmla="*/ 23 w 98"/>
                <a:gd name="T91" fmla="*/ 65 h 124"/>
                <a:gd name="T92" fmla="*/ 20 w 98"/>
                <a:gd name="T93" fmla="*/ 36 h 124"/>
                <a:gd name="T94" fmla="*/ 24 w 98"/>
                <a:gd name="T95" fmla="*/ 19 h 124"/>
                <a:gd name="T96" fmla="*/ 22 w 98"/>
                <a:gd name="T97" fmla="*/ 10 h 124"/>
                <a:gd name="T98" fmla="*/ 19 w 98"/>
                <a:gd name="T99" fmla="*/ 11 h 124"/>
                <a:gd name="T100" fmla="*/ 13 w 98"/>
                <a:gd name="T101" fmla="*/ 17 h 124"/>
                <a:gd name="T102" fmla="*/ 10 w 98"/>
                <a:gd name="T103" fmla="*/ 20 h 124"/>
                <a:gd name="T104" fmla="*/ 5 w 98"/>
                <a:gd name="T105" fmla="*/ 20 h 124"/>
                <a:gd name="T106" fmla="*/ 4 w 98"/>
                <a:gd name="T107" fmla="*/ 17 h 124"/>
                <a:gd name="T108" fmla="*/ 6 w 98"/>
                <a:gd name="T109" fmla="*/ 13 h 124"/>
                <a:gd name="T110" fmla="*/ 21 w 98"/>
                <a:gd name="T111" fmla="*/ 0 h 124"/>
                <a:gd name="T112" fmla="*/ 23 w 98"/>
                <a:gd name="T113" fmla="*/ 1 h 124"/>
                <a:gd name="T114" fmla="*/ 29 w 98"/>
                <a:gd name="T115" fmla="*/ 10 h 124"/>
                <a:gd name="T116" fmla="*/ 31 w 98"/>
                <a:gd name="T117" fmla="*/ 20 h 124"/>
                <a:gd name="T118" fmla="*/ 25 w 98"/>
                <a:gd name="T119" fmla="*/ 39 h 124"/>
                <a:gd name="T120" fmla="*/ 26 w 98"/>
                <a:gd name="T121" fmla="*/ 42 h 124"/>
                <a:gd name="T122" fmla="*/ 38 w 98"/>
                <a:gd name="T123" fmla="*/ 4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8" h="124">
                  <a:moveTo>
                    <a:pt x="38" y="48"/>
                  </a:moveTo>
                  <a:cubicBezTo>
                    <a:pt x="50" y="54"/>
                    <a:pt x="62" y="61"/>
                    <a:pt x="73" y="68"/>
                  </a:cubicBezTo>
                  <a:cubicBezTo>
                    <a:pt x="82" y="72"/>
                    <a:pt x="90" y="77"/>
                    <a:pt x="98" y="82"/>
                  </a:cubicBezTo>
                  <a:cubicBezTo>
                    <a:pt x="97" y="84"/>
                    <a:pt x="96" y="85"/>
                    <a:pt x="94" y="85"/>
                  </a:cubicBezTo>
                  <a:cubicBezTo>
                    <a:pt x="93" y="85"/>
                    <a:pt x="92" y="84"/>
                    <a:pt x="90" y="84"/>
                  </a:cubicBezTo>
                  <a:cubicBezTo>
                    <a:pt x="69" y="73"/>
                    <a:pt x="48" y="62"/>
                    <a:pt x="27" y="49"/>
                  </a:cubicBezTo>
                  <a:cubicBezTo>
                    <a:pt x="27" y="49"/>
                    <a:pt x="27" y="49"/>
                    <a:pt x="26" y="49"/>
                  </a:cubicBezTo>
                  <a:cubicBezTo>
                    <a:pt x="27" y="54"/>
                    <a:pt x="28" y="59"/>
                    <a:pt x="29" y="64"/>
                  </a:cubicBezTo>
                  <a:cubicBezTo>
                    <a:pt x="30" y="65"/>
                    <a:pt x="30" y="66"/>
                    <a:pt x="32" y="66"/>
                  </a:cubicBezTo>
                  <a:cubicBezTo>
                    <a:pt x="37" y="66"/>
                    <a:pt x="41" y="69"/>
                    <a:pt x="45" y="72"/>
                  </a:cubicBezTo>
                  <a:cubicBezTo>
                    <a:pt x="55" y="79"/>
                    <a:pt x="65" y="84"/>
                    <a:pt x="76" y="91"/>
                  </a:cubicBezTo>
                  <a:cubicBezTo>
                    <a:pt x="79" y="92"/>
                    <a:pt x="82" y="94"/>
                    <a:pt x="85" y="96"/>
                  </a:cubicBezTo>
                  <a:cubicBezTo>
                    <a:pt x="86" y="97"/>
                    <a:pt x="87" y="97"/>
                    <a:pt x="88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90" y="102"/>
                    <a:pt x="88" y="104"/>
                    <a:pt x="86" y="105"/>
                  </a:cubicBezTo>
                  <a:cubicBezTo>
                    <a:pt x="81" y="104"/>
                    <a:pt x="77" y="100"/>
                    <a:pt x="72" y="98"/>
                  </a:cubicBezTo>
                  <a:cubicBezTo>
                    <a:pt x="61" y="92"/>
                    <a:pt x="50" y="85"/>
                    <a:pt x="39" y="78"/>
                  </a:cubicBezTo>
                  <a:cubicBezTo>
                    <a:pt x="37" y="76"/>
                    <a:pt x="35" y="74"/>
                    <a:pt x="32" y="73"/>
                  </a:cubicBezTo>
                  <a:cubicBezTo>
                    <a:pt x="34" y="79"/>
                    <a:pt x="36" y="85"/>
                    <a:pt x="38" y="91"/>
                  </a:cubicBezTo>
                  <a:cubicBezTo>
                    <a:pt x="38" y="92"/>
                    <a:pt x="39" y="93"/>
                    <a:pt x="39" y="93"/>
                  </a:cubicBezTo>
                  <a:cubicBezTo>
                    <a:pt x="39" y="99"/>
                    <a:pt x="42" y="102"/>
                    <a:pt x="47" y="103"/>
                  </a:cubicBezTo>
                  <a:cubicBezTo>
                    <a:pt x="53" y="104"/>
                    <a:pt x="58" y="107"/>
                    <a:pt x="63" y="109"/>
                  </a:cubicBezTo>
                  <a:cubicBezTo>
                    <a:pt x="64" y="109"/>
                    <a:pt x="65" y="110"/>
                    <a:pt x="65" y="111"/>
                  </a:cubicBezTo>
                  <a:cubicBezTo>
                    <a:pt x="66" y="113"/>
                    <a:pt x="68" y="113"/>
                    <a:pt x="70" y="114"/>
                  </a:cubicBezTo>
                  <a:cubicBezTo>
                    <a:pt x="72" y="115"/>
                    <a:pt x="74" y="116"/>
                    <a:pt x="76" y="117"/>
                  </a:cubicBezTo>
                  <a:cubicBezTo>
                    <a:pt x="79" y="118"/>
                    <a:pt x="81" y="120"/>
                    <a:pt x="77" y="124"/>
                  </a:cubicBezTo>
                  <a:cubicBezTo>
                    <a:pt x="76" y="124"/>
                    <a:pt x="75" y="124"/>
                    <a:pt x="74" y="123"/>
                  </a:cubicBezTo>
                  <a:cubicBezTo>
                    <a:pt x="62" y="118"/>
                    <a:pt x="50" y="112"/>
                    <a:pt x="38" y="108"/>
                  </a:cubicBezTo>
                  <a:cubicBezTo>
                    <a:pt x="37" y="107"/>
                    <a:pt x="35" y="107"/>
                    <a:pt x="35" y="106"/>
                  </a:cubicBezTo>
                  <a:cubicBezTo>
                    <a:pt x="35" y="104"/>
                    <a:pt x="35" y="104"/>
                    <a:pt x="33" y="104"/>
                  </a:cubicBezTo>
                  <a:cubicBezTo>
                    <a:pt x="28" y="103"/>
                    <a:pt x="22" y="102"/>
                    <a:pt x="18" y="99"/>
                  </a:cubicBezTo>
                  <a:cubicBezTo>
                    <a:pt x="16" y="98"/>
                    <a:pt x="14" y="98"/>
                    <a:pt x="13" y="99"/>
                  </a:cubicBezTo>
                  <a:cubicBezTo>
                    <a:pt x="9" y="100"/>
                    <a:pt x="5" y="97"/>
                    <a:pt x="1" y="98"/>
                  </a:cubicBezTo>
                  <a:cubicBezTo>
                    <a:pt x="0" y="98"/>
                    <a:pt x="0" y="97"/>
                    <a:pt x="0" y="97"/>
                  </a:cubicBezTo>
                  <a:cubicBezTo>
                    <a:pt x="0" y="95"/>
                    <a:pt x="1" y="94"/>
                    <a:pt x="3" y="94"/>
                  </a:cubicBezTo>
                  <a:cubicBezTo>
                    <a:pt x="4" y="93"/>
                    <a:pt x="6" y="93"/>
                    <a:pt x="7" y="94"/>
                  </a:cubicBezTo>
                  <a:cubicBezTo>
                    <a:pt x="9" y="95"/>
                    <a:pt x="11" y="94"/>
                    <a:pt x="12" y="93"/>
                  </a:cubicBezTo>
                  <a:cubicBezTo>
                    <a:pt x="13" y="93"/>
                    <a:pt x="13" y="93"/>
                    <a:pt x="14" y="93"/>
                  </a:cubicBezTo>
                  <a:cubicBezTo>
                    <a:pt x="15" y="94"/>
                    <a:pt x="16" y="95"/>
                    <a:pt x="18" y="95"/>
                  </a:cubicBezTo>
                  <a:cubicBezTo>
                    <a:pt x="19" y="95"/>
                    <a:pt x="21" y="96"/>
                    <a:pt x="22" y="97"/>
                  </a:cubicBezTo>
                  <a:cubicBezTo>
                    <a:pt x="24" y="98"/>
                    <a:pt x="23" y="96"/>
                    <a:pt x="24" y="96"/>
                  </a:cubicBezTo>
                  <a:cubicBezTo>
                    <a:pt x="26" y="94"/>
                    <a:pt x="27" y="91"/>
                    <a:pt x="28" y="89"/>
                  </a:cubicBezTo>
                  <a:cubicBezTo>
                    <a:pt x="30" y="86"/>
                    <a:pt x="28" y="84"/>
                    <a:pt x="28" y="82"/>
                  </a:cubicBezTo>
                  <a:cubicBezTo>
                    <a:pt x="27" y="81"/>
                    <a:pt x="27" y="81"/>
                    <a:pt x="28" y="80"/>
                  </a:cubicBezTo>
                  <a:cubicBezTo>
                    <a:pt x="29" y="77"/>
                    <a:pt x="29" y="77"/>
                    <a:pt x="26" y="75"/>
                  </a:cubicBezTo>
                  <a:cubicBezTo>
                    <a:pt x="24" y="72"/>
                    <a:pt x="24" y="69"/>
                    <a:pt x="23" y="65"/>
                  </a:cubicBezTo>
                  <a:cubicBezTo>
                    <a:pt x="21" y="56"/>
                    <a:pt x="20" y="46"/>
                    <a:pt x="20" y="36"/>
                  </a:cubicBezTo>
                  <a:cubicBezTo>
                    <a:pt x="21" y="30"/>
                    <a:pt x="22" y="24"/>
                    <a:pt x="24" y="19"/>
                  </a:cubicBezTo>
                  <a:cubicBezTo>
                    <a:pt x="26" y="15"/>
                    <a:pt x="25" y="12"/>
                    <a:pt x="22" y="10"/>
                  </a:cubicBezTo>
                  <a:cubicBezTo>
                    <a:pt x="21" y="9"/>
                    <a:pt x="20" y="10"/>
                    <a:pt x="19" y="11"/>
                  </a:cubicBezTo>
                  <a:cubicBezTo>
                    <a:pt x="17" y="13"/>
                    <a:pt x="15" y="15"/>
                    <a:pt x="13" y="17"/>
                  </a:cubicBezTo>
                  <a:cubicBezTo>
                    <a:pt x="12" y="19"/>
                    <a:pt x="11" y="20"/>
                    <a:pt x="10" y="20"/>
                  </a:cubicBezTo>
                  <a:cubicBezTo>
                    <a:pt x="8" y="21"/>
                    <a:pt x="6" y="20"/>
                    <a:pt x="5" y="20"/>
                  </a:cubicBezTo>
                  <a:cubicBezTo>
                    <a:pt x="3" y="20"/>
                    <a:pt x="3" y="18"/>
                    <a:pt x="4" y="17"/>
                  </a:cubicBezTo>
                  <a:cubicBezTo>
                    <a:pt x="5" y="16"/>
                    <a:pt x="6" y="15"/>
                    <a:pt x="6" y="13"/>
                  </a:cubicBezTo>
                  <a:cubicBezTo>
                    <a:pt x="10" y="8"/>
                    <a:pt x="15" y="4"/>
                    <a:pt x="21" y="0"/>
                  </a:cubicBezTo>
                  <a:cubicBezTo>
                    <a:pt x="22" y="0"/>
                    <a:pt x="22" y="0"/>
                    <a:pt x="23" y="1"/>
                  </a:cubicBezTo>
                  <a:cubicBezTo>
                    <a:pt x="24" y="4"/>
                    <a:pt x="27" y="7"/>
                    <a:pt x="29" y="10"/>
                  </a:cubicBezTo>
                  <a:cubicBezTo>
                    <a:pt x="32" y="13"/>
                    <a:pt x="32" y="17"/>
                    <a:pt x="31" y="20"/>
                  </a:cubicBezTo>
                  <a:cubicBezTo>
                    <a:pt x="27" y="26"/>
                    <a:pt x="26" y="32"/>
                    <a:pt x="25" y="39"/>
                  </a:cubicBezTo>
                  <a:cubicBezTo>
                    <a:pt x="25" y="40"/>
                    <a:pt x="25" y="41"/>
                    <a:pt x="26" y="42"/>
                  </a:cubicBezTo>
                  <a:cubicBezTo>
                    <a:pt x="30" y="44"/>
                    <a:pt x="34" y="46"/>
                    <a:pt x="38" y="48"/>
                  </a:cubicBezTo>
                  <a:close/>
                </a:path>
              </a:pathLst>
            </a:custGeom>
            <a:solidFill>
              <a:srgbClr val="58B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704DA0F1-D72F-29F1-7821-731FAC40B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" y="1611"/>
              <a:ext cx="308" cy="554"/>
            </a:xfrm>
            <a:custGeom>
              <a:avLst/>
              <a:gdLst>
                <a:gd name="T0" fmla="*/ 5 w 99"/>
                <a:gd name="T1" fmla="*/ 163 h 178"/>
                <a:gd name="T2" fmla="*/ 10 w 99"/>
                <a:gd name="T3" fmla="*/ 162 h 178"/>
                <a:gd name="T4" fmla="*/ 11 w 99"/>
                <a:gd name="T5" fmla="*/ 161 h 178"/>
                <a:gd name="T6" fmla="*/ 9 w 99"/>
                <a:gd name="T7" fmla="*/ 160 h 178"/>
                <a:gd name="T8" fmla="*/ 2 w 99"/>
                <a:gd name="T9" fmla="*/ 160 h 178"/>
                <a:gd name="T10" fmla="*/ 0 w 99"/>
                <a:gd name="T11" fmla="*/ 159 h 178"/>
                <a:gd name="T12" fmla="*/ 2 w 99"/>
                <a:gd name="T13" fmla="*/ 158 h 178"/>
                <a:gd name="T14" fmla="*/ 9 w 99"/>
                <a:gd name="T15" fmla="*/ 157 h 178"/>
                <a:gd name="T16" fmla="*/ 10 w 99"/>
                <a:gd name="T17" fmla="*/ 156 h 178"/>
                <a:gd name="T18" fmla="*/ 52 w 99"/>
                <a:gd name="T19" fmla="*/ 166 h 178"/>
                <a:gd name="T20" fmla="*/ 56 w 99"/>
                <a:gd name="T21" fmla="*/ 167 h 178"/>
                <a:gd name="T22" fmla="*/ 55 w 99"/>
                <a:gd name="T23" fmla="*/ 162 h 178"/>
                <a:gd name="T24" fmla="*/ 44 w 99"/>
                <a:gd name="T25" fmla="*/ 113 h 178"/>
                <a:gd name="T26" fmla="*/ 58 w 99"/>
                <a:gd name="T27" fmla="*/ 40 h 178"/>
                <a:gd name="T28" fmla="*/ 89 w 99"/>
                <a:gd name="T29" fmla="*/ 4 h 178"/>
                <a:gd name="T30" fmla="*/ 96 w 99"/>
                <a:gd name="T31" fmla="*/ 0 h 178"/>
                <a:gd name="T32" fmla="*/ 98 w 99"/>
                <a:gd name="T33" fmla="*/ 9 h 178"/>
                <a:gd name="T34" fmla="*/ 87 w 99"/>
                <a:gd name="T35" fmla="*/ 17 h 178"/>
                <a:gd name="T36" fmla="*/ 62 w 99"/>
                <a:gd name="T37" fmla="*/ 46 h 178"/>
                <a:gd name="T38" fmla="*/ 48 w 99"/>
                <a:gd name="T39" fmla="*/ 83 h 178"/>
                <a:gd name="T40" fmla="*/ 48 w 99"/>
                <a:gd name="T41" fmla="*/ 109 h 178"/>
                <a:gd name="T42" fmla="*/ 54 w 99"/>
                <a:gd name="T43" fmla="*/ 141 h 178"/>
                <a:gd name="T44" fmla="*/ 59 w 99"/>
                <a:gd name="T45" fmla="*/ 145 h 178"/>
                <a:gd name="T46" fmla="*/ 81 w 99"/>
                <a:gd name="T47" fmla="*/ 151 h 178"/>
                <a:gd name="T48" fmla="*/ 84 w 99"/>
                <a:gd name="T49" fmla="*/ 152 h 178"/>
                <a:gd name="T50" fmla="*/ 84 w 99"/>
                <a:gd name="T51" fmla="*/ 156 h 178"/>
                <a:gd name="T52" fmla="*/ 70 w 99"/>
                <a:gd name="T53" fmla="*/ 153 h 178"/>
                <a:gd name="T54" fmla="*/ 64 w 99"/>
                <a:gd name="T55" fmla="*/ 152 h 178"/>
                <a:gd name="T56" fmla="*/ 60 w 99"/>
                <a:gd name="T57" fmla="*/ 162 h 178"/>
                <a:gd name="T58" fmla="*/ 65 w 99"/>
                <a:gd name="T59" fmla="*/ 154 h 178"/>
                <a:gd name="T60" fmla="*/ 67 w 99"/>
                <a:gd name="T61" fmla="*/ 153 h 178"/>
                <a:gd name="T62" fmla="*/ 68 w 99"/>
                <a:gd name="T63" fmla="*/ 156 h 178"/>
                <a:gd name="T64" fmla="*/ 66 w 99"/>
                <a:gd name="T65" fmla="*/ 160 h 178"/>
                <a:gd name="T66" fmla="*/ 63 w 99"/>
                <a:gd name="T67" fmla="*/ 166 h 178"/>
                <a:gd name="T68" fmla="*/ 63 w 99"/>
                <a:gd name="T69" fmla="*/ 168 h 178"/>
                <a:gd name="T70" fmla="*/ 65 w 99"/>
                <a:gd name="T71" fmla="*/ 167 h 178"/>
                <a:gd name="T72" fmla="*/ 65 w 99"/>
                <a:gd name="T73" fmla="*/ 165 h 178"/>
                <a:gd name="T74" fmla="*/ 71 w 99"/>
                <a:gd name="T75" fmla="*/ 156 h 178"/>
                <a:gd name="T76" fmla="*/ 73 w 99"/>
                <a:gd name="T77" fmla="*/ 155 h 178"/>
                <a:gd name="T78" fmla="*/ 73 w 99"/>
                <a:gd name="T79" fmla="*/ 158 h 178"/>
                <a:gd name="T80" fmla="*/ 69 w 99"/>
                <a:gd name="T81" fmla="*/ 166 h 178"/>
                <a:gd name="T82" fmla="*/ 68 w 99"/>
                <a:gd name="T83" fmla="*/ 170 h 178"/>
                <a:gd name="T84" fmla="*/ 71 w 99"/>
                <a:gd name="T85" fmla="*/ 167 h 178"/>
                <a:gd name="T86" fmla="*/ 73 w 99"/>
                <a:gd name="T87" fmla="*/ 167 h 178"/>
                <a:gd name="T88" fmla="*/ 73 w 99"/>
                <a:gd name="T89" fmla="*/ 171 h 178"/>
                <a:gd name="T90" fmla="*/ 66 w 99"/>
                <a:gd name="T91" fmla="*/ 178 h 178"/>
                <a:gd name="T92" fmla="*/ 54 w 99"/>
                <a:gd name="T93" fmla="*/ 175 h 178"/>
                <a:gd name="T94" fmla="*/ 8 w 99"/>
                <a:gd name="T95" fmla="*/ 164 h 178"/>
                <a:gd name="T96" fmla="*/ 5 w 99"/>
                <a:gd name="T97" fmla="*/ 1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" h="178">
                  <a:moveTo>
                    <a:pt x="5" y="163"/>
                  </a:moveTo>
                  <a:cubicBezTo>
                    <a:pt x="7" y="163"/>
                    <a:pt x="8" y="163"/>
                    <a:pt x="10" y="162"/>
                  </a:cubicBezTo>
                  <a:cubicBezTo>
                    <a:pt x="11" y="162"/>
                    <a:pt x="11" y="162"/>
                    <a:pt x="11" y="161"/>
                  </a:cubicBezTo>
                  <a:cubicBezTo>
                    <a:pt x="11" y="160"/>
                    <a:pt x="10" y="160"/>
                    <a:pt x="9" y="160"/>
                  </a:cubicBezTo>
                  <a:cubicBezTo>
                    <a:pt x="7" y="160"/>
                    <a:pt x="5" y="160"/>
                    <a:pt x="2" y="160"/>
                  </a:cubicBezTo>
                  <a:cubicBezTo>
                    <a:pt x="2" y="160"/>
                    <a:pt x="1" y="160"/>
                    <a:pt x="0" y="159"/>
                  </a:cubicBezTo>
                  <a:cubicBezTo>
                    <a:pt x="0" y="158"/>
                    <a:pt x="1" y="158"/>
                    <a:pt x="2" y="158"/>
                  </a:cubicBezTo>
                  <a:cubicBezTo>
                    <a:pt x="4" y="157"/>
                    <a:pt x="7" y="157"/>
                    <a:pt x="9" y="157"/>
                  </a:cubicBezTo>
                  <a:cubicBezTo>
                    <a:pt x="10" y="157"/>
                    <a:pt x="10" y="157"/>
                    <a:pt x="10" y="156"/>
                  </a:cubicBezTo>
                  <a:cubicBezTo>
                    <a:pt x="24" y="158"/>
                    <a:pt x="38" y="162"/>
                    <a:pt x="52" y="166"/>
                  </a:cubicBezTo>
                  <a:cubicBezTo>
                    <a:pt x="53" y="166"/>
                    <a:pt x="55" y="168"/>
                    <a:pt x="56" y="167"/>
                  </a:cubicBezTo>
                  <a:cubicBezTo>
                    <a:pt x="57" y="166"/>
                    <a:pt x="56" y="164"/>
                    <a:pt x="55" y="162"/>
                  </a:cubicBezTo>
                  <a:cubicBezTo>
                    <a:pt x="50" y="146"/>
                    <a:pt x="46" y="130"/>
                    <a:pt x="44" y="113"/>
                  </a:cubicBezTo>
                  <a:cubicBezTo>
                    <a:pt x="41" y="87"/>
                    <a:pt x="45" y="62"/>
                    <a:pt x="58" y="40"/>
                  </a:cubicBezTo>
                  <a:cubicBezTo>
                    <a:pt x="67" y="26"/>
                    <a:pt x="77" y="14"/>
                    <a:pt x="89" y="4"/>
                  </a:cubicBezTo>
                  <a:cubicBezTo>
                    <a:pt x="91" y="3"/>
                    <a:pt x="94" y="1"/>
                    <a:pt x="96" y="0"/>
                  </a:cubicBezTo>
                  <a:cubicBezTo>
                    <a:pt x="97" y="3"/>
                    <a:pt x="99" y="5"/>
                    <a:pt x="98" y="9"/>
                  </a:cubicBezTo>
                  <a:cubicBezTo>
                    <a:pt x="95" y="12"/>
                    <a:pt x="91" y="14"/>
                    <a:pt x="87" y="17"/>
                  </a:cubicBezTo>
                  <a:cubicBezTo>
                    <a:pt x="77" y="25"/>
                    <a:pt x="69" y="35"/>
                    <a:pt x="62" y="46"/>
                  </a:cubicBezTo>
                  <a:cubicBezTo>
                    <a:pt x="56" y="58"/>
                    <a:pt x="51" y="70"/>
                    <a:pt x="48" y="83"/>
                  </a:cubicBezTo>
                  <a:cubicBezTo>
                    <a:pt x="47" y="92"/>
                    <a:pt x="47" y="101"/>
                    <a:pt x="48" y="109"/>
                  </a:cubicBezTo>
                  <a:cubicBezTo>
                    <a:pt x="50" y="120"/>
                    <a:pt x="52" y="130"/>
                    <a:pt x="54" y="141"/>
                  </a:cubicBezTo>
                  <a:cubicBezTo>
                    <a:pt x="55" y="143"/>
                    <a:pt x="56" y="144"/>
                    <a:pt x="59" y="145"/>
                  </a:cubicBezTo>
                  <a:cubicBezTo>
                    <a:pt x="66" y="147"/>
                    <a:pt x="73" y="149"/>
                    <a:pt x="81" y="151"/>
                  </a:cubicBezTo>
                  <a:cubicBezTo>
                    <a:pt x="82" y="151"/>
                    <a:pt x="83" y="151"/>
                    <a:pt x="84" y="152"/>
                  </a:cubicBezTo>
                  <a:cubicBezTo>
                    <a:pt x="84" y="153"/>
                    <a:pt x="86" y="154"/>
                    <a:pt x="84" y="156"/>
                  </a:cubicBezTo>
                  <a:cubicBezTo>
                    <a:pt x="79" y="156"/>
                    <a:pt x="75" y="154"/>
                    <a:pt x="70" y="153"/>
                  </a:cubicBezTo>
                  <a:cubicBezTo>
                    <a:pt x="68" y="153"/>
                    <a:pt x="66" y="151"/>
                    <a:pt x="64" y="152"/>
                  </a:cubicBezTo>
                  <a:cubicBezTo>
                    <a:pt x="61" y="154"/>
                    <a:pt x="59" y="159"/>
                    <a:pt x="60" y="162"/>
                  </a:cubicBezTo>
                  <a:cubicBezTo>
                    <a:pt x="61" y="159"/>
                    <a:pt x="63" y="157"/>
                    <a:pt x="65" y="154"/>
                  </a:cubicBezTo>
                  <a:cubicBezTo>
                    <a:pt x="65" y="154"/>
                    <a:pt x="66" y="152"/>
                    <a:pt x="67" y="153"/>
                  </a:cubicBezTo>
                  <a:cubicBezTo>
                    <a:pt x="68" y="154"/>
                    <a:pt x="68" y="155"/>
                    <a:pt x="68" y="156"/>
                  </a:cubicBezTo>
                  <a:cubicBezTo>
                    <a:pt x="67" y="157"/>
                    <a:pt x="67" y="158"/>
                    <a:pt x="66" y="160"/>
                  </a:cubicBezTo>
                  <a:cubicBezTo>
                    <a:pt x="65" y="162"/>
                    <a:pt x="64" y="164"/>
                    <a:pt x="63" y="166"/>
                  </a:cubicBezTo>
                  <a:cubicBezTo>
                    <a:pt x="63" y="167"/>
                    <a:pt x="62" y="167"/>
                    <a:pt x="63" y="168"/>
                  </a:cubicBezTo>
                  <a:cubicBezTo>
                    <a:pt x="64" y="168"/>
                    <a:pt x="64" y="167"/>
                    <a:pt x="65" y="167"/>
                  </a:cubicBezTo>
                  <a:cubicBezTo>
                    <a:pt x="65" y="166"/>
                    <a:pt x="65" y="166"/>
                    <a:pt x="65" y="165"/>
                  </a:cubicBezTo>
                  <a:cubicBezTo>
                    <a:pt x="67" y="162"/>
                    <a:pt x="69" y="159"/>
                    <a:pt x="71" y="156"/>
                  </a:cubicBezTo>
                  <a:cubicBezTo>
                    <a:pt x="72" y="156"/>
                    <a:pt x="72" y="155"/>
                    <a:pt x="73" y="155"/>
                  </a:cubicBezTo>
                  <a:cubicBezTo>
                    <a:pt x="74" y="156"/>
                    <a:pt x="74" y="157"/>
                    <a:pt x="73" y="158"/>
                  </a:cubicBezTo>
                  <a:cubicBezTo>
                    <a:pt x="72" y="161"/>
                    <a:pt x="70" y="163"/>
                    <a:pt x="69" y="166"/>
                  </a:cubicBezTo>
                  <a:cubicBezTo>
                    <a:pt x="69" y="167"/>
                    <a:pt x="68" y="168"/>
                    <a:pt x="68" y="170"/>
                  </a:cubicBezTo>
                  <a:cubicBezTo>
                    <a:pt x="70" y="169"/>
                    <a:pt x="70" y="167"/>
                    <a:pt x="71" y="167"/>
                  </a:cubicBezTo>
                  <a:cubicBezTo>
                    <a:pt x="72" y="167"/>
                    <a:pt x="73" y="167"/>
                    <a:pt x="73" y="167"/>
                  </a:cubicBezTo>
                  <a:cubicBezTo>
                    <a:pt x="74" y="169"/>
                    <a:pt x="73" y="170"/>
                    <a:pt x="73" y="171"/>
                  </a:cubicBezTo>
                  <a:cubicBezTo>
                    <a:pt x="71" y="174"/>
                    <a:pt x="70" y="177"/>
                    <a:pt x="66" y="178"/>
                  </a:cubicBezTo>
                  <a:cubicBezTo>
                    <a:pt x="61" y="178"/>
                    <a:pt x="58" y="176"/>
                    <a:pt x="54" y="175"/>
                  </a:cubicBezTo>
                  <a:cubicBezTo>
                    <a:pt x="38" y="171"/>
                    <a:pt x="23" y="166"/>
                    <a:pt x="8" y="164"/>
                  </a:cubicBezTo>
                  <a:cubicBezTo>
                    <a:pt x="7" y="164"/>
                    <a:pt x="5" y="164"/>
                    <a:pt x="5" y="163"/>
                  </a:cubicBezTo>
                  <a:close/>
                </a:path>
              </a:pathLst>
            </a:custGeom>
            <a:solidFill>
              <a:srgbClr val="6AA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0D2805E6-AA27-C16C-AA7F-7121236B9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6" y="2287"/>
              <a:ext cx="563" cy="223"/>
            </a:xfrm>
            <a:custGeom>
              <a:avLst/>
              <a:gdLst>
                <a:gd name="T0" fmla="*/ 25 w 181"/>
                <a:gd name="T1" fmla="*/ 9 h 72"/>
                <a:gd name="T2" fmla="*/ 28 w 181"/>
                <a:gd name="T3" fmla="*/ 7 h 72"/>
                <a:gd name="T4" fmla="*/ 32 w 181"/>
                <a:gd name="T5" fmla="*/ 7 h 72"/>
                <a:gd name="T6" fmla="*/ 35 w 181"/>
                <a:gd name="T7" fmla="*/ 8 h 72"/>
                <a:gd name="T8" fmla="*/ 44 w 181"/>
                <a:gd name="T9" fmla="*/ 14 h 72"/>
                <a:gd name="T10" fmla="*/ 45 w 181"/>
                <a:gd name="T11" fmla="*/ 15 h 72"/>
                <a:gd name="T12" fmla="*/ 86 w 181"/>
                <a:gd name="T13" fmla="*/ 31 h 72"/>
                <a:gd name="T14" fmla="*/ 132 w 181"/>
                <a:gd name="T15" fmla="*/ 48 h 72"/>
                <a:gd name="T16" fmla="*/ 151 w 181"/>
                <a:gd name="T17" fmla="*/ 56 h 72"/>
                <a:gd name="T18" fmla="*/ 169 w 181"/>
                <a:gd name="T19" fmla="*/ 63 h 72"/>
                <a:gd name="T20" fmla="*/ 172 w 181"/>
                <a:gd name="T21" fmla="*/ 64 h 72"/>
                <a:gd name="T22" fmla="*/ 179 w 181"/>
                <a:gd name="T23" fmla="*/ 68 h 72"/>
                <a:gd name="T24" fmla="*/ 179 w 181"/>
                <a:gd name="T25" fmla="*/ 72 h 72"/>
                <a:gd name="T26" fmla="*/ 150 w 181"/>
                <a:gd name="T27" fmla="*/ 60 h 72"/>
                <a:gd name="T28" fmla="*/ 126 w 181"/>
                <a:gd name="T29" fmla="*/ 49 h 72"/>
                <a:gd name="T30" fmla="*/ 89 w 181"/>
                <a:gd name="T31" fmla="*/ 37 h 72"/>
                <a:gd name="T32" fmla="*/ 39 w 181"/>
                <a:gd name="T33" fmla="*/ 14 h 72"/>
                <a:gd name="T34" fmla="*/ 34 w 181"/>
                <a:gd name="T35" fmla="*/ 14 h 72"/>
                <a:gd name="T36" fmla="*/ 15 w 181"/>
                <a:gd name="T37" fmla="*/ 12 h 72"/>
                <a:gd name="T38" fmla="*/ 1 w 181"/>
                <a:gd name="T39" fmla="*/ 2 h 72"/>
                <a:gd name="T40" fmla="*/ 0 w 181"/>
                <a:gd name="T41" fmla="*/ 1 h 72"/>
                <a:gd name="T42" fmla="*/ 3 w 181"/>
                <a:gd name="T43" fmla="*/ 2 h 72"/>
                <a:gd name="T44" fmla="*/ 12 w 181"/>
                <a:gd name="T45" fmla="*/ 8 h 72"/>
                <a:gd name="T46" fmla="*/ 25 w 181"/>
                <a:gd name="T47" fmla="*/ 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1" h="72">
                  <a:moveTo>
                    <a:pt x="25" y="9"/>
                  </a:moveTo>
                  <a:cubicBezTo>
                    <a:pt x="26" y="8"/>
                    <a:pt x="27" y="8"/>
                    <a:pt x="28" y="7"/>
                  </a:cubicBezTo>
                  <a:cubicBezTo>
                    <a:pt x="30" y="6"/>
                    <a:pt x="31" y="7"/>
                    <a:pt x="32" y="7"/>
                  </a:cubicBezTo>
                  <a:cubicBezTo>
                    <a:pt x="33" y="7"/>
                    <a:pt x="34" y="8"/>
                    <a:pt x="35" y="8"/>
                  </a:cubicBezTo>
                  <a:cubicBezTo>
                    <a:pt x="38" y="10"/>
                    <a:pt x="41" y="12"/>
                    <a:pt x="44" y="14"/>
                  </a:cubicBezTo>
                  <a:cubicBezTo>
                    <a:pt x="44" y="14"/>
                    <a:pt x="45" y="14"/>
                    <a:pt x="45" y="15"/>
                  </a:cubicBezTo>
                  <a:cubicBezTo>
                    <a:pt x="58" y="22"/>
                    <a:pt x="72" y="27"/>
                    <a:pt x="86" y="31"/>
                  </a:cubicBezTo>
                  <a:cubicBezTo>
                    <a:pt x="101" y="36"/>
                    <a:pt x="117" y="41"/>
                    <a:pt x="132" y="48"/>
                  </a:cubicBezTo>
                  <a:cubicBezTo>
                    <a:pt x="138" y="51"/>
                    <a:pt x="144" y="54"/>
                    <a:pt x="151" y="56"/>
                  </a:cubicBezTo>
                  <a:cubicBezTo>
                    <a:pt x="157" y="59"/>
                    <a:pt x="163" y="61"/>
                    <a:pt x="169" y="63"/>
                  </a:cubicBezTo>
                  <a:cubicBezTo>
                    <a:pt x="170" y="63"/>
                    <a:pt x="171" y="63"/>
                    <a:pt x="172" y="64"/>
                  </a:cubicBezTo>
                  <a:cubicBezTo>
                    <a:pt x="174" y="66"/>
                    <a:pt x="177" y="67"/>
                    <a:pt x="179" y="68"/>
                  </a:cubicBezTo>
                  <a:cubicBezTo>
                    <a:pt x="180" y="70"/>
                    <a:pt x="181" y="70"/>
                    <a:pt x="179" y="72"/>
                  </a:cubicBezTo>
                  <a:cubicBezTo>
                    <a:pt x="170" y="67"/>
                    <a:pt x="160" y="64"/>
                    <a:pt x="150" y="60"/>
                  </a:cubicBezTo>
                  <a:cubicBezTo>
                    <a:pt x="142" y="57"/>
                    <a:pt x="134" y="53"/>
                    <a:pt x="126" y="49"/>
                  </a:cubicBezTo>
                  <a:cubicBezTo>
                    <a:pt x="114" y="44"/>
                    <a:pt x="101" y="40"/>
                    <a:pt x="89" y="37"/>
                  </a:cubicBezTo>
                  <a:cubicBezTo>
                    <a:pt x="71" y="31"/>
                    <a:pt x="54" y="24"/>
                    <a:pt x="39" y="14"/>
                  </a:cubicBezTo>
                  <a:cubicBezTo>
                    <a:pt x="37" y="13"/>
                    <a:pt x="36" y="13"/>
                    <a:pt x="34" y="14"/>
                  </a:cubicBezTo>
                  <a:cubicBezTo>
                    <a:pt x="27" y="17"/>
                    <a:pt x="21" y="16"/>
                    <a:pt x="15" y="12"/>
                  </a:cubicBezTo>
                  <a:cubicBezTo>
                    <a:pt x="10" y="9"/>
                    <a:pt x="6" y="5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6" y="4"/>
                    <a:pt x="9" y="6"/>
                    <a:pt x="12" y="8"/>
                  </a:cubicBezTo>
                  <a:cubicBezTo>
                    <a:pt x="16" y="10"/>
                    <a:pt x="20" y="10"/>
                    <a:pt x="25" y="9"/>
                  </a:cubicBez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0BECC8A5-8C33-DBC4-A5B2-BB7B2F652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" y="1325"/>
              <a:ext cx="193" cy="262"/>
            </a:xfrm>
            <a:custGeom>
              <a:avLst/>
              <a:gdLst>
                <a:gd name="T0" fmla="*/ 45 w 62"/>
                <a:gd name="T1" fmla="*/ 81 h 84"/>
                <a:gd name="T2" fmla="*/ 39 w 62"/>
                <a:gd name="T3" fmla="*/ 81 h 84"/>
                <a:gd name="T4" fmla="*/ 35 w 62"/>
                <a:gd name="T5" fmla="*/ 81 h 84"/>
                <a:gd name="T6" fmla="*/ 21 w 62"/>
                <a:gd name="T7" fmla="*/ 81 h 84"/>
                <a:gd name="T8" fmla="*/ 12 w 62"/>
                <a:gd name="T9" fmla="*/ 82 h 84"/>
                <a:gd name="T10" fmla="*/ 3 w 62"/>
                <a:gd name="T11" fmla="*/ 83 h 84"/>
                <a:gd name="T12" fmla="*/ 1 w 62"/>
                <a:gd name="T13" fmla="*/ 79 h 84"/>
                <a:gd name="T14" fmla="*/ 19 w 62"/>
                <a:gd name="T15" fmla="*/ 78 h 84"/>
                <a:gd name="T16" fmla="*/ 23 w 62"/>
                <a:gd name="T17" fmla="*/ 75 h 84"/>
                <a:gd name="T18" fmla="*/ 23 w 62"/>
                <a:gd name="T19" fmla="*/ 48 h 84"/>
                <a:gd name="T20" fmla="*/ 32 w 62"/>
                <a:gd name="T21" fmla="*/ 10 h 84"/>
                <a:gd name="T22" fmla="*/ 38 w 62"/>
                <a:gd name="T23" fmla="*/ 0 h 84"/>
                <a:gd name="T24" fmla="*/ 41 w 62"/>
                <a:gd name="T25" fmla="*/ 7 h 84"/>
                <a:gd name="T26" fmla="*/ 35 w 62"/>
                <a:gd name="T27" fmla="*/ 15 h 84"/>
                <a:gd name="T28" fmla="*/ 35 w 62"/>
                <a:gd name="T29" fmla="*/ 9 h 84"/>
                <a:gd name="T30" fmla="*/ 36 w 62"/>
                <a:gd name="T31" fmla="*/ 16 h 84"/>
                <a:gd name="T32" fmla="*/ 33 w 62"/>
                <a:gd name="T33" fmla="*/ 22 h 84"/>
                <a:gd name="T34" fmla="*/ 26 w 62"/>
                <a:gd name="T35" fmla="*/ 51 h 84"/>
                <a:gd name="T36" fmla="*/ 30 w 62"/>
                <a:gd name="T37" fmla="*/ 55 h 84"/>
                <a:gd name="T38" fmla="*/ 56 w 62"/>
                <a:gd name="T39" fmla="*/ 61 h 84"/>
                <a:gd name="T40" fmla="*/ 58 w 62"/>
                <a:gd name="T41" fmla="*/ 62 h 84"/>
                <a:gd name="T42" fmla="*/ 62 w 62"/>
                <a:gd name="T43" fmla="*/ 64 h 84"/>
                <a:gd name="T44" fmla="*/ 60 w 62"/>
                <a:gd name="T45" fmla="*/ 67 h 84"/>
                <a:gd name="T46" fmla="*/ 55 w 62"/>
                <a:gd name="T47" fmla="*/ 67 h 84"/>
                <a:gd name="T48" fmla="*/ 48 w 62"/>
                <a:gd name="T49" fmla="*/ 65 h 84"/>
                <a:gd name="T50" fmla="*/ 42 w 62"/>
                <a:gd name="T51" fmla="*/ 67 h 84"/>
                <a:gd name="T52" fmla="*/ 38 w 62"/>
                <a:gd name="T53" fmla="*/ 75 h 84"/>
                <a:gd name="T54" fmla="*/ 36 w 62"/>
                <a:gd name="T55" fmla="*/ 78 h 84"/>
                <a:gd name="T56" fmla="*/ 39 w 62"/>
                <a:gd name="T57" fmla="*/ 76 h 84"/>
                <a:gd name="T58" fmla="*/ 45 w 62"/>
                <a:gd name="T59" fmla="*/ 66 h 84"/>
                <a:gd name="T60" fmla="*/ 48 w 62"/>
                <a:gd name="T61" fmla="*/ 64 h 84"/>
                <a:gd name="T62" fmla="*/ 48 w 62"/>
                <a:gd name="T63" fmla="*/ 68 h 84"/>
                <a:gd name="T64" fmla="*/ 43 w 62"/>
                <a:gd name="T65" fmla="*/ 75 h 84"/>
                <a:gd name="T66" fmla="*/ 45 w 62"/>
                <a:gd name="T67" fmla="*/ 8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" h="84">
                  <a:moveTo>
                    <a:pt x="45" y="81"/>
                  </a:moveTo>
                  <a:cubicBezTo>
                    <a:pt x="43" y="83"/>
                    <a:pt x="41" y="84"/>
                    <a:pt x="39" y="81"/>
                  </a:cubicBezTo>
                  <a:cubicBezTo>
                    <a:pt x="38" y="80"/>
                    <a:pt x="36" y="81"/>
                    <a:pt x="35" y="81"/>
                  </a:cubicBezTo>
                  <a:cubicBezTo>
                    <a:pt x="30" y="81"/>
                    <a:pt x="26" y="82"/>
                    <a:pt x="21" y="81"/>
                  </a:cubicBezTo>
                  <a:cubicBezTo>
                    <a:pt x="18" y="80"/>
                    <a:pt x="15" y="82"/>
                    <a:pt x="12" y="82"/>
                  </a:cubicBezTo>
                  <a:cubicBezTo>
                    <a:pt x="9" y="83"/>
                    <a:pt x="6" y="83"/>
                    <a:pt x="3" y="83"/>
                  </a:cubicBezTo>
                  <a:cubicBezTo>
                    <a:pt x="2" y="82"/>
                    <a:pt x="0" y="82"/>
                    <a:pt x="1" y="79"/>
                  </a:cubicBezTo>
                  <a:cubicBezTo>
                    <a:pt x="7" y="78"/>
                    <a:pt x="13" y="78"/>
                    <a:pt x="19" y="78"/>
                  </a:cubicBezTo>
                  <a:cubicBezTo>
                    <a:pt x="22" y="78"/>
                    <a:pt x="23" y="77"/>
                    <a:pt x="23" y="75"/>
                  </a:cubicBezTo>
                  <a:cubicBezTo>
                    <a:pt x="23" y="66"/>
                    <a:pt x="23" y="57"/>
                    <a:pt x="23" y="48"/>
                  </a:cubicBezTo>
                  <a:cubicBezTo>
                    <a:pt x="24" y="35"/>
                    <a:pt x="26" y="22"/>
                    <a:pt x="32" y="10"/>
                  </a:cubicBezTo>
                  <a:cubicBezTo>
                    <a:pt x="33" y="6"/>
                    <a:pt x="35" y="3"/>
                    <a:pt x="38" y="0"/>
                  </a:cubicBezTo>
                  <a:cubicBezTo>
                    <a:pt x="38" y="4"/>
                    <a:pt x="38" y="5"/>
                    <a:pt x="41" y="7"/>
                  </a:cubicBezTo>
                  <a:cubicBezTo>
                    <a:pt x="40" y="10"/>
                    <a:pt x="39" y="14"/>
                    <a:pt x="35" y="15"/>
                  </a:cubicBezTo>
                  <a:cubicBezTo>
                    <a:pt x="34" y="13"/>
                    <a:pt x="37" y="11"/>
                    <a:pt x="35" y="9"/>
                  </a:cubicBezTo>
                  <a:cubicBezTo>
                    <a:pt x="33" y="12"/>
                    <a:pt x="33" y="13"/>
                    <a:pt x="36" y="16"/>
                  </a:cubicBezTo>
                  <a:cubicBezTo>
                    <a:pt x="36" y="18"/>
                    <a:pt x="34" y="20"/>
                    <a:pt x="33" y="22"/>
                  </a:cubicBezTo>
                  <a:cubicBezTo>
                    <a:pt x="28" y="31"/>
                    <a:pt x="27" y="41"/>
                    <a:pt x="26" y="51"/>
                  </a:cubicBezTo>
                  <a:cubicBezTo>
                    <a:pt x="26" y="55"/>
                    <a:pt x="26" y="55"/>
                    <a:pt x="30" y="55"/>
                  </a:cubicBezTo>
                  <a:cubicBezTo>
                    <a:pt x="39" y="56"/>
                    <a:pt x="47" y="58"/>
                    <a:pt x="56" y="61"/>
                  </a:cubicBezTo>
                  <a:cubicBezTo>
                    <a:pt x="57" y="61"/>
                    <a:pt x="58" y="61"/>
                    <a:pt x="58" y="62"/>
                  </a:cubicBezTo>
                  <a:cubicBezTo>
                    <a:pt x="60" y="63"/>
                    <a:pt x="61" y="62"/>
                    <a:pt x="62" y="64"/>
                  </a:cubicBezTo>
                  <a:cubicBezTo>
                    <a:pt x="62" y="65"/>
                    <a:pt x="62" y="67"/>
                    <a:pt x="60" y="67"/>
                  </a:cubicBezTo>
                  <a:cubicBezTo>
                    <a:pt x="58" y="68"/>
                    <a:pt x="57" y="67"/>
                    <a:pt x="55" y="67"/>
                  </a:cubicBezTo>
                  <a:cubicBezTo>
                    <a:pt x="53" y="66"/>
                    <a:pt x="50" y="66"/>
                    <a:pt x="48" y="65"/>
                  </a:cubicBezTo>
                  <a:cubicBezTo>
                    <a:pt x="44" y="64"/>
                    <a:pt x="44" y="64"/>
                    <a:pt x="42" y="67"/>
                  </a:cubicBezTo>
                  <a:cubicBezTo>
                    <a:pt x="41" y="70"/>
                    <a:pt x="39" y="72"/>
                    <a:pt x="38" y="75"/>
                  </a:cubicBezTo>
                  <a:cubicBezTo>
                    <a:pt x="37" y="76"/>
                    <a:pt x="36" y="77"/>
                    <a:pt x="36" y="78"/>
                  </a:cubicBezTo>
                  <a:cubicBezTo>
                    <a:pt x="38" y="78"/>
                    <a:pt x="38" y="77"/>
                    <a:pt x="39" y="76"/>
                  </a:cubicBezTo>
                  <a:cubicBezTo>
                    <a:pt x="40" y="72"/>
                    <a:pt x="43" y="69"/>
                    <a:pt x="45" y="66"/>
                  </a:cubicBezTo>
                  <a:cubicBezTo>
                    <a:pt x="46" y="65"/>
                    <a:pt x="47" y="64"/>
                    <a:pt x="48" y="64"/>
                  </a:cubicBezTo>
                  <a:cubicBezTo>
                    <a:pt x="49" y="66"/>
                    <a:pt x="48" y="67"/>
                    <a:pt x="48" y="68"/>
                  </a:cubicBezTo>
                  <a:cubicBezTo>
                    <a:pt x="46" y="71"/>
                    <a:pt x="45" y="73"/>
                    <a:pt x="43" y="75"/>
                  </a:cubicBezTo>
                  <a:cubicBezTo>
                    <a:pt x="42" y="78"/>
                    <a:pt x="42" y="79"/>
                    <a:pt x="45" y="81"/>
                  </a:cubicBezTo>
                  <a:close/>
                </a:path>
              </a:pathLst>
            </a:custGeom>
            <a:solidFill>
              <a:srgbClr val="62B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FF863906-902F-61E3-2852-BE5DCBC68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9" y="1568"/>
              <a:ext cx="215" cy="71"/>
            </a:xfrm>
            <a:custGeom>
              <a:avLst/>
              <a:gdLst>
                <a:gd name="T0" fmla="*/ 35 w 69"/>
                <a:gd name="T1" fmla="*/ 1 h 23"/>
                <a:gd name="T2" fmla="*/ 37 w 69"/>
                <a:gd name="T3" fmla="*/ 4 h 23"/>
                <a:gd name="T4" fmla="*/ 46 w 69"/>
                <a:gd name="T5" fmla="*/ 3 h 23"/>
                <a:gd name="T6" fmla="*/ 59 w 69"/>
                <a:gd name="T7" fmla="*/ 2 h 23"/>
                <a:gd name="T8" fmla="*/ 67 w 69"/>
                <a:gd name="T9" fmla="*/ 2 h 23"/>
                <a:gd name="T10" fmla="*/ 69 w 69"/>
                <a:gd name="T11" fmla="*/ 3 h 23"/>
                <a:gd name="T12" fmla="*/ 66 w 69"/>
                <a:gd name="T13" fmla="*/ 5 h 23"/>
                <a:gd name="T14" fmla="*/ 60 w 69"/>
                <a:gd name="T15" fmla="*/ 6 h 23"/>
                <a:gd name="T16" fmla="*/ 51 w 69"/>
                <a:gd name="T17" fmla="*/ 6 h 23"/>
                <a:gd name="T18" fmla="*/ 51 w 69"/>
                <a:gd name="T19" fmla="*/ 6 h 23"/>
                <a:gd name="T20" fmla="*/ 51 w 69"/>
                <a:gd name="T21" fmla="*/ 6 h 23"/>
                <a:gd name="T22" fmla="*/ 52 w 69"/>
                <a:gd name="T23" fmla="*/ 7 h 23"/>
                <a:gd name="T24" fmla="*/ 48 w 69"/>
                <a:gd name="T25" fmla="*/ 9 h 23"/>
                <a:gd name="T26" fmla="*/ 8 w 69"/>
                <a:gd name="T27" fmla="*/ 22 h 23"/>
                <a:gd name="T28" fmla="*/ 4 w 69"/>
                <a:gd name="T29" fmla="*/ 22 h 23"/>
                <a:gd name="T30" fmla="*/ 1 w 69"/>
                <a:gd name="T31" fmla="*/ 16 h 23"/>
                <a:gd name="T32" fmla="*/ 2 w 69"/>
                <a:gd name="T33" fmla="*/ 14 h 23"/>
                <a:gd name="T34" fmla="*/ 35 w 69"/>
                <a:gd name="T3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23">
                  <a:moveTo>
                    <a:pt x="35" y="1"/>
                  </a:moveTo>
                  <a:cubicBezTo>
                    <a:pt x="35" y="3"/>
                    <a:pt x="36" y="4"/>
                    <a:pt x="37" y="4"/>
                  </a:cubicBezTo>
                  <a:cubicBezTo>
                    <a:pt x="40" y="4"/>
                    <a:pt x="43" y="4"/>
                    <a:pt x="46" y="3"/>
                  </a:cubicBezTo>
                  <a:cubicBezTo>
                    <a:pt x="50" y="3"/>
                    <a:pt x="54" y="0"/>
                    <a:pt x="59" y="2"/>
                  </a:cubicBezTo>
                  <a:cubicBezTo>
                    <a:pt x="61" y="4"/>
                    <a:pt x="65" y="3"/>
                    <a:pt x="67" y="2"/>
                  </a:cubicBezTo>
                  <a:cubicBezTo>
                    <a:pt x="68" y="2"/>
                    <a:pt x="69" y="2"/>
                    <a:pt x="69" y="3"/>
                  </a:cubicBezTo>
                  <a:cubicBezTo>
                    <a:pt x="68" y="4"/>
                    <a:pt x="67" y="4"/>
                    <a:pt x="66" y="5"/>
                  </a:cubicBezTo>
                  <a:cubicBezTo>
                    <a:pt x="64" y="7"/>
                    <a:pt x="62" y="6"/>
                    <a:pt x="60" y="6"/>
                  </a:cubicBezTo>
                  <a:cubicBezTo>
                    <a:pt x="57" y="6"/>
                    <a:pt x="54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1" y="9"/>
                    <a:pt x="50" y="9"/>
                    <a:pt x="48" y="9"/>
                  </a:cubicBezTo>
                  <a:cubicBezTo>
                    <a:pt x="34" y="10"/>
                    <a:pt x="20" y="15"/>
                    <a:pt x="8" y="22"/>
                  </a:cubicBezTo>
                  <a:cubicBezTo>
                    <a:pt x="7" y="22"/>
                    <a:pt x="6" y="23"/>
                    <a:pt x="4" y="22"/>
                  </a:cubicBezTo>
                  <a:cubicBezTo>
                    <a:pt x="3" y="21"/>
                    <a:pt x="4" y="17"/>
                    <a:pt x="1" y="16"/>
                  </a:cubicBezTo>
                  <a:cubicBezTo>
                    <a:pt x="0" y="16"/>
                    <a:pt x="3" y="15"/>
                    <a:pt x="2" y="14"/>
                  </a:cubicBezTo>
                  <a:cubicBezTo>
                    <a:pt x="12" y="7"/>
                    <a:pt x="23" y="3"/>
                    <a:pt x="35" y="1"/>
                  </a:cubicBezTo>
                  <a:close/>
                </a:path>
              </a:pathLst>
            </a:custGeom>
            <a:solidFill>
              <a:srgbClr val="5F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E375A936-8900-E2CE-772F-B0378C28A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8" y="1291"/>
              <a:ext cx="44" cy="109"/>
            </a:xfrm>
            <a:custGeom>
              <a:avLst/>
              <a:gdLst>
                <a:gd name="T0" fmla="*/ 1 w 14"/>
                <a:gd name="T1" fmla="*/ 0 h 35"/>
                <a:gd name="T2" fmla="*/ 9 w 14"/>
                <a:gd name="T3" fmla="*/ 32 h 35"/>
                <a:gd name="T4" fmla="*/ 5 w 14"/>
                <a:gd name="T5" fmla="*/ 33 h 35"/>
                <a:gd name="T6" fmla="*/ 1 w 14"/>
                <a:gd name="T7" fmla="*/ 31 h 35"/>
                <a:gd name="T8" fmla="*/ 0 w 14"/>
                <a:gd name="T9" fmla="*/ 28 h 35"/>
                <a:gd name="T10" fmla="*/ 1 w 14"/>
                <a:gd name="T11" fmla="*/ 1 h 35"/>
                <a:gd name="T12" fmla="*/ 1 w 1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5">
                  <a:moveTo>
                    <a:pt x="1" y="0"/>
                  </a:moveTo>
                  <a:cubicBezTo>
                    <a:pt x="12" y="9"/>
                    <a:pt x="14" y="21"/>
                    <a:pt x="9" y="32"/>
                  </a:cubicBezTo>
                  <a:cubicBezTo>
                    <a:pt x="8" y="34"/>
                    <a:pt x="7" y="35"/>
                    <a:pt x="5" y="33"/>
                  </a:cubicBezTo>
                  <a:cubicBezTo>
                    <a:pt x="4" y="32"/>
                    <a:pt x="2" y="32"/>
                    <a:pt x="1" y="31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6" y="19"/>
                    <a:pt x="6" y="10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0389A0EE-B92C-6FDE-89B5-FF585FA8D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2" y="2526"/>
              <a:ext cx="19" cy="50"/>
            </a:xfrm>
            <a:custGeom>
              <a:avLst/>
              <a:gdLst>
                <a:gd name="T0" fmla="*/ 0 w 6"/>
                <a:gd name="T1" fmla="*/ 0 h 16"/>
                <a:gd name="T2" fmla="*/ 2 w 6"/>
                <a:gd name="T3" fmla="*/ 4 h 16"/>
                <a:gd name="T4" fmla="*/ 6 w 6"/>
                <a:gd name="T5" fmla="*/ 16 h 16"/>
                <a:gd name="T6" fmla="*/ 3 w 6"/>
                <a:gd name="T7" fmla="*/ 11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cubicBezTo>
                    <a:pt x="2" y="0"/>
                    <a:pt x="1" y="3"/>
                    <a:pt x="2" y="4"/>
                  </a:cubicBezTo>
                  <a:cubicBezTo>
                    <a:pt x="3" y="8"/>
                    <a:pt x="4" y="12"/>
                    <a:pt x="6" y="16"/>
                  </a:cubicBezTo>
                  <a:cubicBezTo>
                    <a:pt x="4" y="15"/>
                    <a:pt x="3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265F7FE5-8CC4-07CB-BF93-7AD77DC81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0" y="1266"/>
              <a:ext cx="21" cy="25"/>
            </a:xfrm>
            <a:custGeom>
              <a:avLst/>
              <a:gdLst>
                <a:gd name="T0" fmla="*/ 7 w 7"/>
                <a:gd name="T1" fmla="*/ 8 h 8"/>
                <a:gd name="T2" fmla="*/ 0 w 7"/>
                <a:gd name="T3" fmla="*/ 0 h 8"/>
                <a:gd name="T4" fmla="*/ 7 w 7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4" y="6"/>
                    <a:pt x="2" y="3"/>
                    <a:pt x="0" y="0"/>
                  </a:cubicBezTo>
                  <a:cubicBezTo>
                    <a:pt x="4" y="1"/>
                    <a:pt x="6" y="4"/>
                    <a:pt x="7" y="8"/>
                  </a:cubicBez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E95E6321-AF62-7818-7510-0D071797A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2" y="2510"/>
              <a:ext cx="7" cy="13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4 h 4"/>
                <a:gd name="T4" fmla="*/ 0 w 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1"/>
                    <a:pt x="2" y="3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1281437B-CA72-267E-A85F-E581799D7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3" y="1540"/>
              <a:ext cx="442" cy="299"/>
            </a:xfrm>
            <a:custGeom>
              <a:avLst/>
              <a:gdLst>
                <a:gd name="T0" fmla="*/ 30 w 142"/>
                <a:gd name="T1" fmla="*/ 2 h 96"/>
                <a:gd name="T2" fmla="*/ 34 w 142"/>
                <a:gd name="T3" fmla="*/ 0 h 96"/>
                <a:gd name="T4" fmla="*/ 49 w 142"/>
                <a:gd name="T5" fmla="*/ 8 h 96"/>
                <a:gd name="T6" fmla="*/ 89 w 142"/>
                <a:gd name="T7" fmla="*/ 25 h 96"/>
                <a:gd name="T8" fmla="*/ 106 w 142"/>
                <a:gd name="T9" fmla="*/ 36 h 96"/>
                <a:gd name="T10" fmla="*/ 110 w 142"/>
                <a:gd name="T11" fmla="*/ 35 h 96"/>
                <a:gd name="T12" fmla="*/ 120 w 142"/>
                <a:gd name="T13" fmla="*/ 16 h 96"/>
                <a:gd name="T14" fmla="*/ 126 w 142"/>
                <a:gd name="T15" fmla="*/ 12 h 96"/>
                <a:gd name="T16" fmla="*/ 136 w 142"/>
                <a:gd name="T17" fmla="*/ 17 h 96"/>
                <a:gd name="T18" fmla="*/ 141 w 142"/>
                <a:gd name="T19" fmla="*/ 27 h 96"/>
                <a:gd name="T20" fmla="*/ 124 w 142"/>
                <a:gd name="T21" fmla="*/ 56 h 96"/>
                <a:gd name="T22" fmla="*/ 100 w 142"/>
                <a:gd name="T23" fmla="*/ 81 h 96"/>
                <a:gd name="T24" fmla="*/ 46 w 142"/>
                <a:gd name="T25" fmla="*/ 93 h 96"/>
                <a:gd name="T26" fmla="*/ 37 w 142"/>
                <a:gd name="T27" fmla="*/ 89 h 96"/>
                <a:gd name="T28" fmla="*/ 29 w 142"/>
                <a:gd name="T29" fmla="*/ 88 h 96"/>
                <a:gd name="T30" fmla="*/ 28 w 142"/>
                <a:gd name="T31" fmla="*/ 84 h 96"/>
                <a:gd name="T32" fmla="*/ 36 w 142"/>
                <a:gd name="T33" fmla="*/ 83 h 96"/>
                <a:gd name="T34" fmla="*/ 48 w 142"/>
                <a:gd name="T35" fmla="*/ 84 h 96"/>
                <a:gd name="T36" fmla="*/ 64 w 142"/>
                <a:gd name="T37" fmla="*/ 84 h 96"/>
                <a:gd name="T38" fmla="*/ 101 w 142"/>
                <a:gd name="T39" fmla="*/ 70 h 96"/>
                <a:gd name="T40" fmla="*/ 130 w 142"/>
                <a:gd name="T41" fmla="*/ 38 h 96"/>
                <a:gd name="T42" fmla="*/ 134 w 142"/>
                <a:gd name="T43" fmla="*/ 30 h 96"/>
                <a:gd name="T44" fmla="*/ 132 w 142"/>
                <a:gd name="T45" fmla="*/ 25 h 96"/>
                <a:gd name="T46" fmla="*/ 127 w 142"/>
                <a:gd name="T47" fmla="*/ 22 h 96"/>
                <a:gd name="T48" fmla="*/ 123 w 142"/>
                <a:gd name="T49" fmla="*/ 23 h 96"/>
                <a:gd name="T50" fmla="*/ 111 w 142"/>
                <a:gd name="T51" fmla="*/ 45 h 96"/>
                <a:gd name="T52" fmla="*/ 81 w 142"/>
                <a:gd name="T53" fmla="*/ 59 h 96"/>
                <a:gd name="T54" fmla="*/ 30 w 142"/>
                <a:gd name="T55" fmla="*/ 49 h 96"/>
                <a:gd name="T56" fmla="*/ 20 w 142"/>
                <a:gd name="T57" fmla="*/ 45 h 96"/>
                <a:gd name="T58" fmla="*/ 14 w 142"/>
                <a:gd name="T59" fmla="*/ 42 h 96"/>
                <a:gd name="T60" fmla="*/ 14 w 142"/>
                <a:gd name="T61" fmla="*/ 41 h 96"/>
                <a:gd name="T62" fmla="*/ 9 w 142"/>
                <a:gd name="T63" fmla="*/ 34 h 96"/>
                <a:gd name="T64" fmla="*/ 1 w 142"/>
                <a:gd name="T65" fmla="*/ 30 h 96"/>
                <a:gd name="T66" fmla="*/ 1 w 142"/>
                <a:gd name="T67" fmla="*/ 29 h 96"/>
                <a:gd name="T68" fmla="*/ 4 w 142"/>
                <a:gd name="T69" fmla="*/ 29 h 96"/>
                <a:gd name="T70" fmla="*/ 19 w 142"/>
                <a:gd name="T71" fmla="*/ 35 h 96"/>
                <a:gd name="T72" fmla="*/ 22 w 142"/>
                <a:gd name="T73" fmla="*/ 41 h 96"/>
                <a:gd name="T74" fmla="*/ 27 w 142"/>
                <a:gd name="T75" fmla="*/ 44 h 96"/>
                <a:gd name="T76" fmla="*/ 32 w 142"/>
                <a:gd name="T77" fmla="*/ 45 h 96"/>
                <a:gd name="T78" fmla="*/ 27 w 142"/>
                <a:gd name="T79" fmla="*/ 43 h 96"/>
                <a:gd name="T80" fmla="*/ 24 w 142"/>
                <a:gd name="T81" fmla="*/ 41 h 96"/>
                <a:gd name="T82" fmla="*/ 23 w 142"/>
                <a:gd name="T83" fmla="*/ 39 h 96"/>
                <a:gd name="T84" fmla="*/ 25 w 142"/>
                <a:gd name="T85" fmla="*/ 39 h 96"/>
                <a:gd name="T86" fmla="*/ 28 w 142"/>
                <a:gd name="T87" fmla="*/ 39 h 96"/>
                <a:gd name="T88" fmla="*/ 60 w 142"/>
                <a:gd name="T89" fmla="*/ 48 h 96"/>
                <a:gd name="T90" fmla="*/ 71 w 142"/>
                <a:gd name="T91" fmla="*/ 49 h 96"/>
                <a:gd name="T92" fmla="*/ 40 w 142"/>
                <a:gd name="T93" fmla="*/ 34 h 96"/>
                <a:gd name="T94" fmla="*/ 37 w 142"/>
                <a:gd name="T95" fmla="*/ 32 h 96"/>
                <a:gd name="T96" fmla="*/ 33 w 142"/>
                <a:gd name="T97" fmla="*/ 26 h 96"/>
                <a:gd name="T98" fmla="*/ 24 w 142"/>
                <a:gd name="T99" fmla="*/ 24 h 96"/>
                <a:gd name="T100" fmla="*/ 22 w 142"/>
                <a:gd name="T101" fmla="*/ 23 h 96"/>
                <a:gd name="T102" fmla="*/ 22 w 142"/>
                <a:gd name="T103" fmla="*/ 18 h 96"/>
                <a:gd name="T104" fmla="*/ 24 w 142"/>
                <a:gd name="T105" fmla="*/ 17 h 96"/>
                <a:gd name="T106" fmla="*/ 36 w 142"/>
                <a:gd name="T107" fmla="*/ 23 h 96"/>
                <a:gd name="T108" fmla="*/ 68 w 142"/>
                <a:gd name="T109" fmla="*/ 39 h 96"/>
                <a:gd name="T110" fmla="*/ 83 w 142"/>
                <a:gd name="T111" fmla="*/ 48 h 96"/>
                <a:gd name="T112" fmla="*/ 86 w 142"/>
                <a:gd name="T113" fmla="*/ 49 h 96"/>
                <a:gd name="T114" fmla="*/ 99 w 142"/>
                <a:gd name="T115" fmla="*/ 44 h 96"/>
                <a:gd name="T116" fmla="*/ 99 w 142"/>
                <a:gd name="T117" fmla="*/ 40 h 96"/>
                <a:gd name="T118" fmla="*/ 76 w 142"/>
                <a:gd name="T119" fmla="*/ 27 h 96"/>
                <a:gd name="T120" fmla="*/ 36 w 142"/>
                <a:gd name="T121" fmla="*/ 7 h 96"/>
                <a:gd name="T122" fmla="*/ 33 w 142"/>
                <a:gd name="T123" fmla="*/ 5 h 96"/>
                <a:gd name="T124" fmla="*/ 30 w 142"/>
                <a:gd name="T125" fmla="*/ 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2" h="96">
                  <a:moveTo>
                    <a:pt x="30" y="2"/>
                  </a:moveTo>
                  <a:cubicBezTo>
                    <a:pt x="32" y="3"/>
                    <a:pt x="32" y="0"/>
                    <a:pt x="34" y="0"/>
                  </a:cubicBezTo>
                  <a:cubicBezTo>
                    <a:pt x="39" y="3"/>
                    <a:pt x="44" y="5"/>
                    <a:pt x="49" y="8"/>
                  </a:cubicBezTo>
                  <a:cubicBezTo>
                    <a:pt x="63" y="14"/>
                    <a:pt x="76" y="18"/>
                    <a:pt x="89" y="25"/>
                  </a:cubicBezTo>
                  <a:cubicBezTo>
                    <a:pt x="95" y="28"/>
                    <a:pt x="101" y="31"/>
                    <a:pt x="106" y="36"/>
                  </a:cubicBezTo>
                  <a:cubicBezTo>
                    <a:pt x="108" y="38"/>
                    <a:pt x="109" y="37"/>
                    <a:pt x="110" y="35"/>
                  </a:cubicBezTo>
                  <a:cubicBezTo>
                    <a:pt x="115" y="30"/>
                    <a:pt x="118" y="23"/>
                    <a:pt x="120" y="16"/>
                  </a:cubicBezTo>
                  <a:cubicBezTo>
                    <a:pt x="121" y="12"/>
                    <a:pt x="122" y="11"/>
                    <a:pt x="126" y="12"/>
                  </a:cubicBezTo>
                  <a:cubicBezTo>
                    <a:pt x="129" y="14"/>
                    <a:pt x="133" y="15"/>
                    <a:pt x="136" y="17"/>
                  </a:cubicBezTo>
                  <a:cubicBezTo>
                    <a:pt x="141" y="19"/>
                    <a:pt x="142" y="22"/>
                    <a:pt x="141" y="27"/>
                  </a:cubicBezTo>
                  <a:cubicBezTo>
                    <a:pt x="138" y="39"/>
                    <a:pt x="132" y="48"/>
                    <a:pt x="124" y="56"/>
                  </a:cubicBezTo>
                  <a:cubicBezTo>
                    <a:pt x="116" y="65"/>
                    <a:pt x="109" y="74"/>
                    <a:pt x="100" y="81"/>
                  </a:cubicBezTo>
                  <a:cubicBezTo>
                    <a:pt x="84" y="93"/>
                    <a:pt x="66" y="96"/>
                    <a:pt x="46" y="93"/>
                  </a:cubicBezTo>
                  <a:cubicBezTo>
                    <a:pt x="44" y="90"/>
                    <a:pt x="40" y="89"/>
                    <a:pt x="37" y="89"/>
                  </a:cubicBezTo>
                  <a:cubicBezTo>
                    <a:pt x="34" y="89"/>
                    <a:pt x="31" y="89"/>
                    <a:pt x="29" y="88"/>
                  </a:cubicBezTo>
                  <a:cubicBezTo>
                    <a:pt x="26" y="87"/>
                    <a:pt x="27" y="86"/>
                    <a:pt x="28" y="84"/>
                  </a:cubicBezTo>
                  <a:cubicBezTo>
                    <a:pt x="30" y="82"/>
                    <a:pt x="33" y="82"/>
                    <a:pt x="36" y="83"/>
                  </a:cubicBezTo>
                  <a:cubicBezTo>
                    <a:pt x="39" y="85"/>
                    <a:pt x="43" y="85"/>
                    <a:pt x="48" y="84"/>
                  </a:cubicBezTo>
                  <a:cubicBezTo>
                    <a:pt x="53" y="84"/>
                    <a:pt x="59" y="84"/>
                    <a:pt x="64" y="84"/>
                  </a:cubicBezTo>
                  <a:cubicBezTo>
                    <a:pt x="78" y="84"/>
                    <a:pt x="90" y="79"/>
                    <a:pt x="101" y="70"/>
                  </a:cubicBezTo>
                  <a:cubicBezTo>
                    <a:pt x="112" y="61"/>
                    <a:pt x="121" y="49"/>
                    <a:pt x="130" y="38"/>
                  </a:cubicBezTo>
                  <a:cubicBezTo>
                    <a:pt x="132" y="36"/>
                    <a:pt x="133" y="33"/>
                    <a:pt x="134" y="30"/>
                  </a:cubicBezTo>
                  <a:cubicBezTo>
                    <a:pt x="135" y="28"/>
                    <a:pt x="135" y="26"/>
                    <a:pt x="132" y="25"/>
                  </a:cubicBezTo>
                  <a:cubicBezTo>
                    <a:pt x="131" y="24"/>
                    <a:pt x="129" y="23"/>
                    <a:pt x="127" y="22"/>
                  </a:cubicBezTo>
                  <a:cubicBezTo>
                    <a:pt x="124" y="20"/>
                    <a:pt x="123" y="21"/>
                    <a:pt x="123" y="23"/>
                  </a:cubicBezTo>
                  <a:cubicBezTo>
                    <a:pt x="120" y="31"/>
                    <a:pt x="117" y="38"/>
                    <a:pt x="111" y="45"/>
                  </a:cubicBezTo>
                  <a:cubicBezTo>
                    <a:pt x="103" y="54"/>
                    <a:pt x="93" y="58"/>
                    <a:pt x="81" y="59"/>
                  </a:cubicBezTo>
                  <a:cubicBezTo>
                    <a:pt x="63" y="60"/>
                    <a:pt x="47" y="55"/>
                    <a:pt x="30" y="49"/>
                  </a:cubicBezTo>
                  <a:cubicBezTo>
                    <a:pt x="27" y="48"/>
                    <a:pt x="23" y="47"/>
                    <a:pt x="20" y="45"/>
                  </a:cubicBezTo>
                  <a:cubicBezTo>
                    <a:pt x="19" y="42"/>
                    <a:pt x="16" y="43"/>
                    <a:pt x="14" y="42"/>
                  </a:cubicBezTo>
                  <a:cubicBezTo>
                    <a:pt x="14" y="42"/>
                    <a:pt x="14" y="41"/>
                    <a:pt x="14" y="41"/>
                  </a:cubicBezTo>
                  <a:cubicBezTo>
                    <a:pt x="15" y="37"/>
                    <a:pt x="14" y="36"/>
                    <a:pt x="9" y="34"/>
                  </a:cubicBezTo>
                  <a:cubicBezTo>
                    <a:pt x="6" y="33"/>
                    <a:pt x="3" y="33"/>
                    <a:pt x="1" y="30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2" y="28"/>
                    <a:pt x="3" y="29"/>
                    <a:pt x="4" y="29"/>
                  </a:cubicBezTo>
                  <a:cubicBezTo>
                    <a:pt x="9" y="32"/>
                    <a:pt x="14" y="33"/>
                    <a:pt x="19" y="35"/>
                  </a:cubicBezTo>
                  <a:cubicBezTo>
                    <a:pt x="21" y="37"/>
                    <a:pt x="23" y="38"/>
                    <a:pt x="22" y="41"/>
                  </a:cubicBezTo>
                  <a:cubicBezTo>
                    <a:pt x="22" y="42"/>
                    <a:pt x="25" y="43"/>
                    <a:pt x="27" y="44"/>
                  </a:cubicBezTo>
                  <a:cubicBezTo>
                    <a:pt x="28" y="44"/>
                    <a:pt x="30" y="44"/>
                    <a:pt x="32" y="45"/>
                  </a:cubicBezTo>
                  <a:cubicBezTo>
                    <a:pt x="31" y="44"/>
                    <a:pt x="28" y="44"/>
                    <a:pt x="27" y="43"/>
                  </a:cubicBezTo>
                  <a:cubicBezTo>
                    <a:pt x="26" y="43"/>
                    <a:pt x="25" y="42"/>
                    <a:pt x="24" y="41"/>
                  </a:cubicBezTo>
                  <a:cubicBezTo>
                    <a:pt x="23" y="41"/>
                    <a:pt x="23" y="40"/>
                    <a:pt x="23" y="39"/>
                  </a:cubicBezTo>
                  <a:cubicBezTo>
                    <a:pt x="24" y="39"/>
                    <a:pt x="25" y="39"/>
                    <a:pt x="25" y="39"/>
                  </a:cubicBezTo>
                  <a:cubicBezTo>
                    <a:pt x="26" y="39"/>
                    <a:pt x="27" y="39"/>
                    <a:pt x="28" y="39"/>
                  </a:cubicBezTo>
                  <a:cubicBezTo>
                    <a:pt x="39" y="43"/>
                    <a:pt x="49" y="46"/>
                    <a:pt x="60" y="48"/>
                  </a:cubicBezTo>
                  <a:cubicBezTo>
                    <a:pt x="64" y="49"/>
                    <a:pt x="67" y="49"/>
                    <a:pt x="71" y="49"/>
                  </a:cubicBezTo>
                  <a:cubicBezTo>
                    <a:pt x="61" y="44"/>
                    <a:pt x="51" y="39"/>
                    <a:pt x="40" y="34"/>
                  </a:cubicBezTo>
                  <a:cubicBezTo>
                    <a:pt x="39" y="33"/>
                    <a:pt x="38" y="33"/>
                    <a:pt x="37" y="32"/>
                  </a:cubicBezTo>
                  <a:cubicBezTo>
                    <a:pt x="37" y="29"/>
                    <a:pt x="35" y="28"/>
                    <a:pt x="33" y="26"/>
                  </a:cubicBezTo>
                  <a:cubicBezTo>
                    <a:pt x="30" y="23"/>
                    <a:pt x="27" y="22"/>
                    <a:pt x="24" y="24"/>
                  </a:cubicBezTo>
                  <a:cubicBezTo>
                    <a:pt x="23" y="24"/>
                    <a:pt x="22" y="24"/>
                    <a:pt x="22" y="23"/>
                  </a:cubicBezTo>
                  <a:cubicBezTo>
                    <a:pt x="23" y="21"/>
                    <a:pt x="26" y="20"/>
                    <a:pt x="22" y="18"/>
                  </a:cubicBezTo>
                  <a:cubicBezTo>
                    <a:pt x="22" y="18"/>
                    <a:pt x="22" y="17"/>
                    <a:pt x="24" y="17"/>
                  </a:cubicBezTo>
                  <a:cubicBezTo>
                    <a:pt x="28" y="18"/>
                    <a:pt x="32" y="21"/>
                    <a:pt x="36" y="23"/>
                  </a:cubicBezTo>
                  <a:cubicBezTo>
                    <a:pt x="47" y="28"/>
                    <a:pt x="57" y="34"/>
                    <a:pt x="68" y="39"/>
                  </a:cubicBezTo>
                  <a:cubicBezTo>
                    <a:pt x="74" y="41"/>
                    <a:pt x="79" y="43"/>
                    <a:pt x="83" y="48"/>
                  </a:cubicBezTo>
                  <a:cubicBezTo>
                    <a:pt x="84" y="49"/>
                    <a:pt x="85" y="49"/>
                    <a:pt x="86" y="49"/>
                  </a:cubicBezTo>
                  <a:cubicBezTo>
                    <a:pt x="91" y="48"/>
                    <a:pt x="95" y="46"/>
                    <a:pt x="99" y="44"/>
                  </a:cubicBezTo>
                  <a:cubicBezTo>
                    <a:pt x="101" y="43"/>
                    <a:pt x="101" y="42"/>
                    <a:pt x="99" y="40"/>
                  </a:cubicBezTo>
                  <a:cubicBezTo>
                    <a:pt x="92" y="35"/>
                    <a:pt x="84" y="31"/>
                    <a:pt x="76" y="27"/>
                  </a:cubicBezTo>
                  <a:cubicBezTo>
                    <a:pt x="63" y="20"/>
                    <a:pt x="50" y="14"/>
                    <a:pt x="36" y="7"/>
                  </a:cubicBezTo>
                  <a:cubicBezTo>
                    <a:pt x="35" y="6"/>
                    <a:pt x="34" y="6"/>
                    <a:pt x="33" y="5"/>
                  </a:cubicBezTo>
                  <a:cubicBezTo>
                    <a:pt x="31" y="4"/>
                    <a:pt x="30" y="4"/>
                    <a:pt x="30" y="2"/>
                  </a:cubicBezTo>
                  <a:close/>
                </a:path>
              </a:pathLst>
            </a:custGeom>
            <a:solidFill>
              <a:srgbClr val="54B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0B96E326-2BFD-883D-178C-89F94A6D5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8" y="1708"/>
              <a:ext cx="265" cy="467"/>
            </a:xfrm>
            <a:custGeom>
              <a:avLst/>
              <a:gdLst>
                <a:gd name="T0" fmla="*/ 85 w 85"/>
                <a:gd name="T1" fmla="*/ 30 h 150"/>
                <a:gd name="T2" fmla="*/ 73 w 85"/>
                <a:gd name="T3" fmla="*/ 30 h 150"/>
                <a:gd name="T4" fmla="*/ 71 w 85"/>
                <a:gd name="T5" fmla="*/ 29 h 150"/>
                <a:gd name="T6" fmla="*/ 65 w 85"/>
                <a:gd name="T7" fmla="*/ 32 h 150"/>
                <a:gd name="T8" fmla="*/ 69 w 85"/>
                <a:gd name="T9" fmla="*/ 34 h 150"/>
                <a:gd name="T10" fmla="*/ 77 w 85"/>
                <a:gd name="T11" fmla="*/ 35 h 150"/>
                <a:gd name="T12" fmla="*/ 83 w 85"/>
                <a:gd name="T13" fmla="*/ 39 h 150"/>
                <a:gd name="T14" fmla="*/ 54 w 85"/>
                <a:gd name="T15" fmla="*/ 30 h 150"/>
                <a:gd name="T16" fmla="*/ 37 w 85"/>
                <a:gd name="T17" fmla="*/ 23 h 150"/>
                <a:gd name="T18" fmla="*/ 32 w 85"/>
                <a:gd name="T19" fmla="*/ 21 h 150"/>
                <a:gd name="T20" fmla="*/ 35 w 85"/>
                <a:gd name="T21" fmla="*/ 30 h 150"/>
                <a:gd name="T22" fmla="*/ 42 w 85"/>
                <a:gd name="T23" fmla="*/ 68 h 150"/>
                <a:gd name="T24" fmla="*/ 35 w 85"/>
                <a:gd name="T25" fmla="*/ 125 h 150"/>
                <a:gd name="T26" fmla="*/ 21 w 85"/>
                <a:gd name="T27" fmla="*/ 150 h 150"/>
                <a:gd name="T28" fmla="*/ 20 w 85"/>
                <a:gd name="T29" fmla="*/ 150 h 150"/>
                <a:gd name="T30" fmla="*/ 16 w 85"/>
                <a:gd name="T31" fmla="*/ 145 h 150"/>
                <a:gd name="T32" fmla="*/ 17 w 85"/>
                <a:gd name="T33" fmla="*/ 142 h 150"/>
                <a:gd name="T34" fmla="*/ 33 w 85"/>
                <a:gd name="T35" fmla="*/ 108 h 150"/>
                <a:gd name="T36" fmla="*/ 36 w 85"/>
                <a:gd name="T37" fmla="*/ 76 h 150"/>
                <a:gd name="T38" fmla="*/ 33 w 85"/>
                <a:gd name="T39" fmla="*/ 49 h 150"/>
                <a:gd name="T40" fmla="*/ 29 w 85"/>
                <a:gd name="T41" fmla="*/ 44 h 150"/>
                <a:gd name="T42" fmla="*/ 3 w 85"/>
                <a:gd name="T43" fmla="*/ 34 h 150"/>
                <a:gd name="T44" fmla="*/ 1 w 85"/>
                <a:gd name="T45" fmla="*/ 33 h 150"/>
                <a:gd name="T46" fmla="*/ 2 w 85"/>
                <a:gd name="T47" fmla="*/ 30 h 150"/>
                <a:gd name="T48" fmla="*/ 5 w 85"/>
                <a:gd name="T49" fmla="*/ 27 h 150"/>
                <a:gd name="T50" fmla="*/ 11 w 85"/>
                <a:gd name="T51" fmla="*/ 14 h 150"/>
                <a:gd name="T52" fmla="*/ 14 w 85"/>
                <a:gd name="T53" fmla="*/ 12 h 150"/>
                <a:gd name="T54" fmla="*/ 14 w 85"/>
                <a:gd name="T55" fmla="*/ 13 h 150"/>
                <a:gd name="T56" fmla="*/ 12 w 85"/>
                <a:gd name="T57" fmla="*/ 21 h 150"/>
                <a:gd name="T58" fmla="*/ 9 w 85"/>
                <a:gd name="T59" fmla="*/ 28 h 150"/>
                <a:gd name="T60" fmla="*/ 10 w 85"/>
                <a:gd name="T61" fmla="*/ 31 h 150"/>
                <a:gd name="T62" fmla="*/ 12 w 85"/>
                <a:gd name="T63" fmla="*/ 29 h 150"/>
                <a:gd name="T64" fmla="*/ 18 w 85"/>
                <a:gd name="T65" fmla="*/ 17 h 150"/>
                <a:gd name="T66" fmla="*/ 19 w 85"/>
                <a:gd name="T67" fmla="*/ 15 h 150"/>
                <a:gd name="T68" fmla="*/ 21 w 85"/>
                <a:gd name="T69" fmla="*/ 16 h 150"/>
                <a:gd name="T70" fmla="*/ 20 w 85"/>
                <a:gd name="T71" fmla="*/ 20 h 150"/>
                <a:gd name="T72" fmla="*/ 16 w 85"/>
                <a:gd name="T73" fmla="*/ 30 h 150"/>
                <a:gd name="T74" fmla="*/ 15 w 85"/>
                <a:gd name="T75" fmla="*/ 33 h 150"/>
                <a:gd name="T76" fmla="*/ 17 w 85"/>
                <a:gd name="T77" fmla="*/ 31 h 150"/>
                <a:gd name="T78" fmla="*/ 22 w 85"/>
                <a:gd name="T79" fmla="*/ 22 h 150"/>
                <a:gd name="T80" fmla="*/ 21 w 85"/>
                <a:gd name="T81" fmla="*/ 16 h 150"/>
                <a:gd name="T82" fmla="*/ 18 w 85"/>
                <a:gd name="T83" fmla="*/ 14 h 150"/>
                <a:gd name="T84" fmla="*/ 18 w 85"/>
                <a:gd name="T85" fmla="*/ 9 h 150"/>
                <a:gd name="T86" fmla="*/ 14 w 85"/>
                <a:gd name="T87" fmla="*/ 12 h 150"/>
                <a:gd name="T88" fmla="*/ 9 w 85"/>
                <a:gd name="T89" fmla="*/ 11 h 150"/>
                <a:gd name="T90" fmla="*/ 4 w 85"/>
                <a:gd name="T91" fmla="*/ 3 h 150"/>
                <a:gd name="T92" fmla="*/ 8 w 85"/>
                <a:gd name="T93" fmla="*/ 1 h 150"/>
                <a:gd name="T94" fmla="*/ 15 w 85"/>
                <a:gd name="T95" fmla="*/ 4 h 150"/>
                <a:gd name="T96" fmla="*/ 19 w 85"/>
                <a:gd name="T97" fmla="*/ 5 h 150"/>
                <a:gd name="T98" fmla="*/ 36 w 85"/>
                <a:gd name="T99" fmla="*/ 12 h 150"/>
                <a:gd name="T100" fmla="*/ 49 w 85"/>
                <a:gd name="T101" fmla="*/ 18 h 150"/>
                <a:gd name="T102" fmla="*/ 54 w 85"/>
                <a:gd name="T103" fmla="*/ 21 h 150"/>
                <a:gd name="T104" fmla="*/ 61 w 85"/>
                <a:gd name="T105" fmla="*/ 23 h 150"/>
                <a:gd name="T106" fmla="*/ 65 w 85"/>
                <a:gd name="T107" fmla="*/ 25 h 150"/>
                <a:gd name="T108" fmla="*/ 68 w 85"/>
                <a:gd name="T109" fmla="*/ 26 h 150"/>
                <a:gd name="T110" fmla="*/ 72 w 85"/>
                <a:gd name="T111" fmla="*/ 27 h 150"/>
                <a:gd name="T112" fmla="*/ 83 w 85"/>
                <a:gd name="T113" fmla="*/ 29 h 150"/>
                <a:gd name="T114" fmla="*/ 85 w 85"/>
                <a:gd name="T115" fmla="*/ 3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150">
                  <a:moveTo>
                    <a:pt x="85" y="30"/>
                  </a:moveTo>
                  <a:cubicBezTo>
                    <a:pt x="81" y="33"/>
                    <a:pt x="77" y="31"/>
                    <a:pt x="73" y="30"/>
                  </a:cubicBezTo>
                  <a:cubicBezTo>
                    <a:pt x="72" y="30"/>
                    <a:pt x="71" y="29"/>
                    <a:pt x="71" y="29"/>
                  </a:cubicBezTo>
                  <a:cubicBezTo>
                    <a:pt x="69" y="29"/>
                    <a:pt x="65" y="30"/>
                    <a:pt x="65" y="32"/>
                  </a:cubicBezTo>
                  <a:cubicBezTo>
                    <a:pt x="65" y="34"/>
                    <a:pt x="67" y="34"/>
                    <a:pt x="69" y="34"/>
                  </a:cubicBezTo>
                  <a:cubicBezTo>
                    <a:pt x="71" y="35"/>
                    <a:pt x="74" y="34"/>
                    <a:pt x="77" y="35"/>
                  </a:cubicBezTo>
                  <a:cubicBezTo>
                    <a:pt x="80" y="35"/>
                    <a:pt x="82" y="36"/>
                    <a:pt x="83" y="39"/>
                  </a:cubicBezTo>
                  <a:cubicBezTo>
                    <a:pt x="73" y="37"/>
                    <a:pt x="64" y="34"/>
                    <a:pt x="54" y="30"/>
                  </a:cubicBezTo>
                  <a:cubicBezTo>
                    <a:pt x="48" y="28"/>
                    <a:pt x="43" y="25"/>
                    <a:pt x="37" y="23"/>
                  </a:cubicBezTo>
                  <a:cubicBezTo>
                    <a:pt x="36" y="22"/>
                    <a:pt x="34" y="22"/>
                    <a:pt x="32" y="21"/>
                  </a:cubicBezTo>
                  <a:cubicBezTo>
                    <a:pt x="32" y="24"/>
                    <a:pt x="34" y="27"/>
                    <a:pt x="35" y="30"/>
                  </a:cubicBezTo>
                  <a:cubicBezTo>
                    <a:pt x="39" y="42"/>
                    <a:pt x="42" y="55"/>
                    <a:pt x="42" y="68"/>
                  </a:cubicBezTo>
                  <a:cubicBezTo>
                    <a:pt x="43" y="88"/>
                    <a:pt x="41" y="106"/>
                    <a:pt x="35" y="125"/>
                  </a:cubicBezTo>
                  <a:cubicBezTo>
                    <a:pt x="32" y="134"/>
                    <a:pt x="28" y="142"/>
                    <a:pt x="21" y="150"/>
                  </a:cubicBezTo>
                  <a:cubicBezTo>
                    <a:pt x="21" y="150"/>
                    <a:pt x="20" y="150"/>
                    <a:pt x="20" y="150"/>
                  </a:cubicBezTo>
                  <a:cubicBezTo>
                    <a:pt x="19" y="148"/>
                    <a:pt x="17" y="147"/>
                    <a:pt x="16" y="145"/>
                  </a:cubicBezTo>
                  <a:cubicBezTo>
                    <a:pt x="16" y="144"/>
                    <a:pt x="17" y="143"/>
                    <a:pt x="17" y="142"/>
                  </a:cubicBezTo>
                  <a:cubicBezTo>
                    <a:pt x="25" y="132"/>
                    <a:pt x="30" y="120"/>
                    <a:pt x="33" y="108"/>
                  </a:cubicBezTo>
                  <a:cubicBezTo>
                    <a:pt x="35" y="97"/>
                    <a:pt x="37" y="87"/>
                    <a:pt x="36" y="76"/>
                  </a:cubicBezTo>
                  <a:cubicBezTo>
                    <a:pt x="36" y="67"/>
                    <a:pt x="35" y="58"/>
                    <a:pt x="33" y="49"/>
                  </a:cubicBezTo>
                  <a:cubicBezTo>
                    <a:pt x="33" y="46"/>
                    <a:pt x="31" y="45"/>
                    <a:pt x="29" y="44"/>
                  </a:cubicBezTo>
                  <a:cubicBezTo>
                    <a:pt x="20" y="41"/>
                    <a:pt x="12" y="37"/>
                    <a:pt x="3" y="34"/>
                  </a:cubicBezTo>
                  <a:cubicBezTo>
                    <a:pt x="2" y="34"/>
                    <a:pt x="1" y="34"/>
                    <a:pt x="1" y="33"/>
                  </a:cubicBezTo>
                  <a:cubicBezTo>
                    <a:pt x="0" y="32"/>
                    <a:pt x="1" y="31"/>
                    <a:pt x="2" y="30"/>
                  </a:cubicBezTo>
                  <a:cubicBezTo>
                    <a:pt x="4" y="30"/>
                    <a:pt x="5" y="28"/>
                    <a:pt x="5" y="27"/>
                  </a:cubicBezTo>
                  <a:cubicBezTo>
                    <a:pt x="7" y="22"/>
                    <a:pt x="9" y="18"/>
                    <a:pt x="11" y="14"/>
                  </a:cubicBezTo>
                  <a:cubicBezTo>
                    <a:pt x="12" y="13"/>
                    <a:pt x="12" y="12"/>
                    <a:pt x="14" y="12"/>
                  </a:cubicBezTo>
                  <a:cubicBezTo>
                    <a:pt x="14" y="12"/>
                    <a:pt x="14" y="13"/>
                    <a:pt x="14" y="13"/>
                  </a:cubicBezTo>
                  <a:cubicBezTo>
                    <a:pt x="15" y="16"/>
                    <a:pt x="13" y="18"/>
                    <a:pt x="12" y="21"/>
                  </a:cubicBezTo>
                  <a:cubicBezTo>
                    <a:pt x="11" y="23"/>
                    <a:pt x="10" y="26"/>
                    <a:pt x="9" y="28"/>
                  </a:cubicBezTo>
                  <a:cubicBezTo>
                    <a:pt x="9" y="29"/>
                    <a:pt x="8" y="30"/>
                    <a:pt x="10" y="31"/>
                  </a:cubicBezTo>
                  <a:cubicBezTo>
                    <a:pt x="11" y="31"/>
                    <a:pt x="11" y="30"/>
                    <a:pt x="12" y="29"/>
                  </a:cubicBezTo>
                  <a:cubicBezTo>
                    <a:pt x="14" y="25"/>
                    <a:pt x="15" y="21"/>
                    <a:pt x="18" y="17"/>
                  </a:cubicBezTo>
                  <a:cubicBezTo>
                    <a:pt x="18" y="16"/>
                    <a:pt x="18" y="16"/>
                    <a:pt x="19" y="15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2" y="18"/>
                    <a:pt x="21" y="19"/>
                    <a:pt x="20" y="20"/>
                  </a:cubicBezTo>
                  <a:cubicBezTo>
                    <a:pt x="19" y="24"/>
                    <a:pt x="17" y="27"/>
                    <a:pt x="16" y="30"/>
                  </a:cubicBezTo>
                  <a:cubicBezTo>
                    <a:pt x="15" y="31"/>
                    <a:pt x="15" y="32"/>
                    <a:pt x="15" y="33"/>
                  </a:cubicBezTo>
                  <a:cubicBezTo>
                    <a:pt x="17" y="33"/>
                    <a:pt x="17" y="32"/>
                    <a:pt x="17" y="31"/>
                  </a:cubicBezTo>
                  <a:cubicBezTo>
                    <a:pt x="18" y="28"/>
                    <a:pt x="20" y="25"/>
                    <a:pt x="22" y="22"/>
                  </a:cubicBezTo>
                  <a:cubicBezTo>
                    <a:pt x="24" y="18"/>
                    <a:pt x="24" y="18"/>
                    <a:pt x="21" y="16"/>
                  </a:cubicBezTo>
                  <a:cubicBezTo>
                    <a:pt x="20" y="15"/>
                    <a:pt x="19" y="14"/>
                    <a:pt x="18" y="14"/>
                  </a:cubicBezTo>
                  <a:cubicBezTo>
                    <a:pt x="16" y="12"/>
                    <a:pt x="16" y="11"/>
                    <a:pt x="18" y="9"/>
                  </a:cubicBezTo>
                  <a:cubicBezTo>
                    <a:pt x="16" y="10"/>
                    <a:pt x="15" y="11"/>
                    <a:pt x="14" y="12"/>
                  </a:cubicBezTo>
                  <a:cubicBezTo>
                    <a:pt x="12" y="12"/>
                    <a:pt x="10" y="11"/>
                    <a:pt x="9" y="11"/>
                  </a:cubicBezTo>
                  <a:cubicBezTo>
                    <a:pt x="6" y="9"/>
                    <a:pt x="6" y="6"/>
                    <a:pt x="4" y="3"/>
                  </a:cubicBezTo>
                  <a:cubicBezTo>
                    <a:pt x="3" y="2"/>
                    <a:pt x="6" y="0"/>
                    <a:pt x="8" y="1"/>
                  </a:cubicBezTo>
                  <a:cubicBezTo>
                    <a:pt x="10" y="2"/>
                    <a:pt x="13" y="3"/>
                    <a:pt x="15" y="4"/>
                  </a:cubicBezTo>
                  <a:cubicBezTo>
                    <a:pt x="16" y="5"/>
                    <a:pt x="18" y="5"/>
                    <a:pt x="19" y="5"/>
                  </a:cubicBezTo>
                  <a:cubicBezTo>
                    <a:pt x="25" y="7"/>
                    <a:pt x="30" y="9"/>
                    <a:pt x="36" y="12"/>
                  </a:cubicBezTo>
                  <a:cubicBezTo>
                    <a:pt x="40" y="14"/>
                    <a:pt x="45" y="16"/>
                    <a:pt x="49" y="18"/>
                  </a:cubicBezTo>
                  <a:cubicBezTo>
                    <a:pt x="50" y="20"/>
                    <a:pt x="51" y="22"/>
                    <a:pt x="54" y="21"/>
                  </a:cubicBezTo>
                  <a:cubicBezTo>
                    <a:pt x="57" y="21"/>
                    <a:pt x="59" y="22"/>
                    <a:pt x="61" y="23"/>
                  </a:cubicBezTo>
                  <a:cubicBezTo>
                    <a:pt x="62" y="25"/>
                    <a:pt x="63" y="26"/>
                    <a:pt x="65" y="25"/>
                  </a:cubicBezTo>
                  <a:cubicBezTo>
                    <a:pt x="66" y="25"/>
                    <a:pt x="67" y="25"/>
                    <a:pt x="68" y="26"/>
                  </a:cubicBezTo>
                  <a:cubicBezTo>
                    <a:pt x="69" y="27"/>
                    <a:pt x="71" y="27"/>
                    <a:pt x="72" y="27"/>
                  </a:cubicBezTo>
                  <a:cubicBezTo>
                    <a:pt x="76" y="27"/>
                    <a:pt x="79" y="28"/>
                    <a:pt x="83" y="29"/>
                  </a:cubicBezTo>
                  <a:cubicBezTo>
                    <a:pt x="84" y="29"/>
                    <a:pt x="84" y="30"/>
                    <a:pt x="85" y="30"/>
                  </a:cubicBezTo>
                  <a:close/>
                </a:path>
              </a:pathLst>
            </a:custGeom>
            <a:solidFill>
              <a:srgbClr val="56BA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0735AC8D-70EA-7047-D1FE-1F2758639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5" y="2234"/>
              <a:ext cx="277" cy="311"/>
            </a:xfrm>
            <a:custGeom>
              <a:avLst/>
              <a:gdLst>
                <a:gd name="T0" fmla="*/ 23 w 89"/>
                <a:gd name="T1" fmla="*/ 54 h 100"/>
                <a:gd name="T2" fmla="*/ 0 w 89"/>
                <a:gd name="T3" fmla="*/ 43 h 100"/>
                <a:gd name="T4" fmla="*/ 6 w 89"/>
                <a:gd name="T5" fmla="*/ 41 h 100"/>
                <a:gd name="T6" fmla="*/ 10 w 89"/>
                <a:gd name="T7" fmla="*/ 42 h 100"/>
                <a:gd name="T8" fmla="*/ 65 w 89"/>
                <a:gd name="T9" fmla="*/ 62 h 100"/>
                <a:gd name="T10" fmla="*/ 75 w 89"/>
                <a:gd name="T11" fmla="*/ 67 h 100"/>
                <a:gd name="T12" fmla="*/ 73 w 89"/>
                <a:gd name="T13" fmla="*/ 56 h 100"/>
                <a:gd name="T14" fmla="*/ 70 w 89"/>
                <a:gd name="T15" fmla="*/ 53 h 100"/>
                <a:gd name="T16" fmla="*/ 22 w 89"/>
                <a:gd name="T17" fmla="*/ 32 h 100"/>
                <a:gd name="T18" fmla="*/ 17 w 89"/>
                <a:gd name="T19" fmla="*/ 29 h 100"/>
                <a:gd name="T20" fmla="*/ 21 w 89"/>
                <a:gd name="T21" fmla="*/ 27 h 100"/>
                <a:gd name="T22" fmla="*/ 25 w 89"/>
                <a:gd name="T23" fmla="*/ 27 h 100"/>
                <a:gd name="T24" fmla="*/ 61 w 89"/>
                <a:gd name="T25" fmla="*/ 41 h 100"/>
                <a:gd name="T26" fmla="*/ 69 w 89"/>
                <a:gd name="T27" fmla="*/ 42 h 100"/>
                <a:gd name="T28" fmla="*/ 67 w 89"/>
                <a:gd name="T29" fmla="*/ 35 h 100"/>
                <a:gd name="T30" fmla="*/ 64 w 89"/>
                <a:gd name="T31" fmla="*/ 23 h 100"/>
                <a:gd name="T32" fmla="*/ 59 w 89"/>
                <a:gd name="T33" fmla="*/ 20 h 100"/>
                <a:gd name="T34" fmla="*/ 27 w 89"/>
                <a:gd name="T35" fmla="*/ 11 h 100"/>
                <a:gd name="T36" fmla="*/ 23 w 89"/>
                <a:gd name="T37" fmla="*/ 9 h 100"/>
                <a:gd name="T38" fmla="*/ 35 w 89"/>
                <a:gd name="T39" fmla="*/ 9 h 100"/>
                <a:gd name="T40" fmla="*/ 37 w 89"/>
                <a:gd name="T41" fmla="*/ 9 h 100"/>
                <a:gd name="T42" fmla="*/ 36 w 89"/>
                <a:gd name="T43" fmla="*/ 7 h 100"/>
                <a:gd name="T44" fmla="*/ 26 w 89"/>
                <a:gd name="T45" fmla="*/ 3 h 100"/>
                <a:gd name="T46" fmla="*/ 24 w 89"/>
                <a:gd name="T47" fmla="*/ 1 h 100"/>
                <a:gd name="T48" fmla="*/ 29 w 89"/>
                <a:gd name="T49" fmla="*/ 1 h 100"/>
                <a:gd name="T50" fmla="*/ 65 w 89"/>
                <a:gd name="T51" fmla="*/ 10 h 100"/>
                <a:gd name="T52" fmla="*/ 84 w 89"/>
                <a:gd name="T53" fmla="*/ 12 h 100"/>
                <a:gd name="T54" fmla="*/ 88 w 89"/>
                <a:gd name="T55" fmla="*/ 13 h 100"/>
                <a:gd name="T56" fmla="*/ 87 w 89"/>
                <a:gd name="T57" fmla="*/ 15 h 100"/>
                <a:gd name="T58" fmla="*/ 78 w 89"/>
                <a:gd name="T59" fmla="*/ 15 h 100"/>
                <a:gd name="T60" fmla="*/ 73 w 89"/>
                <a:gd name="T61" fmla="*/ 16 h 100"/>
                <a:gd name="T62" fmla="*/ 70 w 89"/>
                <a:gd name="T63" fmla="*/ 20 h 100"/>
                <a:gd name="T64" fmla="*/ 75 w 89"/>
                <a:gd name="T65" fmla="*/ 21 h 100"/>
                <a:gd name="T66" fmla="*/ 70 w 89"/>
                <a:gd name="T67" fmla="*/ 22 h 100"/>
                <a:gd name="T68" fmla="*/ 69 w 89"/>
                <a:gd name="T69" fmla="*/ 24 h 100"/>
                <a:gd name="T70" fmla="*/ 71 w 89"/>
                <a:gd name="T71" fmla="*/ 30 h 100"/>
                <a:gd name="T72" fmla="*/ 76 w 89"/>
                <a:gd name="T73" fmla="*/ 21 h 100"/>
                <a:gd name="T74" fmla="*/ 78 w 89"/>
                <a:gd name="T75" fmla="*/ 22 h 100"/>
                <a:gd name="T76" fmla="*/ 75 w 89"/>
                <a:gd name="T77" fmla="*/ 29 h 100"/>
                <a:gd name="T78" fmla="*/ 73 w 89"/>
                <a:gd name="T79" fmla="*/ 35 h 100"/>
                <a:gd name="T80" fmla="*/ 80 w 89"/>
                <a:gd name="T81" fmla="*/ 26 h 100"/>
                <a:gd name="T82" fmla="*/ 83 w 89"/>
                <a:gd name="T83" fmla="*/ 24 h 100"/>
                <a:gd name="T84" fmla="*/ 82 w 89"/>
                <a:gd name="T85" fmla="*/ 28 h 100"/>
                <a:gd name="T86" fmla="*/ 76 w 89"/>
                <a:gd name="T87" fmla="*/ 39 h 100"/>
                <a:gd name="T88" fmla="*/ 76 w 89"/>
                <a:gd name="T89" fmla="*/ 43 h 100"/>
                <a:gd name="T90" fmla="*/ 79 w 89"/>
                <a:gd name="T91" fmla="*/ 55 h 100"/>
                <a:gd name="T92" fmla="*/ 79 w 89"/>
                <a:gd name="T93" fmla="*/ 91 h 100"/>
                <a:gd name="T94" fmla="*/ 80 w 89"/>
                <a:gd name="T95" fmla="*/ 94 h 100"/>
                <a:gd name="T96" fmla="*/ 80 w 89"/>
                <a:gd name="T97" fmla="*/ 97 h 100"/>
                <a:gd name="T98" fmla="*/ 79 w 89"/>
                <a:gd name="T99" fmla="*/ 100 h 100"/>
                <a:gd name="T100" fmla="*/ 78 w 89"/>
                <a:gd name="T101" fmla="*/ 100 h 100"/>
                <a:gd name="T102" fmla="*/ 74 w 89"/>
                <a:gd name="T103" fmla="*/ 92 h 100"/>
                <a:gd name="T104" fmla="*/ 76 w 89"/>
                <a:gd name="T105" fmla="*/ 82 h 100"/>
                <a:gd name="T106" fmla="*/ 74 w 89"/>
                <a:gd name="T107" fmla="*/ 78 h 100"/>
                <a:gd name="T108" fmla="*/ 41 w 89"/>
                <a:gd name="T109" fmla="*/ 61 h 100"/>
                <a:gd name="T110" fmla="*/ 23 w 89"/>
                <a:gd name="T111" fmla="*/ 5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100">
                  <a:moveTo>
                    <a:pt x="23" y="54"/>
                  </a:moveTo>
                  <a:cubicBezTo>
                    <a:pt x="16" y="50"/>
                    <a:pt x="8" y="47"/>
                    <a:pt x="0" y="43"/>
                  </a:cubicBezTo>
                  <a:cubicBezTo>
                    <a:pt x="2" y="41"/>
                    <a:pt x="4" y="43"/>
                    <a:pt x="6" y="41"/>
                  </a:cubicBezTo>
                  <a:cubicBezTo>
                    <a:pt x="7" y="40"/>
                    <a:pt x="8" y="41"/>
                    <a:pt x="10" y="42"/>
                  </a:cubicBezTo>
                  <a:cubicBezTo>
                    <a:pt x="28" y="49"/>
                    <a:pt x="47" y="54"/>
                    <a:pt x="65" y="62"/>
                  </a:cubicBezTo>
                  <a:cubicBezTo>
                    <a:pt x="68" y="64"/>
                    <a:pt x="71" y="65"/>
                    <a:pt x="75" y="67"/>
                  </a:cubicBezTo>
                  <a:cubicBezTo>
                    <a:pt x="74" y="63"/>
                    <a:pt x="74" y="59"/>
                    <a:pt x="73" y="56"/>
                  </a:cubicBezTo>
                  <a:cubicBezTo>
                    <a:pt x="73" y="54"/>
                    <a:pt x="72" y="53"/>
                    <a:pt x="70" y="53"/>
                  </a:cubicBezTo>
                  <a:cubicBezTo>
                    <a:pt x="55" y="45"/>
                    <a:pt x="38" y="38"/>
                    <a:pt x="22" y="32"/>
                  </a:cubicBezTo>
                  <a:cubicBezTo>
                    <a:pt x="20" y="32"/>
                    <a:pt x="18" y="32"/>
                    <a:pt x="17" y="29"/>
                  </a:cubicBezTo>
                  <a:cubicBezTo>
                    <a:pt x="19" y="29"/>
                    <a:pt x="21" y="30"/>
                    <a:pt x="21" y="27"/>
                  </a:cubicBezTo>
                  <a:cubicBezTo>
                    <a:pt x="22" y="26"/>
                    <a:pt x="24" y="27"/>
                    <a:pt x="25" y="27"/>
                  </a:cubicBezTo>
                  <a:cubicBezTo>
                    <a:pt x="37" y="32"/>
                    <a:pt x="49" y="37"/>
                    <a:pt x="61" y="41"/>
                  </a:cubicBezTo>
                  <a:cubicBezTo>
                    <a:pt x="64" y="41"/>
                    <a:pt x="67" y="44"/>
                    <a:pt x="69" y="42"/>
                  </a:cubicBezTo>
                  <a:cubicBezTo>
                    <a:pt x="70" y="41"/>
                    <a:pt x="68" y="37"/>
                    <a:pt x="67" y="35"/>
                  </a:cubicBezTo>
                  <a:cubicBezTo>
                    <a:pt x="66" y="31"/>
                    <a:pt x="65" y="27"/>
                    <a:pt x="64" y="23"/>
                  </a:cubicBezTo>
                  <a:cubicBezTo>
                    <a:pt x="63" y="21"/>
                    <a:pt x="61" y="20"/>
                    <a:pt x="59" y="20"/>
                  </a:cubicBezTo>
                  <a:cubicBezTo>
                    <a:pt x="48" y="18"/>
                    <a:pt x="37" y="15"/>
                    <a:pt x="27" y="11"/>
                  </a:cubicBezTo>
                  <a:cubicBezTo>
                    <a:pt x="25" y="11"/>
                    <a:pt x="24" y="11"/>
                    <a:pt x="23" y="9"/>
                  </a:cubicBezTo>
                  <a:cubicBezTo>
                    <a:pt x="27" y="8"/>
                    <a:pt x="31" y="5"/>
                    <a:pt x="35" y="9"/>
                  </a:cubicBezTo>
                  <a:cubicBezTo>
                    <a:pt x="36" y="9"/>
                    <a:pt x="37" y="10"/>
                    <a:pt x="37" y="9"/>
                  </a:cubicBezTo>
                  <a:cubicBezTo>
                    <a:pt x="38" y="8"/>
                    <a:pt x="37" y="7"/>
                    <a:pt x="36" y="7"/>
                  </a:cubicBezTo>
                  <a:cubicBezTo>
                    <a:pt x="33" y="5"/>
                    <a:pt x="29" y="5"/>
                    <a:pt x="26" y="3"/>
                  </a:cubicBezTo>
                  <a:cubicBezTo>
                    <a:pt x="25" y="3"/>
                    <a:pt x="23" y="3"/>
                    <a:pt x="24" y="1"/>
                  </a:cubicBezTo>
                  <a:cubicBezTo>
                    <a:pt x="26" y="0"/>
                    <a:pt x="27" y="1"/>
                    <a:pt x="29" y="1"/>
                  </a:cubicBezTo>
                  <a:cubicBezTo>
                    <a:pt x="41" y="5"/>
                    <a:pt x="53" y="7"/>
                    <a:pt x="65" y="10"/>
                  </a:cubicBezTo>
                  <a:cubicBezTo>
                    <a:pt x="71" y="11"/>
                    <a:pt x="77" y="12"/>
                    <a:pt x="84" y="12"/>
                  </a:cubicBezTo>
                  <a:cubicBezTo>
                    <a:pt x="85" y="12"/>
                    <a:pt x="87" y="13"/>
                    <a:pt x="88" y="13"/>
                  </a:cubicBezTo>
                  <a:cubicBezTo>
                    <a:pt x="89" y="15"/>
                    <a:pt x="88" y="15"/>
                    <a:pt x="87" y="15"/>
                  </a:cubicBezTo>
                  <a:cubicBezTo>
                    <a:pt x="84" y="15"/>
                    <a:pt x="81" y="17"/>
                    <a:pt x="78" y="15"/>
                  </a:cubicBezTo>
                  <a:cubicBezTo>
                    <a:pt x="76" y="14"/>
                    <a:pt x="75" y="15"/>
                    <a:pt x="73" y="16"/>
                  </a:cubicBezTo>
                  <a:cubicBezTo>
                    <a:pt x="72" y="17"/>
                    <a:pt x="71" y="19"/>
                    <a:pt x="70" y="20"/>
                  </a:cubicBezTo>
                  <a:cubicBezTo>
                    <a:pt x="72" y="19"/>
                    <a:pt x="74" y="19"/>
                    <a:pt x="75" y="21"/>
                  </a:cubicBezTo>
                  <a:cubicBezTo>
                    <a:pt x="74" y="23"/>
                    <a:pt x="72" y="22"/>
                    <a:pt x="70" y="22"/>
                  </a:cubicBezTo>
                  <a:cubicBezTo>
                    <a:pt x="68" y="21"/>
                    <a:pt x="68" y="22"/>
                    <a:pt x="69" y="24"/>
                  </a:cubicBezTo>
                  <a:cubicBezTo>
                    <a:pt x="70" y="26"/>
                    <a:pt x="70" y="27"/>
                    <a:pt x="71" y="30"/>
                  </a:cubicBezTo>
                  <a:cubicBezTo>
                    <a:pt x="72" y="26"/>
                    <a:pt x="75" y="24"/>
                    <a:pt x="76" y="21"/>
                  </a:cubicBezTo>
                  <a:cubicBezTo>
                    <a:pt x="77" y="20"/>
                    <a:pt x="78" y="20"/>
                    <a:pt x="78" y="22"/>
                  </a:cubicBezTo>
                  <a:cubicBezTo>
                    <a:pt x="78" y="24"/>
                    <a:pt x="76" y="26"/>
                    <a:pt x="75" y="29"/>
                  </a:cubicBezTo>
                  <a:cubicBezTo>
                    <a:pt x="74" y="30"/>
                    <a:pt x="73" y="32"/>
                    <a:pt x="73" y="35"/>
                  </a:cubicBezTo>
                  <a:cubicBezTo>
                    <a:pt x="76" y="32"/>
                    <a:pt x="77" y="29"/>
                    <a:pt x="80" y="26"/>
                  </a:cubicBezTo>
                  <a:cubicBezTo>
                    <a:pt x="81" y="25"/>
                    <a:pt x="82" y="23"/>
                    <a:pt x="83" y="24"/>
                  </a:cubicBezTo>
                  <a:cubicBezTo>
                    <a:pt x="85" y="25"/>
                    <a:pt x="83" y="27"/>
                    <a:pt x="82" y="28"/>
                  </a:cubicBezTo>
                  <a:cubicBezTo>
                    <a:pt x="79" y="31"/>
                    <a:pt x="76" y="34"/>
                    <a:pt x="76" y="39"/>
                  </a:cubicBezTo>
                  <a:cubicBezTo>
                    <a:pt x="76" y="40"/>
                    <a:pt x="76" y="41"/>
                    <a:pt x="76" y="43"/>
                  </a:cubicBezTo>
                  <a:cubicBezTo>
                    <a:pt x="77" y="47"/>
                    <a:pt x="78" y="51"/>
                    <a:pt x="79" y="55"/>
                  </a:cubicBezTo>
                  <a:cubicBezTo>
                    <a:pt x="82" y="67"/>
                    <a:pt x="83" y="79"/>
                    <a:pt x="79" y="91"/>
                  </a:cubicBezTo>
                  <a:cubicBezTo>
                    <a:pt x="79" y="92"/>
                    <a:pt x="79" y="93"/>
                    <a:pt x="80" y="94"/>
                  </a:cubicBezTo>
                  <a:cubicBezTo>
                    <a:pt x="81" y="95"/>
                    <a:pt x="80" y="96"/>
                    <a:pt x="80" y="97"/>
                  </a:cubicBezTo>
                  <a:cubicBezTo>
                    <a:pt x="80" y="98"/>
                    <a:pt x="77" y="98"/>
                    <a:pt x="79" y="100"/>
                  </a:cubicBezTo>
                  <a:cubicBezTo>
                    <a:pt x="80" y="100"/>
                    <a:pt x="79" y="100"/>
                    <a:pt x="78" y="100"/>
                  </a:cubicBezTo>
                  <a:cubicBezTo>
                    <a:pt x="74" y="98"/>
                    <a:pt x="73" y="97"/>
                    <a:pt x="74" y="92"/>
                  </a:cubicBezTo>
                  <a:cubicBezTo>
                    <a:pt x="75" y="88"/>
                    <a:pt x="75" y="85"/>
                    <a:pt x="76" y="82"/>
                  </a:cubicBezTo>
                  <a:cubicBezTo>
                    <a:pt x="76" y="80"/>
                    <a:pt x="75" y="79"/>
                    <a:pt x="74" y="78"/>
                  </a:cubicBezTo>
                  <a:cubicBezTo>
                    <a:pt x="64" y="70"/>
                    <a:pt x="53" y="64"/>
                    <a:pt x="41" y="61"/>
                  </a:cubicBezTo>
                  <a:cubicBezTo>
                    <a:pt x="35" y="59"/>
                    <a:pt x="29" y="56"/>
                    <a:pt x="23" y="54"/>
                  </a:cubicBezTo>
                  <a:close/>
                </a:path>
              </a:pathLst>
            </a:custGeom>
            <a:solidFill>
              <a:srgbClr val="68A7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78733D46-CD7F-3A63-62CC-22E865DBC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0" y="2265"/>
              <a:ext cx="230" cy="305"/>
            </a:xfrm>
            <a:custGeom>
              <a:avLst/>
              <a:gdLst>
                <a:gd name="T0" fmla="*/ 9 w 74"/>
                <a:gd name="T1" fmla="*/ 12 h 98"/>
                <a:gd name="T2" fmla="*/ 7 w 74"/>
                <a:gd name="T3" fmla="*/ 11 h 98"/>
                <a:gd name="T4" fmla="*/ 6 w 74"/>
                <a:gd name="T5" fmla="*/ 11 h 98"/>
                <a:gd name="T6" fmla="*/ 0 w 74"/>
                <a:gd name="T7" fmla="*/ 10 h 98"/>
                <a:gd name="T8" fmla="*/ 4 w 74"/>
                <a:gd name="T9" fmla="*/ 5 h 98"/>
                <a:gd name="T10" fmla="*/ 9 w 74"/>
                <a:gd name="T11" fmla="*/ 4 h 98"/>
                <a:gd name="T12" fmla="*/ 19 w 74"/>
                <a:gd name="T13" fmla="*/ 4 h 98"/>
                <a:gd name="T14" fmla="*/ 23 w 74"/>
                <a:gd name="T15" fmla="*/ 3 h 98"/>
                <a:gd name="T16" fmla="*/ 62 w 74"/>
                <a:gd name="T17" fmla="*/ 0 h 98"/>
                <a:gd name="T18" fmla="*/ 67 w 74"/>
                <a:gd name="T19" fmla="*/ 3 h 98"/>
                <a:gd name="T20" fmla="*/ 70 w 74"/>
                <a:gd name="T21" fmla="*/ 6 h 98"/>
                <a:gd name="T22" fmla="*/ 74 w 74"/>
                <a:gd name="T23" fmla="*/ 8 h 98"/>
                <a:gd name="T24" fmla="*/ 45 w 74"/>
                <a:gd name="T25" fmla="*/ 13 h 98"/>
                <a:gd name="T26" fmla="*/ 42 w 74"/>
                <a:gd name="T27" fmla="*/ 16 h 98"/>
                <a:gd name="T28" fmla="*/ 38 w 74"/>
                <a:gd name="T29" fmla="*/ 68 h 98"/>
                <a:gd name="T30" fmla="*/ 24 w 74"/>
                <a:gd name="T31" fmla="*/ 93 h 98"/>
                <a:gd name="T32" fmla="*/ 14 w 74"/>
                <a:gd name="T33" fmla="*/ 94 h 98"/>
                <a:gd name="T34" fmla="*/ 9 w 74"/>
                <a:gd name="T35" fmla="*/ 90 h 98"/>
                <a:gd name="T36" fmla="*/ 9 w 74"/>
                <a:gd name="T37" fmla="*/ 89 h 98"/>
                <a:gd name="T38" fmla="*/ 7 w 74"/>
                <a:gd name="T39" fmla="*/ 86 h 98"/>
                <a:gd name="T40" fmla="*/ 12 w 74"/>
                <a:gd name="T41" fmla="*/ 85 h 98"/>
                <a:gd name="T42" fmla="*/ 16 w 74"/>
                <a:gd name="T43" fmla="*/ 86 h 98"/>
                <a:gd name="T44" fmla="*/ 22 w 74"/>
                <a:gd name="T45" fmla="*/ 85 h 98"/>
                <a:gd name="T46" fmla="*/ 33 w 74"/>
                <a:gd name="T47" fmla="*/ 66 h 98"/>
                <a:gd name="T48" fmla="*/ 38 w 74"/>
                <a:gd name="T49" fmla="*/ 43 h 98"/>
                <a:gd name="T50" fmla="*/ 37 w 74"/>
                <a:gd name="T51" fmla="*/ 37 h 98"/>
                <a:gd name="T52" fmla="*/ 39 w 74"/>
                <a:gd name="T53" fmla="*/ 30 h 98"/>
                <a:gd name="T54" fmla="*/ 39 w 74"/>
                <a:gd name="T55" fmla="*/ 17 h 98"/>
                <a:gd name="T56" fmla="*/ 37 w 74"/>
                <a:gd name="T57" fmla="*/ 14 h 98"/>
                <a:gd name="T58" fmla="*/ 34 w 74"/>
                <a:gd name="T59" fmla="*/ 12 h 98"/>
                <a:gd name="T60" fmla="*/ 22 w 74"/>
                <a:gd name="T61" fmla="*/ 12 h 98"/>
                <a:gd name="T62" fmla="*/ 17 w 74"/>
                <a:gd name="T63" fmla="*/ 13 h 98"/>
                <a:gd name="T64" fmla="*/ 9 w 74"/>
                <a:gd name="T65" fmla="*/ 1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98">
                  <a:moveTo>
                    <a:pt x="9" y="12"/>
                  </a:moveTo>
                  <a:cubicBezTo>
                    <a:pt x="8" y="11"/>
                    <a:pt x="8" y="10"/>
                    <a:pt x="7" y="11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4" y="10"/>
                    <a:pt x="2" y="10"/>
                    <a:pt x="0" y="10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5" y="4"/>
                    <a:pt x="7" y="2"/>
                    <a:pt x="9" y="4"/>
                  </a:cubicBezTo>
                  <a:cubicBezTo>
                    <a:pt x="12" y="6"/>
                    <a:pt x="16" y="4"/>
                    <a:pt x="19" y="4"/>
                  </a:cubicBezTo>
                  <a:cubicBezTo>
                    <a:pt x="20" y="3"/>
                    <a:pt x="22" y="3"/>
                    <a:pt x="23" y="3"/>
                  </a:cubicBezTo>
                  <a:cubicBezTo>
                    <a:pt x="36" y="3"/>
                    <a:pt x="49" y="2"/>
                    <a:pt x="62" y="0"/>
                  </a:cubicBezTo>
                  <a:cubicBezTo>
                    <a:pt x="64" y="0"/>
                    <a:pt x="66" y="1"/>
                    <a:pt x="67" y="3"/>
                  </a:cubicBezTo>
                  <a:cubicBezTo>
                    <a:pt x="67" y="5"/>
                    <a:pt x="69" y="5"/>
                    <a:pt x="70" y="6"/>
                  </a:cubicBezTo>
                  <a:cubicBezTo>
                    <a:pt x="72" y="6"/>
                    <a:pt x="74" y="5"/>
                    <a:pt x="74" y="8"/>
                  </a:cubicBezTo>
                  <a:cubicBezTo>
                    <a:pt x="65" y="10"/>
                    <a:pt x="55" y="12"/>
                    <a:pt x="45" y="13"/>
                  </a:cubicBezTo>
                  <a:cubicBezTo>
                    <a:pt x="43" y="13"/>
                    <a:pt x="42" y="13"/>
                    <a:pt x="42" y="16"/>
                  </a:cubicBezTo>
                  <a:cubicBezTo>
                    <a:pt x="46" y="33"/>
                    <a:pt x="44" y="51"/>
                    <a:pt x="38" y="68"/>
                  </a:cubicBezTo>
                  <a:cubicBezTo>
                    <a:pt x="35" y="77"/>
                    <a:pt x="30" y="85"/>
                    <a:pt x="24" y="93"/>
                  </a:cubicBezTo>
                  <a:cubicBezTo>
                    <a:pt x="21" y="98"/>
                    <a:pt x="19" y="98"/>
                    <a:pt x="14" y="94"/>
                  </a:cubicBezTo>
                  <a:cubicBezTo>
                    <a:pt x="13" y="93"/>
                    <a:pt x="11" y="92"/>
                    <a:pt x="9" y="90"/>
                  </a:cubicBezTo>
                  <a:cubicBezTo>
                    <a:pt x="10" y="90"/>
                    <a:pt x="10" y="90"/>
                    <a:pt x="9" y="89"/>
                  </a:cubicBezTo>
                  <a:cubicBezTo>
                    <a:pt x="8" y="88"/>
                    <a:pt x="7" y="88"/>
                    <a:pt x="7" y="86"/>
                  </a:cubicBezTo>
                  <a:cubicBezTo>
                    <a:pt x="10" y="89"/>
                    <a:pt x="10" y="86"/>
                    <a:pt x="12" y="85"/>
                  </a:cubicBezTo>
                  <a:cubicBezTo>
                    <a:pt x="13" y="84"/>
                    <a:pt x="15" y="85"/>
                    <a:pt x="16" y="86"/>
                  </a:cubicBezTo>
                  <a:cubicBezTo>
                    <a:pt x="19" y="88"/>
                    <a:pt x="20" y="87"/>
                    <a:pt x="22" y="85"/>
                  </a:cubicBezTo>
                  <a:cubicBezTo>
                    <a:pt x="27" y="80"/>
                    <a:pt x="31" y="73"/>
                    <a:pt x="33" y="66"/>
                  </a:cubicBezTo>
                  <a:cubicBezTo>
                    <a:pt x="36" y="59"/>
                    <a:pt x="37" y="51"/>
                    <a:pt x="38" y="43"/>
                  </a:cubicBezTo>
                  <a:cubicBezTo>
                    <a:pt x="38" y="41"/>
                    <a:pt x="38" y="38"/>
                    <a:pt x="37" y="37"/>
                  </a:cubicBezTo>
                  <a:cubicBezTo>
                    <a:pt x="37" y="34"/>
                    <a:pt x="40" y="33"/>
                    <a:pt x="39" y="30"/>
                  </a:cubicBezTo>
                  <a:cubicBezTo>
                    <a:pt x="38" y="26"/>
                    <a:pt x="39" y="22"/>
                    <a:pt x="39" y="17"/>
                  </a:cubicBezTo>
                  <a:cubicBezTo>
                    <a:pt x="39" y="16"/>
                    <a:pt x="39" y="14"/>
                    <a:pt x="37" y="14"/>
                  </a:cubicBezTo>
                  <a:cubicBezTo>
                    <a:pt x="36" y="13"/>
                    <a:pt x="36" y="12"/>
                    <a:pt x="34" y="12"/>
                  </a:cubicBezTo>
                  <a:cubicBezTo>
                    <a:pt x="30" y="14"/>
                    <a:pt x="26" y="12"/>
                    <a:pt x="22" y="12"/>
                  </a:cubicBezTo>
                  <a:cubicBezTo>
                    <a:pt x="20" y="12"/>
                    <a:pt x="18" y="12"/>
                    <a:pt x="17" y="13"/>
                  </a:cubicBezTo>
                  <a:cubicBezTo>
                    <a:pt x="14" y="14"/>
                    <a:pt x="11" y="13"/>
                    <a:pt x="9" y="12"/>
                  </a:cubicBezTo>
                  <a:close/>
                </a:path>
              </a:pathLst>
            </a:custGeom>
            <a:solidFill>
              <a:srgbClr val="62A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3EDBB05A-D9B9-879F-6EBD-05F7B71B6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" y="2159"/>
              <a:ext cx="212" cy="131"/>
            </a:xfrm>
            <a:custGeom>
              <a:avLst/>
              <a:gdLst>
                <a:gd name="T0" fmla="*/ 12 w 68"/>
                <a:gd name="T1" fmla="*/ 42 h 42"/>
                <a:gd name="T2" fmla="*/ 7 w 68"/>
                <a:gd name="T3" fmla="*/ 40 h 42"/>
                <a:gd name="T4" fmla="*/ 4 w 68"/>
                <a:gd name="T5" fmla="*/ 37 h 42"/>
                <a:gd name="T6" fmla="*/ 0 w 68"/>
                <a:gd name="T7" fmla="*/ 35 h 42"/>
                <a:gd name="T8" fmla="*/ 7 w 68"/>
                <a:gd name="T9" fmla="*/ 33 h 42"/>
                <a:gd name="T10" fmla="*/ 9 w 68"/>
                <a:gd name="T11" fmla="*/ 34 h 42"/>
                <a:gd name="T12" fmla="*/ 11 w 68"/>
                <a:gd name="T13" fmla="*/ 35 h 42"/>
                <a:gd name="T14" fmla="*/ 9 w 68"/>
                <a:gd name="T15" fmla="*/ 33 h 42"/>
                <a:gd name="T16" fmla="*/ 10 w 68"/>
                <a:gd name="T17" fmla="*/ 33 h 42"/>
                <a:gd name="T18" fmla="*/ 20 w 68"/>
                <a:gd name="T19" fmla="*/ 29 h 42"/>
                <a:gd name="T20" fmla="*/ 24 w 68"/>
                <a:gd name="T21" fmla="*/ 28 h 42"/>
                <a:gd name="T22" fmla="*/ 33 w 68"/>
                <a:gd name="T23" fmla="*/ 23 h 42"/>
                <a:gd name="T24" fmla="*/ 60 w 68"/>
                <a:gd name="T25" fmla="*/ 2 h 42"/>
                <a:gd name="T26" fmla="*/ 63 w 68"/>
                <a:gd name="T27" fmla="*/ 1 h 42"/>
                <a:gd name="T28" fmla="*/ 64 w 68"/>
                <a:gd name="T29" fmla="*/ 1 h 42"/>
                <a:gd name="T30" fmla="*/ 66 w 68"/>
                <a:gd name="T31" fmla="*/ 2 h 42"/>
                <a:gd name="T32" fmla="*/ 68 w 68"/>
                <a:gd name="T33" fmla="*/ 5 h 42"/>
                <a:gd name="T34" fmla="*/ 42 w 68"/>
                <a:gd name="T35" fmla="*/ 30 h 42"/>
                <a:gd name="T36" fmla="*/ 25 w 68"/>
                <a:gd name="T37" fmla="*/ 38 h 42"/>
                <a:gd name="T38" fmla="*/ 18 w 68"/>
                <a:gd name="T39" fmla="*/ 40 h 42"/>
                <a:gd name="T40" fmla="*/ 12 w 68"/>
                <a:gd name="T4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42">
                  <a:moveTo>
                    <a:pt x="12" y="42"/>
                  </a:moveTo>
                  <a:cubicBezTo>
                    <a:pt x="11" y="40"/>
                    <a:pt x="9" y="40"/>
                    <a:pt x="7" y="40"/>
                  </a:cubicBezTo>
                  <a:cubicBezTo>
                    <a:pt x="5" y="41"/>
                    <a:pt x="3" y="40"/>
                    <a:pt x="4" y="37"/>
                  </a:cubicBezTo>
                  <a:cubicBezTo>
                    <a:pt x="4" y="34"/>
                    <a:pt x="2" y="35"/>
                    <a:pt x="0" y="35"/>
                  </a:cubicBezTo>
                  <a:cubicBezTo>
                    <a:pt x="2" y="32"/>
                    <a:pt x="5" y="33"/>
                    <a:pt x="7" y="33"/>
                  </a:cubicBezTo>
                  <a:cubicBezTo>
                    <a:pt x="8" y="33"/>
                    <a:pt x="8" y="34"/>
                    <a:pt x="9" y="34"/>
                  </a:cubicBezTo>
                  <a:cubicBezTo>
                    <a:pt x="9" y="36"/>
                    <a:pt x="10" y="36"/>
                    <a:pt x="11" y="35"/>
                  </a:cubicBezTo>
                  <a:cubicBezTo>
                    <a:pt x="11" y="34"/>
                    <a:pt x="10" y="34"/>
                    <a:pt x="9" y="33"/>
                  </a:cubicBezTo>
                  <a:cubicBezTo>
                    <a:pt x="9" y="33"/>
                    <a:pt x="9" y="33"/>
                    <a:pt x="10" y="33"/>
                  </a:cubicBezTo>
                  <a:cubicBezTo>
                    <a:pt x="13" y="31"/>
                    <a:pt x="16" y="30"/>
                    <a:pt x="20" y="29"/>
                  </a:cubicBezTo>
                  <a:cubicBezTo>
                    <a:pt x="21" y="29"/>
                    <a:pt x="23" y="30"/>
                    <a:pt x="24" y="28"/>
                  </a:cubicBezTo>
                  <a:cubicBezTo>
                    <a:pt x="27" y="26"/>
                    <a:pt x="30" y="24"/>
                    <a:pt x="33" y="23"/>
                  </a:cubicBezTo>
                  <a:cubicBezTo>
                    <a:pt x="43" y="18"/>
                    <a:pt x="52" y="11"/>
                    <a:pt x="60" y="2"/>
                  </a:cubicBezTo>
                  <a:cubicBezTo>
                    <a:pt x="61" y="1"/>
                    <a:pt x="61" y="0"/>
                    <a:pt x="63" y="1"/>
                  </a:cubicBezTo>
                  <a:cubicBezTo>
                    <a:pt x="63" y="1"/>
                    <a:pt x="64" y="1"/>
                    <a:pt x="64" y="1"/>
                  </a:cubicBezTo>
                  <a:cubicBezTo>
                    <a:pt x="66" y="0"/>
                    <a:pt x="66" y="0"/>
                    <a:pt x="66" y="2"/>
                  </a:cubicBezTo>
                  <a:cubicBezTo>
                    <a:pt x="66" y="4"/>
                    <a:pt x="67" y="4"/>
                    <a:pt x="68" y="5"/>
                  </a:cubicBezTo>
                  <a:cubicBezTo>
                    <a:pt x="62" y="15"/>
                    <a:pt x="53" y="23"/>
                    <a:pt x="42" y="30"/>
                  </a:cubicBezTo>
                  <a:cubicBezTo>
                    <a:pt x="37" y="33"/>
                    <a:pt x="31" y="36"/>
                    <a:pt x="25" y="38"/>
                  </a:cubicBezTo>
                  <a:cubicBezTo>
                    <a:pt x="23" y="38"/>
                    <a:pt x="20" y="38"/>
                    <a:pt x="18" y="40"/>
                  </a:cubicBezTo>
                  <a:cubicBezTo>
                    <a:pt x="17" y="41"/>
                    <a:pt x="14" y="41"/>
                    <a:pt x="12" y="42"/>
                  </a:cubicBezTo>
                  <a:close/>
                </a:path>
              </a:pathLst>
            </a:custGeom>
            <a:solidFill>
              <a:srgbClr val="58B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9D0D7992-0027-6C7F-AE76-A7C4261A1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7" y="2470"/>
              <a:ext cx="19" cy="16"/>
            </a:xfrm>
            <a:custGeom>
              <a:avLst/>
              <a:gdLst>
                <a:gd name="T0" fmla="*/ 3 w 6"/>
                <a:gd name="T1" fmla="*/ 2 h 5"/>
                <a:gd name="T2" fmla="*/ 2 w 6"/>
                <a:gd name="T3" fmla="*/ 0 h 5"/>
                <a:gd name="T4" fmla="*/ 4 w 6"/>
                <a:gd name="T5" fmla="*/ 1 h 5"/>
                <a:gd name="T6" fmla="*/ 4 w 6"/>
                <a:gd name="T7" fmla="*/ 4 h 5"/>
                <a:gd name="T8" fmla="*/ 2 w 6"/>
                <a:gd name="T9" fmla="*/ 4 h 5"/>
                <a:gd name="T10" fmla="*/ 0 w 6"/>
                <a:gd name="T11" fmla="*/ 2 h 5"/>
                <a:gd name="T12" fmla="*/ 3 w 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3" y="1"/>
                    <a:pt x="2" y="1"/>
                    <a:pt x="2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6" y="2"/>
                    <a:pt x="5" y="3"/>
                    <a:pt x="4" y="4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F49D1C66-C9DF-88C2-AEC7-820C40850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8" y="2271"/>
              <a:ext cx="22" cy="12"/>
            </a:xfrm>
            <a:custGeom>
              <a:avLst/>
              <a:gdLst>
                <a:gd name="T0" fmla="*/ 0 w 7"/>
                <a:gd name="T1" fmla="*/ 4 h 4"/>
                <a:gd name="T2" fmla="*/ 7 w 7"/>
                <a:gd name="T3" fmla="*/ 2 h 4"/>
                <a:gd name="T4" fmla="*/ 0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0" y="4"/>
                  </a:moveTo>
                  <a:cubicBezTo>
                    <a:pt x="1" y="1"/>
                    <a:pt x="4" y="0"/>
                    <a:pt x="7" y="2"/>
                  </a:cubicBezTo>
                  <a:cubicBezTo>
                    <a:pt x="5" y="3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62A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AE1D5691-F6B0-615F-FC3E-6370E2889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7" y="1506"/>
              <a:ext cx="13" cy="12"/>
            </a:xfrm>
            <a:custGeom>
              <a:avLst/>
              <a:gdLst>
                <a:gd name="T0" fmla="*/ 4 w 4"/>
                <a:gd name="T1" fmla="*/ 2 h 4"/>
                <a:gd name="T2" fmla="*/ 3 w 4"/>
                <a:gd name="T3" fmla="*/ 4 h 4"/>
                <a:gd name="T4" fmla="*/ 0 w 4"/>
                <a:gd name="T5" fmla="*/ 1 h 4"/>
                <a:gd name="T6" fmla="*/ 2 w 4"/>
                <a:gd name="T7" fmla="*/ 0 h 4"/>
                <a:gd name="T8" fmla="*/ 4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3"/>
                    <a:pt x="3" y="4"/>
                    <a:pt x="3" y="4"/>
                  </a:cubicBezTo>
                  <a:cubicBezTo>
                    <a:pt x="2" y="3"/>
                    <a:pt x="0" y="3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lose/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8E2CB0EB-2DAF-3247-FDA9-049F13E60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" y="2473"/>
              <a:ext cx="13" cy="13"/>
            </a:xfrm>
            <a:custGeom>
              <a:avLst/>
              <a:gdLst>
                <a:gd name="T0" fmla="*/ 4 w 4"/>
                <a:gd name="T1" fmla="*/ 4 h 4"/>
                <a:gd name="T2" fmla="*/ 1 w 4"/>
                <a:gd name="T3" fmla="*/ 3 h 4"/>
                <a:gd name="T4" fmla="*/ 2 w 4"/>
                <a:gd name="T5" fmla="*/ 1 h 4"/>
                <a:gd name="T6" fmla="*/ 4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1" y="2"/>
                    <a:pt x="0" y="0"/>
                    <a:pt x="2" y="1"/>
                  </a:cubicBezTo>
                  <a:cubicBezTo>
                    <a:pt x="4" y="1"/>
                    <a:pt x="4" y="3"/>
                    <a:pt x="4" y="4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738B4FF7-0F15-2389-E7F7-C8CDEBA62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3" y="1496"/>
              <a:ext cx="12" cy="10"/>
            </a:xfrm>
            <a:custGeom>
              <a:avLst/>
              <a:gdLst>
                <a:gd name="T0" fmla="*/ 4 w 4"/>
                <a:gd name="T1" fmla="*/ 2 h 3"/>
                <a:gd name="T2" fmla="*/ 3 w 4"/>
                <a:gd name="T3" fmla="*/ 3 h 3"/>
                <a:gd name="T4" fmla="*/ 0 w 4"/>
                <a:gd name="T5" fmla="*/ 1 h 3"/>
                <a:gd name="T6" fmla="*/ 1 w 4"/>
                <a:gd name="T7" fmla="*/ 0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3"/>
                    <a:pt x="3" y="3"/>
                    <a:pt x="3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482655D7-A7ED-1BF7-69B5-3BD74D120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5" y="2451"/>
              <a:ext cx="10" cy="7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2 w 3"/>
                <a:gd name="T5" fmla="*/ 2 h 2"/>
                <a:gd name="T6" fmla="*/ 0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940C24D5-21F0-1131-3659-CF1F0C7F4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1" y="1484"/>
              <a:ext cx="7" cy="6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1917E586-9D33-AEF3-83C0-8B3B2E864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7" y="1798"/>
              <a:ext cx="1013" cy="479"/>
            </a:xfrm>
            <a:custGeom>
              <a:avLst/>
              <a:gdLst>
                <a:gd name="T0" fmla="*/ 248 w 326"/>
                <a:gd name="T1" fmla="*/ 149 h 154"/>
                <a:gd name="T2" fmla="*/ 240 w 326"/>
                <a:gd name="T3" fmla="*/ 151 h 154"/>
                <a:gd name="T4" fmla="*/ 197 w 326"/>
                <a:gd name="T5" fmla="*/ 154 h 154"/>
                <a:gd name="T6" fmla="*/ 150 w 326"/>
                <a:gd name="T7" fmla="*/ 145 h 154"/>
                <a:gd name="T8" fmla="*/ 132 w 326"/>
                <a:gd name="T9" fmla="*/ 141 h 154"/>
                <a:gd name="T10" fmla="*/ 125 w 326"/>
                <a:gd name="T11" fmla="*/ 139 h 154"/>
                <a:gd name="T12" fmla="*/ 96 w 326"/>
                <a:gd name="T13" fmla="*/ 131 h 154"/>
                <a:gd name="T14" fmla="*/ 94 w 326"/>
                <a:gd name="T15" fmla="*/ 130 h 154"/>
                <a:gd name="T16" fmla="*/ 56 w 326"/>
                <a:gd name="T17" fmla="*/ 127 h 154"/>
                <a:gd name="T18" fmla="*/ 9 w 326"/>
                <a:gd name="T19" fmla="*/ 141 h 154"/>
                <a:gd name="T20" fmla="*/ 1 w 326"/>
                <a:gd name="T21" fmla="*/ 139 h 154"/>
                <a:gd name="T22" fmla="*/ 1 w 326"/>
                <a:gd name="T23" fmla="*/ 138 h 154"/>
                <a:gd name="T24" fmla="*/ 59 w 326"/>
                <a:gd name="T25" fmla="*/ 104 h 154"/>
                <a:gd name="T26" fmla="*/ 99 w 326"/>
                <a:gd name="T27" fmla="*/ 102 h 154"/>
                <a:gd name="T28" fmla="*/ 105 w 326"/>
                <a:gd name="T29" fmla="*/ 103 h 154"/>
                <a:gd name="T30" fmla="*/ 130 w 326"/>
                <a:gd name="T31" fmla="*/ 108 h 154"/>
                <a:gd name="T32" fmla="*/ 164 w 326"/>
                <a:gd name="T33" fmla="*/ 117 h 154"/>
                <a:gd name="T34" fmla="*/ 166 w 326"/>
                <a:gd name="T35" fmla="*/ 117 h 154"/>
                <a:gd name="T36" fmla="*/ 172 w 326"/>
                <a:gd name="T37" fmla="*/ 118 h 154"/>
                <a:gd name="T38" fmla="*/ 194 w 326"/>
                <a:gd name="T39" fmla="*/ 123 h 154"/>
                <a:gd name="T40" fmla="*/ 206 w 326"/>
                <a:gd name="T41" fmla="*/ 125 h 154"/>
                <a:gd name="T42" fmla="*/ 208 w 326"/>
                <a:gd name="T43" fmla="*/ 125 h 154"/>
                <a:gd name="T44" fmla="*/ 275 w 326"/>
                <a:gd name="T45" fmla="*/ 103 h 154"/>
                <a:gd name="T46" fmla="*/ 289 w 326"/>
                <a:gd name="T47" fmla="*/ 67 h 154"/>
                <a:gd name="T48" fmla="*/ 280 w 326"/>
                <a:gd name="T49" fmla="*/ 19 h 154"/>
                <a:gd name="T50" fmla="*/ 274 w 326"/>
                <a:gd name="T51" fmla="*/ 5 h 154"/>
                <a:gd name="T52" fmla="*/ 278 w 326"/>
                <a:gd name="T53" fmla="*/ 1 h 154"/>
                <a:gd name="T54" fmla="*/ 288 w 326"/>
                <a:gd name="T55" fmla="*/ 4 h 154"/>
                <a:gd name="T56" fmla="*/ 318 w 326"/>
                <a:gd name="T57" fmla="*/ 15 h 154"/>
                <a:gd name="T58" fmla="*/ 321 w 326"/>
                <a:gd name="T59" fmla="*/ 17 h 154"/>
                <a:gd name="T60" fmla="*/ 324 w 326"/>
                <a:gd name="T61" fmla="*/ 34 h 154"/>
                <a:gd name="T62" fmla="*/ 314 w 326"/>
                <a:gd name="T63" fmla="*/ 98 h 154"/>
                <a:gd name="T64" fmla="*/ 303 w 326"/>
                <a:gd name="T65" fmla="*/ 117 h 154"/>
                <a:gd name="T66" fmla="*/ 282 w 326"/>
                <a:gd name="T67" fmla="*/ 135 h 154"/>
                <a:gd name="T68" fmla="*/ 264 w 326"/>
                <a:gd name="T69" fmla="*/ 144 h 154"/>
                <a:gd name="T70" fmla="*/ 260 w 326"/>
                <a:gd name="T71" fmla="*/ 146 h 154"/>
                <a:gd name="T72" fmla="*/ 249 w 326"/>
                <a:gd name="T73" fmla="*/ 149 h 154"/>
                <a:gd name="T74" fmla="*/ 248 w 326"/>
                <a:gd name="T75" fmla="*/ 14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6" h="154">
                  <a:moveTo>
                    <a:pt x="248" y="149"/>
                  </a:moveTo>
                  <a:cubicBezTo>
                    <a:pt x="245" y="150"/>
                    <a:pt x="243" y="150"/>
                    <a:pt x="240" y="151"/>
                  </a:cubicBezTo>
                  <a:cubicBezTo>
                    <a:pt x="226" y="154"/>
                    <a:pt x="211" y="154"/>
                    <a:pt x="197" y="154"/>
                  </a:cubicBezTo>
                  <a:cubicBezTo>
                    <a:pt x="181" y="152"/>
                    <a:pt x="165" y="149"/>
                    <a:pt x="150" y="145"/>
                  </a:cubicBezTo>
                  <a:cubicBezTo>
                    <a:pt x="144" y="144"/>
                    <a:pt x="138" y="142"/>
                    <a:pt x="132" y="141"/>
                  </a:cubicBezTo>
                  <a:cubicBezTo>
                    <a:pt x="130" y="141"/>
                    <a:pt x="127" y="140"/>
                    <a:pt x="125" y="139"/>
                  </a:cubicBezTo>
                  <a:cubicBezTo>
                    <a:pt x="115" y="136"/>
                    <a:pt x="106" y="133"/>
                    <a:pt x="96" y="131"/>
                  </a:cubicBezTo>
                  <a:cubicBezTo>
                    <a:pt x="95" y="130"/>
                    <a:pt x="95" y="130"/>
                    <a:pt x="94" y="130"/>
                  </a:cubicBezTo>
                  <a:cubicBezTo>
                    <a:pt x="81" y="126"/>
                    <a:pt x="69" y="126"/>
                    <a:pt x="56" y="127"/>
                  </a:cubicBezTo>
                  <a:cubicBezTo>
                    <a:pt x="39" y="128"/>
                    <a:pt x="24" y="132"/>
                    <a:pt x="9" y="141"/>
                  </a:cubicBezTo>
                  <a:cubicBezTo>
                    <a:pt x="7" y="142"/>
                    <a:pt x="2" y="141"/>
                    <a:pt x="1" y="139"/>
                  </a:cubicBezTo>
                  <a:cubicBezTo>
                    <a:pt x="0" y="139"/>
                    <a:pt x="1" y="138"/>
                    <a:pt x="1" y="138"/>
                  </a:cubicBezTo>
                  <a:cubicBezTo>
                    <a:pt x="17" y="120"/>
                    <a:pt x="37" y="109"/>
                    <a:pt x="59" y="104"/>
                  </a:cubicBezTo>
                  <a:cubicBezTo>
                    <a:pt x="73" y="101"/>
                    <a:pt x="86" y="101"/>
                    <a:pt x="99" y="102"/>
                  </a:cubicBezTo>
                  <a:cubicBezTo>
                    <a:pt x="101" y="103"/>
                    <a:pt x="103" y="103"/>
                    <a:pt x="105" y="103"/>
                  </a:cubicBezTo>
                  <a:cubicBezTo>
                    <a:pt x="114" y="104"/>
                    <a:pt x="122" y="105"/>
                    <a:pt x="130" y="108"/>
                  </a:cubicBezTo>
                  <a:cubicBezTo>
                    <a:pt x="141" y="111"/>
                    <a:pt x="153" y="114"/>
                    <a:pt x="164" y="117"/>
                  </a:cubicBezTo>
                  <a:cubicBezTo>
                    <a:pt x="165" y="117"/>
                    <a:pt x="165" y="117"/>
                    <a:pt x="166" y="117"/>
                  </a:cubicBezTo>
                  <a:cubicBezTo>
                    <a:pt x="168" y="117"/>
                    <a:pt x="170" y="118"/>
                    <a:pt x="172" y="118"/>
                  </a:cubicBezTo>
                  <a:cubicBezTo>
                    <a:pt x="179" y="121"/>
                    <a:pt x="186" y="122"/>
                    <a:pt x="194" y="123"/>
                  </a:cubicBezTo>
                  <a:cubicBezTo>
                    <a:pt x="198" y="125"/>
                    <a:pt x="202" y="125"/>
                    <a:pt x="206" y="125"/>
                  </a:cubicBezTo>
                  <a:cubicBezTo>
                    <a:pt x="206" y="125"/>
                    <a:pt x="207" y="125"/>
                    <a:pt x="208" y="125"/>
                  </a:cubicBezTo>
                  <a:cubicBezTo>
                    <a:pt x="234" y="128"/>
                    <a:pt x="257" y="124"/>
                    <a:pt x="275" y="103"/>
                  </a:cubicBezTo>
                  <a:cubicBezTo>
                    <a:pt x="283" y="93"/>
                    <a:pt x="288" y="80"/>
                    <a:pt x="289" y="67"/>
                  </a:cubicBezTo>
                  <a:cubicBezTo>
                    <a:pt x="291" y="50"/>
                    <a:pt x="286" y="35"/>
                    <a:pt x="280" y="19"/>
                  </a:cubicBezTo>
                  <a:cubicBezTo>
                    <a:pt x="278" y="15"/>
                    <a:pt x="276" y="10"/>
                    <a:pt x="274" y="5"/>
                  </a:cubicBezTo>
                  <a:cubicBezTo>
                    <a:pt x="273" y="1"/>
                    <a:pt x="274" y="0"/>
                    <a:pt x="278" y="1"/>
                  </a:cubicBezTo>
                  <a:cubicBezTo>
                    <a:pt x="281" y="2"/>
                    <a:pt x="285" y="1"/>
                    <a:pt x="288" y="4"/>
                  </a:cubicBezTo>
                  <a:cubicBezTo>
                    <a:pt x="299" y="6"/>
                    <a:pt x="308" y="12"/>
                    <a:pt x="318" y="15"/>
                  </a:cubicBezTo>
                  <a:cubicBezTo>
                    <a:pt x="320" y="15"/>
                    <a:pt x="320" y="16"/>
                    <a:pt x="321" y="17"/>
                  </a:cubicBezTo>
                  <a:cubicBezTo>
                    <a:pt x="322" y="23"/>
                    <a:pt x="323" y="28"/>
                    <a:pt x="324" y="34"/>
                  </a:cubicBezTo>
                  <a:cubicBezTo>
                    <a:pt x="326" y="56"/>
                    <a:pt x="323" y="77"/>
                    <a:pt x="314" y="98"/>
                  </a:cubicBezTo>
                  <a:cubicBezTo>
                    <a:pt x="311" y="105"/>
                    <a:pt x="307" y="111"/>
                    <a:pt x="303" y="117"/>
                  </a:cubicBezTo>
                  <a:cubicBezTo>
                    <a:pt x="297" y="124"/>
                    <a:pt x="290" y="130"/>
                    <a:pt x="282" y="135"/>
                  </a:cubicBezTo>
                  <a:cubicBezTo>
                    <a:pt x="276" y="139"/>
                    <a:pt x="270" y="141"/>
                    <a:pt x="264" y="144"/>
                  </a:cubicBezTo>
                  <a:cubicBezTo>
                    <a:pt x="263" y="145"/>
                    <a:pt x="262" y="146"/>
                    <a:pt x="260" y="146"/>
                  </a:cubicBezTo>
                  <a:cubicBezTo>
                    <a:pt x="257" y="146"/>
                    <a:pt x="253" y="148"/>
                    <a:pt x="249" y="149"/>
                  </a:cubicBezTo>
                  <a:cubicBezTo>
                    <a:pt x="249" y="150"/>
                    <a:pt x="248" y="150"/>
                    <a:pt x="248" y="149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29D453B5-D00D-1758-5008-DAE86D468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" y="2221"/>
              <a:ext cx="507" cy="224"/>
            </a:xfrm>
            <a:custGeom>
              <a:avLst/>
              <a:gdLst>
                <a:gd name="T0" fmla="*/ 104 w 163"/>
                <a:gd name="T1" fmla="*/ 33 h 72"/>
                <a:gd name="T2" fmla="*/ 132 w 163"/>
                <a:gd name="T3" fmla="*/ 44 h 72"/>
                <a:gd name="T4" fmla="*/ 158 w 163"/>
                <a:gd name="T5" fmla="*/ 56 h 72"/>
                <a:gd name="T6" fmla="*/ 161 w 163"/>
                <a:gd name="T7" fmla="*/ 60 h 72"/>
                <a:gd name="T8" fmla="*/ 163 w 163"/>
                <a:gd name="T9" fmla="*/ 72 h 72"/>
                <a:gd name="T10" fmla="*/ 147 w 163"/>
                <a:gd name="T11" fmla="*/ 65 h 72"/>
                <a:gd name="T12" fmla="*/ 109 w 163"/>
                <a:gd name="T13" fmla="*/ 51 h 72"/>
                <a:gd name="T14" fmla="*/ 93 w 163"/>
                <a:gd name="T15" fmla="*/ 45 h 72"/>
                <a:gd name="T16" fmla="*/ 47 w 163"/>
                <a:gd name="T17" fmla="*/ 28 h 72"/>
                <a:gd name="T18" fmla="*/ 4 w 163"/>
                <a:gd name="T19" fmla="*/ 9 h 72"/>
                <a:gd name="T20" fmla="*/ 0 w 163"/>
                <a:gd name="T21" fmla="*/ 7 h 72"/>
                <a:gd name="T22" fmla="*/ 9 w 163"/>
                <a:gd name="T23" fmla="*/ 4 h 72"/>
                <a:gd name="T24" fmla="*/ 24 w 163"/>
                <a:gd name="T25" fmla="*/ 0 h 72"/>
                <a:gd name="T26" fmla="*/ 27 w 163"/>
                <a:gd name="T27" fmla="*/ 2 h 72"/>
                <a:gd name="T28" fmla="*/ 29 w 163"/>
                <a:gd name="T29" fmla="*/ 4 h 72"/>
                <a:gd name="T30" fmla="*/ 86 w 163"/>
                <a:gd name="T31" fmla="*/ 27 h 72"/>
                <a:gd name="T32" fmla="*/ 104 w 163"/>
                <a:gd name="T33" fmla="*/ 3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3" h="72">
                  <a:moveTo>
                    <a:pt x="104" y="33"/>
                  </a:moveTo>
                  <a:cubicBezTo>
                    <a:pt x="113" y="37"/>
                    <a:pt x="123" y="40"/>
                    <a:pt x="132" y="44"/>
                  </a:cubicBezTo>
                  <a:cubicBezTo>
                    <a:pt x="141" y="48"/>
                    <a:pt x="150" y="52"/>
                    <a:pt x="158" y="56"/>
                  </a:cubicBezTo>
                  <a:cubicBezTo>
                    <a:pt x="160" y="57"/>
                    <a:pt x="161" y="58"/>
                    <a:pt x="161" y="60"/>
                  </a:cubicBezTo>
                  <a:cubicBezTo>
                    <a:pt x="162" y="64"/>
                    <a:pt x="163" y="68"/>
                    <a:pt x="163" y="72"/>
                  </a:cubicBezTo>
                  <a:cubicBezTo>
                    <a:pt x="157" y="70"/>
                    <a:pt x="152" y="67"/>
                    <a:pt x="147" y="65"/>
                  </a:cubicBezTo>
                  <a:cubicBezTo>
                    <a:pt x="135" y="60"/>
                    <a:pt x="121" y="56"/>
                    <a:pt x="109" y="51"/>
                  </a:cubicBezTo>
                  <a:cubicBezTo>
                    <a:pt x="103" y="49"/>
                    <a:pt x="98" y="47"/>
                    <a:pt x="93" y="45"/>
                  </a:cubicBezTo>
                  <a:cubicBezTo>
                    <a:pt x="77" y="40"/>
                    <a:pt x="62" y="34"/>
                    <a:pt x="47" y="28"/>
                  </a:cubicBezTo>
                  <a:cubicBezTo>
                    <a:pt x="32" y="22"/>
                    <a:pt x="18" y="16"/>
                    <a:pt x="4" y="9"/>
                  </a:cubicBezTo>
                  <a:cubicBezTo>
                    <a:pt x="3" y="8"/>
                    <a:pt x="2" y="8"/>
                    <a:pt x="0" y="7"/>
                  </a:cubicBezTo>
                  <a:cubicBezTo>
                    <a:pt x="3" y="5"/>
                    <a:pt x="6" y="5"/>
                    <a:pt x="9" y="4"/>
                  </a:cubicBezTo>
                  <a:cubicBezTo>
                    <a:pt x="14" y="3"/>
                    <a:pt x="19" y="2"/>
                    <a:pt x="24" y="0"/>
                  </a:cubicBezTo>
                  <a:cubicBezTo>
                    <a:pt x="25" y="0"/>
                    <a:pt x="26" y="0"/>
                    <a:pt x="27" y="2"/>
                  </a:cubicBezTo>
                  <a:cubicBezTo>
                    <a:pt x="27" y="3"/>
                    <a:pt x="28" y="3"/>
                    <a:pt x="29" y="4"/>
                  </a:cubicBezTo>
                  <a:cubicBezTo>
                    <a:pt x="48" y="13"/>
                    <a:pt x="67" y="21"/>
                    <a:pt x="86" y="27"/>
                  </a:cubicBezTo>
                  <a:cubicBezTo>
                    <a:pt x="92" y="29"/>
                    <a:pt x="98" y="31"/>
                    <a:pt x="104" y="33"/>
                  </a:cubicBezTo>
                  <a:close/>
                </a:path>
              </a:pathLst>
            </a:custGeom>
            <a:solidFill>
              <a:srgbClr val="FA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D923580A-7A44-694A-6628-7F9C9E768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4" y="2212"/>
              <a:ext cx="382" cy="159"/>
            </a:xfrm>
            <a:custGeom>
              <a:avLst/>
              <a:gdLst>
                <a:gd name="T0" fmla="*/ 75 w 123"/>
                <a:gd name="T1" fmla="*/ 16 h 51"/>
                <a:gd name="T2" fmla="*/ 106 w 123"/>
                <a:gd name="T3" fmla="*/ 25 h 51"/>
                <a:gd name="T4" fmla="*/ 113 w 123"/>
                <a:gd name="T5" fmla="*/ 26 h 51"/>
                <a:gd name="T6" fmla="*/ 116 w 123"/>
                <a:gd name="T7" fmla="*/ 28 h 51"/>
                <a:gd name="T8" fmla="*/ 123 w 123"/>
                <a:gd name="T9" fmla="*/ 51 h 51"/>
                <a:gd name="T10" fmla="*/ 105 w 123"/>
                <a:gd name="T11" fmla="*/ 46 h 51"/>
                <a:gd name="T12" fmla="*/ 73 w 123"/>
                <a:gd name="T13" fmla="*/ 34 h 51"/>
                <a:gd name="T14" fmla="*/ 8 w 123"/>
                <a:gd name="T15" fmla="*/ 5 h 51"/>
                <a:gd name="T16" fmla="*/ 0 w 123"/>
                <a:gd name="T17" fmla="*/ 2 h 51"/>
                <a:gd name="T18" fmla="*/ 34 w 123"/>
                <a:gd name="T19" fmla="*/ 3 h 51"/>
                <a:gd name="T20" fmla="*/ 37 w 123"/>
                <a:gd name="T21" fmla="*/ 3 h 51"/>
                <a:gd name="T22" fmla="*/ 44 w 123"/>
                <a:gd name="T23" fmla="*/ 5 h 51"/>
                <a:gd name="T24" fmla="*/ 73 w 123"/>
                <a:gd name="T25" fmla="*/ 15 h 51"/>
                <a:gd name="T26" fmla="*/ 75 w 123"/>
                <a:gd name="T27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51">
                  <a:moveTo>
                    <a:pt x="75" y="16"/>
                  </a:moveTo>
                  <a:cubicBezTo>
                    <a:pt x="85" y="20"/>
                    <a:pt x="95" y="23"/>
                    <a:pt x="106" y="25"/>
                  </a:cubicBezTo>
                  <a:cubicBezTo>
                    <a:pt x="108" y="25"/>
                    <a:pt x="111" y="26"/>
                    <a:pt x="113" y="26"/>
                  </a:cubicBezTo>
                  <a:cubicBezTo>
                    <a:pt x="114" y="26"/>
                    <a:pt x="115" y="27"/>
                    <a:pt x="116" y="28"/>
                  </a:cubicBezTo>
                  <a:cubicBezTo>
                    <a:pt x="118" y="36"/>
                    <a:pt x="121" y="43"/>
                    <a:pt x="123" y="51"/>
                  </a:cubicBezTo>
                  <a:cubicBezTo>
                    <a:pt x="116" y="50"/>
                    <a:pt x="111" y="48"/>
                    <a:pt x="105" y="46"/>
                  </a:cubicBezTo>
                  <a:cubicBezTo>
                    <a:pt x="94" y="42"/>
                    <a:pt x="83" y="38"/>
                    <a:pt x="73" y="34"/>
                  </a:cubicBezTo>
                  <a:cubicBezTo>
                    <a:pt x="51" y="24"/>
                    <a:pt x="30" y="14"/>
                    <a:pt x="8" y="5"/>
                  </a:cubicBezTo>
                  <a:cubicBezTo>
                    <a:pt x="6" y="4"/>
                    <a:pt x="3" y="3"/>
                    <a:pt x="0" y="2"/>
                  </a:cubicBezTo>
                  <a:cubicBezTo>
                    <a:pt x="12" y="1"/>
                    <a:pt x="23" y="0"/>
                    <a:pt x="34" y="3"/>
                  </a:cubicBezTo>
                  <a:cubicBezTo>
                    <a:pt x="35" y="3"/>
                    <a:pt x="36" y="3"/>
                    <a:pt x="37" y="3"/>
                  </a:cubicBezTo>
                  <a:cubicBezTo>
                    <a:pt x="40" y="3"/>
                    <a:pt x="42" y="4"/>
                    <a:pt x="44" y="5"/>
                  </a:cubicBezTo>
                  <a:cubicBezTo>
                    <a:pt x="54" y="7"/>
                    <a:pt x="64" y="11"/>
                    <a:pt x="73" y="15"/>
                  </a:cubicBezTo>
                  <a:cubicBezTo>
                    <a:pt x="74" y="15"/>
                    <a:pt x="75" y="15"/>
                    <a:pt x="75" y="16"/>
                  </a:cubicBezTo>
                  <a:close/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B795C856-5BF1-2AE0-446F-82CE747E9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8" y="2199"/>
              <a:ext cx="212" cy="69"/>
            </a:xfrm>
            <a:custGeom>
              <a:avLst/>
              <a:gdLst>
                <a:gd name="T0" fmla="*/ 51 w 68"/>
                <a:gd name="T1" fmla="*/ 20 h 22"/>
                <a:gd name="T2" fmla="*/ 35 w 68"/>
                <a:gd name="T3" fmla="*/ 14 h 22"/>
                <a:gd name="T4" fmla="*/ 13 w 68"/>
                <a:gd name="T5" fmla="*/ 7 h 22"/>
                <a:gd name="T6" fmla="*/ 15 w 68"/>
                <a:gd name="T7" fmla="*/ 4 h 22"/>
                <a:gd name="T8" fmla="*/ 0 w 68"/>
                <a:gd name="T9" fmla="*/ 2 h 22"/>
                <a:gd name="T10" fmla="*/ 9 w 68"/>
                <a:gd name="T11" fmla="*/ 1 h 22"/>
                <a:gd name="T12" fmla="*/ 13 w 68"/>
                <a:gd name="T13" fmla="*/ 1 h 22"/>
                <a:gd name="T14" fmla="*/ 31 w 68"/>
                <a:gd name="T15" fmla="*/ 5 h 22"/>
                <a:gd name="T16" fmla="*/ 51 w 68"/>
                <a:gd name="T17" fmla="*/ 12 h 22"/>
                <a:gd name="T18" fmla="*/ 61 w 68"/>
                <a:gd name="T19" fmla="*/ 15 h 22"/>
                <a:gd name="T20" fmla="*/ 66 w 68"/>
                <a:gd name="T21" fmla="*/ 18 h 22"/>
                <a:gd name="T22" fmla="*/ 67 w 68"/>
                <a:gd name="T23" fmla="*/ 21 h 22"/>
                <a:gd name="T24" fmla="*/ 63 w 68"/>
                <a:gd name="T25" fmla="*/ 21 h 22"/>
                <a:gd name="T26" fmla="*/ 55 w 68"/>
                <a:gd name="T27" fmla="*/ 20 h 22"/>
                <a:gd name="T28" fmla="*/ 51 w 68"/>
                <a:gd name="T29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22">
                  <a:moveTo>
                    <a:pt x="51" y="20"/>
                  </a:moveTo>
                  <a:cubicBezTo>
                    <a:pt x="46" y="19"/>
                    <a:pt x="41" y="16"/>
                    <a:pt x="35" y="14"/>
                  </a:cubicBezTo>
                  <a:cubicBezTo>
                    <a:pt x="28" y="12"/>
                    <a:pt x="20" y="10"/>
                    <a:pt x="13" y="7"/>
                  </a:cubicBezTo>
                  <a:cubicBezTo>
                    <a:pt x="14" y="6"/>
                    <a:pt x="14" y="5"/>
                    <a:pt x="15" y="4"/>
                  </a:cubicBezTo>
                  <a:cubicBezTo>
                    <a:pt x="11" y="2"/>
                    <a:pt x="5" y="6"/>
                    <a:pt x="0" y="2"/>
                  </a:cubicBezTo>
                  <a:cubicBezTo>
                    <a:pt x="4" y="1"/>
                    <a:pt x="6" y="0"/>
                    <a:pt x="9" y="1"/>
                  </a:cubicBezTo>
                  <a:cubicBezTo>
                    <a:pt x="11" y="1"/>
                    <a:pt x="12" y="2"/>
                    <a:pt x="13" y="1"/>
                  </a:cubicBezTo>
                  <a:cubicBezTo>
                    <a:pt x="19" y="1"/>
                    <a:pt x="25" y="3"/>
                    <a:pt x="31" y="5"/>
                  </a:cubicBezTo>
                  <a:cubicBezTo>
                    <a:pt x="38" y="7"/>
                    <a:pt x="44" y="10"/>
                    <a:pt x="51" y="12"/>
                  </a:cubicBezTo>
                  <a:cubicBezTo>
                    <a:pt x="54" y="14"/>
                    <a:pt x="57" y="15"/>
                    <a:pt x="61" y="15"/>
                  </a:cubicBezTo>
                  <a:cubicBezTo>
                    <a:pt x="62" y="16"/>
                    <a:pt x="65" y="16"/>
                    <a:pt x="66" y="18"/>
                  </a:cubicBezTo>
                  <a:cubicBezTo>
                    <a:pt x="66" y="18"/>
                    <a:pt x="68" y="19"/>
                    <a:pt x="67" y="21"/>
                  </a:cubicBezTo>
                  <a:cubicBezTo>
                    <a:pt x="65" y="22"/>
                    <a:pt x="64" y="22"/>
                    <a:pt x="63" y="21"/>
                  </a:cubicBezTo>
                  <a:cubicBezTo>
                    <a:pt x="61" y="17"/>
                    <a:pt x="58" y="19"/>
                    <a:pt x="55" y="20"/>
                  </a:cubicBezTo>
                  <a:cubicBezTo>
                    <a:pt x="54" y="20"/>
                    <a:pt x="53" y="20"/>
                    <a:pt x="51" y="20"/>
                  </a:cubicBezTo>
                  <a:close/>
                </a:path>
              </a:pathLst>
            </a:custGeom>
            <a:solidFill>
              <a:srgbClr val="6AA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143C9EF2-BFD2-1D99-7E3E-A6F3CCBC2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" y="2296"/>
              <a:ext cx="74" cy="37"/>
            </a:xfrm>
            <a:custGeom>
              <a:avLst/>
              <a:gdLst>
                <a:gd name="T0" fmla="*/ 13 w 24"/>
                <a:gd name="T1" fmla="*/ 12 h 12"/>
                <a:gd name="T2" fmla="*/ 12 w 24"/>
                <a:gd name="T3" fmla="*/ 11 h 12"/>
                <a:gd name="T4" fmla="*/ 11 w 24"/>
                <a:gd name="T5" fmla="*/ 8 h 12"/>
                <a:gd name="T6" fmla="*/ 10 w 24"/>
                <a:gd name="T7" fmla="*/ 5 h 12"/>
                <a:gd name="T8" fmla="*/ 3 w 24"/>
                <a:gd name="T9" fmla="*/ 6 h 12"/>
                <a:gd name="T10" fmla="*/ 0 w 24"/>
                <a:gd name="T11" fmla="*/ 4 h 12"/>
                <a:gd name="T12" fmla="*/ 1 w 24"/>
                <a:gd name="T13" fmla="*/ 2 h 12"/>
                <a:gd name="T14" fmla="*/ 5 w 24"/>
                <a:gd name="T15" fmla="*/ 2 h 12"/>
                <a:gd name="T16" fmla="*/ 12 w 24"/>
                <a:gd name="T17" fmla="*/ 2 h 12"/>
                <a:gd name="T18" fmla="*/ 17 w 24"/>
                <a:gd name="T19" fmla="*/ 1 h 12"/>
                <a:gd name="T20" fmla="*/ 20 w 24"/>
                <a:gd name="T21" fmla="*/ 3 h 12"/>
                <a:gd name="T22" fmla="*/ 24 w 24"/>
                <a:gd name="T23" fmla="*/ 4 h 12"/>
                <a:gd name="T24" fmla="*/ 18 w 24"/>
                <a:gd name="T25" fmla="*/ 10 h 12"/>
                <a:gd name="T26" fmla="*/ 15 w 24"/>
                <a:gd name="T27" fmla="*/ 11 h 12"/>
                <a:gd name="T28" fmla="*/ 13 w 24"/>
                <a:gd name="T2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2">
                  <a:moveTo>
                    <a:pt x="13" y="12"/>
                  </a:moveTo>
                  <a:cubicBezTo>
                    <a:pt x="12" y="12"/>
                    <a:pt x="12" y="11"/>
                    <a:pt x="12" y="11"/>
                  </a:cubicBezTo>
                  <a:cubicBezTo>
                    <a:pt x="11" y="10"/>
                    <a:pt x="12" y="9"/>
                    <a:pt x="11" y="8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8" y="5"/>
                    <a:pt x="5" y="6"/>
                    <a:pt x="3" y="6"/>
                  </a:cubicBezTo>
                  <a:cubicBezTo>
                    <a:pt x="2" y="6"/>
                    <a:pt x="1" y="5"/>
                    <a:pt x="0" y="4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0"/>
                    <a:pt x="3" y="0"/>
                    <a:pt x="5" y="2"/>
                  </a:cubicBezTo>
                  <a:cubicBezTo>
                    <a:pt x="7" y="4"/>
                    <a:pt x="11" y="4"/>
                    <a:pt x="12" y="2"/>
                  </a:cubicBezTo>
                  <a:cubicBezTo>
                    <a:pt x="14" y="0"/>
                    <a:pt x="16" y="1"/>
                    <a:pt x="17" y="1"/>
                  </a:cubicBezTo>
                  <a:cubicBezTo>
                    <a:pt x="19" y="0"/>
                    <a:pt x="20" y="0"/>
                    <a:pt x="20" y="3"/>
                  </a:cubicBezTo>
                  <a:cubicBezTo>
                    <a:pt x="20" y="4"/>
                    <a:pt x="22" y="3"/>
                    <a:pt x="24" y="4"/>
                  </a:cubicBezTo>
                  <a:cubicBezTo>
                    <a:pt x="19" y="4"/>
                    <a:pt x="20" y="8"/>
                    <a:pt x="18" y="10"/>
                  </a:cubicBezTo>
                  <a:cubicBezTo>
                    <a:pt x="17" y="11"/>
                    <a:pt x="17" y="12"/>
                    <a:pt x="15" y="11"/>
                  </a:cubicBezTo>
                  <a:cubicBezTo>
                    <a:pt x="14" y="10"/>
                    <a:pt x="13" y="11"/>
                    <a:pt x="13" y="12"/>
                  </a:cubicBezTo>
                  <a:close/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525151E4-0372-E863-21E4-BFF37180C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0" y="1587"/>
              <a:ext cx="976" cy="513"/>
            </a:xfrm>
            <a:custGeom>
              <a:avLst/>
              <a:gdLst>
                <a:gd name="T0" fmla="*/ 209 w 314"/>
                <a:gd name="T1" fmla="*/ 65 h 165"/>
                <a:gd name="T2" fmla="*/ 206 w 314"/>
                <a:gd name="T3" fmla="*/ 64 h 165"/>
                <a:gd name="T4" fmla="*/ 201 w 314"/>
                <a:gd name="T5" fmla="*/ 63 h 165"/>
                <a:gd name="T6" fmla="*/ 195 w 314"/>
                <a:gd name="T7" fmla="*/ 60 h 165"/>
                <a:gd name="T8" fmla="*/ 190 w 314"/>
                <a:gd name="T9" fmla="*/ 58 h 165"/>
                <a:gd name="T10" fmla="*/ 160 w 314"/>
                <a:gd name="T11" fmla="*/ 44 h 165"/>
                <a:gd name="T12" fmla="*/ 151 w 314"/>
                <a:gd name="T13" fmla="*/ 41 h 165"/>
                <a:gd name="T14" fmla="*/ 105 w 314"/>
                <a:gd name="T15" fmla="*/ 27 h 165"/>
                <a:gd name="T16" fmla="*/ 102 w 314"/>
                <a:gd name="T17" fmla="*/ 27 h 165"/>
                <a:gd name="T18" fmla="*/ 85 w 314"/>
                <a:gd name="T19" fmla="*/ 26 h 165"/>
                <a:gd name="T20" fmla="*/ 78 w 314"/>
                <a:gd name="T21" fmla="*/ 26 h 165"/>
                <a:gd name="T22" fmla="*/ 35 w 314"/>
                <a:gd name="T23" fmla="*/ 70 h 165"/>
                <a:gd name="T24" fmla="*/ 42 w 314"/>
                <a:gd name="T25" fmla="*/ 118 h 165"/>
                <a:gd name="T26" fmla="*/ 57 w 314"/>
                <a:gd name="T27" fmla="*/ 151 h 165"/>
                <a:gd name="T28" fmla="*/ 60 w 314"/>
                <a:gd name="T29" fmla="*/ 159 h 165"/>
                <a:gd name="T30" fmla="*/ 57 w 314"/>
                <a:gd name="T31" fmla="*/ 165 h 165"/>
                <a:gd name="T32" fmla="*/ 55 w 314"/>
                <a:gd name="T33" fmla="*/ 165 h 165"/>
                <a:gd name="T34" fmla="*/ 53 w 314"/>
                <a:gd name="T35" fmla="*/ 164 h 165"/>
                <a:gd name="T36" fmla="*/ 45 w 314"/>
                <a:gd name="T37" fmla="*/ 163 h 165"/>
                <a:gd name="T38" fmla="*/ 40 w 314"/>
                <a:gd name="T39" fmla="*/ 162 h 165"/>
                <a:gd name="T40" fmla="*/ 38 w 314"/>
                <a:gd name="T41" fmla="*/ 160 h 165"/>
                <a:gd name="T42" fmla="*/ 12 w 314"/>
                <a:gd name="T43" fmla="*/ 154 h 165"/>
                <a:gd name="T44" fmla="*/ 8 w 314"/>
                <a:gd name="T45" fmla="*/ 150 h 165"/>
                <a:gd name="T46" fmla="*/ 1 w 314"/>
                <a:gd name="T47" fmla="*/ 107 h 165"/>
                <a:gd name="T48" fmla="*/ 16 w 314"/>
                <a:gd name="T49" fmla="*/ 53 h 165"/>
                <a:gd name="T50" fmla="*/ 52 w 314"/>
                <a:gd name="T51" fmla="*/ 16 h 165"/>
                <a:gd name="T52" fmla="*/ 82 w 314"/>
                <a:gd name="T53" fmla="*/ 4 h 165"/>
                <a:gd name="T54" fmla="*/ 100 w 314"/>
                <a:gd name="T55" fmla="*/ 1 h 165"/>
                <a:gd name="T56" fmla="*/ 104 w 314"/>
                <a:gd name="T57" fmla="*/ 0 h 165"/>
                <a:gd name="T58" fmla="*/ 124 w 314"/>
                <a:gd name="T59" fmla="*/ 2 h 165"/>
                <a:gd name="T60" fmla="*/ 147 w 314"/>
                <a:gd name="T61" fmla="*/ 7 h 165"/>
                <a:gd name="T62" fmla="*/ 149 w 314"/>
                <a:gd name="T63" fmla="*/ 9 h 165"/>
                <a:gd name="T64" fmla="*/ 192 w 314"/>
                <a:gd name="T65" fmla="*/ 26 h 165"/>
                <a:gd name="T66" fmla="*/ 192 w 314"/>
                <a:gd name="T67" fmla="*/ 26 h 165"/>
                <a:gd name="T68" fmla="*/ 197 w 314"/>
                <a:gd name="T69" fmla="*/ 29 h 165"/>
                <a:gd name="T70" fmla="*/ 258 w 314"/>
                <a:gd name="T71" fmla="*/ 43 h 165"/>
                <a:gd name="T72" fmla="*/ 296 w 314"/>
                <a:gd name="T73" fmla="*/ 17 h 165"/>
                <a:gd name="T74" fmla="*/ 301 w 314"/>
                <a:gd name="T75" fmla="*/ 4 h 165"/>
                <a:gd name="T76" fmla="*/ 312 w 314"/>
                <a:gd name="T77" fmla="*/ 10 h 165"/>
                <a:gd name="T78" fmla="*/ 314 w 314"/>
                <a:gd name="T79" fmla="*/ 14 h 165"/>
                <a:gd name="T80" fmla="*/ 304 w 314"/>
                <a:gd name="T81" fmla="*/ 29 h 165"/>
                <a:gd name="T82" fmla="*/ 284 w 314"/>
                <a:gd name="T83" fmla="*/ 52 h 165"/>
                <a:gd name="T84" fmla="*/ 228 w 314"/>
                <a:gd name="T85" fmla="*/ 70 h 165"/>
                <a:gd name="T86" fmla="*/ 226 w 314"/>
                <a:gd name="T87" fmla="*/ 69 h 165"/>
                <a:gd name="T88" fmla="*/ 213 w 314"/>
                <a:gd name="T89" fmla="*/ 67 h 165"/>
                <a:gd name="T90" fmla="*/ 209 w 314"/>
                <a:gd name="T91" fmla="*/ 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4" h="165">
                  <a:moveTo>
                    <a:pt x="209" y="65"/>
                  </a:moveTo>
                  <a:cubicBezTo>
                    <a:pt x="208" y="65"/>
                    <a:pt x="207" y="65"/>
                    <a:pt x="206" y="64"/>
                  </a:cubicBezTo>
                  <a:cubicBezTo>
                    <a:pt x="204" y="65"/>
                    <a:pt x="203" y="64"/>
                    <a:pt x="201" y="63"/>
                  </a:cubicBezTo>
                  <a:cubicBezTo>
                    <a:pt x="199" y="62"/>
                    <a:pt x="197" y="61"/>
                    <a:pt x="195" y="60"/>
                  </a:cubicBezTo>
                  <a:cubicBezTo>
                    <a:pt x="193" y="60"/>
                    <a:pt x="191" y="59"/>
                    <a:pt x="190" y="58"/>
                  </a:cubicBezTo>
                  <a:cubicBezTo>
                    <a:pt x="180" y="53"/>
                    <a:pt x="170" y="49"/>
                    <a:pt x="160" y="44"/>
                  </a:cubicBezTo>
                  <a:cubicBezTo>
                    <a:pt x="156" y="44"/>
                    <a:pt x="154" y="42"/>
                    <a:pt x="151" y="41"/>
                  </a:cubicBezTo>
                  <a:cubicBezTo>
                    <a:pt x="136" y="35"/>
                    <a:pt x="121" y="30"/>
                    <a:pt x="105" y="27"/>
                  </a:cubicBezTo>
                  <a:cubicBezTo>
                    <a:pt x="104" y="27"/>
                    <a:pt x="103" y="26"/>
                    <a:pt x="102" y="27"/>
                  </a:cubicBezTo>
                  <a:cubicBezTo>
                    <a:pt x="96" y="27"/>
                    <a:pt x="91" y="26"/>
                    <a:pt x="85" y="26"/>
                  </a:cubicBezTo>
                  <a:cubicBezTo>
                    <a:pt x="83" y="26"/>
                    <a:pt x="81" y="26"/>
                    <a:pt x="78" y="26"/>
                  </a:cubicBezTo>
                  <a:cubicBezTo>
                    <a:pt x="54" y="28"/>
                    <a:pt x="38" y="48"/>
                    <a:pt x="35" y="70"/>
                  </a:cubicBezTo>
                  <a:cubicBezTo>
                    <a:pt x="33" y="87"/>
                    <a:pt x="37" y="102"/>
                    <a:pt x="42" y="118"/>
                  </a:cubicBezTo>
                  <a:cubicBezTo>
                    <a:pt x="47" y="129"/>
                    <a:pt x="52" y="140"/>
                    <a:pt x="57" y="151"/>
                  </a:cubicBezTo>
                  <a:cubicBezTo>
                    <a:pt x="58" y="154"/>
                    <a:pt x="59" y="157"/>
                    <a:pt x="60" y="159"/>
                  </a:cubicBezTo>
                  <a:cubicBezTo>
                    <a:pt x="62" y="163"/>
                    <a:pt x="61" y="165"/>
                    <a:pt x="57" y="165"/>
                  </a:cubicBezTo>
                  <a:cubicBezTo>
                    <a:pt x="56" y="165"/>
                    <a:pt x="56" y="165"/>
                    <a:pt x="55" y="165"/>
                  </a:cubicBezTo>
                  <a:cubicBezTo>
                    <a:pt x="55" y="165"/>
                    <a:pt x="54" y="165"/>
                    <a:pt x="53" y="164"/>
                  </a:cubicBezTo>
                  <a:cubicBezTo>
                    <a:pt x="51" y="164"/>
                    <a:pt x="48" y="163"/>
                    <a:pt x="45" y="163"/>
                  </a:cubicBezTo>
                  <a:cubicBezTo>
                    <a:pt x="44" y="162"/>
                    <a:pt x="42" y="162"/>
                    <a:pt x="40" y="162"/>
                  </a:cubicBezTo>
                  <a:cubicBezTo>
                    <a:pt x="40" y="161"/>
                    <a:pt x="39" y="161"/>
                    <a:pt x="38" y="160"/>
                  </a:cubicBezTo>
                  <a:cubicBezTo>
                    <a:pt x="29" y="158"/>
                    <a:pt x="20" y="156"/>
                    <a:pt x="12" y="154"/>
                  </a:cubicBezTo>
                  <a:cubicBezTo>
                    <a:pt x="9" y="153"/>
                    <a:pt x="8" y="152"/>
                    <a:pt x="8" y="150"/>
                  </a:cubicBezTo>
                  <a:cubicBezTo>
                    <a:pt x="4" y="136"/>
                    <a:pt x="1" y="122"/>
                    <a:pt x="1" y="107"/>
                  </a:cubicBezTo>
                  <a:cubicBezTo>
                    <a:pt x="0" y="87"/>
                    <a:pt x="6" y="70"/>
                    <a:pt x="16" y="53"/>
                  </a:cubicBezTo>
                  <a:cubicBezTo>
                    <a:pt x="25" y="38"/>
                    <a:pt x="37" y="25"/>
                    <a:pt x="52" y="16"/>
                  </a:cubicBezTo>
                  <a:cubicBezTo>
                    <a:pt x="62" y="11"/>
                    <a:pt x="72" y="7"/>
                    <a:pt x="82" y="4"/>
                  </a:cubicBezTo>
                  <a:cubicBezTo>
                    <a:pt x="88" y="3"/>
                    <a:pt x="94" y="3"/>
                    <a:pt x="100" y="1"/>
                  </a:cubicBezTo>
                  <a:cubicBezTo>
                    <a:pt x="101" y="0"/>
                    <a:pt x="102" y="0"/>
                    <a:pt x="104" y="0"/>
                  </a:cubicBezTo>
                  <a:cubicBezTo>
                    <a:pt x="110" y="0"/>
                    <a:pt x="117" y="1"/>
                    <a:pt x="124" y="2"/>
                  </a:cubicBezTo>
                  <a:cubicBezTo>
                    <a:pt x="132" y="2"/>
                    <a:pt x="139" y="5"/>
                    <a:pt x="147" y="7"/>
                  </a:cubicBezTo>
                  <a:cubicBezTo>
                    <a:pt x="148" y="7"/>
                    <a:pt x="149" y="8"/>
                    <a:pt x="149" y="9"/>
                  </a:cubicBezTo>
                  <a:cubicBezTo>
                    <a:pt x="164" y="15"/>
                    <a:pt x="178" y="20"/>
                    <a:pt x="192" y="26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4" y="27"/>
                    <a:pt x="196" y="27"/>
                    <a:pt x="197" y="29"/>
                  </a:cubicBezTo>
                  <a:cubicBezTo>
                    <a:pt x="217" y="37"/>
                    <a:pt x="236" y="44"/>
                    <a:pt x="258" y="43"/>
                  </a:cubicBezTo>
                  <a:cubicBezTo>
                    <a:pt x="276" y="43"/>
                    <a:pt x="289" y="34"/>
                    <a:pt x="296" y="17"/>
                  </a:cubicBezTo>
                  <a:cubicBezTo>
                    <a:pt x="298" y="13"/>
                    <a:pt x="300" y="9"/>
                    <a:pt x="301" y="4"/>
                  </a:cubicBezTo>
                  <a:cubicBezTo>
                    <a:pt x="305" y="6"/>
                    <a:pt x="309" y="7"/>
                    <a:pt x="312" y="10"/>
                  </a:cubicBezTo>
                  <a:cubicBezTo>
                    <a:pt x="314" y="11"/>
                    <a:pt x="314" y="12"/>
                    <a:pt x="314" y="14"/>
                  </a:cubicBezTo>
                  <a:cubicBezTo>
                    <a:pt x="312" y="20"/>
                    <a:pt x="308" y="25"/>
                    <a:pt x="304" y="29"/>
                  </a:cubicBezTo>
                  <a:cubicBezTo>
                    <a:pt x="298" y="37"/>
                    <a:pt x="291" y="45"/>
                    <a:pt x="284" y="52"/>
                  </a:cubicBezTo>
                  <a:cubicBezTo>
                    <a:pt x="268" y="67"/>
                    <a:pt x="250" y="73"/>
                    <a:pt x="228" y="70"/>
                  </a:cubicBezTo>
                  <a:cubicBezTo>
                    <a:pt x="227" y="69"/>
                    <a:pt x="227" y="69"/>
                    <a:pt x="226" y="69"/>
                  </a:cubicBezTo>
                  <a:cubicBezTo>
                    <a:pt x="221" y="68"/>
                    <a:pt x="217" y="68"/>
                    <a:pt x="213" y="67"/>
                  </a:cubicBezTo>
                  <a:cubicBezTo>
                    <a:pt x="212" y="66"/>
                    <a:pt x="210" y="67"/>
                    <a:pt x="209" y="65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D715688B-B830-C5F8-6023-BFA0E22727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2" y="1431"/>
              <a:ext cx="442" cy="264"/>
            </a:xfrm>
            <a:custGeom>
              <a:avLst/>
              <a:gdLst>
                <a:gd name="T0" fmla="*/ 69 w 142"/>
                <a:gd name="T1" fmla="*/ 37 h 85"/>
                <a:gd name="T2" fmla="*/ 88 w 142"/>
                <a:gd name="T3" fmla="*/ 47 h 85"/>
                <a:gd name="T4" fmla="*/ 132 w 142"/>
                <a:gd name="T5" fmla="*/ 70 h 85"/>
                <a:gd name="T6" fmla="*/ 140 w 142"/>
                <a:gd name="T7" fmla="*/ 76 h 85"/>
                <a:gd name="T8" fmla="*/ 140 w 142"/>
                <a:gd name="T9" fmla="*/ 79 h 85"/>
                <a:gd name="T10" fmla="*/ 124 w 142"/>
                <a:gd name="T11" fmla="*/ 85 h 85"/>
                <a:gd name="T12" fmla="*/ 122 w 142"/>
                <a:gd name="T13" fmla="*/ 84 h 85"/>
                <a:gd name="T14" fmla="*/ 108 w 142"/>
                <a:gd name="T15" fmla="*/ 75 h 85"/>
                <a:gd name="T16" fmla="*/ 81 w 142"/>
                <a:gd name="T17" fmla="*/ 62 h 85"/>
                <a:gd name="T18" fmla="*/ 63 w 142"/>
                <a:gd name="T19" fmla="*/ 52 h 85"/>
                <a:gd name="T20" fmla="*/ 48 w 142"/>
                <a:gd name="T21" fmla="*/ 43 h 85"/>
                <a:gd name="T22" fmla="*/ 17 w 142"/>
                <a:gd name="T23" fmla="*/ 24 h 85"/>
                <a:gd name="T24" fmla="*/ 6 w 142"/>
                <a:gd name="T25" fmla="*/ 20 h 85"/>
                <a:gd name="T26" fmla="*/ 4 w 142"/>
                <a:gd name="T27" fmla="*/ 18 h 85"/>
                <a:gd name="T28" fmla="*/ 0 w 142"/>
                <a:gd name="T29" fmla="*/ 0 h 85"/>
                <a:gd name="T30" fmla="*/ 16 w 142"/>
                <a:gd name="T31" fmla="*/ 9 h 85"/>
                <a:gd name="T32" fmla="*/ 56 w 142"/>
                <a:gd name="T33" fmla="*/ 31 h 85"/>
                <a:gd name="T34" fmla="*/ 69 w 142"/>
                <a:gd name="T35" fmla="*/ 3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85">
                  <a:moveTo>
                    <a:pt x="69" y="37"/>
                  </a:moveTo>
                  <a:cubicBezTo>
                    <a:pt x="75" y="41"/>
                    <a:pt x="82" y="44"/>
                    <a:pt x="88" y="47"/>
                  </a:cubicBezTo>
                  <a:cubicBezTo>
                    <a:pt x="103" y="55"/>
                    <a:pt x="117" y="62"/>
                    <a:pt x="132" y="70"/>
                  </a:cubicBezTo>
                  <a:cubicBezTo>
                    <a:pt x="135" y="71"/>
                    <a:pt x="137" y="74"/>
                    <a:pt x="140" y="76"/>
                  </a:cubicBezTo>
                  <a:cubicBezTo>
                    <a:pt x="142" y="77"/>
                    <a:pt x="142" y="78"/>
                    <a:pt x="140" y="79"/>
                  </a:cubicBezTo>
                  <a:cubicBezTo>
                    <a:pt x="135" y="82"/>
                    <a:pt x="130" y="84"/>
                    <a:pt x="124" y="85"/>
                  </a:cubicBezTo>
                  <a:cubicBezTo>
                    <a:pt x="123" y="85"/>
                    <a:pt x="122" y="85"/>
                    <a:pt x="122" y="84"/>
                  </a:cubicBezTo>
                  <a:cubicBezTo>
                    <a:pt x="119" y="79"/>
                    <a:pt x="113" y="77"/>
                    <a:pt x="108" y="75"/>
                  </a:cubicBezTo>
                  <a:cubicBezTo>
                    <a:pt x="99" y="71"/>
                    <a:pt x="90" y="66"/>
                    <a:pt x="81" y="62"/>
                  </a:cubicBezTo>
                  <a:cubicBezTo>
                    <a:pt x="75" y="59"/>
                    <a:pt x="69" y="55"/>
                    <a:pt x="63" y="52"/>
                  </a:cubicBezTo>
                  <a:cubicBezTo>
                    <a:pt x="58" y="48"/>
                    <a:pt x="53" y="46"/>
                    <a:pt x="48" y="43"/>
                  </a:cubicBezTo>
                  <a:cubicBezTo>
                    <a:pt x="37" y="37"/>
                    <a:pt x="27" y="31"/>
                    <a:pt x="17" y="24"/>
                  </a:cubicBezTo>
                  <a:cubicBezTo>
                    <a:pt x="14" y="22"/>
                    <a:pt x="10" y="20"/>
                    <a:pt x="6" y="20"/>
                  </a:cubicBezTo>
                  <a:cubicBezTo>
                    <a:pt x="5" y="20"/>
                    <a:pt x="4" y="20"/>
                    <a:pt x="4" y="18"/>
                  </a:cubicBezTo>
                  <a:cubicBezTo>
                    <a:pt x="2" y="13"/>
                    <a:pt x="1" y="7"/>
                    <a:pt x="0" y="0"/>
                  </a:cubicBezTo>
                  <a:cubicBezTo>
                    <a:pt x="6" y="3"/>
                    <a:pt x="11" y="6"/>
                    <a:pt x="16" y="9"/>
                  </a:cubicBezTo>
                  <a:cubicBezTo>
                    <a:pt x="29" y="17"/>
                    <a:pt x="43" y="24"/>
                    <a:pt x="56" y="31"/>
                  </a:cubicBezTo>
                  <a:cubicBezTo>
                    <a:pt x="60" y="33"/>
                    <a:pt x="64" y="36"/>
                    <a:pt x="69" y="37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5E8D8A7C-E255-6529-891E-E87447ED2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1" y="1506"/>
              <a:ext cx="329" cy="193"/>
            </a:xfrm>
            <a:custGeom>
              <a:avLst/>
              <a:gdLst>
                <a:gd name="T0" fmla="*/ 55 w 106"/>
                <a:gd name="T1" fmla="*/ 34 h 62"/>
                <a:gd name="T2" fmla="*/ 57 w 106"/>
                <a:gd name="T3" fmla="*/ 35 h 62"/>
                <a:gd name="T4" fmla="*/ 70 w 106"/>
                <a:gd name="T5" fmla="*/ 42 h 62"/>
                <a:gd name="T6" fmla="*/ 96 w 106"/>
                <a:gd name="T7" fmla="*/ 55 h 62"/>
                <a:gd name="T8" fmla="*/ 106 w 106"/>
                <a:gd name="T9" fmla="*/ 61 h 62"/>
                <a:gd name="T10" fmla="*/ 95 w 106"/>
                <a:gd name="T11" fmla="*/ 60 h 62"/>
                <a:gd name="T12" fmla="*/ 72 w 106"/>
                <a:gd name="T13" fmla="*/ 54 h 62"/>
                <a:gd name="T14" fmla="*/ 61 w 106"/>
                <a:gd name="T15" fmla="*/ 51 h 62"/>
                <a:gd name="T16" fmla="*/ 52 w 106"/>
                <a:gd name="T17" fmla="*/ 47 h 62"/>
                <a:gd name="T18" fmla="*/ 34 w 106"/>
                <a:gd name="T19" fmla="*/ 40 h 62"/>
                <a:gd name="T20" fmla="*/ 12 w 106"/>
                <a:gd name="T21" fmla="*/ 31 h 62"/>
                <a:gd name="T22" fmla="*/ 8 w 106"/>
                <a:gd name="T23" fmla="*/ 27 h 62"/>
                <a:gd name="T24" fmla="*/ 0 w 106"/>
                <a:gd name="T25" fmla="*/ 2 h 62"/>
                <a:gd name="T26" fmla="*/ 0 w 106"/>
                <a:gd name="T27" fmla="*/ 0 h 62"/>
                <a:gd name="T28" fmla="*/ 55 w 106"/>
                <a:gd name="T29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62">
                  <a:moveTo>
                    <a:pt x="55" y="34"/>
                  </a:moveTo>
                  <a:cubicBezTo>
                    <a:pt x="56" y="34"/>
                    <a:pt x="56" y="35"/>
                    <a:pt x="57" y="35"/>
                  </a:cubicBezTo>
                  <a:cubicBezTo>
                    <a:pt x="62" y="37"/>
                    <a:pt x="66" y="39"/>
                    <a:pt x="70" y="42"/>
                  </a:cubicBezTo>
                  <a:cubicBezTo>
                    <a:pt x="78" y="46"/>
                    <a:pt x="87" y="51"/>
                    <a:pt x="96" y="55"/>
                  </a:cubicBezTo>
                  <a:cubicBezTo>
                    <a:pt x="99" y="57"/>
                    <a:pt x="102" y="58"/>
                    <a:pt x="106" y="61"/>
                  </a:cubicBezTo>
                  <a:cubicBezTo>
                    <a:pt x="102" y="62"/>
                    <a:pt x="98" y="61"/>
                    <a:pt x="95" y="60"/>
                  </a:cubicBezTo>
                  <a:cubicBezTo>
                    <a:pt x="87" y="59"/>
                    <a:pt x="79" y="57"/>
                    <a:pt x="72" y="54"/>
                  </a:cubicBezTo>
                  <a:cubicBezTo>
                    <a:pt x="68" y="53"/>
                    <a:pt x="65" y="52"/>
                    <a:pt x="61" y="51"/>
                  </a:cubicBezTo>
                  <a:cubicBezTo>
                    <a:pt x="58" y="50"/>
                    <a:pt x="55" y="49"/>
                    <a:pt x="52" y="47"/>
                  </a:cubicBezTo>
                  <a:cubicBezTo>
                    <a:pt x="46" y="45"/>
                    <a:pt x="40" y="43"/>
                    <a:pt x="34" y="40"/>
                  </a:cubicBezTo>
                  <a:cubicBezTo>
                    <a:pt x="27" y="37"/>
                    <a:pt x="19" y="34"/>
                    <a:pt x="12" y="31"/>
                  </a:cubicBezTo>
                  <a:cubicBezTo>
                    <a:pt x="10" y="31"/>
                    <a:pt x="8" y="29"/>
                    <a:pt x="8" y="27"/>
                  </a:cubicBezTo>
                  <a:cubicBezTo>
                    <a:pt x="6" y="19"/>
                    <a:pt x="3" y="10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7" y="13"/>
                    <a:pt x="37" y="23"/>
                    <a:pt x="55" y="3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38">
              <a:extLst>
                <a:ext uri="{FF2B5EF4-FFF2-40B4-BE49-F238E27FC236}">
                  <a16:creationId xmlns:a16="http://schemas.microsoft.com/office/drawing/2014/main" id="{1A19917E-68B3-7B2E-FF86-8D6E1D817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3" y="1310"/>
              <a:ext cx="102" cy="208"/>
            </a:xfrm>
            <a:custGeom>
              <a:avLst/>
              <a:gdLst>
                <a:gd name="T0" fmla="*/ 10 w 33"/>
                <a:gd name="T1" fmla="*/ 20 h 67"/>
                <a:gd name="T2" fmla="*/ 16 w 33"/>
                <a:gd name="T3" fmla="*/ 12 h 67"/>
                <a:gd name="T4" fmla="*/ 26 w 33"/>
                <a:gd name="T5" fmla="*/ 2 h 67"/>
                <a:gd name="T6" fmla="*/ 30 w 33"/>
                <a:gd name="T7" fmla="*/ 2 h 67"/>
                <a:gd name="T8" fmla="*/ 31 w 33"/>
                <a:gd name="T9" fmla="*/ 13 h 67"/>
                <a:gd name="T10" fmla="*/ 30 w 33"/>
                <a:gd name="T11" fmla="*/ 51 h 67"/>
                <a:gd name="T12" fmla="*/ 33 w 33"/>
                <a:gd name="T13" fmla="*/ 67 h 67"/>
                <a:gd name="T14" fmla="*/ 20 w 33"/>
                <a:gd name="T15" fmla="*/ 64 h 67"/>
                <a:gd name="T16" fmla="*/ 3 w 33"/>
                <a:gd name="T17" fmla="*/ 61 h 67"/>
                <a:gd name="T18" fmla="*/ 0 w 33"/>
                <a:gd name="T19" fmla="*/ 58 h 67"/>
                <a:gd name="T20" fmla="*/ 9 w 33"/>
                <a:gd name="T21" fmla="*/ 23 h 67"/>
                <a:gd name="T22" fmla="*/ 10 w 33"/>
                <a:gd name="T23" fmla="*/ 2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67">
                  <a:moveTo>
                    <a:pt x="10" y="20"/>
                  </a:moveTo>
                  <a:cubicBezTo>
                    <a:pt x="13" y="18"/>
                    <a:pt x="14" y="15"/>
                    <a:pt x="16" y="12"/>
                  </a:cubicBezTo>
                  <a:cubicBezTo>
                    <a:pt x="20" y="9"/>
                    <a:pt x="23" y="5"/>
                    <a:pt x="26" y="2"/>
                  </a:cubicBezTo>
                  <a:cubicBezTo>
                    <a:pt x="28" y="0"/>
                    <a:pt x="28" y="0"/>
                    <a:pt x="30" y="2"/>
                  </a:cubicBezTo>
                  <a:cubicBezTo>
                    <a:pt x="33" y="5"/>
                    <a:pt x="33" y="9"/>
                    <a:pt x="31" y="13"/>
                  </a:cubicBezTo>
                  <a:cubicBezTo>
                    <a:pt x="27" y="25"/>
                    <a:pt x="28" y="38"/>
                    <a:pt x="30" y="51"/>
                  </a:cubicBezTo>
                  <a:cubicBezTo>
                    <a:pt x="31" y="56"/>
                    <a:pt x="32" y="62"/>
                    <a:pt x="33" y="67"/>
                  </a:cubicBezTo>
                  <a:cubicBezTo>
                    <a:pt x="29" y="66"/>
                    <a:pt x="25" y="65"/>
                    <a:pt x="20" y="64"/>
                  </a:cubicBezTo>
                  <a:cubicBezTo>
                    <a:pt x="15" y="62"/>
                    <a:pt x="9" y="61"/>
                    <a:pt x="3" y="61"/>
                  </a:cubicBezTo>
                  <a:cubicBezTo>
                    <a:pt x="0" y="61"/>
                    <a:pt x="0" y="60"/>
                    <a:pt x="0" y="58"/>
                  </a:cubicBezTo>
                  <a:cubicBezTo>
                    <a:pt x="0" y="46"/>
                    <a:pt x="3" y="34"/>
                    <a:pt x="9" y="23"/>
                  </a:cubicBezTo>
                  <a:cubicBezTo>
                    <a:pt x="10" y="22"/>
                    <a:pt x="10" y="21"/>
                    <a:pt x="10" y="2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39">
              <a:extLst>
                <a:ext uri="{FF2B5EF4-FFF2-40B4-BE49-F238E27FC236}">
                  <a16:creationId xmlns:a16="http://schemas.microsoft.com/office/drawing/2014/main" id="{EE2F3018-F71D-917B-94C2-C37E6F3FD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6" y="1583"/>
              <a:ext cx="174" cy="32"/>
            </a:xfrm>
            <a:custGeom>
              <a:avLst/>
              <a:gdLst>
                <a:gd name="T0" fmla="*/ 54 w 56"/>
                <a:gd name="T1" fmla="*/ 10 h 10"/>
                <a:gd name="T2" fmla="*/ 30 w 56"/>
                <a:gd name="T3" fmla="*/ 4 h 10"/>
                <a:gd name="T4" fmla="*/ 5 w 56"/>
                <a:gd name="T5" fmla="*/ 2 h 10"/>
                <a:gd name="T6" fmla="*/ 0 w 56"/>
                <a:gd name="T7" fmla="*/ 0 h 10"/>
                <a:gd name="T8" fmla="*/ 19 w 56"/>
                <a:gd name="T9" fmla="*/ 0 h 10"/>
                <a:gd name="T10" fmla="*/ 20 w 56"/>
                <a:gd name="T11" fmla="*/ 1 h 10"/>
                <a:gd name="T12" fmla="*/ 33 w 56"/>
                <a:gd name="T13" fmla="*/ 2 h 10"/>
                <a:gd name="T14" fmla="*/ 38 w 56"/>
                <a:gd name="T15" fmla="*/ 4 h 10"/>
                <a:gd name="T16" fmla="*/ 39 w 56"/>
                <a:gd name="T17" fmla="*/ 4 h 10"/>
                <a:gd name="T18" fmla="*/ 52 w 56"/>
                <a:gd name="T19" fmla="*/ 7 h 10"/>
                <a:gd name="T20" fmla="*/ 55 w 56"/>
                <a:gd name="T21" fmla="*/ 7 h 10"/>
                <a:gd name="T22" fmla="*/ 54 w 56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10">
                  <a:moveTo>
                    <a:pt x="54" y="10"/>
                  </a:moveTo>
                  <a:cubicBezTo>
                    <a:pt x="47" y="8"/>
                    <a:pt x="39" y="5"/>
                    <a:pt x="30" y="4"/>
                  </a:cubicBezTo>
                  <a:cubicBezTo>
                    <a:pt x="22" y="2"/>
                    <a:pt x="13" y="2"/>
                    <a:pt x="5" y="2"/>
                  </a:cubicBezTo>
                  <a:cubicBezTo>
                    <a:pt x="4" y="1"/>
                    <a:pt x="2" y="2"/>
                    <a:pt x="0" y="0"/>
                  </a:cubicBezTo>
                  <a:cubicBezTo>
                    <a:pt x="7" y="0"/>
                    <a:pt x="13" y="0"/>
                    <a:pt x="19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4" y="0"/>
                    <a:pt x="28" y="4"/>
                    <a:pt x="33" y="2"/>
                  </a:cubicBezTo>
                  <a:cubicBezTo>
                    <a:pt x="34" y="1"/>
                    <a:pt x="37" y="1"/>
                    <a:pt x="38" y="4"/>
                  </a:cubicBezTo>
                  <a:cubicBezTo>
                    <a:pt x="38" y="4"/>
                    <a:pt x="38" y="4"/>
                    <a:pt x="39" y="4"/>
                  </a:cubicBezTo>
                  <a:cubicBezTo>
                    <a:pt x="43" y="4"/>
                    <a:pt x="48" y="7"/>
                    <a:pt x="52" y="7"/>
                  </a:cubicBezTo>
                  <a:cubicBezTo>
                    <a:pt x="53" y="7"/>
                    <a:pt x="54" y="6"/>
                    <a:pt x="55" y="7"/>
                  </a:cubicBezTo>
                  <a:cubicBezTo>
                    <a:pt x="56" y="8"/>
                    <a:pt x="54" y="9"/>
                    <a:pt x="54" y="10"/>
                  </a:cubicBezTo>
                  <a:close/>
                </a:path>
              </a:pathLst>
            </a:custGeom>
            <a:solidFill>
              <a:srgbClr val="62B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40">
              <a:extLst>
                <a:ext uri="{FF2B5EF4-FFF2-40B4-BE49-F238E27FC236}">
                  <a16:creationId xmlns:a16="http://schemas.microsoft.com/office/drawing/2014/main" id="{1061B055-3E0A-641D-CC5E-4657292DA2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9" y="1524"/>
              <a:ext cx="47" cy="53"/>
            </a:xfrm>
            <a:custGeom>
              <a:avLst/>
              <a:gdLst>
                <a:gd name="T0" fmla="*/ 8 w 15"/>
                <a:gd name="T1" fmla="*/ 0 h 17"/>
                <a:gd name="T2" fmla="*/ 15 w 15"/>
                <a:gd name="T3" fmla="*/ 2 h 17"/>
                <a:gd name="T4" fmla="*/ 15 w 15"/>
                <a:gd name="T5" fmla="*/ 3 h 17"/>
                <a:gd name="T6" fmla="*/ 11 w 15"/>
                <a:gd name="T7" fmla="*/ 8 h 17"/>
                <a:gd name="T8" fmla="*/ 6 w 15"/>
                <a:gd name="T9" fmla="*/ 17 h 17"/>
                <a:gd name="T10" fmla="*/ 5 w 15"/>
                <a:gd name="T11" fmla="*/ 17 h 17"/>
                <a:gd name="T12" fmla="*/ 2 w 15"/>
                <a:gd name="T13" fmla="*/ 12 h 17"/>
                <a:gd name="T14" fmla="*/ 7 w 15"/>
                <a:gd name="T15" fmla="*/ 4 h 17"/>
                <a:gd name="T16" fmla="*/ 8 w 15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8" y="0"/>
                  </a:moveTo>
                  <a:cubicBezTo>
                    <a:pt x="10" y="1"/>
                    <a:pt x="13" y="1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5"/>
                    <a:pt x="12" y="7"/>
                    <a:pt x="11" y="8"/>
                  </a:cubicBezTo>
                  <a:cubicBezTo>
                    <a:pt x="9" y="11"/>
                    <a:pt x="8" y="14"/>
                    <a:pt x="6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6"/>
                    <a:pt x="0" y="16"/>
                    <a:pt x="2" y="12"/>
                  </a:cubicBezTo>
                  <a:cubicBezTo>
                    <a:pt x="3" y="9"/>
                    <a:pt x="5" y="7"/>
                    <a:pt x="7" y="4"/>
                  </a:cubicBezTo>
                  <a:cubicBezTo>
                    <a:pt x="7" y="3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2F7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41">
              <a:extLst>
                <a:ext uri="{FF2B5EF4-FFF2-40B4-BE49-F238E27FC236}">
                  <a16:creationId xmlns:a16="http://schemas.microsoft.com/office/drawing/2014/main" id="{AD351D7A-2FCE-14A0-532B-82F4208B9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" y="1531"/>
              <a:ext cx="44" cy="52"/>
            </a:xfrm>
            <a:custGeom>
              <a:avLst/>
              <a:gdLst>
                <a:gd name="T0" fmla="*/ 9 w 14"/>
                <a:gd name="T1" fmla="*/ 0 h 17"/>
                <a:gd name="T2" fmla="*/ 14 w 14"/>
                <a:gd name="T3" fmla="*/ 1 h 17"/>
                <a:gd name="T4" fmla="*/ 14 w 14"/>
                <a:gd name="T5" fmla="*/ 3 h 17"/>
                <a:gd name="T6" fmla="*/ 14 w 14"/>
                <a:gd name="T7" fmla="*/ 4 h 17"/>
                <a:gd name="T8" fmla="*/ 8 w 14"/>
                <a:gd name="T9" fmla="*/ 11 h 17"/>
                <a:gd name="T10" fmla="*/ 6 w 14"/>
                <a:gd name="T11" fmla="*/ 15 h 17"/>
                <a:gd name="T12" fmla="*/ 2 w 14"/>
                <a:gd name="T13" fmla="*/ 16 h 17"/>
                <a:gd name="T14" fmla="*/ 2 w 14"/>
                <a:gd name="T15" fmla="*/ 13 h 17"/>
                <a:gd name="T16" fmla="*/ 7 w 14"/>
                <a:gd name="T17" fmla="*/ 4 h 17"/>
                <a:gd name="T18" fmla="*/ 9 w 14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7">
                  <a:moveTo>
                    <a:pt x="9" y="0"/>
                  </a:moveTo>
                  <a:cubicBezTo>
                    <a:pt x="10" y="0"/>
                    <a:pt x="12" y="1"/>
                    <a:pt x="14" y="1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2" y="7"/>
                    <a:pt x="10" y="9"/>
                    <a:pt x="8" y="11"/>
                  </a:cubicBezTo>
                  <a:cubicBezTo>
                    <a:pt x="7" y="12"/>
                    <a:pt x="7" y="14"/>
                    <a:pt x="6" y="15"/>
                  </a:cubicBezTo>
                  <a:cubicBezTo>
                    <a:pt x="5" y="17"/>
                    <a:pt x="4" y="17"/>
                    <a:pt x="2" y="16"/>
                  </a:cubicBezTo>
                  <a:cubicBezTo>
                    <a:pt x="0" y="15"/>
                    <a:pt x="1" y="14"/>
                    <a:pt x="2" y="13"/>
                  </a:cubicBezTo>
                  <a:cubicBezTo>
                    <a:pt x="3" y="10"/>
                    <a:pt x="5" y="7"/>
                    <a:pt x="7" y="4"/>
                  </a:cubicBezTo>
                  <a:cubicBezTo>
                    <a:pt x="7" y="3"/>
                    <a:pt x="8" y="2"/>
                    <a:pt x="9" y="0"/>
                  </a:cubicBezTo>
                  <a:close/>
                </a:path>
              </a:pathLst>
            </a:custGeom>
            <a:solidFill>
              <a:srgbClr val="F2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42">
              <a:extLst>
                <a:ext uri="{FF2B5EF4-FFF2-40B4-BE49-F238E27FC236}">
                  <a16:creationId xmlns:a16="http://schemas.microsoft.com/office/drawing/2014/main" id="{658F9BEF-3454-47D4-63B9-640DD790A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" y="1540"/>
              <a:ext cx="37" cy="47"/>
            </a:xfrm>
            <a:custGeom>
              <a:avLst/>
              <a:gdLst>
                <a:gd name="T0" fmla="*/ 8 w 12"/>
                <a:gd name="T1" fmla="*/ 1 h 15"/>
                <a:gd name="T2" fmla="*/ 9 w 12"/>
                <a:gd name="T3" fmla="*/ 0 h 15"/>
                <a:gd name="T4" fmla="*/ 9 w 12"/>
                <a:gd name="T5" fmla="*/ 8 h 15"/>
                <a:gd name="T6" fmla="*/ 5 w 12"/>
                <a:gd name="T7" fmla="*/ 15 h 15"/>
                <a:gd name="T8" fmla="*/ 3 w 12"/>
                <a:gd name="T9" fmla="*/ 9 h 15"/>
                <a:gd name="T10" fmla="*/ 8 w 12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5">
                  <a:moveTo>
                    <a:pt x="8" y="1"/>
                  </a:moveTo>
                  <a:cubicBezTo>
                    <a:pt x="9" y="1"/>
                    <a:pt x="9" y="0"/>
                    <a:pt x="9" y="0"/>
                  </a:cubicBezTo>
                  <a:cubicBezTo>
                    <a:pt x="12" y="3"/>
                    <a:pt x="12" y="5"/>
                    <a:pt x="9" y="8"/>
                  </a:cubicBezTo>
                  <a:cubicBezTo>
                    <a:pt x="8" y="10"/>
                    <a:pt x="8" y="13"/>
                    <a:pt x="5" y="15"/>
                  </a:cubicBezTo>
                  <a:cubicBezTo>
                    <a:pt x="1" y="15"/>
                    <a:pt x="0" y="14"/>
                    <a:pt x="3" y="9"/>
                  </a:cubicBezTo>
                  <a:cubicBezTo>
                    <a:pt x="5" y="6"/>
                    <a:pt x="7" y="4"/>
                    <a:pt x="8" y="1"/>
                  </a:cubicBezTo>
                  <a:close/>
                </a:path>
              </a:pathLst>
            </a:custGeom>
            <a:solidFill>
              <a:srgbClr val="F5F6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43">
              <a:extLst>
                <a:ext uri="{FF2B5EF4-FFF2-40B4-BE49-F238E27FC236}">
                  <a16:creationId xmlns:a16="http://schemas.microsoft.com/office/drawing/2014/main" id="{CA437583-2A5E-EBC6-5181-58CB2A609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" y="1531"/>
              <a:ext cx="31" cy="62"/>
            </a:xfrm>
            <a:custGeom>
              <a:avLst/>
              <a:gdLst>
                <a:gd name="T0" fmla="*/ 9 w 10"/>
                <a:gd name="T1" fmla="*/ 12 h 20"/>
                <a:gd name="T2" fmla="*/ 8 w 10"/>
                <a:gd name="T3" fmla="*/ 13 h 20"/>
                <a:gd name="T4" fmla="*/ 10 w 10"/>
                <a:gd name="T5" fmla="*/ 18 h 20"/>
                <a:gd name="T6" fmla="*/ 8 w 10"/>
                <a:gd name="T7" fmla="*/ 18 h 20"/>
                <a:gd name="T8" fmla="*/ 4 w 10"/>
                <a:gd name="T9" fmla="*/ 17 h 20"/>
                <a:gd name="T10" fmla="*/ 0 w 10"/>
                <a:gd name="T11" fmla="*/ 15 h 20"/>
                <a:gd name="T12" fmla="*/ 3 w 10"/>
                <a:gd name="T13" fmla="*/ 8 h 20"/>
                <a:gd name="T14" fmla="*/ 9 w 10"/>
                <a:gd name="T15" fmla="*/ 0 h 20"/>
                <a:gd name="T16" fmla="*/ 2 w 10"/>
                <a:gd name="T17" fmla="*/ 13 h 20"/>
                <a:gd name="T18" fmla="*/ 4 w 10"/>
                <a:gd name="T19" fmla="*/ 16 h 20"/>
                <a:gd name="T20" fmla="*/ 5 w 10"/>
                <a:gd name="T21" fmla="*/ 14 h 20"/>
                <a:gd name="T22" fmla="*/ 8 w 10"/>
                <a:gd name="T23" fmla="*/ 10 h 20"/>
                <a:gd name="T24" fmla="*/ 9 w 10"/>
                <a:gd name="T2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20">
                  <a:moveTo>
                    <a:pt x="9" y="12"/>
                  </a:moveTo>
                  <a:cubicBezTo>
                    <a:pt x="8" y="12"/>
                    <a:pt x="8" y="13"/>
                    <a:pt x="8" y="13"/>
                  </a:cubicBezTo>
                  <a:cubicBezTo>
                    <a:pt x="6" y="16"/>
                    <a:pt x="7" y="17"/>
                    <a:pt x="10" y="18"/>
                  </a:cubicBezTo>
                  <a:cubicBezTo>
                    <a:pt x="9" y="20"/>
                    <a:pt x="10" y="19"/>
                    <a:pt x="8" y="18"/>
                  </a:cubicBezTo>
                  <a:cubicBezTo>
                    <a:pt x="7" y="18"/>
                    <a:pt x="6" y="17"/>
                    <a:pt x="4" y="17"/>
                  </a:cubicBezTo>
                  <a:cubicBezTo>
                    <a:pt x="3" y="17"/>
                    <a:pt x="0" y="17"/>
                    <a:pt x="0" y="15"/>
                  </a:cubicBezTo>
                  <a:cubicBezTo>
                    <a:pt x="0" y="12"/>
                    <a:pt x="2" y="10"/>
                    <a:pt x="3" y="8"/>
                  </a:cubicBezTo>
                  <a:cubicBezTo>
                    <a:pt x="5" y="5"/>
                    <a:pt x="7" y="3"/>
                    <a:pt x="9" y="0"/>
                  </a:cubicBezTo>
                  <a:cubicBezTo>
                    <a:pt x="8" y="5"/>
                    <a:pt x="4" y="9"/>
                    <a:pt x="2" y="13"/>
                  </a:cubicBezTo>
                  <a:cubicBezTo>
                    <a:pt x="1" y="16"/>
                    <a:pt x="3" y="15"/>
                    <a:pt x="4" y="16"/>
                  </a:cubicBezTo>
                  <a:cubicBezTo>
                    <a:pt x="5" y="16"/>
                    <a:pt x="5" y="15"/>
                    <a:pt x="5" y="14"/>
                  </a:cubicBezTo>
                  <a:cubicBezTo>
                    <a:pt x="6" y="13"/>
                    <a:pt x="6" y="11"/>
                    <a:pt x="8" y="10"/>
                  </a:cubicBezTo>
                  <a:cubicBezTo>
                    <a:pt x="9" y="10"/>
                    <a:pt x="9" y="11"/>
                    <a:pt x="9" y="12"/>
                  </a:cubicBezTo>
                  <a:close/>
                </a:path>
              </a:pathLst>
            </a:custGeom>
            <a:solidFill>
              <a:srgbClr val="62B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44">
              <a:extLst>
                <a:ext uri="{FF2B5EF4-FFF2-40B4-BE49-F238E27FC236}">
                  <a16:creationId xmlns:a16="http://schemas.microsoft.com/office/drawing/2014/main" id="{675CA202-296D-58F7-DFDE-D6F2BBF91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8" y="1565"/>
              <a:ext cx="19" cy="25"/>
            </a:xfrm>
            <a:custGeom>
              <a:avLst/>
              <a:gdLst>
                <a:gd name="T0" fmla="*/ 4 w 6"/>
                <a:gd name="T1" fmla="*/ 0 h 8"/>
                <a:gd name="T2" fmla="*/ 4 w 6"/>
                <a:gd name="T3" fmla="*/ 7 h 8"/>
                <a:gd name="T4" fmla="*/ 1 w 6"/>
                <a:gd name="T5" fmla="*/ 7 h 8"/>
                <a:gd name="T6" fmla="*/ 1 w 6"/>
                <a:gd name="T7" fmla="*/ 5 h 8"/>
                <a:gd name="T8" fmla="*/ 4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cubicBezTo>
                    <a:pt x="6" y="2"/>
                    <a:pt x="6" y="5"/>
                    <a:pt x="4" y="7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EDF3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45">
              <a:extLst>
                <a:ext uri="{FF2B5EF4-FFF2-40B4-BE49-F238E27FC236}">
                  <a16:creationId xmlns:a16="http://schemas.microsoft.com/office/drawing/2014/main" id="{C5B29C07-7363-DF07-9F86-4E9E499A9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2" y="1661"/>
              <a:ext cx="262" cy="532"/>
            </a:xfrm>
            <a:custGeom>
              <a:avLst/>
              <a:gdLst>
                <a:gd name="T0" fmla="*/ 39 w 84"/>
                <a:gd name="T1" fmla="*/ 134 h 171"/>
                <a:gd name="T2" fmla="*/ 17 w 84"/>
                <a:gd name="T3" fmla="*/ 34 h 171"/>
                <a:gd name="T4" fmla="*/ 58 w 84"/>
                <a:gd name="T5" fmla="*/ 2 h 171"/>
                <a:gd name="T6" fmla="*/ 82 w 84"/>
                <a:gd name="T7" fmla="*/ 2 h 171"/>
                <a:gd name="T8" fmla="*/ 82 w 84"/>
                <a:gd name="T9" fmla="*/ 4 h 171"/>
                <a:gd name="T10" fmla="*/ 62 w 84"/>
                <a:gd name="T11" fmla="*/ 6 h 171"/>
                <a:gd name="T12" fmla="*/ 59 w 84"/>
                <a:gd name="T13" fmla="*/ 9 h 171"/>
                <a:gd name="T14" fmla="*/ 41 w 84"/>
                <a:gd name="T15" fmla="*/ 16 h 171"/>
                <a:gd name="T16" fmla="*/ 55 w 84"/>
                <a:gd name="T17" fmla="*/ 26 h 171"/>
                <a:gd name="T18" fmla="*/ 71 w 84"/>
                <a:gd name="T19" fmla="*/ 36 h 171"/>
                <a:gd name="T20" fmla="*/ 74 w 84"/>
                <a:gd name="T21" fmla="*/ 43 h 171"/>
                <a:gd name="T22" fmla="*/ 61 w 84"/>
                <a:gd name="T23" fmla="*/ 38 h 171"/>
                <a:gd name="T24" fmla="*/ 32 w 84"/>
                <a:gd name="T25" fmla="*/ 26 h 171"/>
                <a:gd name="T26" fmla="*/ 24 w 84"/>
                <a:gd name="T27" fmla="*/ 34 h 171"/>
                <a:gd name="T28" fmla="*/ 70 w 84"/>
                <a:gd name="T29" fmla="*/ 58 h 171"/>
                <a:gd name="T30" fmla="*/ 71 w 84"/>
                <a:gd name="T31" fmla="*/ 64 h 171"/>
                <a:gd name="T32" fmla="*/ 63 w 84"/>
                <a:gd name="T33" fmla="*/ 62 h 171"/>
                <a:gd name="T34" fmla="*/ 26 w 84"/>
                <a:gd name="T35" fmla="*/ 47 h 171"/>
                <a:gd name="T36" fmla="*/ 19 w 84"/>
                <a:gd name="T37" fmla="*/ 49 h 171"/>
                <a:gd name="T38" fmla="*/ 27 w 84"/>
                <a:gd name="T39" fmla="*/ 90 h 171"/>
                <a:gd name="T40" fmla="*/ 51 w 84"/>
                <a:gd name="T41" fmla="*/ 101 h 171"/>
                <a:gd name="T42" fmla="*/ 55 w 84"/>
                <a:gd name="T43" fmla="*/ 105 h 171"/>
                <a:gd name="T44" fmla="*/ 63 w 84"/>
                <a:gd name="T45" fmla="*/ 112 h 171"/>
                <a:gd name="T46" fmla="*/ 52 w 84"/>
                <a:gd name="T47" fmla="*/ 111 h 171"/>
                <a:gd name="T48" fmla="*/ 39 w 84"/>
                <a:gd name="T49" fmla="*/ 118 h 171"/>
                <a:gd name="T50" fmla="*/ 59 w 84"/>
                <a:gd name="T51" fmla="*/ 127 h 171"/>
                <a:gd name="T52" fmla="*/ 57 w 84"/>
                <a:gd name="T53" fmla="*/ 133 h 171"/>
                <a:gd name="T54" fmla="*/ 46 w 84"/>
                <a:gd name="T55" fmla="*/ 140 h 171"/>
                <a:gd name="T56" fmla="*/ 49 w 84"/>
                <a:gd name="T57" fmla="*/ 161 h 171"/>
                <a:gd name="T58" fmla="*/ 44 w 84"/>
                <a:gd name="T59" fmla="*/ 156 h 171"/>
                <a:gd name="T60" fmla="*/ 43 w 84"/>
                <a:gd name="T61" fmla="*/ 150 h 171"/>
                <a:gd name="T62" fmla="*/ 38 w 84"/>
                <a:gd name="T63" fmla="*/ 160 h 171"/>
                <a:gd name="T64" fmla="*/ 41 w 84"/>
                <a:gd name="T65" fmla="*/ 158 h 171"/>
                <a:gd name="T66" fmla="*/ 44 w 84"/>
                <a:gd name="T67" fmla="*/ 160 h 171"/>
                <a:gd name="T68" fmla="*/ 52 w 84"/>
                <a:gd name="T69" fmla="*/ 162 h 171"/>
                <a:gd name="T70" fmla="*/ 68 w 84"/>
                <a:gd name="T71" fmla="*/ 167 h 171"/>
                <a:gd name="T72" fmla="*/ 42 w 84"/>
                <a:gd name="T73" fmla="*/ 170 h 171"/>
                <a:gd name="T74" fmla="*/ 29 w 84"/>
                <a:gd name="T75" fmla="*/ 168 h 171"/>
                <a:gd name="T76" fmla="*/ 0 w 84"/>
                <a:gd name="T77" fmla="*/ 161 h 171"/>
                <a:gd name="T78" fmla="*/ 10 w 84"/>
                <a:gd name="T79" fmla="*/ 156 h 171"/>
                <a:gd name="T80" fmla="*/ 20 w 84"/>
                <a:gd name="T81" fmla="*/ 154 h 171"/>
                <a:gd name="T82" fmla="*/ 29 w 84"/>
                <a:gd name="T83" fmla="*/ 144 h 171"/>
                <a:gd name="T84" fmla="*/ 24 w 84"/>
                <a:gd name="T85" fmla="*/ 155 h 171"/>
                <a:gd name="T86" fmla="*/ 27 w 84"/>
                <a:gd name="T87" fmla="*/ 156 h 171"/>
                <a:gd name="T88" fmla="*/ 33 w 84"/>
                <a:gd name="T89" fmla="*/ 147 h 171"/>
                <a:gd name="T90" fmla="*/ 35 w 84"/>
                <a:gd name="T91" fmla="*/ 148 h 171"/>
                <a:gd name="T92" fmla="*/ 31 w 84"/>
                <a:gd name="T93" fmla="*/ 158 h 171"/>
                <a:gd name="T94" fmla="*/ 33 w 84"/>
                <a:gd name="T95" fmla="*/ 158 h 171"/>
                <a:gd name="T96" fmla="*/ 38 w 84"/>
                <a:gd name="T97" fmla="*/ 145 h 171"/>
                <a:gd name="T98" fmla="*/ 35 w 84"/>
                <a:gd name="T99" fmla="*/ 14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4" h="171">
                  <a:moveTo>
                    <a:pt x="35" y="140"/>
                  </a:moveTo>
                  <a:cubicBezTo>
                    <a:pt x="41" y="140"/>
                    <a:pt x="41" y="140"/>
                    <a:pt x="39" y="134"/>
                  </a:cubicBezTo>
                  <a:cubicBezTo>
                    <a:pt x="33" y="118"/>
                    <a:pt x="24" y="103"/>
                    <a:pt x="19" y="87"/>
                  </a:cubicBezTo>
                  <a:cubicBezTo>
                    <a:pt x="13" y="69"/>
                    <a:pt x="11" y="51"/>
                    <a:pt x="17" y="34"/>
                  </a:cubicBezTo>
                  <a:cubicBezTo>
                    <a:pt x="23" y="17"/>
                    <a:pt x="35" y="6"/>
                    <a:pt x="53" y="2"/>
                  </a:cubicBezTo>
                  <a:cubicBezTo>
                    <a:pt x="55" y="2"/>
                    <a:pt x="56" y="2"/>
                    <a:pt x="58" y="2"/>
                  </a:cubicBezTo>
                  <a:cubicBezTo>
                    <a:pt x="60" y="1"/>
                    <a:pt x="63" y="2"/>
                    <a:pt x="65" y="1"/>
                  </a:cubicBezTo>
                  <a:cubicBezTo>
                    <a:pt x="71" y="0"/>
                    <a:pt x="76" y="2"/>
                    <a:pt x="82" y="2"/>
                  </a:cubicBezTo>
                  <a:cubicBezTo>
                    <a:pt x="83" y="2"/>
                    <a:pt x="84" y="2"/>
                    <a:pt x="84" y="3"/>
                  </a:cubicBezTo>
                  <a:cubicBezTo>
                    <a:pt x="84" y="3"/>
                    <a:pt x="83" y="3"/>
                    <a:pt x="82" y="4"/>
                  </a:cubicBezTo>
                  <a:cubicBezTo>
                    <a:pt x="78" y="5"/>
                    <a:pt x="74" y="5"/>
                    <a:pt x="69" y="5"/>
                  </a:cubicBezTo>
                  <a:cubicBezTo>
                    <a:pt x="67" y="4"/>
                    <a:pt x="65" y="4"/>
                    <a:pt x="62" y="6"/>
                  </a:cubicBezTo>
                  <a:cubicBezTo>
                    <a:pt x="62" y="7"/>
                    <a:pt x="65" y="7"/>
                    <a:pt x="63" y="9"/>
                  </a:cubicBezTo>
                  <a:cubicBezTo>
                    <a:pt x="62" y="10"/>
                    <a:pt x="60" y="9"/>
                    <a:pt x="59" y="9"/>
                  </a:cubicBezTo>
                  <a:cubicBezTo>
                    <a:pt x="57" y="10"/>
                    <a:pt x="55" y="7"/>
                    <a:pt x="53" y="10"/>
                  </a:cubicBezTo>
                  <a:cubicBezTo>
                    <a:pt x="49" y="12"/>
                    <a:pt x="45" y="13"/>
                    <a:pt x="41" y="16"/>
                  </a:cubicBezTo>
                  <a:cubicBezTo>
                    <a:pt x="40" y="17"/>
                    <a:pt x="39" y="17"/>
                    <a:pt x="38" y="19"/>
                  </a:cubicBezTo>
                  <a:cubicBezTo>
                    <a:pt x="44" y="21"/>
                    <a:pt x="49" y="23"/>
                    <a:pt x="55" y="26"/>
                  </a:cubicBezTo>
                  <a:cubicBezTo>
                    <a:pt x="60" y="29"/>
                    <a:pt x="64" y="31"/>
                    <a:pt x="69" y="34"/>
                  </a:cubicBezTo>
                  <a:cubicBezTo>
                    <a:pt x="70" y="34"/>
                    <a:pt x="71" y="35"/>
                    <a:pt x="71" y="36"/>
                  </a:cubicBezTo>
                  <a:cubicBezTo>
                    <a:pt x="70" y="38"/>
                    <a:pt x="72" y="38"/>
                    <a:pt x="73" y="39"/>
                  </a:cubicBezTo>
                  <a:cubicBezTo>
                    <a:pt x="74" y="40"/>
                    <a:pt x="76" y="41"/>
                    <a:pt x="74" y="43"/>
                  </a:cubicBezTo>
                  <a:cubicBezTo>
                    <a:pt x="73" y="44"/>
                    <a:pt x="71" y="43"/>
                    <a:pt x="70" y="42"/>
                  </a:cubicBezTo>
                  <a:cubicBezTo>
                    <a:pt x="67" y="39"/>
                    <a:pt x="65" y="37"/>
                    <a:pt x="61" y="38"/>
                  </a:cubicBezTo>
                  <a:cubicBezTo>
                    <a:pt x="57" y="37"/>
                    <a:pt x="53" y="35"/>
                    <a:pt x="50" y="33"/>
                  </a:cubicBezTo>
                  <a:cubicBezTo>
                    <a:pt x="44" y="30"/>
                    <a:pt x="38" y="28"/>
                    <a:pt x="32" y="26"/>
                  </a:cubicBezTo>
                  <a:cubicBezTo>
                    <a:pt x="31" y="26"/>
                    <a:pt x="29" y="26"/>
                    <a:pt x="28" y="28"/>
                  </a:cubicBezTo>
                  <a:cubicBezTo>
                    <a:pt x="27" y="30"/>
                    <a:pt x="25" y="32"/>
                    <a:pt x="24" y="34"/>
                  </a:cubicBezTo>
                  <a:cubicBezTo>
                    <a:pt x="23" y="36"/>
                    <a:pt x="24" y="37"/>
                    <a:pt x="26" y="37"/>
                  </a:cubicBezTo>
                  <a:cubicBezTo>
                    <a:pt x="42" y="41"/>
                    <a:pt x="56" y="49"/>
                    <a:pt x="70" y="58"/>
                  </a:cubicBezTo>
                  <a:cubicBezTo>
                    <a:pt x="71" y="58"/>
                    <a:pt x="72" y="59"/>
                    <a:pt x="72" y="59"/>
                  </a:cubicBezTo>
                  <a:cubicBezTo>
                    <a:pt x="73" y="61"/>
                    <a:pt x="72" y="63"/>
                    <a:pt x="71" y="64"/>
                  </a:cubicBezTo>
                  <a:cubicBezTo>
                    <a:pt x="69" y="65"/>
                    <a:pt x="67" y="64"/>
                    <a:pt x="66" y="63"/>
                  </a:cubicBezTo>
                  <a:cubicBezTo>
                    <a:pt x="65" y="62"/>
                    <a:pt x="64" y="62"/>
                    <a:pt x="63" y="62"/>
                  </a:cubicBezTo>
                  <a:cubicBezTo>
                    <a:pt x="57" y="61"/>
                    <a:pt x="51" y="58"/>
                    <a:pt x="46" y="56"/>
                  </a:cubicBezTo>
                  <a:cubicBezTo>
                    <a:pt x="40" y="53"/>
                    <a:pt x="33" y="49"/>
                    <a:pt x="26" y="47"/>
                  </a:cubicBezTo>
                  <a:cubicBezTo>
                    <a:pt x="26" y="47"/>
                    <a:pt x="25" y="46"/>
                    <a:pt x="24" y="46"/>
                  </a:cubicBezTo>
                  <a:cubicBezTo>
                    <a:pt x="20" y="45"/>
                    <a:pt x="20" y="46"/>
                    <a:pt x="19" y="49"/>
                  </a:cubicBezTo>
                  <a:cubicBezTo>
                    <a:pt x="18" y="58"/>
                    <a:pt x="19" y="67"/>
                    <a:pt x="22" y="76"/>
                  </a:cubicBezTo>
                  <a:cubicBezTo>
                    <a:pt x="23" y="81"/>
                    <a:pt x="25" y="85"/>
                    <a:pt x="27" y="90"/>
                  </a:cubicBezTo>
                  <a:cubicBezTo>
                    <a:pt x="27" y="91"/>
                    <a:pt x="28" y="92"/>
                    <a:pt x="29" y="93"/>
                  </a:cubicBezTo>
                  <a:cubicBezTo>
                    <a:pt x="36" y="96"/>
                    <a:pt x="44" y="98"/>
                    <a:pt x="51" y="101"/>
                  </a:cubicBezTo>
                  <a:cubicBezTo>
                    <a:pt x="52" y="102"/>
                    <a:pt x="53" y="102"/>
                    <a:pt x="54" y="104"/>
                  </a:cubicBezTo>
                  <a:cubicBezTo>
                    <a:pt x="55" y="104"/>
                    <a:pt x="55" y="105"/>
                    <a:pt x="55" y="105"/>
                  </a:cubicBezTo>
                  <a:cubicBezTo>
                    <a:pt x="55" y="109"/>
                    <a:pt x="58" y="110"/>
                    <a:pt x="61" y="111"/>
                  </a:cubicBezTo>
                  <a:cubicBezTo>
                    <a:pt x="62" y="111"/>
                    <a:pt x="63" y="111"/>
                    <a:pt x="63" y="112"/>
                  </a:cubicBezTo>
                  <a:cubicBezTo>
                    <a:pt x="64" y="113"/>
                    <a:pt x="63" y="113"/>
                    <a:pt x="62" y="114"/>
                  </a:cubicBezTo>
                  <a:cubicBezTo>
                    <a:pt x="58" y="114"/>
                    <a:pt x="55" y="112"/>
                    <a:pt x="52" y="111"/>
                  </a:cubicBezTo>
                  <a:cubicBezTo>
                    <a:pt x="45" y="108"/>
                    <a:pt x="39" y="105"/>
                    <a:pt x="32" y="102"/>
                  </a:cubicBezTo>
                  <a:cubicBezTo>
                    <a:pt x="34" y="108"/>
                    <a:pt x="36" y="113"/>
                    <a:pt x="39" y="118"/>
                  </a:cubicBezTo>
                  <a:cubicBezTo>
                    <a:pt x="40" y="120"/>
                    <a:pt x="42" y="121"/>
                    <a:pt x="43" y="122"/>
                  </a:cubicBezTo>
                  <a:cubicBezTo>
                    <a:pt x="48" y="124"/>
                    <a:pt x="54" y="126"/>
                    <a:pt x="59" y="127"/>
                  </a:cubicBezTo>
                  <a:cubicBezTo>
                    <a:pt x="60" y="128"/>
                    <a:pt x="62" y="128"/>
                    <a:pt x="62" y="129"/>
                  </a:cubicBezTo>
                  <a:cubicBezTo>
                    <a:pt x="61" y="131"/>
                    <a:pt x="59" y="133"/>
                    <a:pt x="57" y="133"/>
                  </a:cubicBezTo>
                  <a:cubicBezTo>
                    <a:pt x="51" y="132"/>
                    <a:pt x="47" y="129"/>
                    <a:pt x="42" y="127"/>
                  </a:cubicBezTo>
                  <a:cubicBezTo>
                    <a:pt x="44" y="132"/>
                    <a:pt x="45" y="136"/>
                    <a:pt x="46" y="140"/>
                  </a:cubicBezTo>
                  <a:cubicBezTo>
                    <a:pt x="48" y="145"/>
                    <a:pt x="49" y="150"/>
                    <a:pt x="49" y="155"/>
                  </a:cubicBezTo>
                  <a:cubicBezTo>
                    <a:pt x="50" y="157"/>
                    <a:pt x="50" y="159"/>
                    <a:pt x="49" y="161"/>
                  </a:cubicBezTo>
                  <a:cubicBezTo>
                    <a:pt x="48" y="162"/>
                    <a:pt x="48" y="162"/>
                    <a:pt x="47" y="162"/>
                  </a:cubicBezTo>
                  <a:cubicBezTo>
                    <a:pt x="45" y="161"/>
                    <a:pt x="46" y="158"/>
                    <a:pt x="44" y="156"/>
                  </a:cubicBezTo>
                  <a:cubicBezTo>
                    <a:pt x="44" y="156"/>
                    <a:pt x="44" y="155"/>
                    <a:pt x="44" y="154"/>
                  </a:cubicBezTo>
                  <a:cubicBezTo>
                    <a:pt x="44" y="153"/>
                    <a:pt x="44" y="151"/>
                    <a:pt x="43" y="150"/>
                  </a:cubicBezTo>
                  <a:cubicBezTo>
                    <a:pt x="41" y="153"/>
                    <a:pt x="40" y="156"/>
                    <a:pt x="38" y="159"/>
                  </a:cubicBezTo>
                  <a:cubicBezTo>
                    <a:pt x="37" y="159"/>
                    <a:pt x="37" y="160"/>
                    <a:pt x="38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40" y="159"/>
                    <a:pt x="41" y="158"/>
                    <a:pt x="41" y="158"/>
                  </a:cubicBezTo>
                  <a:cubicBezTo>
                    <a:pt x="42" y="157"/>
                    <a:pt x="42" y="155"/>
                    <a:pt x="44" y="156"/>
                  </a:cubicBezTo>
                  <a:cubicBezTo>
                    <a:pt x="44" y="157"/>
                    <a:pt x="44" y="158"/>
                    <a:pt x="44" y="160"/>
                  </a:cubicBezTo>
                  <a:cubicBezTo>
                    <a:pt x="44" y="160"/>
                    <a:pt x="44" y="160"/>
                    <a:pt x="44" y="161"/>
                  </a:cubicBezTo>
                  <a:cubicBezTo>
                    <a:pt x="47" y="163"/>
                    <a:pt x="49" y="162"/>
                    <a:pt x="52" y="162"/>
                  </a:cubicBezTo>
                  <a:cubicBezTo>
                    <a:pt x="58" y="161"/>
                    <a:pt x="63" y="162"/>
                    <a:pt x="68" y="164"/>
                  </a:cubicBezTo>
                  <a:cubicBezTo>
                    <a:pt x="71" y="165"/>
                    <a:pt x="70" y="166"/>
                    <a:pt x="68" y="167"/>
                  </a:cubicBezTo>
                  <a:cubicBezTo>
                    <a:pt x="65" y="169"/>
                    <a:pt x="62" y="171"/>
                    <a:pt x="58" y="170"/>
                  </a:cubicBezTo>
                  <a:cubicBezTo>
                    <a:pt x="52" y="169"/>
                    <a:pt x="47" y="170"/>
                    <a:pt x="42" y="170"/>
                  </a:cubicBezTo>
                  <a:cubicBezTo>
                    <a:pt x="41" y="170"/>
                    <a:pt x="40" y="170"/>
                    <a:pt x="40" y="170"/>
                  </a:cubicBezTo>
                  <a:cubicBezTo>
                    <a:pt x="36" y="168"/>
                    <a:pt x="32" y="169"/>
                    <a:pt x="29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18" y="167"/>
                    <a:pt x="9" y="164"/>
                    <a:pt x="0" y="161"/>
                  </a:cubicBezTo>
                  <a:cubicBezTo>
                    <a:pt x="3" y="160"/>
                    <a:pt x="4" y="157"/>
                    <a:pt x="6" y="155"/>
                  </a:cubicBezTo>
                  <a:cubicBezTo>
                    <a:pt x="7" y="155"/>
                    <a:pt x="9" y="155"/>
                    <a:pt x="10" y="156"/>
                  </a:cubicBezTo>
                  <a:cubicBezTo>
                    <a:pt x="11" y="158"/>
                    <a:pt x="12" y="155"/>
                    <a:pt x="13" y="156"/>
                  </a:cubicBezTo>
                  <a:cubicBezTo>
                    <a:pt x="17" y="158"/>
                    <a:pt x="18" y="158"/>
                    <a:pt x="20" y="154"/>
                  </a:cubicBezTo>
                  <a:cubicBezTo>
                    <a:pt x="22" y="150"/>
                    <a:pt x="25" y="146"/>
                    <a:pt x="28" y="143"/>
                  </a:cubicBezTo>
                  <a:cubicBezTo>
                    <a:pt x="29" y="143"/>
                    <a:pt x="29" y="143"/>
                    <a:pt x="29" y="144"/>
                  </a:cubicBezTo>
                  <a:cubicBezTo>
                    <a:pt x="29" y="147"/>
                    <a:pt x="27" y="149"/>
                    <a:pt x="26" y="151"/>
                  </a:cubicBezTo>
                  <a:cubicBezTo>
                    <a:pt x="25" y="153"/>
                    <a:pt x="24" y="154"/>
                    <a:pt x="24" y="155"/>
                  </a:cubicBezTo>
                  <a:cubicBezTo>
                    <a:pt x="23" y="156"/>
                    <a:pt x="22" y="157"/>
                    <a:pt x="24" y="158"/>
                  </a:cubicBezTo>
                  <a:cubicBezTo>
                    <a:pt x="25" y="159"/>
                    <a:pt x="26" y="158"/>
                    <a:pt x="27" y="156"/>
                  </a:cubicBezTo>
                  <a:cubicBezTo>
                    <a:pt x="28" y="155"/>
                    <a:pt x="28" y="154"/>
                    <a:pt x="29" y="152"/>
                  </a:cubicBezTo>
                  <a:cubicBezTo>
                    <a:pt x="30" y="150"/>
                    <a:pt x="31" y="149"/>
                    <a:pt x="33" y="147"/>
                  </a:cubicBezTo>
                  <a:cubicBezTo>
                    <a:pt x="33" y="146"/>
                    <a:pt x="34" y="145"/>
                    <a:pt x="35" y="146"/>
                  </a:cubicBezTo>
                  <a:cubicBezTo>
                    <a:pt x="36" y="147"/>
                    <a:pt x="35" y="148"/>
                    <a:pt x="35" y="148"/>
                  </a:cubicBezTo>
                  <a:cubicBezTo>
                    <a:pt x="34" y="151"/>
                    <a:pt x="33" y="153"/>
                    <a:pt x="32" y="155"/>
                  </a:cubicBezTo>
                  <a:cubicBezTo>
                    <a:pt x="31" y="156"/>
                    <a:pt x="31" y="157"/>
                    <a:pt x="31" y="158"/>
                  </a:cubicBezTo>
                  <a:cubicBezTo>
                    <a:pt x="31" y="158"/>
                    <a:pt x="31" y="159"/>
                    <a:pt x="31" y="159"/>
                  </a:cubicBezTo>
                  <a:cubicBezTo>
                    <a:pt x="32" y="160"/>
                    <a:pt x="33" y="159"/>
                    <a:pt x="33" y="158"/>
                  </a:cubicBezTo>
                  <a:cubicBezTo>
                    <a:pt x="35" y="154"/>
                    <a:pt x="38" y="151"/>
                    <a:pt x="40" y="147"/>
                  </a:cubicBezTo>
                  <a:cubicBezTo>
                    <a:pt x="41" y="144"/>
                    <a:pt x="39" y="145"/>
                    <a:pt x="38" y="145"/>
                  </a:cubicBezTo>
                  <a:cubicBezTo>
                    <a:pt x="36" y="145"/>
                    <a:pt x="35" y="146"/>
                    <a:pt x="35" y="143"/>
                  </a:cubicBezTo>
                  <a:cubicBezTo>
                    <a:pt x="35" y="142"/>
                    <a:pt x="34" y="141"/>
                    <a:pt x="35" y="140"/>
                  </a:cubicBezTo>
                  <a:close/>
                </a:path>
              </a:pathLst>
            </a:custGeom>
            <a:solidFill>
              <a:srgbClr val="63A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46">
              <a:extLst>
                <a:ext uri="{FF2B5EF4-FFF2-40B4-BE49-F238E27FC236}">
                  <a16:creationId xmlns:a16="http://schemas.microsoft.com/office/drawing/2014/main" id="{114CF474-E76A-9226-BB56-858F30D48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" y="2075"/>
              <a:ext cx="87" cy="75"/>
            </a:xfrm>
            <a:custGeom>
              <a:avLst/>
              <a:gdLst>
                <a:gd name="T0" fmla="*/ 18 w 28"/>
                <a:gd name="T1" fmla="*/ 24 h 24"/>
                <a:gd name="T2" fmla="*/ 14 w 28"/>
                <a:gd name="T3" fmla="*/ 22 h 24"/>
                <a:gd name="T4" fmla="*/ 15 w 28"/>
                <a:gd name="T5" fmla="*/ 18 h 24"/>
                <a:gd name="T6" fmla="*/ 20 w 28"/>
                <a:gd name="T7" fmla="*/ 10 h 24"/>
                <a:gd name="T8" fmla="*/ 14 w 28"/>
                <a:gd name="T9" fmla="*/ 18 h 24"/>
                <a:gd name="T10" fmla="*/ 12 w 28"/>
                <a:gd name="T11" fmla="*/ 21 h 24"/>
                <a:gd name="T12" fmla="*/ 10 w 28"/>
                <a:gd name="T13" fmla="*/ 22 h 24"/>
                <a:gd name="T14" fmla="*/ 9 w 28"/>
                <a:gd name="T15" fmla="*/ 19 h 24"/>
                <a:gd name="T16" fmla="*/ 14 w 28"/>
                <a:gd name="T17" fmla="*/ 9 h 24"/>
                <a:gd name="T18" fmla="*/ 15 w 28"/>
                <a:gd name="T19" fmla="*/ 6 h 24"/>
                <a:gd name="T20" fmla="*/ 7 w 28"/>
                <a:gd name="T21" fmla="*/ 18 h 24"/>
                <a:gd name="T22" fmla="*/ 5 w 28"/>
                <a:gd name="T23" fmla="*/ 20 h 24"/>
                <a:gd name="T24" fmla="*/ 3 w 28"/>
                <a:gd name="T25" fmla="*/ 18 h 24"/>
                <a:gd name="T26" fmla="*/ 8 w 28"/>
                <a:gd name="T27" fmla="*/ 9 h 24"/>
                <a:gd name="T28" fmla="*/ 9 w 28"/>
                <a:gd name="T29" fmla="*/ 4 h 24"/>
                <a:gd name="T30" fmla="*/ 2 w 28"/>
                <a:gd name="T31" fmla="*/ 15 h 24"/>
                <a:gd name="T32" fmla="*/ 1 w 28"/>
                <a:gd name="T33" fmla="*/ 9 h 24"/>
                <a:gd name="T34" fmla="*/ 5 w 28"/>
                <a:gd name="T35" fmla="*/ 2 h 24"/>
                <a:gd name="T36" fmla="*/ 12 w 28"/>
                <a:gd name="T37" fmla="*/ 3 h 24"/>
                <a:gd name="T38" fmla="*/ 26 w 28"/>
                <a:gd name="T39" fmla="*/ 6 h 24"/>
                <a:gd name="T40" fmla="*/ 28 w 28"/>
                <a:gd name="T41" fmla="*/ 8 h 24"/>
                <a:gd name="T42" fmla="*/ 20 w 28"/>
                <a:gd name="T43" fmla="*/ 23 h 24"/>
                <a:gd name="T44" fmla="*/ 18 w 28"/>
                <a:gd name="T4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17" y="23"/>
                    <a:pt x="15" y="24"/>
                    <a:pt x="14" y="22"/>
                  </a:cubicBezTo>
                  <a:cubicBezTo>
                    <a:pt x="14" y="21"/>
                    <a:pt x="15" y="19"/>
                    <a:pt x="15" y="18"/>
                  </a:cubicBezTo>
                  <a:cubicBezTo>
                    <a:pt x="16" y="15"/>
                    <a:pt x="19" y="13"/>
                    <a:pt x="20" y="10"/>
                  </a:cubicBezTo>
                  <a:cubicBezTo>
                    <a:pt x="18" y="12"/>
                    <a:pt x="17" y="16"/>
                    <a:pt x="14" y="18"/>
                  </a:cubicBezTo>
                  <a:cubicBezTo>
                    <a:pt x="13" y="19"/>
                    <a:pt x="13" y="20"/>
                    <a:pt x="12" y="21"/>
                  </a:cubicBezTo>
                  <a:cubicBezTo>
                    <a:pt x="12" y="22"/>
                    <a:pt x="11" y="23"/>
                    <a:pt x="10" y="22"/>
                  </a:cubicBezTo>
                  <a:cubicBezTo>
                    <a:pt x="8" y="21"/>
                    <a:pt x="9" y="20"/>
                    <a:pt x="9" y="19"/>
                  </a:cubicBezTo>
                  <a:cubicBezTo>
                    <a:pt x="11" y="16"/>
                    <a:pt x="13" y="13"/>
                    <a:pt x="14" y="9"/>
                  </a:cubicBezTo>
                  <a:cubicBezTo>
                    <a:pt x="15" y="8"/>
                    <a:pt x="16" y="8"/>
                    <a:pt x="15" y="6"/>
                  </a:cubicBezTo>
                  <a:cubicBezTo>
                    <a:pt x="12" y="10"/>
                    <a:pt x="9" y="14"/>
                    <a:pt x="7" y="18"/>
                  </a:cubicBezTo>
                  <a:cubicBezTo>
                    <a:pt x="7" y="20"/>
                    <a:pt x="7" y="21"/>
                    <a:pt x="5" y="20"/>
                  </a:cubicBezTo>
                  <a:cubicBezTo>
                    <a:pt x="3" y="20"/>
                    <a:pt x="3" y="19"/>
                    <a:pt x="3" y="18"/>
                  </a:cubicBezTo>
                  <a:cubicBezTo>
                    <a:pt x="5" y="15"/>
                    <a:pt x="6" y="12"/>
                    <a:pt x="8" y="9"/>
                  </a:cubicBezTo>
                  <a:cubicBezTo>
                    <a:pt x="9" y="7"/>
                    <a:pt x="10" y="6"/>
                    <a:pt x="9" y="4"/>
                  </a:cubicBezTo>
                  <a:cubicBezTo>
                    <a:pt x="6" y="8"/>
                    <a:pt x="4" y="11"/>
                    <a:pt x="2" y="15"/>
                  </a:cubicBezTo>
                  <a:cubicBezTo>
                    <a:pt x="1" y="13"/>
                    <a:pt x="0" y="11"/>
                    <a:pt x="1" y="9"/>
                  </a:cubicBezTo>
                  <a:cubicBezTo>
                    <a:pt x="2" y="7"/>
                    <a:pt x="3" y="4"/>
                    <a:pt x="5" y="2"/>
                  </a:cubicBezTo>
                  <a:cubicBezTo>
                    <a:pt x="8" y="0"/>
                    <a:pt x="10" y="3"/>
                    <a:pt x="12" y="3"/>
                  </a:cubicBezTo>
                  <a:cubicBezTo>
                    <a:pt x="17" y="4"/>
                    <a:pt x="22" y="5"/>
                    <a:pt x="26" y="6"/>
                  </a:cubicBezTo>
                  <a:cubicBezTo>
                    <a:pt x="27" y="6"/>
                    <a:pt x="28" y="7"/>
                    <a:pt x="28" y="8"/>
                  </a:cubicBezTo>
                  <a:cubicBezTo>
                    <a:pt x="25" y="13"/>
                    <a:pt x="21" y="17"/>
                    <a:pt x="20" y="23"/>
                  </a:cubicBezTo>
                  <a:cubicBezTo>
                    <a:pt x="20" y="23"/>
                    <a:pt x="19" y="24"/>
                    <a:pt x="18" y="24"/>
                  </a:cubicBezTo>
                  <a:close/>
                </a:path>
              </a:pathLst>
            </a:custGeom>
            <a:solidFill>
              <a:srgbClr val="F2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47">
              <a:extLst>
                <a:ext uri="{FF2B5EF4-FFF2-40B4-BE49-F238E27FC236}">
                  <a16:creationId xmlns:a16="http://schemas.microsoft.com/office/drawing/2014/main" id="{BA7B09AD-105D-2C4D-F50E-E792CA800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2" y="2084"/>
              <a:ext cx="59" cy="22"/>
            </a:xfrm>
            <a:custGeom>
              <a:avLst/>
              <a:gdLst>
                <a:gd name="T0" fmla="*/ 3 w 19"/>
                <a:gd name="T1" fmla="*/ 5 h 7"/>
                <a:gd name="T2" fmla="*/ 2 w 19"/>
                <a:gd name="T3" fmla="*/ 3 h 7"/>
                <a:gd name="T4" fmla="*/ 2 w 19"/>
                <a:gd name="T5" fmla="*/ 0 h 7"/>
                <a:gd name="T6" fmla="*/ 4 w 19"/>
                <a:gd name="T7" fmla="*/ 1 h 7"/>
                <a:gd name="T8" fmla="*/ 10 w 19"/>
                <a:gd name="T9" fmla="*/ 2 h 7"/>
                <a:gd name="T10" fmla="*/ 17 w 19"/>
                <a:gd name="T11" fmla="*/ 4 h 7"/>
                <a:gd name="T12" fmla="*/ 16 w 19"/>
                <a:gd name="T13" fmla="*/ 7 h 7"/>
                <a:gd name="T14" fmla="*/ 13 w 19"/>
                <a:gd name="T15" fmla="*/ 6 h 7"/>
                <a:gd name="T16" fmla="*/ 9 w 19"/>
                <a:gd name="T17" fmla="*/ 6 h 7"/>
                <a:gd name="T18" fmla="*/ 4 w 19"/>
                <a:gd name="T19" fmla="*/ 6 h 7"/>
                <a:gd name="T20" fmla="*/ 3 w 19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7">
                  <a:moveTo>
                    <a:pt x="3" y="5"/>
                  </a:moveTo>
                  <a:cubicBezTo>
                    <a:pt x="4" y="4"/>
                    <a:pt x="3" y="4"/>
                    <a:pt x="2" y="3"/>
                  </a:cubicBezTo>
                  <a:cubicBezTo>
                    <a:pt x="2" y="2"/>
                    <a:pt x="0" y="1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6" y="1"/>
                    <a:pt x="8" y="2"/>
                    <a:pt x="10" y="2"/>
                  </a:cubicBezTo>
                  <a:cubicBezTo>
                    <a:pt x="12" y="3"/>
                    <a:pt x="15" y="3"/>
                    <a:pt x="17" y="4"/>
                  </a:cubicBezTo>
                  <a:cubicBezTo>
                    <a:pt x="19" y="5"/>
                    <a:pt x="18" y="6"/>
                    <a:pt x="16" y="7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5"/>
                    <a:pt x="10" y="5"/>
                    <a:pt x="9" y="6"/>
                  </a:cubicBezTo>
                  <a:cubicBezTo>
                    <a:pt x="7" y="6"/>
                    <a:pt x="6" y="5"/>
                    <a:pt x="4" y="6"/>
                  </a:cubicBezTo>
                  <a:cubicBezTo>
                    <a:pt x="4" y="6"/>
                    <a:pt x="4" y="5"/>
                    <a:pt x="3" y="5"/>
                  </a:cubicBezTo>
                  <a:close/>
                </a:path>
              </a:pathLst>
            </a:custGeom>
            <a:solidFill>
              <a:srgbClr val="63A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48">
              <a:extLst>
                <a:ext uri="{FF2B5EF4-FFF2-40B4-BE49-F238E27FC236}">
                  <a16:creationId xmlns:a16="http://schemas.microsoft.com/office/drawing/2014/main" id="{A7164C45-8837-7B2A-1743-7898AC055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1" y="2100"/>
              <a:ext cx="22" cy="31"/>
            </a:xfrm>
            <a:custGeom>
              <a:avLst/>
              <a:gdLst>
                <a:gd name="T0" fmla="*/ 0 w 7"/>
                <a:gd name="T1" fmla="*/ 10 h 10"/>
                <a:gd name="T2" fmla="*/ 7 w 7"/>
                <a:gd name="T3" fmla="*/ 0 h 10"/>
                <a:gd name="T4" fmla="*/ 1 w 7"/>
                <a:gd name="T5" fmla="*/ 10 h 10"/>
                <a:gd name="T6" fmla="*/ 0 w 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cubicBezTo>
                    <a:pt x="1" y="7"/>
                    <a:pt x="4" y="3"/>
                    <a:pt x="7" y="0"/>
                  </a:cubicBezTo>
                  <a:cubicBezTo>
                    <a:pt x="6" y="4"/>
                    <a:pt x="4" y="7"/>
                    <a:pt x="1" y="10"/>
                  </a:cubicBezTo>
                  <a:cubicBezTo>
                    <a:pt x="1" y="1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63A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49">
              <a:extLst>
                <a:ext uri="{FF2B5EF4-FFF2-40B4-BE49-F238E27FC236}">
                  <a16:creationId xmlns:a16="http://schemas.microsoft.com/office/drawing/2014/main" id="{24B0D3D0-D2AA-8432-25D7-19D25E613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1" y="2075"/>
              <a:ext cx="16" cy="22"/>
            </a:xfrm>
            <a:custGeom>
              <a:avLst/>
              <a:gdLst>
                <a:gd name="T0" fmla="*/ 1 w 5"/>
                <a:gd name="T1" fmla="*/ 7 h 7"/>
                <a:gd name="T2" fmla="*/ 1 w 5"/>
                <a:gd name="T3" fmla="*/ 4 h 7"/>
                <a:gd name="T4" fmla="*/ 3 w 5"/>
                <a:gd name="T5" fmla="*/ 0 h 7"/>
                <a:gd name="T6" fmla="*/ 5 w 5"/>
                <a:gd name="T7" fmla="*/ 1 h 7"/>
                <a:gd name="T8" fmla="*/ 3 w 5"/>
                <a:gd name="T9" fmla="*/ 4 h 7"/>
                <a:gd name="T10" fmla="*/ 1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1" y="7"/>
                  </a:moveTo>
                  <a:cubicBezTo>
                    <a:pt x="0" y="6"/>
                    <a:pt x="0" y="5"/>
                    <a:pt x="1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3" y="5"/>
                    <a:pt x="2" y="6"/>
                    <a:pt x="1" y="7"/>
                  </a:cubicBezTo>
                  <a:close/>
                </a:path>
              </a:pathLst>
            </a:custGeom>
            <a:solidFill>
              <a:srgbClr val="E0F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50">
              <a:extLst>
                <a:ext uri="{FF2B5EF4-FFF2-40B4-BE49-F238E27FC236}">
                  <a16:creationId xmlns:a16="http://schemas.microsoft.com/office/drawing/2014/main" id="{6D378CC1-5C31-33AC-172C-6EA1367E3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" y="2308"/>
              <a:ext cx="34" cy="22"/>
            </a:xfrm>
            <a:custGeom>
              <a:avLst/>
              <a:gdLst>
                <a:gd name="T0" fmla="*/ 0 w 11"/>
                <a:gd name="T1" fmla="*/ 2 h 7"/>
                <a:gd name="T2" fmla="*/ 7 w 11"/>
                <a:gd name="T3" fmla="*/ 0 h 7"/>
                <a:gd name="T4" fmla="*/ 9 w 11"/>
                <a:gd name="T5" fmla="*/ 1 h 7"/>
                <a:gd name="T6" fmla="*/ 8 w 11"/>
                <a:gd name="T7" fmla="*/ 2 h 7"/>
                <a:gd name="T8" fmla="*/ 9 w 11"/>
                <a:gd name="T9" fmla="*/ 4 h 7"/>
                <a:gd name="T10" fmla="*/ 9 w 11"/>
                <a:gd name="T11" fmla="*/ 7 h 7"/>
                <a:gd name="T12" fmla="*/ 0 w 11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0" y="2"/>
                  </a:moveTo>
                  <a:cubicBezTo>
                    <a:pt x="2" y="0"/>
                    <a:pt x="5" y="1"/>
                    <a:pt x="7" y="0"/>
                  </a:cubicBezTo>
                  <a:cubicBezTo>
                    <a:pt x="8" y="0"/>
                    <a:pt x="8" y="0"/>
                    <a:pt x="9" y="1"/>
                  </a:cubicBezTo>
                  <a:cubicBezTo>
                    <a:pt x="9" y="1"/>
                    <a:pt x="9" y="1"/>
                    <a:pt x="8" y="2"/>
                  </a:cubicBezTo>
                  <a:cubicBezTo>
                    <a:pt x="7" y="3"/>
                    <a:pt x="7" y="3"/>
                    <a:pt x="9" y="4"/>
                  </a:cubicBezTo>
                  <a:cubicBezTo>
                    <a:pt x="11" y="5"/>
                    <a:pt x="9" y="6"/>
                    <a:pt x="9" y="7"/>
                  </a:cubicBezTo>
                  <a:cubicBezTo>
                    <a:pt x="5" y="6"/>
                    <a:pt x="2" y="4"/>
                    <a:pt x="0" y="2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51">
              <a:extLst>
                <a:ext uri="{FF2B5EF4-FFF2-40B4-BE49-F238E27FC236}">
                  <a16:creationId xmlns:a16="http://schemas.microsoft.com/office/drawing/2014/main" id="{15CE2166-7A04-24FE-FABE-F596385C6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9" y="1515"/>
              <a:ext cx="47" cy="59"/>
            </a:xfrm>
            <a:custGeom>
              <a:avLst/>
              <a:gdLst>
                <a:gd name="T0" fmla="*/ 11 w 15"/>
                <a:gd name="T1" fmla="*/ 0 h 19"/>
                <a:gd name="T2" fmla="*/ 13 w 15"/>
                <a:gd name="T3" fmla="*/ 5 h 19"/>
                <a:gd name="T4" fmla="*/ 6 w 15"/>
                <a:gd name="T5" fmla="*/ 17 h 19"/>
                <a:gd name="T6" fmla="*/ 1 w 15"/>
                <a:gd name="T7" fmla="*/ 17 h 19"/>
                <a:gd name="T8" fmla="*/ 2 w 15"/>
                <a:gd name="T9" fmla="*/ 15 h 19"/>
                <a:gd name="T10" fmla="*/ 9 w 15"/>
                <a:gd name="T11" fmla="*/ 2 h 19"/>
                <a:gd name="T12" fmla="*/ 11 w 15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9">
                  <a:moveTo>
                    <a:pt x="11" y="0"/>
                  </a:moveTo>
                  <a:cubicBezTo>
                    <a:pt x="15" y="1"/>
                    <a:pt x="15" y="2"/>
                    <a:pt x="13" y="5"/>
                  </a:cubicBezTo>
                  <a:cubicBezTo>
                    <a:pt x="10" y="8"/>
                    <a:pt x="7" y="12"/>
                    <a:pt x="6" y="17"/>
                  </a:cubicBezTo>
                  <a:cubicBezTo>
                    <a:pt x="5" y="19"/>
                    <a:pt x="3" y="18"/>
                    <a:pt x="1" y="17"/>
                  </a:cubicBezTo>
                  <a:cubicBezTo>
                    <a:pt x="0" y="17"/>
                    <a:pt x="2" y="16"/>
                    <a:pt x="2" y="15"/>
                  </a:cubicBezTo>
                  <a:cubicBezTo>
                    <a:pt x="4" y="10"/>
                    <a:pt x="7" y="6"/>
                    <a:pt x="9" y="2"/>
                  </a:cubicBezTo>
                  <a:cubicBezTo>
                    <a:pt x="10" y="1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0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52">
              <a:extLst>
                <a:ext uri="{FF2B5EF4-FFF2-40B4-BE49-F238E27FC236}">
                  <a16:creationId xmlns:a16="http://schemas.microsoft.com/office/drawing/2014/main" id="{77919D1F-F02A-B037-086B-C5E3FEAAA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4" y="1518"/>
              <a:ext cx="40" cy="56"/>
            </a:xfrm>
            <a:custGeom>
              <a:avLst/>
              <a:gdLst>
                <a:gd name="T0" fmla="*/ 13 w 13"/>
                <a:gd name="T1" fmla="*/ 2 h 18"/>
                <a:gd name="T2" fmla="*/ 4 w 13"/>
                <a:gd name="T3" fmla="*/ 15 h 18"/>
                <a:gd name="T4" fmla="*/ 0 w 13"/>
                <a:gd name="T5" fmla="*/ 17 h 18"/>
                <a:gd name="T6" fmla="*/ 6 w 13"/>
                <a:gd name="T7" fmla="*/ 7 h 18"/>
                <a:gd name="T8" fmla="*/ 7 w 13"/>
                <a:gd name="T9" fmla="*/ 4 h 18"/>
                <a:gd name="T10" fmla="*/ 13 w 13"/>
                <a:gd name="T1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2"/>
                  </a:moveTo>
                  <a:cubicBezTo>
                    <a:pt x="9" y="6"/>
                    <a:pt x="6" y="10"/>
                    <a:pt x="4" y="15"/>
                  </a:cubicBezTo>
                  <a:cubicBezTo>
                    <a:pt x="3" y="17"/>
                    <a:pt x="2" y="18"/>
                    <a:pt x="0" y="17"/>
                  </a:cubicBezTo>
                  <a:cubicBezTo>
                    <a:pt x="1" y="13"/>
                    <a:pt x="4" y="10"/>
                    <a:pt x="6" y="7"/>
                  </a:cubicBezTo>
                  <a:cubicBezTo>
                    <a:pt x="6" y="6"/>
                    <a:pt x="7" y="5"/>
                    <a:pt x="7" y="4"/>
                  </a:cubicBezTo>
                  <a:cubicBezTo>
                    <a:pt x="9" y="0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F0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53">
              <a:extLst>
                <a:ext uri="{FF2B5EF4-FFF2-40B4-BE49-F238E27FC236}">
                  <a16:creationId xmlns:a16="http://schemas.microsoft.com/office/drawing/2014/main" id="{B9055395-6612-BF66-4BA4-6EDE7EB18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3" y="1509"/>
              <a:ext cx="34" cy="56"/>
            </a:xfrm>
            <a:custGeom>
              <a:avLst/>
              <a:gdLst>
                <a:gd name="T0" fmla="*/ 1 w 11"/>
                <a:gd name="T1" fmla="*/ 18 h 18"/>
                <a:gd name="T2" fmla="*/ 5 w 11"/>
                <a:gd name="T3" fmla="*/ 2 h 18"/>
                <a:gd name="T4" fmla="*/ 9 w 11"/>
                <a:gd name="T5" fmla="*/ 2 h 18"/>
                <a:gd name="T6" fmla="*/ 9 w 11"/>
                <a:gd name="T7" fmla="*/ 4 h 18"/>
                <a:gd name="T8" fmla="*/ 1 w 1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">
                  <a:moveTo>
                    <a:pt x="1" y="18"/>
                  </a:moveTo>
                  <a:cubicBezTo>
                    <a:pt x="0" y="11"/>
                    <a:pt x="3" y="7"/>
                    <a:pt x="5" y="2"/>
                  </a:cubicBezTo>
                  <a:cubicBezTo>
                    <a:pt x="6" y="0"/>
                    <a:pt x="8" y="1"/>
                    <a:pt x="9" y="2"/>
                  </a:cubicBezTo>
                  <a:cubicBezTo>
                    <a:pt x="11" y="2"/>
                    <a:pt x="9" y="4"/>
                    <a:pt x="9" y="4"/>
                  </a:cubicBezTo>
                  <a:cubicBezTo>
                    <a:pt x="6" y="9"/>
                    <a:pt x="3" y="13"/>
                    <a:pt x="1" y="18"/>
                  </a:cubicBezTo>
                  <a:close/>
                </a:path>
              </a:pathLst>
            </a:custGeom>
            <a:solidFill>
              <a:srgbClr val="EEF5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54">
              <a:extLst>
                <a:ext uri="{FF2B5EF4-FFF2-40B4-BE49-F238E27FC236}">
                  <a16:creationId xmlns:a16="http://schemas.microsoft.com/office/drawing/2014/main" id="{6D57FA5D-5C74-1E45-104F-9C0301DA7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5" y="1347"/>
              <a:ext cx="15" cy="28"/>
            </a:xfrm>
            <a:custGeom>
              <a:avLst/>
              <a:gdLst>
                <a:gd name="T0" fmla="*/ 3 w 5"/>
                <a:gd name="T1" fmla="*/ 8 h 9"/>
                <a:gd name="T2" fmla="*/ 0 w 5"/>
                <a:gd name="T3" fmla="*/ 6 h 9"/>
                <a:gd name="T4" fmla="*/ 1 w 5"/>
                <a:gd name="T5" fmla="*/ 5 h 9"/>
                <a:gd name="T6" fmla="*/ 3 w 5"/>
                <a:gd name="T7" fmla="*/ 0 h 9"/>
                <a:gd name="T8" fmla="*/ 4 w 5"/>
                <a:gd name="T9" fmla="*/ 1 h 9"/>
                <a:gd name="T10" fmla="*/ 4 w 5"/>
                <a:gd name="T11" fmla="*/ 5 h 9"/>
                <a:gd name="T12" fmla="*/ 3 w 5"/>
                <a:gd name="T13" fmla="*/ 8 h 9"/>
                <a:gd name="T14" fmla="*/ 3 w 5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9">
                  <a:moveTo>
                    <a:pt x="3" y="8"/>
                  </a:moveTo>
                  <a:cubicBezTo>
                    <a:pt x="1" y="9"/>
                    <a:pt x="0" y="9"/>
                    <a:pt x="0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3"/>
                    <a:pt x="1" y="2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2"/>
                    <a:pt x="5" y="4"/>
                    <a:pt x="4" y="5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58B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Freeform 55">
              <a:extLst>
                <a:ext uri="{FF2B5EF4-FFF2-40B4-BE49-F238E27FC236}">
                  <a16:creationId xmlns:a16="http://schemas.microsoft.com/office/drawing/2014/main" id="{18A920C4-FC11-0592-1CB5-BFAEDA6F8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3" y="1509"/>
              <a:ext cx="12" cy="18"/>
            </a:xfrm>
            <a:custGeom>
              <a:avLst/>
              <a:gdLst>
                <a:gd name="T0" fmla="*/ 1 w 4"/>
                <a:gd name="T1" fmla="*/ 6 h 6"/>
                <a:gd name="T2" fmla="*/ 4 w 4"/>
                <a:gd name="T3" fmla="*/ 1 h 6"/>
                <a:gd name="T4" fmla="*/ 1 w 4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cubicBezTo>
                    <a:pt x="0" y="0"/>
                    <a:pt x="0" y="0"/>
                    <a:pt x="4" y="1"/>
                  </a:cubicBezTo>
                  <a:cubicBezTo>
                    <a:pt x="3" y="3"/>
                    <a:pt x="3" y="5"/>
                    <a:pt x="1" y="6"/>
                  </a:cubicBezTo>
                  <a:close/>
                </a:path>
              </a:pathLst>
            </a:custGeom>
            <a:solidFill>
              <a:srgbClr val="E0F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56">
              <a:extLst>
                <a:ext uri="{FF2B5EF4-FFF2-40B4-BE49-F238E27FC236}">
                  <a16:creationId xmlns:a16="http://schemas.microsoft.com/office/drawing/2014/main" id="{86C1976E-2F23-9011-3A44-1E940BE63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8" y="1602"/>
              <a:ext cx="44" cy="34"/>
            </a:xfrm>
            <a:custGeom>
              <a:avLst/>
              <a:gdLst>
                <a:gd name="T0" fmla="*/ 13 w 14"/>
                <a:gd name="T1" fmla="*/ 11 h 11"/>
                <a:gd name="T2" fmla="*/ 0 w 14"/>
                <a:gd name="T3" fmla="*/ 4 h 11"/>
                <a:gd name="T4" fmla="*/ 7 w 14"/>
                <a:gd name="T5" fmla="*/ 3 h 11"/>
                <a:gd name="T6" fmla="*/ 12 w 14"/>
                <a:gd name="T7" fmla="*/ 7 h 11"/>
                <a:gd name="T8" fmla="*/ 13 w 1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13" y="11"/>
                  </a:moveTo>
                  <a:cubicBezTo>
                    <a:pt x="8" y="9"/>
                    <a:pt x="4" y="7"/>
                    <a:pt x="0" y="4"/>
                  </a:cubicBezTo>
                  <a:cubicBezTo>
                    <a:pt x="2" y="4"/>
                    <a:pt x="4" y="0"/>
                    <a:pt x="7" y="3"/>
                  </a:cubicBezTo>
                  <a:cubicBezTo>
                    <a:pt x="8" y="5"/>
                    <a:pt x="10" y="6"/>
                    <a:pt x="12" y="7"/>
                  </a:cubicBezTo>
                  <a:cubicBezTo>
                    <a:pt x="14" y="8"/>
                    <a:pt x="14" y="9"/>
                    <a:pt x="13" y="11"/>
                  </a:cubicBezTo>
                  <a:close/>
                </a:path>
              </a:pathLst>
            </a:custGeom>
            <a:solidFill>
              <a:srgbClr val="58B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9" name="Freeform 57">
              <a:extLst>
                <a:ext uri="{FF2B5EF4-FFF2-40B4-BE49-F238E27FC236}">
                  <a16:creationId xmlns:a16="http://schemas.microsoft.com/office/drawing/2014/main" id="{263D02E0-2933-C3D7-10F5-5DC338A9E6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3" y="1652"/>
              <a:ext cx="49" cy="31"/>
            </a:xfrm>
            <a:custGeom>
              <a:avLst/>
              <a:gdLst>
                <a:gd name="T0" fmla="*/ 0 w 16"/>
                <a:gd name="T1" fmla="*/ 0 h 10"/>
                <a:gd name="T2" fmla="*/ 9 w 16"/>
                <a:gd name="T3" fmla="*/ 4 h 10"/>
                <a:gd name="T4" fmla="*/ 5 w 16"/>
                <a:gd name="T5" fmla="*/ 3 h 10"/>
                <a:gd name="T6" fmla="*/ 10 w 16"/>
                <a:gd name="T7" fmla="*/ 7 h 10"/>
                <a:gd name="T8" fmla="*/ 15 w 16"/>
                <a:gd name="T9" fmla="*/ 8 h 10"/>
                <a:gd name="T10" fmla="*/ 15 w 16"/>
                <a:gd name="T11" fmla="*/ 9 h 10"/>
                <a:gd name="T12" fmla="*/ 14 w 16"/>
                <a:gd name="T13" fmla="*/ 10 h 10"/>
                <a:gd name="T14" fmla="*/ 3 w 16"/>
                <a:gd name="T15" fmla="*/ 7 h 10"/>
                <a:gd name="T16" fmla="*/ 2 w 16"/>
                <a:gd name="T17" fmla="*/ 6 h 10"/>
                <a:gd name="T18" fmla="*/ 0 w 16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0" y="0"/>
                  </a:moveTo>
                  <a:cubicBezTo>
                    <a:pt x="3" y="1"/>
                    <a:pt x="6" y="2"/>
                    <a:pt x="9" y="4"/>
                  </a:cubicBezTo>
                  <a:cubicBezTo>
                    <a:pt x="8" y="4"/>
                    <a:pt x="6" y="4"/>
                    <a:pt x="5" y="3"/>
                  </a:cubicBezTo>
                  <a:cubicBezTo>
                    <a:pt x="6" y="6"/>
                    <a:pt x="8" y="6"/>
                    <a:pt x="10" y="7"/>
                  </a:cubicBezTo>
                  <a:cubicBezTo>
                    <a:pt x="11" y="7"/>
                    <a:pt x="13" y="7"/>
                    <a:pt x="15" y="8"/>
                  </a:cubicBezTo>
                  <a:cubicBezTo>
                    <a:pt x="15" y="8"/>
                    <a:pt x="16" y="9"/>
                    <a:pt x="15" y="9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0" y="9"/>
                    <a:pt x="6" y="8"/>
                    <a:pt x="3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58B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58">
              <a:extLst>
                <a:ext uri="{FF2B5EF4-FFF2-40B4-BE49-F238E27FC236}">
                  <a16:creationId xmlns:a16="http://schemas.microsoft.com/office/drawing/2014/main" id="{E1C6002C-3E75-BE73-A108-4116C9B11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7" y="1667"/>
              <a:ext cx="19" cy="10"/>
            </a:xfrm>
            <a:custGeom>
              <a:avLst/>
              <a:gdLst>
                <a:gd name="T0" fmla="*/ 5 w 6"/>
                <a:gd name="T1" fmla="*/ 3 h 3"/>
                <a:gd name="T2" fmla="*/ 0 w 6"/>
                <a:gd name="T3" fmla="*/ 0 h 3"/>
                <a:gd name="T4" fmla="*/ 4 w 6"/>
                <a:gd name="T5" fmla="*/ 0 h 3"/>
                <a:gd name="T6" fmla="*/ 5 w 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4" y="2"/>
                    <a:pt x="2" y="1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5" y="1"/>
                    <a:pt x="6" y="1"/>
                    <a:pt x="5" y="3"/>
                  </a:cubicBezTo>
                  <a:close/>
                </a:path>
              </a:pathLst>
            </a:custGeom>
            <a:solidFill>
              <a:srgbClr val="58B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1" name="Freeform 59">
              <a:extLst>
                <a:ext uri="{FF2B5EF4-FFF2-40B4-BE49-F238E27FC236}">
                  <a16:creationId xmlns:a16="http://schemas.microsoft.com/office/drawing/2014/main" id="{9E2D3A49-49A9-62A1-EAB8-B9A083C6D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3" y="1667"/>
              <a:ext cx="305" cy="526"/>
            </a:xfrm>
            <a:custGeom>
              <a:avLst/>
              <a:gdLst>
                <a:gd name="T0" fmla="*/ 21 w 98"/>
                <a:gd name="T1" fmla="*/ 6 h 169"/>
                <a:gd name="T2" fmla="*/ 23 w 98"/>
                <a:gd name="T3" fmla="*/ 2 h 169"/>
                <a:gd name="T4" fmla="*/ 41 w 98"/>
                <a:gd name="T5" fmla="*/ 1 h 169"/>
                <a:gd name="T6" fmla="*/ 74 w 98"/>
                <a:gd name="T7" fmla="*/ 8 h 169"/>
                <a:gd name="T8" fmla="*/ 96 w 98"/>
                <a:gd name="T9" fmla="*/ 19 h 169"/>
                <a:gd name="T10" fmla="*/ 84 w 98"/>
                <a:gd name="T11" fmla="*/ 15 h 169"/>
                <a:gd name="T12" fmla="*/ 88 w 98"/>
                <a:gd name="T13" fmla="*/ 23 h 169"/>
                <a:gd name="T14" fmla="*/ 81 w 98"/>
                <a:gd name="T15" fmla="*/ 44 h 169"/>
                <a:gd name="T16" fmla="*/ 69 w 98"/>
                <a:gd name="T17" fmla="*/ 44 h 169"/>
                <a:gd name="T18" fmla="*/ 67 w 98"/>
                <a:gd name="T19" fmla="*/ 47 h 169"/>
                <a:gd name="T20" fmla="*/ 82 w 98"/>
                <a:gd name="T21" fmla="*/ 102 h 169"/>
                <a:gd name="T22" fmla="*/ 17 w 98"/>
                <a:gd name="T23" fmla="*/ 169 h 169"/>
                <a:gd name="T24" fmla="*/ 2 w 98"/>
                <a:gd name="T25" fmla="*/ 167 h 169"/>
                <a:gd name="T26" fmla="*/ 27 w 98"/>
                <a:gd name="T27" fmla="*/ 164 h 169"/>
                <a:gd name="T28" fmla="*/ 2 w 98"/>
                <a:gd name="T29" fmla="*/ 160 h 169"/>
                <a:gd name="T30" fmla="*/ 5 w 98"/>
                <a:gd name="T31" fmla="*/ 159 h 169"/>
                <a:gd name="T32" fmla="*/ 12 w 98"/>
                <a:gd name="T33" fmla="*/ 158 h 169"/>
                <a:gd name="T34" fmla="*/ 55 w 98"/>
                <a:gd name="T35" fmla="*/ 146 h 169"/>
                <a:gd name="T36" fmla="*/ 25 w 98"/>
                <a:gd name="T37" fmla="*/ 135 h 169"/>
                <a:gd name="T38" fmla="*/ 23 w 98"/>
                <a:gd name="T39" fmla="*/ 131 h 169"/>
                <a:gd name="T40" fmla="*/ 15 w 98"/>
                <a:gd name="T41" fmla="*/ 130 h 169"/>
                <a:gd name="T42" fmla="*/ 24 w 98"/>
                <a:gd name="T43" fmla="*/ 127 h 169"/>
                <a:gd name="T44" fmla="*/ 68 w 98"/>
                <a:gd name="T45" fmla="*/ 133 h 169"/>
                <a:gd name="T46" fmla="*/ 45 w 98"/>
                <a:gd name="T47" fmla="*/ 121 h 169"/>
                <a:gd name="T48" fmla="*/ 20 w 98"/>
                <a:gd name="T49" fmla="*/ 112 h 169"/>
                <a:gd name="T50" fmla="*/ 13 w 98"/>
                <a:gd name="T51" fmla="*/ 108 h 169"/>
                <a:gd name="T52" fmla="*/ 12 w 98"/>
                <a:gd name="T53" fmla="*/ 102 h 169"/>
                <a:gd name="T54" fmla="*/ 28 w 98"/>
                <a:gd name="T55" fmla="*/ 107 h 169"/>
                <a:gd name="T56" fmla="*/ 54 w 98"/>
                <a:gd name="T57" fmla="*/ 115 h 169"/>
                <a:gd name="T58" fmla="*/ 69 w 98"/>
                <a:gd name="T59" fmla="*/ 123 h 169"/>
                <a:gd name="T60" fmla="*/ 75 w 98"/>
                <a:gd name="T61" fmla="*/ 120 h 169"/>
                <a:gd name="T62" fmla="*/ 76 w 98"/>
                <a:gd name="T63" fmla="*/ 93 h 169"/>
                <a:gd name="T64" fmla="*/ 55 w 98"/>
                <a:gd name="T65" fmla="*/ 75 h 169"/>
                <a:gd name="T66" fmla="*/ 51 w 98"/>
                <a:gd name="T67" fmla="*/ 73 h 169"/>
                <a:gd name="T68" fmla="*/ 40 w 98"/>
                <a:gd name="T69" fmla="*/ 68 h 169"/>
                <a:gd name="T70" fmla="*/ 24 w 98"/>
                <a:gd name="T71" fmla="*/ 62 h 169"/>
                <a:gd name="T72" fmla="*/ 25 w 98"/>
                <a:gd name="T73" fmla="*/ 60 h 169"/>
                <a:gd name="T74" fmla="*/ 34 w 98"/>
                <a:gd name="T75" fmla="*/ 59 h 169"/>
                <a:gd name="T76" fmla="*/ 60 w 98"/>
                <a:gd name="T77" fmla="*/ 70 h 169"/>
                <a:gd name="T78" fmla="*/ 71 w 98"/>
                <a:gd name="T79" fmla="*/ 74 h 169"/>
                <a:gd name="T80" fmla="*/ 65 w 98"/>
                <a:gd name="T81" fmla="*/ 62 h 169"/>
                <a:gd name="T82" fmla="*/ 21 w 98"/>
                <a:gd name="T83" fmla="*/ 38 h 169"/>
                <a:gd name="T84" fmla="*/ 28 w 98"/>
                <a:gd name="T85" fmla="*/ 38 h 169"/>
                <a:gd name="T86" fmla="*/ 32 w 98"/>
                <a:gd name="T87" fmla="*/ 40 h 169"/>
                <a:gd name="T88" fmla="*/ 28 w 98"/>
                <a:gd name="T89" fmla="*/ 36 h 169"/>
                <a:gd name="T90" fmla="*/ 33 w 98"/>
                <a:gd name="T91" fmla="*/ 35 h 169"/>
                <a:gd name="T92" fmla="*/ 52 w 98"/>
                <a:gd name="T93" fmla="*/ 23 h 169"/>
                <a:gd name="T94" fmla="*/ 47 w 98"/>
                <a:gd name="T95" fmla="*/ 10 h 169"/>
                <a:gd name="T96" fmla="*/ 21 w 98"/>
                <a:gd name="T97" fmla="*/ 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" h="169">
                  <a:moveTo>
                    <a:pt x="21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1" y="4"/>
                    <a:pt x="17" y="6"/>
                    <a:pt x="18" y="4"/>
                  </a:cubicBezTo>
                  <a:cubicBezTo>
                    <a:pt x="18" y="3"/>
                    <a:pt x="21" y="2"/>
                    <a:pt x="23" y="2"/>
                  </a:cubicBezTo>
                  <a:cubicBezTo>
                    <a:pt x="26" y="1"/>
                    <a:pt x="28" y="1"/>
                    <a:pt x="31" y="2"/>
                  </a:cubicBezTo>
                  <a:cubicBezTo>
                    <a:pt x="34" y="2"/>
                    <a:pt x="37" y="0"/>
                    <a:pt x="41" y="1"/>
                  </a:cubicBezTo>
                  <a:cubicBezTo>
                    <a:pt x="41" y="1"/>
                    <a:pt x="40" y="0"/>
                    <a:pt x="40" y="0"/>
                  </a:cubicBezTo>
                  <a:cubicBezTo>
                    <a:pt x="52" y="1"/>
                    <a:pt x="63" y="4"/>
                    <a:pt x="74" y="8"/>
                  </a:cubicBezTo>
                  <a:cubicBezTo>
                    <a:pt x="82" y="11"/>
                    <a:pt x="90" y="14"/>
                    <a:pt x="98" y="18"/>
                  </a:cubicBezTo>
                  <a:cubicBezTo>
                    <a:pt x="97" y="20"/>
                    <a:pt x="97" y="20"/>
                    <a:pt x="96" y="19"/>
                  </a:cubicBezTo>
                  <a:cubicBezTo>
                    <a:pt x="93" y="17"/>
                    <a:pt x="90" y="17"/>
                    <a:pt x="87" y="15"/>
                  </a:cubicBezTo>
                  <a:cubicBezTo>
                    <a:pt x="86" y="14"/>
                    <a:pt x="85" y="14"/>
                    <a:pt x="84" y="15"/>
                  </a:cubicBezTo>
                  <a:cubicBezTo>
                    <a:pt x="83" y="17"/>
                    <a:pt x="85" y="17"/>
                    <a:pt x="85" y="17"/>
                  </a:cubicBezTo>
                  <a:cubicBezTo>
                    <a:pt x="86" y="20"/>
                    <a:pt x="87" y="22"/>
                    <a:pt x="88" y="23"/>
                  </a:cubicBezTo>
                  <a:cubicBezTo>
                    <a:pt x="89" y="26"/>
                    <a:pt x="87" y="29"/>
                    <a:pt x="86" y="32"/>
                  </a:cubicBezTo>
                  <a:cubicBezTo>
                    <a:pt x="83" y="35"/>
                    <a:pt x="82" y="39"/>
                    <a:pt x="81" y="44"/>
                  </a:cubicBezTo>
                  <a:cubicBezTo>
                    <a:pt x="81" y="44"/>
                    <a:pt x="80" y="45"/>
                    <a:pt x="80" y="46"/>
                  </a:cubicBezTo>
                  <a:cubicBezTo>
                    <a:pt x="76" y="45"/>
                    <a:pt x="73" y="45"/>
                    <a:pt x="69" y="44"/>
                  </a:cubicBezTo>
                  <a:cubicBezTo>
                    <a:pt x="68" y="44"/>
                    <a:pt x="67" y="43"/>
                    <a:pt x="66" y="44"/>
                  </a:cubicBezTo>
                  <a:cubicBezTo>
                    <a:pt x="66" y="45"/>
                    <a:pt x="67" y="46"/>
                    <a:pt x="67" y="47"/>
                  </a:cubicBezTo>
                  <a:cubicBezTo>
                    <a:pt x="70" y="53"/>
                    <a:pt x="73" y="60"/>
                    <a:pt x="75" y="67"/>
                  </a:cubicBezTo>
                  <a:cubicBezTo>
                    <a:pt x="79" y="78"/>
                    <a:pt x="83" y="90"/>
                    <a:pt x="82" y="102"/>
                  </a:cubicBezTo>
                  <a:cubicBezTo>
                    <a:pt x="82" y="123"/>
                    <a:pt x="75" y="141"/>
                    <a:pt x="58" y="154"/>
                  </a:cubicBezTo>
                  <a:cubicBezTo>
                    <a:pt x="46" y="164"/>
                    <a:pt x="32" y="169"/>
                    <a:pt x="17" y="169"/>
                  </a:cubicBezTo>
                  <a:cubicBezTo>
                    <a:pt x="11" y="169"/>
                    <a:pt x="5" y="169"/>
                    <a:pt x="0" y="168"/>
                  </a:cubicBezTo>
                  <a:cubicBezTo>
                    <a:pt x="0" y="167"/>
                    <a:pt x="1" y="167"/>
                    <a:pt x="2" y="167"/>
                  </a:cubicBezTo>
                  <a:cubicBezTo>
                    <a:pt x="7" y="168"/>
                    <a:pt x="11" y="166"/>
                    <a:pt x="16" y="167"/>
                  </a:cubicBezTo>
                  <a:cubicBezTo>
                    <a:pt x="21" y="169"/>
                    <a:pt x="23" y="165"/>
                    <a:pt x="27" y="164"/>
                  </a:cubicBezTo>
                  <a:cubicBezTo>
                    <a:pt x="21" y="161"/>
                    <a:pt x="15" y="159"/>
                    <a:pt x="9" y="161"/>
                  </a:cubicBezTo>
                  <a:cubicBezTo>
                    <a:pt x="7" y="161"/>
                    <a:pt x="4" y="161"/>
                    <a:pt x="2" y="160"/>
                  </a:cubicBezTo>
                  <a:cubicBezTo>
                    <a:pt x="1" y="160"/>
                    <a:pt x="0" y="160"/>
                    <a:pt x="1" y="159"/>
                  </a:cubicBezTo>
                  <a:cubicBezTo>
                    <a:pt x="2" y="158"/>
                    <a:pt x="3" y="158"/>
                    <a:pt x="5" y="159"/>
                  </a:cubicBezTo>
                  <a:cubicBezTo>
                    <a:pt x="5" y="159"/>
                    <a:pt x="6" y="159"/>
                    <a:pt x="7" y="159"/>
                  </a:cubicBezTo>
                  <a:cubicBezTo>
                    <a:pt x="8" y="158"/>
                    <a:pt x="10" y="159"/>
                    <a:pt x="12" y="158"/>
                  </a:cubicBezTo>
                  <a:cubicBezTo>
                    <a:pt x="26" y="158"/>
                    <a:pt x="39" y="156"/>
                    <a:pt x="51" y="149"/>
                  </a:cubicBezTo>
                  <a:cubicBezTo>
                    <a:pt x="53" y="148"/>
                    <a:pt x="55" y="148"/>
                    <a:pt x="55" y="146"/>
                  </a:cubicBezTo>
                  <a:cubicBezTo>
                    <a:pt x="55" y="144"/>
                    <a:pt x="52" y="145"/>
                    <a:pt x="51" y="144"/>
                  </a:cubicBezTo>
                  <a:cubicBezTo>
                    <a:pt x="43" y="141"/>
                    <a:pt x="34" y="138"/>
                    <a:pt x="25" y="135"/>
                  </a:cubicBezTo>
                  <a:cubicBezTo>
                    <a:pt x="24" y="135"/>
                    <a:pt x="23" y="135"/>
                    <a:pt x="22" y="134"/>
                  </a:cubicBezTo>
                  <a:cubicBezTo>
                    <a:pt x="21" y="132"/>
                    <a:pt x="23" y="132"/>
                    <a:pt x="23" y="131"/>
                  </a:cubicBezTo>
                  <a:cubicBezTo>
                    <a:pt x="22" y="130"/>
                    <a:pt x="21" y="132"/>
                    <a:pt x="19" y="133"/>
                  </a:cubicBezTo>
                  <a:cubicBezTo>
                    <a:pt x="17" y="132"/>
                    <a:pt x="15" y="133"/>
                    <a:pt x="15" y="130"/>
                  </a:cubicBezTo>
                  <a:cubicBezTo>
                    <a:pt x="17" y="130"/>
                    <a:pt x="18" y="128"/>
                    <a:pt x="20" y="127"/>
                  </a:cubicBezTo>
                  <a:cubicBezTo>
                    <a:pt x="21" y="126"/>
                    <a:pt x="22" y="127"/>
                    <a:pt x="24" y="127"/>
                  </a:cubicBezTo>
                  <a:cubicBezTo>
                    <a:pt x="36" y="130"/>
                    <a:pt x="49" y="133"/>
                    <a:pt x="61" y="138"/>
                  </a:cubicBezTo>
                  <a:cubicBezTo>
                    <a:pt x="64" y="139"/>
                    <a:pt x="68" y="136"/>
                    <a:pt x="68" y="133"/>
                  </a:cubicBezTo>
                  <a:cubicBezTo>
                    <a:pt x="68" y="131"/>
                    <a:pt x="67" y="131"/>
                    <a:pt x="66" y="130"/>
                  </a:cubicBezTo>
                  <a:cubicBezTo>
                    <a:pt x="59" y="126"/>
                    <a:pt x="52" y="123"/>
                    <a:pt x="45" y="121"/>
                  </a:cubicBezTo>
                  <a:cubicBezTo>
                    <a:pt x="37" y="119"/>
                    <a:pt x="30" y="116"/>
                    <a:pt x="23" y="114"/>
                  </a:cubicBezTo>
                  <a:cubicBezTo>
                    <a:pt x="22" y="113"/>
                    <a:pt x="20" y="113"/>
                    <a:pt x="20" y="112"/>
                  </a:cubicBezTo>
                  <a:cubicBezTo>
                    <a:pt x="20" y="111"/>
                    <a:pt x="22" y="109"/>
                    <a:pt x="19" y="110"/>
                  </a:cubicBezTo>
                  <a:cubicBezTo>
                    <a:pt x="17" y="110"/>
                    <a:pt x="15" y="108"/>
                    <a:pt x="13" y="108"/>
                  </a:cubicBezTo>
                  <a:cubicBezTo>
                    <a:pt x="12" y="108"/>
                    <a:pt x="12" y="107"/>
                    <a:pt x="12" y="106"/>
                  </a:cubicBezTo>
                  <a:cubicBezTo>
                    <a:pt x="13" y="105"/>
                    <a:pt x="12" y="103"/>
                    <a:pt x="12" y="102"/>
                  </a:cubicBezTo>
                  <a:cubicBezTo>
                    <a:pt x="13" y="101"/>
                    <a:pt x="14" y="102"/>
                    <a:pt x="15" y="102"/>
                  </a:cubicBezTo>
                  <a:cubicBezTo>
                    <a:pt x="20" y="104"/>
                    <a:pt x="24" y="105"/>
                    <a:pt x="28" y="107"/>
                  </a:cubicBezTo>
                  <a:cubicBezTo>
                    <a:pt x="30" y="108"/>
                    <a:pt x="32" y="108"/>
                    <a:pt x="34" y="109"/>
                  </a:cubicBezTo>
                  <a:cubicBezTo>
                    <a:pt x="40" y="111"/>
                    <a:pt x="47" y="113"/>
                    <a:pt x="54" y="115"/>
                  </a:cubicBezTo>
                  <a:cubicBezTo>
                    <a:pt x="56" y="116"/>
                    <a:pt x="58" y="117"/>
                    <a:pt x="61" y="118"/>
                  </a:cubicBezTo>
                  <a:cubicBezTo>
                    <a:pt x="63" y="120"/>
                    <a:pt x="67" y="121"/>
                    <a:pt x="69" y="123"/>
                  </a:cubicBezTo>
                  <a:cubicBezTo>
                    <a:pt x="72" y="125"/>
                    <a:pt x="73" y="125"/>
                    <a:pt x="74" y="122"/>
                  </a:cubicBezTo>
                  <a:cubicBezTo>
                    <a:pt x="74" y="121"/>
                    <a:pt x="74" y="121"/>
                    <a:pt x="75" y="120"/>
                  </a:cubicBezTo>
                  <a:cubicBezTo>
                    <a:pt x="75" y="119"/>
                    <a:pt x="75" y="119"/>
                    <a:pt x="75" y="118"/>
                  </a:cubicBezTo>
                  <a:cubicBezTo>
                    <a:pt x="77" y="110"/>
                    <a:pt x="76" y="102"/>
                    <a:pt x="76" y="93"/>
                  </a:cubicBezTo>
                  <a:cubicBezTo>
                    <a:pt x="76" y="87"/>
                    <a:pt x="72" y="84"/>
                    <a:pt x="68" y="81"/>
                  </a:cubicBezTo>
                  <a:cubicBezTo>
                    <a:pt x="64" y="78"/>
                    <a:pt x="60" y="76"/>
                    <a:pt x="55" y="75"/>
                  </a:cubicBezTo>
                  <a:cubicBezTo>
                    <a:pt x="55" y="74"/>
                    <a:pt x="54" y="74"/>
                    <a:pt x="54" y="74"/>
                  </a:cubicBezTo>
                  <a:cubicBezTo>
                    <a:pt x="53" y="73"/>
                    <a:pt x="52" y="73"/>
                    <a:pt x="51" y="73"/>
                  </a:cubicBezTo>
                  <a:cubicBezTo>
                    <a:pt x="48" y="71"/>
                    <a:pt x="45" y="71"/>
                    <a:pt x="43" y="69"/>
                  </a:cubicBezTo>
                  <a:cubicBezTo>
                    <a:pt x="42" y="67"/>
                    <a:pt x="41" y="66"/>
                    <a:pt x="40" y="68"/>
                  </a:cubicBezTo>
                  <a:cubicBezTo>
                    <a:pt x="39" y="68"/>
                    <a:pt x="38" y="68"/>
                    <a:pt x="37" y="67"/>
                  </a:cubicBezTo>
                  <a:cubicBezTo>
                    <a:pt x="32" y="65"/>
                    <a:pt x="28" y="64"/>
                    <a:pt x="24" y="62"/>
                  </a:cubicBezTo>
                  <a:cubicBezTo>
                    <a:pt x="22" y="62"/>
                    <a:pt x="21" y="61"/>
                    <a:pt x="21" y="60"/>
                  </a:cubicBezTo>
                  <a:cubicBezTo>
                    <a:pt x="22" y="59"/>
                    <a:pt x="23" y="58"/>
                    <a:pt x="25" y="60"/>
                  </a:cubicBezTo>
                  <a:cubicBezTo>
                    <a:pt x="26" y="63"/>
                    <a:pt x="29" y="61"/>
                    <a:pt x="30" y="58"/>
                  </a:cubicBezTo>
                  <a:cubicBezTo>
                    <a:pt x="32" y="57"/>
                    <a:pt x="33" y="58"/>
                    <a:pt x="34" y="59"/>
                  </a:cubicBezTo>
                  <a:cubicBezTo>
                    <a:pt x="41" y="63"/>
                    <a:pt x="50" y="65"/>
                    <a:pt x="58" y="69"/>
                  </a:cubicBezTo>
                  <a:cubicBezTo>
                    <a:pt x="59" y="69"/>
                    <a:pt x="59" y="69"/>
                    <a:pt x="60" y="70"/>
                  </a:cubicBezTo>
                  <a:cubicBezTo>
                    <a:pt x="62" y="72"/>
                    <a:pt x="64" y="73"/>
                    <a:pt x="67" y="73"/>
                  </a:cubicBezTo>
                  <a:cubicBezTo>
                    <a:pt x="68" y="73"/>
                    <a:pt x="69" y="74"/>
                    <a:pt x="71" y="74"/>
                  </a:cubicBezTo>
                  <a:cubicBezTo>
                    <a:pt x="70" y="70"/>
                    <a:pt x="69" y="67"/>
                    <a:pt x="67" y="64"/>
                  </a:cubicBezTo>
                  <a:cubicBezTo>
                    <a:pt x="67" y="63"/>
                    <a:pt x="66" y="62"/>
                    <a:pt x="65" y="62"/>
                  </a:cubicBezTo>
                  <a:cubicBezTo>
                    <a:pt x="53" y="56"/>
                    <a:pt x="41" y="49"/>
                    <a:pt x="29" y="42"/>
                  </a:cubicBezTo>
                  <a:cubicBezTo>
                    <a:pt x="26" y="41"/>
                    <a:pt x="23" y="39"/>
                    <a:pt x="21" y="38"/>
                  </a:cubicBezTo>
                  <a:cubicBezTo>
                    <a:pt x="20" y="37"/>
                    <a:pt x="19" y="37"/>
                    <a:pt x="19" y="35"/>
                  </a:cubicBezTo>
                  <a:cubicBezTo>
                    <a:pt x="21" y="34"/>
                    <a:pt x="26" y="36"/>
                    <a:pt x="28" y="38"/>
                  </a:cubicBezTo>
                  <a:cubicBezTo>
                    <a:pt x="28" y="39"/>
                    <a:pt x="29" y="40"/>
                    <a:pt x="29" y="40"/>
                  </a:cubicBezTo>
                  <a:cubicBezTo>
                    <a:pt x="30" y="41"/>
                    <a:pt x="31" y="41"/>
                    <a:pt x="32" y="40"/>
                  </a:cubicBezTo>
                  <a:cubicBezTo>
                    <a:pt x="33" y="39"/>
                    <a:pt x="32" y="39"/>
                    <a:pt x="31" y="38"/>
                  </a:cubicBezTo>
                  <a:cubicBezTo>
                    <a:pt x="30" y="37"/>
                    <a:pt x="29" y="37"/>
                    <a:pt x="28" y="36"/>
                  </a:cubicBezTo>
                  <a:cubicBezTo>
                    <a:pt x="26" y="34"/>
                    <a:pt x="28" y="34"/>
                    <a:pt x="29" y="34"/>
                  </a:cubicBezTo>
                  <a:cubicBezTo>
                    <a:pt x="30" y="33"/>
                    <a:pt x="32" y="34"/>
                    <a:pt x="33" y="35"/>
                  </a:cubicBezTo>
                  <a:cubicBezTo>
                    <a:pt x="42" y="40"/>
                    <a:pt x="52" y="44"/>
                    <a:pt x="61" y="49"/>
                  </a:cubicBezTo>
                  <a:cubicBezTo>
                    <a:pt x="58" y="41"/>
                    <a:pt x="54" y="32"/>
                    <a:pt x="52" y="23"/>
                  </a:cubicBezTo>
                  <a:cubicBezTo>
                    <a:pt x="51" y="20"/>
                    <a:pt x="50" y="17"/>
                    <a:pt x="50" y="14"/>
                  </a:cubicBezTo>
                  <a:cubicBezTo>
                    <a:pt x="50" y="11"/>
                    <a:pt x="49" y="10"/>
                    <a:pt x="47" y="10"/>
                  </a:cubicBezTo>
                  <a:cubicBezTo>
                    <a:pt x="40" y="8"/>
                    <a:pt x="33" y="7"/>
                    <a:pt x="26" y="7"/>
                  </a:cubicBezTo>
                  <a:cubicBezTo>
                    <a:pt x="24" y="7"/>
                    <a:pt x="23" y="8"/>
                    <a:pt x="21" y="6"/>
                  </a:cubicBezTo>
                  <a:close/>
                </a:path>
              </a:pathLst>
            </a:custGeom>
            <a:solidFill>
              <a:srgbClr val="5BB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2" name="Freeform 60">
              <a:extLst>
                <a:ext uri="{FF2B5EF4-FFF2-40B4-BE49-F238E27FC236}">
                  <a16:creationId xmlns:a16="http://schemas.microsoft.com/office/drawing/2014/main" id="{886567F3-6CBF-AE13-A114-0CBFFECFE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3" y="1745"/>
              <a:ext cx="35" cy="66"/>
            </a:xfrm>
            <a:custGeom>
              <a:avLst/>
              <a:gdLst>
                <a:gd name="T0" fmla="*/ 11 w 11"/>
                <a:gd name="T1" fmla="*/ 4 h 21"/>
                <a:gd name="T2" fmla="*/ 4 w 11"/>
                <a:gd name="T3" fmla="*/ 19 h 21"/>
                <a:gd name="T4" fmla="*/ 2 w 11"/>
                <a:gd name="T5" fmla="*/ 20 h 21"/>
                <a:gd name="T6" fmla="*/ 0 w 11"/>
                <a:gd name="T7" fmla="*/ 18 h 21"/>
                <a:gd name="T8" fmla="*/ 5 w 11"/>
                <a:gd name="T9" fmla="*/ 5 h 21"/>
                <a:gd name="T10" fmla="*/ 6 w 11"/>
                <a:gd name="T11" fmla="*/ 1 h 21"/>
                <a:gd name="T12" fmla="*/ 11 w 11"/>
                <a:gd name="T13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1">
                  <a:moveTo>
                    <a:pt x="11" y="4"/>
                  </a:moveTo>
                  <a:cubicBezTo>
                    <a:pt x="9" y="9"/>
                    <a:pt x="6" y="14"/>
                    <a:pt x="4" y="19"/>
                  </a:cubicBezTo>
                  <a:cubicBezTo>
                    <a:pt x="3" y="20"/>
                    <a:pt x="3" y="21"/>
                    <a:pt x="2" y="20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3"/>
                    <a:pt x="3" y="9"/>
                    <a:pt x="5" y="5"/>
                  </a:cubicBezTo>
                  <a:cubicBezTo>
                    <a:pt x="5" y="4"/>
                    <a:pt x="6" y="3"/>
                    <a:pt x="6" y="1"/>
                  </a:cubicBezTo>
                  <a:cubicBezTo>
                    <a:pt x="9" y="0"/>
                    <a:pt x="11" y="1"/>
                    <a:pt x="11" y="4"/>
                  </a:cubicBezTo>
                  <a:close/>
                </a:path>
              </a:pathLst>
            </a:custGeom>
            <a:solidFill>
              <a:srgbClr val="F4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61">
              <a:extLst>
                <a:ext uri="{FF2B5EF4-FFF2-40B4-BE49-F238E27FC236}">
                  <a16:creationId xmlns:a16="http://schemas.microsoft.com/office/drawing/2014/main" id="{7AF6D75E-31AA-4780-6F17-0F65FEF35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" y="1739"/>
              <a:ext cx="40" cy="65"/>
            </a:xfrm>
            <a:custGeom>
              <a:avLst/>
              <a:gdLst>
                <a:gd name="T0" fmla="*/ 1 w 13"/>
                <a:gd name="T1" fmla="*/ 21 h 21"/>
                <a:gd name="T2" fmla="*/ 1 w 13"/>
                <a:gd name="T3" fmla="*/ 18 h 21"/>
                <a:gd name="T4" fmla="*/ 6 w 13"/>
                <a:gd name="T5" fmla="*/ 6 h 21"/>
                <a:gd name="T6" fmla="*/ 8 w 13"/>
                <a:gd name="T7" fmla="*/ 0 h 21"/>
                <a:gd name="T8" fmla="*/ 13 w 13"/>
                <a:gd name="T9" fmla="*/ 2 h 21"/>
                <a:gd name="T10" fmla="*/ 13 w 13"/>
                <a:gd name="T11" fmla="*/ 2 h 21"/>
                <a:gd name="T12" fmla="*/ 5 w 13"/>
                <a:gd name="T13" fmla="*/ 18 h 21"/>
                <a:gd name="T14" fmla="*/ 1 w 13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1">
                  <a:moveTo>
                    <a:pt x="1" y="21"/>
                  </a:moveTo>
                  <a:cubicBezTo>
                    <a:pt x="0" y="20"/>
                    <a:pt x="0" y="19"/>
                    <a:pt x="1" y="18"/>
                  </a:cubicBezTo>
                  <a:cubicBezTo>
                    <a:pt x="2" y="14"/>
                    <a:pt x="4" y="10"/>
                    <a:pt x="6" y="6"/>
                  </a:cubicBezTo>
                  <a:cubicBezTo>
                    <a:pt x="7" y="4"/>
                    <a:pt x="8" y="2"/>
                    <a:pt x="8" y="0"/>
                  </a:cubicBezTo>
                  <a:cubicBezTo>
                    <a:pt x="10" y="1"/>
                    <a:pt x="11" y="1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9" y="7"/>
                    <a:pt x="6" y="12"/>
                    <a:pt x="5" y="18"/>
                  </a:cubicBezTo>
                  <a:cubicBezTo>
                    <a:pt x="4" y="20"/>
                    <a:pt x="3" y="21"/>
                    <a:pt x="1" y="21"/>
                  </a:cubicBezTo>
                  <a:close/>
                </a:path>
              </a:pathLst>
            </a:custGeom>
            <a:solidFill>
              <a:srgbClr val="F0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62">
              <a:extLst>
                <a:ext uri="{FF2B5EF4-FFF2-40B4-BE49-F238E27FC236}">
                  <a16:creationId xmlns:a16="http://schemas.microsoft.com/office/drawing/2014/main" id="{EF7822E3-573C-334E-A1A7-78261E34D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" y="1758"/>
              <a:ext cx="37" cy="59"/>
            </a:xfrm>
            <a:custGeom>
              <a:avLst/>
              <a:gdLst>
                <a:gd name="T0" fmla="*/ 7 w 12"/>
                <a:gd name="T1" fmla="*/ 0 h 19"/>
                <a:gd name="T2" fmla="*/ 7 w 12"/>
                <a:gd name="T3" fmla="*/ 0 h 19"/>
                <a:gd name="T4" fmla="*/ 9 w 12"/>
                <a:gd name="T5" fmla="*/ 5 h 19"/>
                <a:gd name="T6" fmla="*/ 3 w 12"/>
                <a:gd name="T7" fmla="*/ 17 h 19"/>
                <a:gd name="T8" fmla="*/ 2 w 12"/>
                <a:gd name="T9" fmla="*/ 18 h 19"/>
                <a:gd name="T10" fmla="*/ 0 w 12"/>
                <a:gd name="T11" fmla="*/ 16 h 19"/>
                <a:gd name="T12" fmla="*/ 2 w 12"/>
                <a:gd name="T13" fmla="*/ 10 h 19"/>
                <a:gd name="T14" fmla="*/ 7 w 12"/>
                <a:gd name="T15" fmla="*/ 0 h 19"/>
                <a:gd name="T16" fmla="*/ 6 w 12"/>
                <a:gd name="T17" fmla="*/ 0 h 19"/>
                <a:gd name="T18" fmla="*/ 7 w 12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9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2" y="1"/>
                    <a:pt x="12" y="1"/>
                    <a:pt x="9" y="5"/>
                  </a:cubicBezTo>
                  <a:cubicBezTo>
                    <a:pt x="7" y="9"/>
                    <a:pt x="4" y="12"/>
                    <a:pt x="3" y="17"/>
                  </a:cubicBezTo>
                  <a:cubicBezTo>
                    <a:pt x="3" y="18"/>
                    <a:pt x="3" y="19"/>
                    <a:pt x="2" y="18"/>
                  </a:cubicBezTo>
                  <a:cubicBezTo>
                    <a:pt x="0" y="18"/>
                    <a:pt x="0" y="17"/>
                    <a:pt x="0" y="16"/>
                  </a:cubicBezTo>
                  <a:cubicBezTo>
                    <a:pt x="1" y="14"/>
                    <a:pt x="2" y="12"/>
                    <a:pt x="2" y="10"/>
                  </a:cubicBezTo>
                  <a:cubicBezTo>
                    <a:pt x="4" y="7"/>
                    <a:pt x="6" y="4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EEF5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5" name="Freeform 63">
              <a:extLst>
                <a:ext uri="{FF2B5EF4-FFF2-40B4-BE49-F238E27FC236}">
                  <a16:creationId xmlns:a16="http://schemas.microsoft.com/office/drawing/2014/main" id="{DD0B9AC4-0972-66A0-6B2D-A1868A83A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8" y="1779"/>
              <a:ext cx="24" cy="44"/>
            </a:xfrm>
            <a:custGeom>
              <a:avLst/>
              <a:gdLst>
                <a:gd name="T0" fmla="*/ 8 w 8"/>
                <a:gd name="T1" fmla="*/ 5 h 14"/>
                <a:gd name="T2" fmla="*/ 4 w 8"/>
                <a:gd name="T3" fmla="*/ 11 h 14"/>
                <a:gd name="T4" fmla="*/ 1 w 8"/>
                <a:gd name="T5" fmla="*/ 13 h 14"/>
                <a:gd name="T6" fmla="*/ 1 w 8"/>
                <a:gd name="T7" fmla="*/ 10 h 14"/>
                <a:gd name="T8" fmla="*/ 6 w 8"/>
                <a:gd name="T9" fmla="*/ 0 h 14"/>
                <a:gd name="T10" fmla="*/ 8 w 8"/>
                <a:gd name="T1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4">
                  <a:moveTo>
                    <a:pt x="8" y="5"/>
                  </a:move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3" y="14"/>
                    <a:pt x="1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2" y="7"/>
                    <a:pt x="4" y="3"/>
                    <a:pt x="6" y="0"/>
                  </a:cubicBezTo>
                  <a:cubicBezTo>
                    <a:pt x="7" y="2"/>
                    <a:pt x="8" y="4"/>
                    <a:pt x="8" y="5"/>
                  </a:cubicBezTo>
                  <a:close/>
                </a:path>
              </a:pathLst>
            </a:custGeom>
            <a:solidFill>
              <a:srgbClr val="ECF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6" name="Freeform 64">
              <a:extLst>
                <a:ext uri="{FF2B5EF4-FFF2-40B4-BE49-F238E27FC236}">
                  <a16:creationId xmlns:a16="http://schemas.microsoft.com/office/drawing/2014/main" id="{184217D9-057D-94CB-246A-859521A44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3" y="1795"/>
              <a:ext cx="19" cy="34"/>
            </a:xfrm>
            <a:custGeom>
              <a:avLst/>
              <a:gdLst>
                <a:gd name="T0" fmla="*/ 3 w 6"/>
                <a:gd name="T1" fmla="*/ 0 h 11"/>
                <a:gd name="T2" fmla="*/ 4 w 6"/>
                <a:gd name="T3" fmla="*/ 9 h 11"/>
                <a:gd name="T4" fmla="*/ 2 w 6"/>
                <a:gd name="T5" fmla="*/ 10 h 11"/>
                <a:gd name="T6" fmla="*/ 1 w 6"/>
                <a:gd name="T7" fmla="*/ 7 h 11"/>
                <a:gd name="T8" fmla="*/ 3 w 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3" y="0"/>
                  </a:moveTo>
                  <a:cubicBezTo>
                    <a:pt x="5" y="3"/>
                    <a:pt x="6" y="5"/>
                    <a:pt x="4" y="9"/>
                  </a:cubicBezTo>
                  <a:cubicBezTo>
                    <a:pt x="4" y="10"/>
                    <a:pt x="3" y="11"/>
                    <a:pt x="2" y="10"/>
                  </a:cubicBezTo>
                  <a:cubicBezTo>
                    <a:pt x="0" y="9"/>
                    <a:pt x="1" y="8"/>
                    <a:pt x="1" y="7"/>
                  </a:cubicBezTo>
                  <a:cubicBezTo>
                    <a:pt x="3" y="5"/>
                    <a:pt x="4" y="3"/>
                    <a:pt x="3" y="0"/>
                  </a:cubicBezTo>
                  <a:close/>
                </a:path>
              </a:pathLst>
            </a:custGeom>
            <a:solidFill>
              <a:srgbClr val="ECF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65">
              <a:extLst>
                <a:ext uri="{FF2B5EF4-FFF2-40B4-BE49-F238E27FC236}">
                  <a16:creationId xmlns:a16="http://schemas.microsoft.com/office/drawing/2014/main" id="{8EB0EE2F-489D-16B5-644A-764364446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" y="1730"/>
              <a:ext cx="22" cy="31"/>
            </a:xfrm>
            <a:custGeom>
              <a:avLst/>
              <a:gdLst>
                <a:gd name="T0" fmla="*/ 7 w 7"/>
                <a:gd name="T1" fmla="*/ 9 h 10"/>
                <a:gd name="T2" fmla="*/ 7 w 7"/>
                <a:gd name="T3" fmla="*/ 9 h 10"/>
                <a:gd name="T4" fmla="*/ 5 w 7"/>
                <a:gd name="T5" fmla="*/ 9 h 10"/>
                <a:gd name="T6" fmla="*/ 0 w 7"/>
                <a:gd name="T7" fmla="*/ 6 h 10"/>
                <a:gd name="T8" fmla="*/ 0 w 7"/>
                <a:gd name="T9" fmla="*/ 5 h 10"/>
                <a:gd name="T10" fmla="*/ 0 w 7"/>
                <a:gd name="T11" fmla="*/ 5 h 10"/>
                <a:gd name="T12" fmla="*/ 3 w 7"/>
                <a:gd name="T13" fmla="*/ 1 h 10"/>
                <a:gd name="T14" fmla="*/ 5 w 7"/>
                <a:gd name="T15" fmla="*/ 1 h 10"/>
                <a:gd name="T16" fmla="*/ 5 w 7"/>
                <a:gd name="T17" fmla="*/ 3 h 10"/>
                <a:gd name="T18" fmla="*/ 5 w 7"/>
                <a:gd name="T19" fmla="*/ 6 h 10"/>
                <a:gd name="T20" fmla="*/ 7 w 7"/>
                <a:gd name="T2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0">
                  <a:moveTo>
                    <a:pt x="7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5" y="10"/>
                    <a:pt x="5" y="9"/>
                  </a:cubicBezTo>
                  <a:cubicBezTo>
                    <a:pt x="4" y="6"/>
                    <a:pt x="2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3"/>
                    <a:pt x="3" y="1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2"/>
                    <a:pt x="6" y="3"/>
                    <a:pt x="5" y="3"/>
                  </a:cubicBezTo>
                  <a:cubicBezTo>
                    <a:pt x="1" y="4"/>
                    <a:pt x="3" y="5"/>
                    <a:pt x="5" y="6"/>
                  </a:cubicBezTo>
                  <a:cubicBezTo>
                    <a:pt x="6" y="7"/>
                    <a:pt x="7" y="8"/>
                    <a:pt x="7" y="9"/>
                  </a:cubicBezTo>
                  <a:close/>
                </a:path>
              </a:pathLst>
            </a:custGeom>
            <a:solidFill>
              <a:srgbClr val="5BB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66">
              <a:extLst>
                <a:ext uri="{FF2B5EF4-FFF2-40B4-BE49-F238E27FC236}">
                  <a16:creationId xmlns:a16="http://schemas.microsoft.com/office/drawing/2014/main" id="{CC6A8BCD-3EAB-6C22-FF2D-8A1DC7B32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7" y="1789"/>
              <a:ext cx="25" cy="12"/>
            </a:xfrm>
            <a:custGeom>
              <a:avLst/>
              <a:gdLst>
                <a:gd name="T0" fmla="*/ 4 w 8"/>
                <a:gd name="T1" fmla="*/ 0 h 4"/>
                <a:gd name="T2" fmla="*/ 5 w 8"/>
                <a:gd name="T3" fmla="*/ 1 h 4"/>
                <a:gd name="T4" fmla="*/ 8 w 8"/>
                <a:gd name="T5" fmla="*/ 4 h 4"/>
                <a:gd name="T6" fmla="*/ 7 w 8"/>
                <a:gd name="T7" fmla="*/ 4 h 4"/>
                <a:gd name="T8" fmla="*/ 1 w 8"/>
                <a:gd name="T9" fmla="*/ 2 h 4"/>
                <a:gd name="T10" fmla="*/ 4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4" y="0"/>
                  </a:moveTo>
                  <a:cubicBezTo>
                    <a:pt x="4" y="0"/>
                    <a:pt x="5" y="0"/>
                    <a:pt x="5" y="1"/>
                  </a:cubicBezTo>
                  <a:cubicBezTo>
                    <a:pt x="6" y="2"/>
                    <a:pt x="8" y="2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5" y="4"/>
                    <a:pt x="2" y="4"/>
                    <a:pt x="1" y="2"/>
                  </a:cubicBezTo>
                  <a:cubicBezTo>
                    <a:pt x="0" y="0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54B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9" name="Freeform 67">
              <a:extLst>
                <a:ext uri="{FF2B5EF4-FFF2-40B4-BE49-F238E27FC236}">
                  <a16:creationId xmlns:a16="http://schemas.microsoft.com/office/drawing/2014/main" id="{F958D78A-7503-2422-41A0-2F8B90951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4" y="1739"/>
              <a:ext cx="25" cy="16"/>
            </a:xfrm>
            <a:custGeom>
              <a:avLst/>
              <a:gdLst>
                <a:gd name="T0" fmla="*/ 8 w 8"/>
                <a:gd name="T1" fmla="*/ 4 h 5"/>
                <a:gd name="T2" fmla="*/ 6 w 8"/>
                <a:gd name="T3" fmla="*/ 5 h 5"/>
                <a:gd name="T4" fmla="*/ 1 w 8"/>
                <a:gd name="T5" fmla="*/ 3 h 5"/>
                <a:gd name="T6" fmla="*/ 1 w 8"/>
                <a:gd name="T7" fmla="*/ 1 h 5"/>
                <a:gd name="T8" fmla="*/ 4 w 8"/>
                <a:gd name="T9" fmla="*/ 1 h 5"/>
                <a:gd name="T10" fmla="*/ 8 w 8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cubicBezTo>
                    <a:pt x="7" y="5"/>
                    <a:pt x="6" y="5"/>
                    <a:pt x="6" y="5"/>
                  </a:cubicBezTo>
                  <a:cubicBezTo>
                    <a:pt x="4" y="4"/>
                    <a:pt x="3" y="3"/>
                    <a:pt x="1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5" y="2"/>
                    <a:pt x="7" y="3"/>
                    <a:pt x="8" y="4"/>
                  </a:cubicBezTo>
                  <a:close/>
                </a:path>
              </a:pathLst>
            </a:custGeom>
            <a:solidFill>
              <a:srgbClr val="5BB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0" name="Freeform 68">
              <a:extLst>
                <a:ext uri="{FF2B5EF4-FFF2-40B4-BE49-F238E27FC236}">
                  <a16:creationId xmlns:a16="http://schemas.microsoft.com/office/drawing/2014/main" id="{E29BD9FF-2355-FE91-9EEF-699753767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5" y="1783"/>
              <a:ext cx="15" cy="9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1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2" y="0"/>
                    <a:pt x="4" y="0"/>
                    <a:pt x="5" y="1"/>
                  </a:cubicBezTo>
                  <a:cubicBezTo>
                    <a:pt x="3" y="3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54B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1" name="Freeform 69">
              <a:extLst>
                <a:ext uri="{FF2B5EF4-FFF2-40B4-BE49-F238E27FC236}">
                  <a16:creationId xmlns:a16="http://schemas.microsoft.com/office/drawing/2014/main" id="{B5F0AA35-32DF-E32E-4577-E9CC2AD2B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1" y="1767"/>
              <a:ext cx="15" cy="12"/>
            </a:xfrm>
            <a:custGeom>
              <a:avLst/>
              <a:gdLst>
                <a:gd name="T0" fmla="*/ 0 w 5"/>
                <a:gd name="T1" fmla="*/ 0 h 4"/>
                <a:gd name="T2" fmla="*/ 5 w 5"/>
                <a:gd name="T3" fmla="*/ 2 h 4"/>
                <a:gd name="T4" fmla="*/ 0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2" y="1"/>
                    <a:pt x="3" y="1"/>
                    <a:pt x="5" y="2"/>
                  </a:cubicBezTo>
                  <a:cubicBezTo>
                    <a:pt x="3" y="4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54B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2" name="Freeform 70">
              <a:extLst>
                <a:ext uri="{FF2B5EF4-FFF2-40B4-BE49-F238E27FC236}">
                  <a16:creationId xmlns:a16="http://schemas.microsoft.com/office/drawing/2014/main" id="{88BF01E0-E7C0-5B2B-7A61-A62A622D3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0" y="1727"/>
              <a:ext cx="9" cy="6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2 h 2"/>
                <a:gd name="T4" fmla="*/ 0 w 3"/>
                <a:gd name="T5" fmla="*/ 1 h 2"/>
                <a:gd name="T6" fmla="*/ 2 w 3"/>
                <a:gd name="T7" fmla="*/ 0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5BB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3" name="Freeform 71">
              <a:extLst>
                <a:ext uri="{FF2B5EF4-FFF2-40B4-BE49-F238E27FC236}">
                  <a16:creationId xmlns:a16="http://schemas.microsoft.com/office/drawing/2014/main" id="{002A38A6-4EBC-0CE8-848E-44B848718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0" y="1789"/>
              <a:ext cx="12" cy="9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2 h 3"/>
                <a:gd name="T4" fmla="*/ 0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1" y="0"/>
                    <a:pt x="3" y="0"/>
                    <a:pt x="4" y="2"/>
                  </a:cubicBezTo>
                  <a:cubicBezTo>
                    <a:pt x="3" y="1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54B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4" name="Freeform 72">
              <a:extLst>
                <a:ext uri="{FF2B5EF4-FFF2-40B4-BE49-F238E27FC236}">
                  <a16:creationId xmlns:a16="http://schemas.microsoft.com/office/drawing/2014/main" id="{92873A4E-7B03-198D-F231-E439630EE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2361"/>
              <a:ext cx="103" cy="181"/>
            </a:xfrm>
            <a:custGeom>
              <a:avLst/>
              <a:gdLst>
                <a:gd name="T0" fmla="*/ 31 w 33"/>
                <a:gd name="T1" fmla="*/ 5 h 58"/>
                <a:gd name="T2" fmla="*/ 33 w 33"/>
                <a:gd name="T3" fmla="*/ 7 h 58"/>
                <a:gd name="T4" fmla="*/ 22 w 33"/>
                <a:gd name="T5" fmla="*/ 49 h 58"/>
                <a:gd name="T6" fmla="*/ 21 w 33"/>
                <a:gd name="T7" fmla="*/ 50 h 58"/>
                <a:gd name="T8" fmla="*/ 6 w 33"/>
                <a:gd name="T9" fmla="*/ 54 h 58"/>
                <a:gd name="T10" fmla="*/ 3 w 33"/>
                <a:gd name="T11" fmla="*/ 51 h 58"/>
                <a:gd name="T12" fmla="*/ 3 w 33"/>
                <a:gd name="T13" fmla="*/ 13 h 58"/>
                <a:gd name="T14" fmla="*/ 1 w 33"/>
                <a:gd name="T15" fmla="*/ 3 h 58"/>
                <a:gd name="T16" fmla="*/ 1 w 33"/>
                <a:gd name="T17" fmla="*/ 1 h 58"/>
                <a:gd name="T18" fmla="*/ 5 w 33"/>
                <a:gd name="T19" fmla="*/ 0 h 58"/>
                <a:gd name="T20" fmla="*/ 28 w 33"/>
                <a:gd name="T21" fmla="*/ 4 h 58"/>
                <a:gd name="T22" fmla="*/ 31 w 33"/>
                <a:gd name="T23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58">
                  <a:moveTo>
                    <a:pt x="31" y="5"/>
                  </a:moveTo>
                  <a:cubicBezTo>
                    <a:pt x="33" y="5"/>
                    <a:pt x="33" y="6"/>
                    <a:pt x="33" y="7"/>
                  </a:cubicBezTo>
                  <a:cubicBezTo>
                    <a:pt x="32" y="22"/>
                    <a:pt x="29" y="36"/>
                    <a:pt x="22" y="49"/>
                  </a:cubicBezTo>
                  <a:cubicBezTo>
                    <a:pt x="21" y="49"/>
                    <a:pt x="21" y="49"/>
                    <a:pt x="21" y="50"/>
                  </a:cubicBezTo>
                  <a:cubicBezTo>
                    <a:pt x="15" y="58"/>
                    <a:pt x="14" y="58"/>
                    <a:pt x="6" y="54"/>
                  </a:cubicBezTo>
                  <a:cubicBezTo>
                    <a:pt x="4" y="53"/>
                    <a:pt x="2" y="53"/>
                    <a:pt x="3" y="51"/>
                  </a:cubicBezTo>
                  <a:cubicBezTo>
                    <a:pt x="7" y="38"/>
                    <a:pt x="6" y="25"/>
                    <a:pt x="3" y="13"/>
                  </a:cubicBezTo>
                  <a:cubicBezTo>
                    <a:pt x="2" y="10"/>
                    <a:pt x="2" y="7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13" y="2"/>
                    <a:pt x="20" y="3"/>
                    <a:pt x="28" y="4"/>
                  </a:cubicBezTo>
                  <a:cubicBezTo>
                    <a:pt x="29" y="4"/>
                    <a:pt x="30" y="4"/>
                    <a:pt x="31" y="5"/>
                  </a:cubicBez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5" name="Freeform 73">
              <a:extLst>
                <a:ext uri="{FF2B5EF4-FFF2-40B4-BE49-F238E27FC236}">
                  <a16:creationId xmlns:a16="http://schemas.microsoft.com/office/drawing/2014/main" id="{BEDD9733-9794-E236-2667-1DE8307ED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2296"/>
              <a:ext cx="109" cy="81"/>
            </a:xfrm>
            <a:custGeom>
              <a:avLst/>
              <a:gdLst>
                <a:gd name="T0" fmla="*/ 31 w 35"/>
                <a:gd name="T1" fmla="*/ 26 h 26"/>
                <a:gd name="T2" fmla="*/ 1 w 35"/>
                <a:gd name="T3" fmla="*/ 22 h 26"/>
                <a:gd name="T4" fmla="*/ 0 w 35"/>
                <a:gd name="T5" fmla="*/ 19 h 26"/>
                <a:gd name="T6" fmla="*/ 11 w 35"/>
                <a:gd name="T7" fmla="*/ 7 h 26"/>
                <a:gd name="T8" fmla="*/ 15 w 35"/>
                <a:gd name="T9" fmla="*/ 4 h 26"/>
                <a:gd name="T10" fmla="*/ 14 w 35"/>
                <a:gd name="T11" fmla="*/ 8 h 26"/>
                <a:gd name="T12" fmla="*/ 9 w 35"/>
                <a:gd name="T13" fmla="*/ 17 h 26"/>
                <a:gd name="T14" fmla="*/ 9 w 35"/>
                <a:gd name="T15" fmla="*/ 19 h 26"/>
                <a:gd name="T16" fmla="*/ 11 w 35"/>
                <a:gd name="T17" fmla="*/ 19 h 26"/>
                <a:gd name="T18" fmla="*/ 13 w 35"/>
                <a:gd name="T19" fmla="*/ 18 h 26"/>
                <a:gd name="T20" fmla="*/ 22 w 35"/>
                <a:gd name="T21" fmla="*/ 4 h 26"/>
                <a:gd name="T22" fmla="*/ 17 w 35"/>
                <a:gd name="T23" fmla="*/ 3 h 26"/>
                <a:gd name="T24" fmla="*/ 15 w 35"/>
                <a:gd name="T25" fmla="*/ 4 h 26"/>
                <a:gd name="T26" fmla="*/ 11 w 35"/>
                <a:gd name="T27" fmla="*/ 2 h 26"/>
                <a:gd name="T28" fmla="*/ 15 w 35"/>
                <a:gd name="T29" fmla="*/ 1 h 26"/>
                <a:gd name="T30" fmla="*/ 29 w 35"/>
                <a:gd name="T31" fmla="*/ 1 h 26"/>
                <a:gd name="T32" fmla="*/ 31 w 35"/>
                <a:gd name="T33" fmla="*/ 3 h 26"/>
                <a:gd name="T34" fmla="*/ 30 w 35"/>
                <a:gd name="T35" fmla="*/ 7 h 26"/>
                <a:gd name="T36" fmla="*/ 25 w 35"/>
                <a:gd name="T37" fmla="*/ 17 h 26"/>
                <a:gd name="T38" fmla="*/ 24 w 35"/>
                <a:gd name="T39" fmla="*/ 22 h 26"/>
                <a:gd name="T40" fmla="*/ 33 w 35"/>
                <a:gd name="T41" fmla="*/ 9 h 26"/>
                <a:gd name="T42" fmla="*/ 31 w 35"/>
                <a:gd name="T43" fmla="*/ 17 h 26"/>
                <a:gd name="T44" fmla="*/ 30 w 35"/>
                <a:gd name="T45" fmla="*/ 19 h 26"/>
                <a:gd name="T46" fmla="*/ 29 w 35"/>
                <a:gd name="T47" fmla="*/ 21 h 26"/>
                <a:gd name="T48" fmla="*/ 31 w 35"/>
                <a:gd name="T49" fmla="*/ 22 h 26"/>
                <a:gd name="T50" fmla="*/ 33 w 35"/>
                <a:gd name="T51" fmla="*/ 21 h 26"/>
                <a:gd name="T52" fmla="*/ 31 w 35"/>
                <a:gd name="T5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" h="26">
                  <a:moveTo>
                    <a:pt x="31" y="26"/>
                  </a:moveTo>
                  <a:cubicBezTo>
                    <a:pt x="21" y="25"/>
                    <a:pt x="11" y="23"/>
                    <a:pt x="1" y="22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6" y="17"/>
                    <a:pt x="7" y="11"/>
                    <a:pt x="11" y="7"/>
                  </a:cubicBezTo>
                  <a:cubicBezTo>
                    <a:pt x="12" y="6"/>
                    <a:pt x="12" y="3"/>
                    <a:pt x="15" y="4"/>
                  </a:cubicBezTo>
                  <a:cubicBezTo>
                    <a:pt x="16" y="5"/>
                    <a:pt x="15" y="6"/>
                    <a:pt x="14" y="8"/>
                  </a:cubicBezTo>
                  <a:cubicBezTo>
                    <a:pt x="13" y="11"/>
                    <a:pt x="11" y="14"/>
                    <a:pt x="9" y="17"/>
                  </a:cubicBezTo>
                  <a:cubicBezTo>
                    <a:pt x="9" y="17"/>
                    <a:pt x="8" y="18"/>
                    <a:pt x="9" y="19"/>
                  </a:cubicBezTo>
                  <a:cubicBezTo>
                    <a:pt x="9" y="20"/>
                    <a:pt x="10" y="19"/>
                    <a:pt x="11" y="19"/>
                  </a:cubicBezTo>
                  <a:cubicBezTo>
                    <a:pt x="12" y="19"/>
                    <a:pt x="12" y="18"/>
                    <a:pt x="13" y="18"/>
                  </a:cubicBezTo>
                  <a:cubicBezTo>
                    <a:pt x="15" y="13"/>
                    <a:pt x="19" y="9"/>
                    <a:pt x="22" y="4"/>
                  </a:cubicBezTo>
                  <a:cubicBezTo>
                    <a:pt x="20" y="2"/>
                    <a:pt x="19" y="4"/>
                    <a:pt x="17" y="3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4" y="3"/>
                    <a:pt x="12" y="4"/>
                    <a:pt x="11" y="2"/>
                  </a:cubicBezTo>
                  <a:cubicBezTo>
                    <a:pt x="12" y="1"/>
                    <a:pt x="14" y="1"/>
                    <a:pt x="15" y="1"/>
                  </a:cubicBezTo>
                  <a:cubicBezTo>
                    <a:pt x="20" y="1"/>
                    <a:pt x="24" y="3"/>
                    <a:pt x="29" y="1"/>
                  </a:cubicBezTo>
                  <a:cubicBezTo>
                    <a:pt x="30" y="0"/>
                    <a:pt x="31" y="1"/>
                    <a:pt x="31" y="3"/>
                  </a:cubicBezTo>
                  <a:cubicBezTo>
                    <a:pt x="32" y="4"/>
                    <a:pt x="31" y="6"/>
                    <a:pt x="30" y="7"/>
                  </a:cubicBezTo>
                  <a:cubicBezTo>
                    <a:pt x="29" y="10"/>
                    <a:pt x="27" y="14"/>
                    <a:pt x="25" y="17"/>
                  </a:cubicBezTo>
                  <a:cubicBezTo>
                    <a:pt x="25" y="19"/>
                    <a:pt x="24" y="19"/>
                    <a:pt x="24" y="22"/>
                  </a:cubicBezTo>
                  <a:cubicBezTo>
                    <a:pt x="27" y="17"/>
                    <a:pt x="29" y="12"/>
                    <a:pt x="33" y="9"/>
                  </a:cubicBezTo>
                  <a:cubicBezTo>
                    <a:pt x="33" y="12"/>
                    <a:pt x="32" y="15"/>
                    <a:pt x="31" y="17"/>
                  </a:cubicBezTo>
                  <a:cubicBezTo>
                    <a:pt x="30" y="18"/>
                    <a:pt x="30" y="19"/>
                    <a:pt x="30" y="19"/>
                  </a:cubicBezTo>
                  <a:cubicBezTo>
                    <a:pt x="29" y="20"/>
                    <a:pt x="28" y="21"/>
                    <a:pt x="29" y="21"/>
                  </a:cubicBezTo>
                  <a:cubicBezTo>
                    <a:pt x="30" y="22"/>
                    <a:pt x="31" y="22"/>
                    <a:pt x="31" y="22"/>
                  </a:cubicBezTo>
                  <a:cubicBezTo>
                    <a:pt x="32" y="22"/>
                    <a:pt x="33" y="21"/>
                    <a:pt x="33" y="21"/>
                  </a:cubicBezTo>
                  <a:cubicBezTo>
                    <a:pt x="35" y="23"/>
                    <a:pt x="32" y="24"/>
                    <a:pt x="31" y="26"/>
                  </a:cubicBezTo>
                  <a:close/>
                </a:path>
              </a:pathLst>
            </a:custGeom>
            <a:solidFill>
              <a:srgbClr val="6FA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6" name="Freeform 74">
              <a:extLst>
                <a:ext uri="{FF2B5EF4-FFF2-40B4-BE49-F238E27FC236}">
                  <a16:creationId xmlns:a16="http://schemas.microsoft.com/office/drawing/2014/main" id="{7B2F29BA-6B61-53AB-306D-F1E1D9F16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9" y="2299"/>
              <a:ext cx="56" cy="59"/>
            </a:xfrm>
            <a:custGeom>
              <a:avLst/>
              <a:gdLst>
                <a:gd name="T0" fmla="*/ 14 w 18"/>
                <a:gd name="T1" fmla="*/ 1 h 19"/>
                <a:gd name="T2" fmla="*/ 18 w 18"/>
                <a:gd name="T3" fmla="*/ 2 h 19"/>
                <a:gd name="T4" fmla="*/ 18 w 18"/>
                <a:gd name="T5" fmla="*/ 3 h 19"/>
                <a:gd name="T6" fmla="*/ 15 w 18"/>
                <a:gd name="T7" fmla="*/ 6 h 19"/>
                <a:gd name="T8" fmla="*/ 8 w 18"/>
                <a:gd name="T9" fmla="*/ 16 h 19"/>
                <a:gd name="T10" fmla="*/ 3 w 18"/>
                <a:gd name="T11" fmla="*/ 18 h 19"/>
                <a:gd name="T12" fmla="*/ 8 w 18"/>
                <a:gd name="T13" fmla="*/ 8 h 19"/>
                <a:gd name="T14" fmla="*/ 11 w 18"/>
                <a:gd name="T15" fmla="*/ 3 h 19"/>
                <a:gd name="T16" fmla="*/ 1 w 18"/>
                <a:gd name="T17" fmla="*/ 15 h 19"/>
                <a:gd name="T18" fmla="*/ 1 w 18"/>
                <a:gd name="T19" fmla="*/ 10 h 19"/>
                <a:gd name="T20" fmla="*/ 6 w 18"/>
                <a:gd name="T21" fmla="*/ 1 h 19"/>
                <a:gd name="T22" fmla="*/ 14 w 18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9">
                  <a:moveTo>
                    <a:pt x="14" y="1"/>
                  </a:moveTo>
                  <a:cubicBezTo>
                    <a:pt x="15" y="2"/>
                    <a:pt x="17" y="1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3"/>
                    <a:pt x="16" y="5"/>
                    <a:pt x="15" y="6"/>
                  </a:cubicBezTo>
                  <a:cubicBezTo>
                    <a:pt x="13" y="9"/>
                    <a:pt x="10" y="13"/>
                    <a:pt x="8" y="16"/>
                  </a:cubicBezTo>
                  <a:cubicBezTo>
                    <a:pt x="7" y="19"/>
                    <a:pt x="4" y="18"/>
                    <a:pt x="3" y="18"/>
                  </a:cubicBezTo>
                  <a:cubicBezTo>
                    <a:pt x="3" y="14"/>
                    <a:pt x="6" y="11"/>
                    <a:pt x="8" y="8"/>
                  </a:cubicBezTo>
                  <a:cubicBezTo>
                    <a:pt x="9" y="6"/>
                    <a:pt x="10" y="5"/>
                    <a:pt x="11" y="3"/>
                  </a:cubicBezTo>
                  <a:cubicBezTo>
                    <a:pt x="7" y="7"/>
                    <a:pt x="4" y="11"/>
                    <a:pt x="1" y="15"/>
                  </a:cubicBezTo>
                  <a:cubicBezTo>
                    <a:pt x="0" y="14"/>
                    <a:pt x="0" y="12"/>
                    <a:pt x="1" y="10"/>
                  </a:cubicBezTo>
                  <a:cubicBezTo>
                    <a:pt x="2" y="7"/>
                    <a:pt x="4" y="4"/>
                    <a:pt x="6" y="1"/>
                  </a:cubicBezTo>
                  <a:cubicBezTo>
                    <a:pt x="9" y="0"/>
                    <a:pt x="11" y="2"/>
                    <a:pt x="14" y="1"/>
                  </a:cubicBezTo>
                  <a:close/>
                </a:path>
              </a:pathLst>
            </a:custGeom>
            <a:solidFill>
              <a:srgbClr val="F0F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7" name="Freeform 75">
              <a:extLst>
                <a:ext uri="{FF2B5EF4-FFF2-40B4-BE49-F238E27FC236}">
                  <a16:creationId xmlns:a16="http://schemas.microsoft.com/office/drawing/2014/main" id="{99B4C517-3EA1-C5D3-F482-C6B6C0E48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4" y="2296"/>
              <a:ext cx="31" cy="34"/>
            </a:xfrm>
            <a:custGeom>
              <a:avLst/>
              <a:gdLst>
                <a:gd name="T0" fmla="*/ 8 w 10"/>
                <a:gd name="T1" fmla="*/ 1 h 11"/>
                <a:gd name="T2" fmla="*/ 9 w 10"/>
                <a:gd name="T3" fmla="*/ 1 h 11"/>
                <a:gd name="T4" fmla="*/ 8 w 10"/>
                <a:gd name="T5" fmla="*/ 4 h 11"/>
                <a:gd name="T6" fmla="*/ 4 w 10"/>
                <a:gd name="T7" fmla="*/ 11 h 11"/>
                <a:gd name="T8" fmla="*/ 0 w 10"/>
                <a:gd name="T9" fmla="*/ 1 h 11"/>
                <a:gd name="T10" fmla="*/ 8 w 10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8" y="1"/>
                  </a:moveTo>
                  <a:cubicBezTo>
                    <a:pt x="8" y="1"/>
                    <a:pt x="8" y="1"/>
                    <a:pt x="9" y="1"/>
                  </a:cubicBezTo>
                  <a:cubicBezTo>
                    <a:pt x="10" y="2"/>
                    <a:pt x="9" y="3"/>
                    <a:pt x="8" y="4"/>
                  </a:cubicBezTo>
                  <a:cubicBezTo>
                    <a:pt x="7" y="6"/>
                    <a:pt x="5" y="8"/>
                    <a:pt x="4" y="11"/>
                  </a:cubicBezTo>
                  <a:cubicBezTo>
                    <a:pt x="2" y="8"/>
                    <a:pt x="1" y="4"/>
                    <a:pt x="0" y="1"/>
                  </a:cubicBezTo>
                  <a:cubicBezTo>
                    <a:pt x="3" y="0"/>
                    <a:pt x="5" y="2"/>
                    <a:pt x="8" y="1"/>
                  </a:cubicBezTo>
                  <a:close/>
                </a:path>
              </a:pathLst>
            </a:custGeom>
            <a:solidFill>
              <a:srgbClr val="ED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8" name="Freeform 76">
              <a:extLst>
                <a:ext uri="{FF2B5EF4-FFF2-40B4-BE49-F238E27FC236}">
                  <a16:creationId xmlns:a16="http://schemas.microsoft.com/office/drawing/2014/main" id="{304D0F2E-C4F2-F196-7563-2175F46303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" y="2302"/>
              <a:ext cx="37" cy="69"/>
            </a:xfrm>
            <a:custGeom>
              <a:avLst/>
              <a:gdLst>
                <a:gd name="T0" fmla="*/ 11 w 12"/>
                <a:gd name="T1" fmla="*/ 19 h 22"/>
                <a:gd name="T2" fmla="*/ 6 w 12"/>
                <a:gd name="T3" fmla="*/ 20 h 22"/>
                <a:gd name="T4" fmla="*/ 6 w 12"/>
                <a:gd name="T5" fmla="*/ 18 h 22"/>
                <a:gd name="T6" fmla="*/ 11 w 12"/>
                <a:gd name="T7" fmla="*/ 8 h 22"/>
                <a:gd name="T8" fmla="*/ 4 w 12"/>
                <a:gd name="T9" fmla="*/ 19 h 22"/>
                <a:gd name="T10" fmla="*/ 2 w 12"/>
                <a:gd name="T11" fmla="*/ 20 h 22"/>
                <a:gd name="T12" fmla="*/ 1 w 12"/>
                <a:gd name="T13" fmla="*/ 18 h 22"/>
                <a:gd name="T14" fmla="*/ 8 w 12"/>
                <a:gd name="T15" fmla="*/ 4 h 22"/>
                <a:gd name="T16" fmla="*/ 9 w 12"/>
                <a:gd name="T17" fmla="*/ 1 h 22"/>
                <a:gd name="T18" fmla="*/ 12 w 12"/>
                <a:gd name="T19" fmla="*/ 4 h 22"/>
                <a:gd name="T20" fmla="*/ 11 w 12"/>
                <a:gd name="T2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22">
                  <a:moveTo>
                    <a:pt x="11" y="19"/>
                  </a:moveTo>
                  <a:cubicBezTo>
                    <a:pt x="11" y="20"/>
                    <a:pt x="7" y="22"/>
                    <a:pt x="6" y="20"/>
                  </a:cubicBezTo>
                  <a:cubicBezTo>
                    <a:pt x="5" y="20"/>
                    <a:pt x="6" y="19"/>
                    <a:pt x="6" y="18"/>
                  </a:cubicBezTo>
                  <a:cubicBezTo>
                    <a:pt x="8" y="15"/>
                    <a:pt x="10" y="12"/>
                    <a:pt x="11" y="8"/>
                  </a:cubicBezTo>
                  <a:cubicBezTo>
                    <a:pt x="8" y="11"/>
                    <a:pt x="5" y="14"/>
                    <a:pt x="4" y="19"/>
                  </a:cubicBezTo>
                  <a:cubicBezTo>
                    <a:pt x="4" y="20"/>
                    <a:pt x="3" y="21"/>
                    <a:pt x="2" y="20"/>
                  </a:cubicBezTo>
                  <a:cubicBezTo>
                    <a:pt x="0" y="20"/>
                    <a:pt x="0" y="19"/>
                    <a:pt x="1" y="18"/>
                  </a:cubicBezTo>
                  <a:cubicBezTo>
                    <a:pt x="3" y="13"/>
                    <a:pt x="5" y="9"/>
                    <a:pt x="8" y="4"/>
                  </a:cubicBezTo>
                  <a:cubicBezTo>
                    <a:pt x="8" y="3"/>
                    <a:pt x="9" y="2"/>
                    <a:pt x="9" y="1"/>
                  </a:cubicBezTo>
                  <a:cubicBezTo>
                    <a:pt x="11" y="0"/>
                    <a:pt x="12" y="1"/>
                    <a:pt x="12" y="4"/>
                  </a:cubicBezTo>
                  <a:cubicBezTo>
                    <a:pt x="12" y="9"/>
                    <a:pt x="12" y="14"/>
                    <a:pt x="11" y="19"/>
                  </a:cubicBezTo>
                  <a:close/>
                </a:path>
              </a:pathLst>
            </a:custGeom>
            <a:solidFill>
              <a:srgbClr val="ECF4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9" name="Freeform 77">
              <a:extLst>
                <a:ext uri="{FF2B5EF4-FFF2-40B4-BE49-F238E27FC236}">
                  <a16:creationId xmlns:a16="http://schemas.microsoft.com/office/drawing/2014/main" id="{7F434787-3F9C-F3DB-F91C-1D21C35E5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" y="2262"/>
              <a:ext cx="16" cy="12"/>
            </a:xfrm>
            <a:custGeom>
              <a:avLst/>
              <a:gdLst>
                <a:gd name="T0" fmla="*/ 0 w 5"/>
                <a:gd name="T1" fmla="*/ 0 h 4"/>
                <a:gd name="T2" fmla="*/ 1 w 5"/>
                <a:gd name="T3" fmla="*/ 0 h 4"/>
                <a:gd name="T4" fmla="*/ 2 w 5"/>
                <a:gd name="T5" fmla="*/ 0 h 4"/>
                <a:gd name="T6" fmla="*/ 5 w 5"/>
                <a:gd name="T7" fmla="*/ 2 h 4"/>
                <a:gd name="T8" fmla="*/ 2 w 5"/>
                <a:gd name="T9" fmla="*/ 4 h 4"/>
                <a:gd name="T10" fmla="*/ 0 w 5"/>
                <a:gd name="T11" fmla="*/ 1 h 4"/>
                <a:gd name="T12" fmla="*/ 0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5" y="0"/>
                    <a:pt x="5" y="2"/>
                  </a:cubicBezTo>
                  <a:cubicBezTo>
                    <a:pt x="5" y="3"/>
                    <a:pt x="3" y="4"/>
                    <a:pt x="2" y="4"/>
                  </a:cubicBezTo>
                  <a:cubicBezTo>
                    <a:pt x="1" y="4"/>
                    <a:pt x="0" y="3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2A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0" name="Freeform 78">
              <a:extLst>
                <a:ext uri="{FF2B5EF4-FFF2-40B4-BE49-F238E27FC236}">
                  <a16:creationId xmlns:a16="http://schemas.microsoft.com/office/drawing/2014/main" id="{F3472453-B322-98C7-083F-9CFDD7E78F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5" y="2246"/>
              <a:ext cx="12" cy="9"/>
            </a:xfrm>
            <a:custGeom>
              <a:avLst/>
              <a:gdLst>
                <a:gd name="T0" fmla="*/ 0 w 4"/>
                <a:gd name="T1" fmla="*/ 2 h 3"/>
                <a:gd name="T2" fmla="*/ 4 w 4"/>
                <a:gd name="T3" fmla="*/ 0 h 3"/>
                <a:gd name="T4" fmla="*/ 4 w 4"/>
                <a:gd name="T5" fmla="*/ 2 h 3"/>
                <a:gd name="T6" fmla="*/ 0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2" y="2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62A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1" name="Freeform 79">
              <a:extLst>
                <a:ext uri="{FF2B5EF4-FFF2-40B4-BE49-F238E27FC236}">
                  <a16:creationId xmlns:a16="http://schemas.microsoft.com/office/drawing/2014/main" id="{1B427C8C-117F-31F4-598B-AB6014FD9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9" y="2184"/>
              <a:ext cx="41" cy="6"/>
            </a:xfrm>
            <a:custGeom>
              <a:avLst/>
              <a:gdLst>
                <a:gd name="T0" fmla="*/ 0 w 13"/>
                <a:gd name="T1" fmla="*/ 0 h 2"/>
                <a:gd name="T2" fmla="*/ 10 w 13"/>
                <a:gd name="T3" fmla="*/ 0 h 2"/>
                <a:gd name="T4" fmla="*/ 12 w 13"/>
                <a:gd name="T5" fmla="*/ 2 h 2"/>
                <a:gd name="T6" fmla="*/ 0 w 1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">
                  <a:moveTo>
                    <a:pt x="0" y="0"/>
                  </a:moveTo>
                  <a:cubicBezTo>
                    <a:pt x="3" y="0"/>
                    <a:pt x="7" y="0"/>
                    <a:pt x="10" y="0"/>
                  </a:cubicBezTo>
                  <a:cubicBezTo>
                    <a:pt x="11" y="0"/>
                    <a:pt x="13" y="0"/>
                    <a:pt x="12" y="2"/>
                  </a:cubicBezTo>
                  <a:cubicBezTo>
                    <a:pt x="8" y="2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5BB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2" name="Freeform 80">
              <a:extLst>
                <a:ext uri="{FF2B5EF4-FFF2-40B4-BE49-F238E27FC236}">
                  <a16:creationId xmlns:a16="http://schemas.microsoft.com/office/drawing/2014/main" id="{085DE6F6-446F-91DD-9960-07C1C91CD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0" y="2097"/>
              <a:ext cx="37" cy="15"/>
            </a:xfrm>
            <a:custGeom>
              <a:avLst/>
              <a:gdLst>
                <a:gd name="T0" fmla="*/ 0 w 12"/>
                <a:gd name="T1" fmla="*/ 1 h 5"/>
                <a:gd name="T2" fmla="*/ 4 w 12"/>
                <a:gd name="T3" fmla="*/ 1 h 5"/>
                <a:gd name="T4" fmla="*/ 8 w 12"/>
                <a:gd name="T5" fmla="*/ 2 h 5"/>
                <a:gd name="T6" fmla="*/ 8 w 12"/>
                <a:gd name="T7" fmla="*/ 0 h 5"/>
                <a:gd name="T8" fmla="*/ 10 w 12"/>
                <a:gd name="T9" fmla="*/ 0 h 5"/>
                <a:gd name="T10" fmla="*/ 10 w 12"/>
                <a:gd name="T11" fmla="*/ 3 h 5"/>
                <a:gd name="T12" fmla="*/ 4 w 12"/>
                <a:gd name="T13" fmla="*/ 4 h 5"/>
                <a:gd name="T14" fmla="*/ 3 w 12"/>
                <a:gd name="T15" fmla="*/ 3 h 5"/>
                <a:gd name="T16" fmla="*/ 0 w 12"/>
                <a:gd name="T1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5">
                  <a:moveTo>
                    <a:pt x="0" y="1"/>
                  </a:moveTo>
                  <a:cubicBezTo>
                    <a:pt x="1" y="0"/>
                    <a:pt x="2" y="0"/>
                    <a:pt x="4" y="1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1"/>
                    <a:pt x="12" y="2"/>
                    <a:pt x="10" y="3"/>
                  </a:cubicBezTo>
                  <a:cubicBezTo>
                    <a:pt x="8" y="5"/>
                    <a:pt x="6" y="3"/>
                    <a:pt x="4" y="4"/>
                  </a:cubicBezTo>
                  <a:cubicBezTo>
                    <a:pt x="4" y="4"/>
                    <a:pt x="3" y="3"/>
                    <a:pt x="3" y="3"/>
                  </a:cubicBezTo>
                  <a:cubicBezTo>
                    <a:pt x="2" y="2"/>
                    <a:pt x="1" y="3"/>
                    <a:pt x="0" y="1"/>
                  </a:cubicBezTo>
                  <a:close/>
                </a:path>
              </a:pathLst>
            </a:custGeom>
            <a:solidFill>
              <a:srgbClr val="6AA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3" name="Freeform 81">
              <a:extLst>
                <a:ext uri="{FF2B5EF4-FFF2-40B4-BE49-F238E27FC236}">
                  <a16:creationId xmlns:a16="http://schemas.microsoft.com/office/drawing/2014/main" id="{5B155D90-C60D-78E8-5700-52F15E4A0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3" y="1664"/>
              <a:ext cx="21" cy="7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7 w 7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cubicBezTo>
                    <a:pt x="5" y="2"/>
                    <a:pt x="2" y="1"/>
                    <a:pt x="0" y="1"/>
                  </a:cubicBezTo>
                  <a:cubicBezTo>
                    <a:pt x="2" y="0"/>
                    <a:pt x="4" y="0"/>
                    <a:pt x="7" y="0"/>
                  </a:cubicBezTo>
                  <a:close/>
                </a:path>
              </a:pathLst>
            </a:custGeom>
            <a:solidFill>
              <a:srgbClr val="5BB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4" name="Freeform 82">
              <a:extLst>
                <a:ext uri="{FF2B5EF4-FFF2-40B4-BE49-F238E27FC236}">
                  <a16:creationId xmlns:a16="http://schemas.microsoft.com/office/drawing/2014/main" id="{234922B8-2595-E7F5-F1BC-13A7FD4F3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5" y="2087"/>
              <a:ext cx="18" cy="7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0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4" y="2"/>
                    <a:pt x="2" y="1"/>
                    <a:pt x="0" y="0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6AA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5" name="Freeform 83">
              <a:extLst>
                <a:ext uri="{FF2B5EF4-FFF2-40B4-BE49-F238E27FC236}">
                  <a16:creationId xmlns:a16="http://schemas.microsoft.com/office/drawing/2014/main" id="{14FC421E-3ED1-C893-2CC8-FD621ABDF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3" y="1543"/>
              <a:ext cx="15" cy="25"/>
            </a:xfrm>
            <a:custGeom>
              <a:avLst/>
              <a:gdLst>
                <a:gd name="T0" fmla="*/ 1 w 5"/>
                <a:gd name="T1" fmla="*/ 8 h 8"/>
                <a:gd name="T2" fmla="*/ 0 w 5"/>
                <a:gd name="T3" fmla="*/ 6 h 8"/>
                <a:gd name="T4" fmla="*/ 5 w 5"/>
                <a:gd name="T5" fmla="*/ 0 h 8"/>
                <a:gd name="T6" fmla="*/ 1 w 5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8">
                  <a:moveTo>
                    <a:pt x="1" y="8"/>
                  </a:moveTo>
                  <a:cubicBezTo>
                    <a:pt x="1" y="7"/>
                    <a:pt x="0" y="7"/>
                    <a:pt x="0" y="6"/>
                  </a:cubicBezTo>
                  <a:cubicBezTo>
                    <a:pt x="2" y="4"/>
                    <a:pt x="4" y="2"/>
                    <a:pt x="5" y="0"/>
                  </a:cubicBezTo>
                  <a:cubicBezTo>
                    <a:pt x="5" y="3"/>
                    <a:pt x="2" y="5"/>
                    <a:pt x="1" y="8"/>
                  </a:cubicBezTo>
                  <a:close/>
                </a:path>
              </a:pathLst>
            </a:custGeom>
            <a:solidFill>
              <a:srgbClr val="58B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6" name="Freeform 84">
              <a:extLst>
                <a:ext uri="{FF2B5EF4-FFF2-40B4-BE49-F238E27FC236}">
                  <a16:creationId xmlns:a16="http://schemas.microsoft.com/office/drawing/2014/main" id="{BB54DD89-01F2-3BEF-5D01-A72DD72B5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1798"/>
              <a:ext cx="317" cy="249"/>
            </a:xfrm>
            <a:custGeom>
              <a:avLst/>
              <a:gdLst>
                <a:gd name="T0" fmla="*/ 99 w 102"/>
                <a:gd name="T1" fmla="*/ 77 h 80"/>
                <a:gd name="T2" fmla="*/ 99 w 102"/>
                <a:gd name="T3" fmla="*/ 78 h 80"/>
                <a:gd name="T4" fmla="*/ 96 w 102"/>
                <a:gd name="T5" fmla="*/ 78 h 80"/>
                <a:gd name="T6" fmla="*/ 93 w 102"/>
                <a:gd name="T7" fmla="*/ 78 h 80"/>
                <a:gd name="T8" fmla="*/ 86 w 102"/>
                <a:gd name="T9" fmla="*/ 78 h 80"/>
                <a:gd name="T10" fmla="*/ 84 w 102"/>
                <a:gd name="T11" fmla="*/ 77 h 80"/>
                <a:gd name="T12" fmla="*/ 78 w 102"/>
                <a:gd name="T13" fmla="*/ 74 h 80"/>
                <a:gd name="T14" fmla="*/ 70 w 102"/>
                <a:gd name="T15" fmla="*/ 71 h 80"/>
                <a:gd name="T16" fmla="*/ 68 w 102"/>
                <a:gd name="T17" fmla="*/ 69 h 80"/>
                <a:gd name="T18" fmla="*/ 70 w 102"/>
                <a:gd name="T19" fmla="*/ 67 h 80"/>
                <a:gd name="T20" fmla="*/ 74 w 102"/>
                <a:gd name="T21" fmla="*/ 56 h 80"/>
                <a:gd name="T22" fmla="*/ 74 w 102"/>
                <a:gd name="T23" fmla="*/ 53 h 80"/>
                <a:gd name="T24" fmla="*/ 71 w 102"/>
                <a:gd name="T25" fmla="*/ 48 h 80"/>
                <a:gd name="T26" fmla="*/ 67 w 102"/>
                <a:gd name="T27" fmla="*/ 48 h 80"/>
                <a:gd name="T28" fmla="*/ 65 w 102"/>
                <a:gd name="T29" fmla="*/ 46 h 80"/>
                <a:gd name="T30" fmla="*/ 62 w 102"/>
                <a:gd name="T31" fmla="*/ 44 h 80"/>
                <a:gd name="T32" fmla="*/ 60 w 102"/>
                <a:gd name="T33" fmla="*/ 47 h 80"/>
                <a:gd name="T34" fmla="*/ 56 w 102"/>
                <a:gd name="T35" fmla="*/ 49 h 80"/>
                <a:gd name="T36" fmla="*/ 46 w 102"/>
                <a:gd name="T37" fmla="*/ 55 h 80"/>
                <a:gd name="T38" fmla="*/ 46 w 102"/>
                <a:gd name="T39" fmla="*/ 57 h 80"/>
                <a:gd name="T40" fmla="*/ 42 w 102"/>
                <a:gd name="T41" fmla="*/ 61 h 80"/>
                <a:gd name="T42" fmla="*/ 38 w 102"/>
                <a:gd name="T43" fmla="*/ 56 h 80"/>
                <a:gd name="T44" fmla="*/ 28 w 102"/>
                <a:gd name="T45" fmla="*/ 49 h 80"/>
                <a:gd name="T46" fmla="*/ 22 w 102"/>
                <a:gd name="T47" fmla="*/ 49 h 80"/>
                <a:gd name="T48" fmla="*/ 18 w 102"/>
                <a:gd name="T49" fmla="*/ 49 h 80"/>
                <a:gd name="T50" fmla="*/ 11 w 102"/>
                <a:gd name="T51" fmla="*/ 50 h 80"/>
                <a:gd name="T52" fmla="*/ 8 w 102"/>
                <a:gd name="T53" fmla="*/ 47 h 80"/>
                <a:gd name="T54" fmla="*/ 0 w 102"/>
                <a:gd name="T55" fmla="*/ 14 h 80"/>
                <a:gd name="T56" fmla="*/ 1 w 102"/>
                <a:gd name="T57" fmla="*/ 2 h 80"/>
                <a:gd name="T58" fmla="*/ 3 w 102"/>
                <a:gd name="T59" fmla="*/ 1 h 80"/>
                <a:gd name="T60" fmla="*/ 19 w 102"/>
                <a:gd name="T61" fmla="*/ 7 h 80"/>
                <a:gd name="T62" fmla="*/ 42 w 102"/>
                <a:gd name="T63" fmla="*/ 17 h 80"/>
                <a:gd name="T64" fmla="*/ 45 w 102"/>
                <a:gd name="T65" fmla="*/ 18 h 80"/>
                <a:gd name="T66" fmla="*/ 64 w 102"/>
                <a:gd name="T67" fmla="*/ 26 h 80"/>
                <a:gd name="T68" fmla="*/ 67 w 102"/>
                <a:gd name="T69" fmla="*/ 27 h 80"/>
                <a:gd name="T70" fmla="*/ 75 w 102"/>
                <a:gd name="T71" fmla="*/ 30 h 80"/>
                <a:gd name="T72" fmla="*/ 75 w 102"/>
                <a:gd name="T73" fmla="*/ 33 h 80"/>
                <a:gd name="T74" fmla="*/ 78 w 102"/>
                <a:gd name="T75" fmla="*/ 46 h 80"/>
                <a:gd name="T76" fmla="*/ 79 w 102"/>
                <a:gd name="T77" fmla="*/ 49 h 80"/>
                <a:gd name="T78" fmla="*/ 79 w 102"/>
                <a:gd name="T79" fmla="*/ 64 h 80"/>
                <a:gd name="T80" fmla="*/ 82 w 102"/>
                <a:gd name="T81" fmla="*/ 68 h 80"/>
                <a:gd name="T82" fmla="*/ 85 w 102"/>
                <a:gd name="T83" fmla="*/ 64 h 80"/>
                <a:gd name="T84" fmla="*/ 85 w 102"/>
                <a:gd name="T85" fmla="*/ 52 h 80"/>
                <a:gd name="T86" fmla="*/ 84 w 102"/>
                <a:gd name="T87" fmla="*/ 49 h 80"/>
                <a:gd name="T88" fmla="*/ 87 w 102"/>
                <a:gd name="T89" fmla="*/ 45 h 80"/>
                <a:gd name="T90" fmla="*/ 91 w 102"/>
                <a:gd name="T91" fmla="*/ 41 h 80"/>
                <a:gd name="T92" fmla="*/ 94 w 102"/>
                <a:gd name="T93" fmla="*/ 41 h 80"/>
                <a:gd name="T94" fmla="*/ 99 w 102"/>
                <a:gd name="T95" fmla="*/ 45 h 80"/>
                <a:gd name="T96" fmla="*/ 97 w 102"/>
                <a:gd name="T97" fmla="*/ 48 h 80"/>
                <a:gd name="T98" fmla="*/ 89 w 102"/>
                <a:gd name="T99" fmla="*/ 57 h 80"/>
                <a:gd name="T100" fmla="*/ 89 w 102"/>
                <a:gd name="T101" fmla="*/ 65 h 80"/>
                <a:gd name="T102" fmla="*/ 91 w 102"/>
                <a:gd name="T103" fmla="*/ 67 h 80"/>
                <a:gd name="T104" fmla="*/ 94 w 102"/>
                <a:gd name="T105" fmla="*/ 65 h 80"/>
                <a:gd name="T106" fmla="*/ 94 w 102"/>
                <a:gd name="T107" fmla="*/ 58 h 80"/>
                <a:gd name="T108" fmla="*/ 96 w 102"/>
                <a:gd name="T109" fmla="*/ 55 h 80"/>
                <a:gd name="T110" fmla="*/ 98 w 102"/>
                <a:gd name="T111" fmla="*/ 57 h 80"/>
                <a:gd name="T112" fmla="*/ 99 w 102"/>
                <a:gd name="T113" fmla="*/ 62 h 80"/>
                <a:gd name="T114" fmla="*/ 100 w 102"/>
                <a:gd name="T115" fmla="*/ 68 h 80"/>
                <a:gd name="T116" fmla="*/ 100 w 102"/>
                <a:gd name="T117" fmla="*/ 73 h 80"/>
                <a:gd name="T118" fmla="*/ 99 w 102"/>
                <a:gd name="T11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2" h="80">
                  <a:moveTo>
                    <a:pt x="99" y="77"/>
                  </a:moveTo>
                  <a:cubicBezTo>
                    <a:pt x="99" y="77"/>
                    <a:pt x="99" y="78"/>
                    <a:pt x="99" y="78"/>
                  </a:cubicBezTo>
                  <a:cubicBezTo>
                    <a:pt x="98" y="80"/>
                    <a:pt x="97" y="80"/>
                    <a:pt x="96" y="78"/>
                  </a:cubicBezTo>
                  <a:cubicBezTo>
                    <a:pt x="95" y="77"/>
                    <a:pt x="94" y="77"/>
                    <a:pt x="93" y="78"/>
                  </a:cubicBezTo>
                  <a:cubicBezTo>
                    <a:pt x="91" y="80"/>
                    <a:pt x="89" y="79"/>
                    <a:pt x="86" y="78"/>
                  </a:cubicBezTo>
                  <a:cubicBezTo>
                    <a:pt x="86" y="77"/>
                    <a:pt x="85" y="77"/>
                    <a:pt x="84" y="77"/>
                  </a:cubicBezTo>
                  <a:cubicBezTo>
                    <a:pt x="82" y="76"/>
                    <a:pt x="80" y="75"/>
                    <a:pt x="78" y="74"/>
                  </a:cubicBezTo>
                  <a:cubicBezTo>
                    <a:pt x="76" y="72"/>
                    <a:pt x="73" y="72"/>
                    <a:pt x="70" y="71"/>
                  </a:cubicBezTo>
                  <a:cubicBezTo>
                    <a:pt x="69" y="71"/>
                    <a:pt x="68" y="71"/>
                    <a:pt x="68" y="69"/>
                  </a:cubicBezTo>
                  <a:cubicBezTo>
                    <a:pt x="68" y="68"/>
                    <a:pt x="69" y="68"/>
                    <a:pt x="70" y="67"/>
                  </a:cubicBezTo>
                  <a:cubicBezTo>
                    <a:pt x="75" y="65"/>
                    <a:pt x="76" y="61"/>
                    <a:pt x="74" y="56"/>
                  </a:cubicBezTo>
                  <a:cubicBezTo>
                    <a:pt x="73" y="55"/>
                    <a:pt x="74" y="54"/>
                    <a:pt x="74" y="53"/>
                  </a:cubicBezTo>
                  <a:cubicBezTo>
                    <a:pt x="75" y="50"/>
                    <a:pt x="74" y="48"/>
                    <a:pt x="71" y="48"/>
                  </a:cubicBezTo>
                  <a:cubicBezTo>
                    <a:pt x="70" y="48"/>
                    <a:pt x="69" y="48"/>
                    <a:pt x="67" y="48"/>
                  </a:cubicBezTo>
                  <a:cubicBezTo>
                    <a:pt x="66" y="48"/>
                    <a:pt x="65" y="48"/>
                    <a:pt x="65" y="46"/>
                  </a:cubicBezTo>
                  <a:cubicBezTo>
                    <a:pt x="65" y="45"/>
                    <a:pt x="64" y="44"/>
                    <a:pt x="62" y="44"/>
                  </a:cubicBezTo>
                  <a:cubicBezTo>
                    <a:pt x="61" y="44"/>
                    <a:pt x="60" y="45"/>
                    <a:pt x="60" y="47"/>
                  </a:cubicBezTo>
                  <a:cubicBezTo>
                    <a:pt x="59" y="49"/>
                    <a:pt x="59" y="50"/>
                    <a:pt x="56" y="49"/>
                  </a:cubicBezTo>
                  <a:cubicBezTo>
                    <a:pt x="51" y="47"/>
                    <a:pt x="47" y="50"/>
                    <a:pt x="46" y="55"/>
                  </a:cubicBezTo>
                  <a:cubicBezTo>
                    <a:pt x="46" y="55"/>
                    <a:pt x="46" y="56"/>
                    <a:pt x="46" y="57"/>
                  </a:cubicBezTo>
                  <a:cubicBezTo>
                    <a:pt x="46" y="59"/>
                    <a:pt x="45" y="61"/>
                    <a:pt x="42" y="61"/>
                  </a:cubicBezTo>
                  <a:cubicBezTo>
                    <a:pt x="39" y="61"/>
                    <a:pt x="38" y="59"/>
                    <a:pt x="38" y="56"/>
                  </a:cubicBezTo>
                  <a:cubicBezTo>
                    <a:pt x="37" y="51"/>
                    <a:pt x="33" y="48"/>
                    <a:pt x="28" y="49"/>
                  </a:cubicBezTo>
                  <a:cubicBezTo>
                    <a:pt x="26" y="49"/>
                    <a:pt x="24" y="49"/>
                    <a:pt x="22" y="49"/>
                  </a:cubicBezTo>
                  <a:cubicBezTo>
                    <a:pt x="20" y="48"/>
                    <a:pt x="19" y="48"/>
                    <a:pt x="18" y="49"/>
                  </a:cubicBezTo>
                  <a:cubicBezTo>
                    <a:pt x="15" y="50"/>
                    <a:pt x="13" y="51"/>
                    <a:pt x="11" y="50"/>
                  </a:cubicBezTo>
                  <a:cubicBezTo>
                    <a:pt x="9" y="50"/>
                    <a:pt x="9" y="49"/>
                    <a:pt x="8" y="47"/>
                  </a:cubicBezTo>
                  <a:cubicBezTo>
                    <a:pt x="4" y="37"/>
                    <a:pt x="0" y="26"/>
                    <a:pt x="0" y="14"/>
                  </a:cubicBezTo>
                  <a:cubicBezTo>
                    <a:pt x="0" y="10"/>
                    <a:pt x="0" y="6"/>
                    <a:pt x="1" y="2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9" y="2"/>
                    <a:pt x="14" y="4"/>
                    <a:pt x="19" y="7"/>
                  </a:cubicBezTo>
                  <a:cubicBezTo>
                    <a:pt x="27" y="10"/>
                    <a:pt x="34" y="14"/>
                    <a:pt x="42" y="17"/>
                  </a:cubicBezTo>
                  <a:cubicBezTo>
                    <a:pt x="43" y="17"/>
                    <a:pt x="44" y="17"/>
                    <a:pt x="45" y="18"/>
                  </a:cubicBezTo>
                  <a:cubicBezTo>
                    <a:pt x="51" y="20"/>
                    <a:pt x="58" y="23"/>
                    <a:pt x="64" y="26"/>
                  </a:cubicBezTo>
                  <a:cubicBezTo>
                    <a:pt x="65" y="25"/>
                    <a:pt x="66" y="26"/>
                    <a:pt x="67" y="27"/>
                  </a:cubicBezTo>
                  <a:cubicBezTo>
                    <a:pt x="70" y="28"/>
                    <a:pt x="72" y="29"/>
                    <a:pt x="75" y="30"/>
                  </a:cubicBezTo>
                  <a:cubicBezTo>
                    <a:pt x="76" y="31"/>
                    <a:pt x="75" y="32"/>
                    <a:pt x="75" y="33"/>
                  </a:cubicBezTo>
                  <a:cubicBezTo>
                    <a:pt x="73" y="39"/>
                    <a:pt x="73" y="42"/>
                    <a:pt x="78" y="46"/>
                  </a:cubicBezTo>
                  <a:cubicBezTo>
                    <a:pt x="80" y="47"/>
                    <a:pt x="80" y="48"/>
                    <a:pt x="79" y="49"/>
                  </a:cubicBezTo>
                  <a:cubicBezTo>
                    <a:pt x="79" y="54"/>
                    <a:pt x="80" y="59"/>
                    <a:pt x="79" y="64"/>
                  </a:cubicBezTo>
                  <a:cubicBezTo>
                    <a:pt x="79" y="66"/>
                    <a:pt x="80" y="68"/>
                    <a:pt x="82" y="68"/>
                  </a:cubicBezTo>
                  <a:cubicBezTo>
                    <a:pt x="84" y="67"/>
                    <a:pt x="85" y="66"/>
                    <a:pt x="85" y="64"/>
                  </a:cubicBezTo>
                  <a:cubicBezTo>
                    <a:pt x="84" y="60"/>
                    <a:pt x="84" y="56"/>
                    <a:pt x="85" y="52"/>
                  </a:cubicBezTo>
                  <a:cubicBezTo>
                    <a:pt x="85" y="51"/>
                    <a:pt x="84" y="50"/>
                    <a:pt x="84" y="49"/>
                  </a:cubicBezTo>
                  <a:cubicBezTo>
                    <a:pt x="83" y="47"/>
                    <a:pt x="84" y="45"/>
                    <a:pt x="87" y="45"/>
                  </a:cubicBezTo>
                  <a:cubicBezTo>
                    <a:pt x="89" y="44"/>
                    <a:pt x="90" y="43"/>
                    <a:pt x="91" y="41"/>
                  </a:cubicBezTo>
                  <a:cubicBezTo>
                    <a:pt x="91" y="39"/>
                    <a:pt x="93" y="39"/>
                    <a:pt x="94" y="41"/>
                  </a:cubicBezTo>
                  <a:cubicBezTo>
                    <a:pt x="96" y="42"/>
                    <a:pt x="97" y="43"/>
                    <a:pt x="99" y="45"/>
                  </a:cubicBezTo>
                  <a:cubicBezTo>
                    <a:pt x="100" y="47"/>
                    <a:pt x="99" y="48"/>
                    <a:pt x="97" y="48"/>
                  </a:cubicBezTo>
                  <a:cubicBezTo>
                    <a:pt x="91" y="49"/>
                    <a:pt x="89" y="51"/>
                    <a:pt x="89" y="57"/>
                  </a:cubicBezTo>
                  <a:cubicBezTo>
                    <a:pt x="89" y="60"/>
                    <a:pt x="89" y="62"/>
                    <a:pt x="89" y="65"/>
                  </a:cubicBezTo>
                  <a:cubicBezTo>
                    <a:pt x="89" y="66"/>
                    <a:pt x="89" y="67"/>
                    <a:pt x="91" y="67"/>
                  </a:cubicBezTo>
                  <a:cubicBezTo>
                    <a:pt x="93" y="67"/>
                    <a:pt x="94" y="66"/>
                    <a:pt x="94" y="65"/>
                  </a:cubicBezTo>
                  <a:cubicBezTo>
                    <a:pt x="94" y="62"/>
                    <a:pt x="94" y="60"/>
                    <a:pt x="94" y="58"/>
                  </a:cubicBezTo>
                  <a:cubicBezTo>
                    <a:pt x="94" y="57"/>
                    <a:pt x="94" y="55"/>
                    <a:pt x="96" y="55"/>
                  </a:cubicBezTo>
                  <a:cubicBezTo>
                    <a:pt x="97" y="55"/>
                    <a:pt x="98" y="56"/>
                    <a:pt x="98" y="57"/>
                  </a:cubicBezTo>
                  <a:cubicBezTo>
                    <a:pt x="99" y="59"/>
                    <a:pt x="99" y="61"/>
                    <a:pt x="99" y="62"/>
                  </a:cubicBezTo>
                  <a:cubicBezTo>
                    <a:pt x="99" y="64"/>
                    <a:pt x="99" y="66"/>
                    <a:pt x="100" y="68"/>
                  </a:cubicBezTo>
                  <a:cubicBezTo>
                    <a:pt x="102" y="69"/>
                    <a:pt x="100" y="71"/>
                    <a:pt x="100" y="73"/>
                  </a:cubicBezTo>
                  <a:cubicBezTo>
                    <a:pt x="100" y="74"/>
                    <a:pt x="100" y="76"/>
                    <a:pt x="99" y="77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7" name="Freeform 85">
              <a:extLst>
                <a:ext uri="{FF2B5EF4-FFF2-40B4-BE49-F238E27FC236}">
                  <a16:creationId xmlns:a16="http://schemas.microsoft.com/office/drawing/2014/main" id="{8A1BE7E6-17B0-A1B1-AE55-ECA6BB04A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" y="1686"/>
              <a:ext cx="215" cy="143"/>
            </a:xfrm>
            <a:custGeom>
              <a:avLst/>
              <a:gdLst>
                <a:gd name="T0" fmla="*/ 27 w 69"/>
                <a:gd name="T1" fmla="*/ 0 h 46"/>
                <a:gd name="T2" fmla="*/ 54 w 69"/>
                <a:gd name="T3" fmla="*/ 3 h 46"/>
                <a:gd name="T4" fmla="*/ 57 w 69"/>
                <a:gd name="T5" fmla="*/ 5 h 46"/>
                <a:gd name="T6" fmla="*/ 65 w 69"/>
                <a:gd name="T7" fmla="*/ 35 h 46"/>
                <a:gd name="T8" fmla="*/ 69 w 69"/>
                <a:gd name="T9" fmla="*/ 46 h 46"/>
                <a:gd name="T10" fmla="*/ 35 w 69"/>
                <a:gd name="T11" fmla="*/ 28 h 46"/>
                <a:gd name="T12" fmla="*/ 0 w 69"/>
                <a:gd name="T13" fmla="*/ 11 h 46"/>
                <a:gd name="T14" fmla="*/ 17 w 69"/>
                <a:gd name="T15" fmla="*/ 2 h 46"/>
                <a:gd name="T16" fmla="*/ 22 w 69"/>
                <a:gd name="T17" fmla="*/ 0 h 46"/>
                <a:gd name="T18" fmla="*/ 27 w 69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46">
                  <a:moveTo>
                    <a:pt x="27" y="0"/>
                  </a:moveTo>
                  <a:cubicBezTo>
                    <a:pt x="37" y="0"/>
                    <a:pt x="46" y="1"/>
                    <a:pt x="54" y="3"/>
                  </a:cubicBezTo>
                  <a:cubicBezTo>
                    <a:pt x="56" y="3"/>
                    <a:pt x="57" y="3"/>
                    <a:pt x="57" y="5"/>
                  </a:cubicBezTo>
                  <a:cubicBezTo>
                    <a:pt x="57" y="16"/>
                    <a:pt x="61" y="25"/>
                    <a:pt x="65" y="35"/>
                  </a:cubicBezTo>
                  <a:cubicBezTo>
                    <a:pt x="66" y="38"/>
                    <a:pt x="68" y="42"/>
                    <a:pt x="69" y="46"/>
                  </a:cubicBezTo>
                  <a:cubicBezTo>
                    <a:pt x="58" y="39"/>
                    <a:pt x="46" y="34"/>
                    <a:pt x="35" y="28"/>
                  </a:cubicBezTo>
                  <a:cubicBezTo>
                    <a:pt x="24" y="21"/>
                    <a:pt x="13" y="15"/>
                    <a:pt x="0" y="11"/>
                  </a:cubicBezTo>
                  <a:cubicBezTo>
                    <a:pt x="5" y="6"/>
                    <a:pt x="11" y="4"/>
                    <a:pt x="17" y="2"/>
                  </a:cubicBezTo>
                  <a:cubicBezTo>
                    <a:pt x="18" y="0"/>
                    <a:pt x="20" y="1"/>
                    <a:pt x="22" y="0"/>
                  </a:cubicBezTo>
                  <a:cubicBezTo>
                    <a:pt x="24" y="0"/>
                    <a:pt x="26" y="0"/>
                    <a:pt x="27" y="0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8" name="Freeform 86">
              <a:extLst>
                <a:ext uri="{FF2B5EF4-FFF2-40B4-BE49-F238E27FC236}">
                  <a16:creationId xmlns:a16="http://schemas.microsoft.com/office/drawing/2014/main" id="{CC59B039-C2FF-58B6-8782-8C4DDDFC9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" y="1736"/>
              <a:ext cx="289" cy="168"/>
            </a:xfrm>
            <a:custGeom>
              <a:avLst/>
              <a:gdLst>
                <a:gd name="T0" fmla="*/ 39 w 93"/>
                <a:gd name="T1" fmla="*/ 13 h 54"/>
                <a:gd name="T2" fmla="*/ 86 w 93"/>
                <a:gd name="T3" fmla="*/ 39 h 54"/>
                <a:gd name="T4" fmla="*/ 89 w 93"/>
                <a:gd name="T5" fmla="*/ 43 h 54"/>
                <a:gd name="T6" fmla="*/ 93 w 93"/>
                <a:gd name="T7" fmla="*/ 54 h 54"/>
                <a:gd name="T8" fmla="*/ 87 w 93"/>
                <a:gd name="T9" fmla="*/ 51 h 54"/>
                <a:gd name="T10" fmla="*/ 80 w 93"/>
                <a:gd name="T11" fmla="*/ 48 h 54"/>
                <a:gd name="T12" fmla="*/ 59 w 93"/>
                <a:gd name="T13" fmla="*/ 40 h 54"/>
                <a:gd name="T14" fmla="*/ 50 w 93"/>
                <a:gd name="T15" fmla="*/ 36 h 54"/>
                <a:gd name="T16" fmla="*/ 11 w 93"/>
                <a:gd name="T17" fmla="*/ 16 h 54"/>
                <a:gd name="T18" fmla="*/ 3 w 93"/>
                <a:gd name="T19" fmla="*/ 14 h 54"/>
                <a:gd name="T20" fmla="*/ 1 w 93"/>
                <a:gd name="T21" fmla="*/ 11 h 54"/>
                <a:gd name="T22" fmla="*/ 17 w 93"/>
                <a:gd name="T23" fmla="*/ 4 h 54"/>
                <a:gd name="T24" fmla="*/ 39 w 93"/>
                <a:gd name="T2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54">
                  <a:moveTo>
                    <a:pt x="39" y="13"/>
                  </a:moveTo>
                  <a:cubicBezTo>
                    <a:pt x="54" y="22"/>
                    <a:pt x="69" y="32"/>
                    <a:pt x="86" y="39"/>
                  </a:cubicBezTo>
                  <a:cubicBezTo>
                    <a:pt x="87" y="40"/>
                    <a:pt x="88" y="41"/>
                    <a:pt x="89" y="43"/>
                  </a:cubicBezTo>
                  <a:cubicBezTo>
                    <a:pt x="90" y="46"/>
                    <a:pt x="92" y="50"/>
                    <a:pt x="93" y="54"/>
                  </a:cubicBezTo>
                  <a:cubicBezTo>
                    <a:pt x="90" y="53"/>
                    <a:pt x="89" y="52"/>
                    <a:pt x="87" y="51"/>
                  </a:cubicBezTo>
                  <a:cubicBezTo>
                    <a:pt x="84" y="51"/>
                    <a:pt x="82" y="50"/>
                    <a:pt x="80" y="48"/>
                  </a:cubicBezTo>
                  <a:cubicBezTo>
                    <a:pt x="73" y="46"/>
                    <a:pt x="66" y="43"/>
                    <a:pt x="59" y="40"/>
                  </a:cubicBezTo>
                  <a:cubicBezTo>
                    <a:pt x="56" y="39"/>
                    <a:pt x="53" y="37"/>
                    <a:pt x="50" y="36"/>
                  </a:cubicBezTo>
                  <a:cubicBezTo>
                    <a:pt x="37" y="28"/>
                    <a:pt x="25" y="21"/>
                    <a:pt x="11" y="16"/>
                  </a:cubicBezTo>
                  <a:cubicBezTo>
                    <a:pt x="8" y="15"/>
                    <a:pt x="5" y="15"/>
                    <a:pt x="3" y="14"/>
                  </a:cubicBezTo>
                  <a:cubicBezTo>
                    <a:pt x="0" y="14"/>
                    <a:pt x="0" y="13"/>
                    <a:pt x="1" y="11"/>
                  </a:cubicBezTo>
                  <a:cubicBezTo>
                    <a:pt x="6" y="0"/>
                    <a:pt x="6" y="0"/>
                    <a:pt x="17" y="4"/>
                  </a:cubicBezTo>
                  <a:cubicBezTo>
                    <a:pt x="25" y="6"/>
                    <a:pt x="32" y="10"/>
                    <a:pt x="39" y="13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9" name="Freeform 87">
              <a:extLst>
                <a:ext uri="{FF2B5EF4-FFF2-40B4-BE49-F238E27FC236}">
                  <a16:creationId xmlns:a16="http://schemas.microsoft.com/office/drawing/2014/main" id="{750A1E4C-0D5D-2F13-69C9-3CD1F1710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6" y="1972"/>
              <a:ext cx="255" cy="131"/>
            </a:xfrm>
            <a:custGeom>
              <a:avLst/>
              <a:gdLst>
                <a:gd name="T0" fmla="*/ 32 w 82"/>
                <a:gd name="T1" fmla="*/ 14 h 42"/>
                <a:gd name="T2" fmla="*/ 62 w 82"/>
                <a:gd name="T3" fmla="*/ 24 h 42"/>
                <a:gd name="T4" fmla="*/ 80 w 82"/>
                <a:gd name="T5" fmla="*/ 33 h 42"/>
                <a:gd name="T6" fmla="*/ 81 w 82"/>
                <a:gd name="T7" fmla="*/ 36 h 42"/>
                <a:gd name="T8" fmla="*/ 80 w 82"/>
                <a:gd name="T9" fmla="*/ 37 h 42"/>
                <a:gd name="T10" fmla="*/ 70 w 82"/>
                <a:gd name="T11" fmla="*/ 40 h 42"/>
                <a:gd name="T12" fmla="*/ 32 w 82"/>
                <a:gd name="T13" fmla="*/ 29 h 42"/>
                <a:gd name="T14" fmla="*/ 11 w 82"/>
                <a:gd name="T15" fmla="*/ 21 h 42"/>
                <a:gd name="T16" fmla="*/ 8 w 82"/>
                <a:gd name="T17" fmla="*/ 19 h 42"/>
                <a:gd name="T18" fmla="*/ 1 w 82"/>
                <a:gd name="T19" fmla="*/ 3 h 42"/>
                <a:gd name="T20" fmla="*/ 1 w 82"/>
                <a:gd name="T21" fmla="*/ 0 h 42"/>
                <a:gd name="T22" fmla="*/ 32 w 82"/>
                <a:gd name="T23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42">
                  <a:moveTo>
                    <a:pt x="32" y="14"/>
                  </a:moveTo>
                  <a:cubicBezTo>
                    <a:pt x="42" y="18"/>
                    <a:pt x="52" y="21"/>
                    <a:pt x="62" y="24"/>
                  </a:cubicBezTo>
                  <a:cubicBezTo>
                    <a:pt x="68" y="26"/>
                    <a:pt x="75" y="28"/>
                    <a:pt x="80" y="33"/>
                  </a:cubicBezTo>
                  <a:cubicBezTo>
                    <a:pt x="82" y="34"/>
                    <a:pt x="82" y="35"/>
                    <a:pt x="81" y="36"/>
                  </a:cubicBezTo>
                  <a:cubicBezTo>
                    <a:pt x="81" y="36"/>
                    <a:pt x="81" y="36"/>
                    <a:pt x="80" y="37"/>
                  </a:cubicBezTo>
                  <a:cubicBezTo>
                    <a:pt x="77" y="42"/>
                    <a:pt x="77" y="42"/>
                    <a:pt x="70" y="40"/>
                  </a:cubicBezTo>
                  <a:cubicBezTo>
                    <a:pt x="58" y="35"/>
                    <a:pt x="45" y="32"/>
                    <a:pt x="32" y="29"/>
                  </a:cubicBezTo>
                  <a:cubicBezTo>
                    <a:pt x="25" y="27"/>
                    <a:pt x="17" y="25"/>
                    <a:pt x="11" y="21"/>
                  </a:cubicBezTo>
                  <a:cubicBezTo>
                    <a:pt x="9" y="21"/>
                    <a:pt x="8" y="20"/>
                    <a:pt x="8" y="19"/>
                  </a:cubicBezTo>
                  <a:cubicBezTo>
                    <a:pt x="6" y="13"/>
                    <a:pt x="3" y="8"/>
                    <a:pt x="1" y="3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1" y="5"/>
                    <a:pt x="21" y="10"/>
                    <a:pt x="32" y="14"/>
                  </a:cubicBezTo>
                  <a:close/>
                </a:path>
              </a:pathLst>
            </a:custGeom>
            <a:solidFill>
              <a:srgbClr val="F8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0" name="Freeform 88">
              <a:extLst>
                <a:ext uri="{FF2B5EF4-FFF2-40B4-BE49-F238E27FC236}">
                  <a16:creationId xmlns:a16="http://schemas.microsoft.com/office/drawing/2014/main" id="{E7780EEF-23ED-6DD1-EBAA-EAB2857EA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7" y="2050"/>
              <a:ext cx="183" cy="115"/>
            </a:xfrm>
            <a:custGeom>
              <a:avLst/>
              <a:gdLst>
                <a:gd name="T0" fmla="*/ 24 w 59"/>
                <a:gd name="T1" fmla="*/ 10 h 37"/>
                <a:gd name="T2" fmla="*/ 53 w 59"/>
                <a:gd name="T3" fmla="*/ 20 h 37"/>
                <a:gd name="T4" fmla="*/ 56 w 59"/>
                <a:gd name="T5" fmla="*/ 21 h 37"/>
                <a:gd name="T6" fmla="*/ 59 w 59"/>
                <a:gd name="T7" fmla="*/ 23 h 37"/>
                <a:gd name="T8" fmla="*/ 56 w 59"/>
                <a:gd name="T9" fmla="*/ 25 h 37"/>
                <a:gd name="T10" fmla="*/ 24 w 59"/>
                <a:gd name="T11" fmla="*/ 36 h 37"/>
                <a:gd name="T12" fmla="*/ 9 w 59"/>
                <a:gd name="T13" fmla="*/ 36 h 37"/>
                <a:gd name="T14" fmla="*/ 0 w 59"/>
                <a:gd name="T15" fmla="*/ 0 h 37"/>
                <a:gd name="T16" fmla="*/ 17 w 59"/>
                <a:gd name="T17" fmla="*/ 7 h 37"/>
                <a:gd name="T18" fmla="*/ 21 w 59"/>
                <a:gd name="T19" fmla="*/ 9 h 37"/>
                <a:gd name="T20" fmla="*/ 24 w 59"/>
                <a:gd name="T21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37">
                  <a:moveTo>
                    <a:pt x="24" y="10"/>
                  </a:moveTo>
                  <a:cubicBezTo>
                    <a:pt x="34" y="13"/>
                    <a:pt x="44" y="17"/>
                    <a:pt x="53" y="20"/>
                  </a:cubicBezTo>
                  <a:cubicBezTo>
                    <a:pt x="54" y="20"/>
                    <a:pt x="55" y="21"/>
                    <a:pt x="56" y="21"/>
                  </a:cubicBezTo>
                  <a:cubicBezTo>
                    <a:pt x="57" y="22"/>
                    <a:pt x="59" y="22"/>
                    <a:pt x="59" y="23"/>
                  </a:cubicBezTo>
                  <a:cubicBezTo>
                    <a:pt x="59" y="24"/>
                    <a:pt x="57" y="24"/>
                    <a:pt x="56" y="25"/>
                  </a:cubicBezTo>
                  <a:cubicBezTo>
                    <a:pt x="47" y="31"/>
                    <a:pt x="36" y="34"/>
                    <a:pt x="24" y="36"/>
                  </a:cubicBezTo>
                  <a:cubicBezTo>
                    <a:pt x="19" y="36"/>
                    <a:pt x="14" y="37"/>
                    <a:pt x="9" y="36"/>
                  </a:cubicBezTo>
                  <a:cubicBezTo>
                    <a:pt x="8" y="24"/>
                    <a:pt x="5" y="12"/>
                    <a:pt x="0" y="0"/>
                  </a:cubicBezTo>
                  <a:cubicBezTo>
                    <a:pt x="6" y="3"/>
                    <a:pt x="11" y="6"/>
                    <a:pt x="17" y="7"/>
                  </a:cubicBezTo>
                  <a:cubicBezTo>
                    <a:pt x="18" y="8"/>
                    <a:pt x="20" y="9"/>
                    <a:pt x="21" y="9"/>
                  </a:cubicBezTo>
                  <a:cubicBezTo>
                    <a:pt x="23" y="9"/>
                    <a:pt x="23" y="9"/>
                    <a:pt x="24" y="10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1" name="Freeform 89">
              <a:extLst>
                <a:ext uri="{FF2B5EF4-FFF2-40B4-BE49-F238E27FC236}">
                  <a16:creationId xmlns:a16="http://schemas.microsoft.com/office/drawing/2014/main" id="{011598EC-374E-8FFD-B634-8CCA24292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3" y="1932"/>
              <a:ext cx="208" cy="96"/>
            </a:xfrm>
            <a:custGeom>
              <a:avLst/>
              <a:gdLst>
                <a:gd name="T0" fmla="*/ 0 w 67"/>
                <a:gd name="T1" fmla="*/ 7 h 31"/>
                <a:gd name="T2" fmla="*/ 7 w 67"/>
                <a:gd name="T3" fmla="*/ 5 h 31"/>
                <a:gd name="T4" fmla="*/ 9 w 67"/>
                <a:gd name="T5" fmla="*/ 4 h 31"/>
                <a:gd name="T6" fmla="*/ 20 w 67"/>
                <a:gd name="T7" fmla="*/ 5 h 31"/>
                <a:gd name="T8" fmla="*/ 27 w 67"/>
                <a:gd name="T9" fmla="*/ 14 h 31"/>
                <a:gd name="T10" fmla="*/ 31 w 67"/>
                <a:gd name="T11" fmla="*/ 17 h 31"/>
                <a:gd name="T12" fmla="*/ 34 w 67"/>
                <a:gd name="T13" fmla="*/ 16 h 31"/>
                <a:gd name="T14" fmla="*/ 34 w 67"/>
                <a:gd name="T15" fmla="*/ 13 h 31"/>
                <a:gd name="T16" fmla="*/ 38 w 67"/>
                <a:gd name="T17" fmla="*/ 5 h 31"/>
                <a:gd name="T18" fmla="*/ 47 w 67"/>
                <a:gd name="T19" fmla="*/ 6 h 31"/>
                <a:gd name="T20" fmla="*/ 47 w 67"/>
                <a:gd name="T21" fmla="*/ 4 h 31"/>
                <a:gd name="T22" fmla="*/ 51 w 67"/>
                <a:gd name="T23" fmla="*/ 0 h 31"/>
                <a:gd name="T24" fmla="*/ 55 w 67"/>
                <a:gd name="T25" fmla="*/ 3 h 31"/>
                <a:gd name="T26" fmla="*/ 56 w 67"/>
                <a:gd name="T27" fmla="*/ 4 h 31"/>
                <a:gd name="T28" fmla="*/ 60 w 67"/>
                <a:gd name="T29" fmla="*/ 4 h 31"/>
                <a:gd name="T30" fmla="*/ 64 w 67"/>
                <a:gd name="T31" fmla="*/ 11 h 31"/>
                <a:gd name="T32" fmla="*/ 63 w 67"/>
                <a:gd name="T33" fmla="*/ 12 h 31"/>
                <a:gd name="T34" fmla="*/ 57 w 67"/>
                <a:gd name="T35" fmla="*/ 26 h 31"/>
                <a:gd name="T36" fmla="*/ 57 w 67"/>
                <a:gd name="T37" fmla="*/ 27 h 31"/>
                <a:gd name="T38" fmla="*/ 65 w 67"/>
                <a:gd name="T39" fmla="*/ 28 h 31"/>
                <a:gd name="T40" fmla="*/ 67 w 67"/>
                <a:gd name="T41" fmla="*/ 31 h 31"/>
                <a:gd name="T42" fmla="*/ 47 w 67"/>
                <a:gd name="T43" fmla="*/ 24 h 31"/>
                <a:gd name="T44" fmla="*/ 47 w 67"/>
                <a:gd name="T45" fmla="*/ 24 h 31"/>
                <a:gd name="T46" fmla="*/ 47 w 67"/>
                <a:gd name="T47" fmla="*/ 13 h 31"/>
                <a:gd name="T48" fmla="*/ 45 w 67"/>
                <a:gd name="T49" fmla="*/ 12 h 31"/>
                <a:gd name="T50" fmla="*/ 43 w 67"/>
                <a:gd name="T51" fmla="*/ 14 h 31"/>
                <a:gd name="T52" fmla="*/ 41 w 67"/>
                <a:gd name="T53" fmla="*/ 23 h 31"/>
                <a:gd name="T54" fmla="*/ 25 w 67"/>
                <a:gd name="T55" fmla="*/ 17 h 31"/>
                <a:gd name="T56" fmla="*/ 5 w 67"/>
                <a:gd name="T57" fmla="*/ 9 h 31"/>
                <a:gd name="T58" fmla="*/ 0 w 67"/>
                <a:gd name="T5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31">
                  <a:moveTo>
                    <a:pt x="0" y="7"/>
                  </a:moveTo>
                  <a:cubicBezTo>
                    <a:pt x="3" y="7"/>
                    <a:pt x="5" y="6"/>
                    <a:pt x="7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3" y="6"/>
                    <a:pt x="16" y="4"/>
                    <a:pt x="20" y="5"/>
                  </a:cubicBezTo>
                  <a:cubicBezTo>
                    <a:pt x="25" y="6"/>
                    <a:pt x="27" y="7"/>
                    <a:pt x="27" y="14"/>
                  </a:cubicBezTo>
                  <a:cubicBezTo>
                    <a:pt x="27" y="17"/>
                    <a:pt x="30" y="16"/>
                    <a:pt x="31" y="17"/>
                  </a:cubicBezTo>
                  <a:cubicBezTo>
                    <a:pt x="33" y="18"/>
                    <a:pt x="34" y="17"/>
                    <a:pt x="34" y="16"/>
                  </a:cubicBezTo>
                  <a:cubicBezTo>
                    <a:pt x="34" y="15"/>
                    <a:pt x="34" y="14"/>
                    <a:pt x="34" y="13"/>
                  </a:cubicBezTo>
                  <a:cubicBezTo>
                    <a:pt x="34" y="10"/>
                    <a:pt x="35" y="7"/>
                    <a:pt x="38" y="5"/>
                  </a:cubicBezTo>
                  <a:cubicBezTo>
                    <a:pt x="41" y="4"/>
                    <a:pt x="44" y="3"/>
                    <a:pt x="47" y="6"/>
                  </a:cubicBezTo>
                  <a:cubicBezTo>
                    <a:pt x="48" y="5"/>
                    <a:pt x="47" y="5"/>
                    <a:pt x="47" y="4"/>
                  </a:cubicBezTo>
                  <a:cubicBezTo>
                    <a:pt x="48" y="2"/>
                    <a:pt x="49" y="0"/>
                    <a:pt x="51" y="0"/>
                  </a:cubicBezTo>
                  <a:cubicBezTo>
                    <a:pt x="53" y="0"/>
                    <a:pt x="55" y="0"/>
                    <a:pt x="55" y="3"/>
                  </a:cubicBezTo>
                  <a:cubicBezTo>
                    <a:pt x="55" y="4"/>
                    <a:pt x="55" y="5"/>
                    <a:pt x="56" y="4"/>
                  </a:cubicBezTo>
                  <a:cubicBezTo>
                    <a:pt x="58" y="4"/>
                    <a:pt x="59" y="4"/>
                    <a:pt x="60" y="4"/>
                  </a:cubicBezTo>
                  <a:cubicBezTo>
                    <a:pt x="65" y="4"/>
                    <a:pt x="66" y="8"/>
                    <a:pt x="64" y="11"/>
                  </a:cubicBezTo>
                  <a:cubicBezTo>
                    <a:pt x="64" y="12"/>
                    <a:pt x="63" y="12"/>
                    <a:pt x="63" y="12"/>
                  </a:cubicBezTo>
                  <a:cubicBezTo>
                    <a:pt x="66" y="21"/>
                    <a:pt x="65" y="23"/>
                    <a:pt x="57" y="26"/>
                  </a:cubicBezTo>
                  <a:cubicBezTo>
                    <a:pt x="57" y="26"/>
                    <a:pt x="57" y="26"/>
                    <a:pt x="57" y="27"/>
                  </a:cubicBezTo>
                  <a:cubicBezTo>
                    <a:pt x="59" y="27"/>
                    <a:pt x="62" y="27"/>
                    <a:pt x="65" y="28"/>
                  </a:cubicBezTo>
                  <a:cubicBezTo>
                    <a:pt x="66" y="29"/>
                    <a:pt x="67" y="30"/>
                    <a:pt x="67" y="31"/>
                  </a:cubicBezTo>
                  <a:cubicBezTo>
                    <a:pt x="60" y="29"/>
                    <a:pt x="53" y="27"/>
                    <a:pt x="47" y="24"/>
                  </a:cubicBezTo>
                  <a:cubicBezTo>
                    <a:pt x="47" y="24"/>
                    <a:pt x="47" y="25"/>
                    <a:pt x="47" y="24"/>
                  </a:cubicBezTo>
                  <a:cubicBezTo>
                    <a:pt x="47" y="20"/>
                    <a:pt x="47" y="17"/>
                    <a:pt x="47" y="13"/>
                  </a:cubicBezTo>
                  <a:cubicBezTo>
                    <a:pt x="47" y="12"/>
                    <a:pt x="46" y="12"/>
                    <a:pt x="45" y="12"/>
                  </a:cubicBezTo>
                  <a:cubicBezTo>
                    <a:pt x="44" y="13"/>
                    <a:pt x="43" y="13"/>
                    <a:pt x="43" y="14"/>
                  </a:cubicBezTo>
                  <a:cubicBezTo>
                    <a:pt x="42" y="17"/>
                    <a:pt x="42" y="20"/>
                    <a:pt x="41" y="23"/>
                  </a:cubicBezTo>
                  <a:cubicBezTo>
                    <a:pt x="36" y="21"/>
                    <a:pt x="31" y="18"/>
                    <a:pt x="25" y="17"/>
                  </a:cubicBezTo>
                  <a:cubicBezTo>
                    <a:pt x="19" y="14"/>
                    <a:pt x="12" y="11"/>
                    <a:pt x="5" y="9"/>
                  </a:cubicBezTo>
                  <a:cubicBezTo>
                    <a:pt x="3" y="9"/>
                    <a:pt x="2" y="8"/>
                    <a:pt x="0" y="7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" name="Freeform 90">
              <a:extLst>
                <a:ext uri="{FF2B5EF4-FFF2-40B4-BE49-F238E27FC236}">
                  <a16:creationId xmlns:a16="http://schemas.microsoft.com/office/drawing/2014/main" id="{11EEC6DE-3160-61CD-4490-FD1E60B81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5" y="2106"/>
              <a:ext cx="71" cy="56"/>
            </a:xfrm>
            <a:custGeom>
              <a:avLst/>
              <a:gdLst>
                <a:gd name="T0" fmla="*/ 9 w 23"/>
                <a:gd name="T1" fmla="*/ 1 h 18"/>
                <a:gd name="T2" fmla="*/ 11 w 23"/>
                <a:gd name="T3" fmla="*/ 0 h 18"/>
                <a:gd name="T4" fmla="*/ 15 w 23"/>
                <a:gd name="T5" fmla="*/ 0 h 18"/>
                <a:gd name="T6" fmla="*/ 19 w 23"/>
                <a:gd name="T7" fmla="*/ 1 h 18"/>
                <a:gd name="T8" fmla="*/ 22 w 23"/>
                <a:gd name="T9" fmla="*/ 1 h 18"/>
                <a:gd name="T10" fmla="*/ 21 w 23"/>
                <a:gd name="T11" fmla="*/ 4 h 18"/>
                <a:gd name="T12" fmla="*/ 14 w 23"/>
                <a:gd name="T13" fmla="*/ 16 h 18"/>
                <a:gd name="T14" fmla="*/ 11 w 23"/>
                <a:gd name="T15" fmla="*/ 17 h 18"/>
                <a:gd name="T16" fmla="*/ 10 w 23"/>
                <a:gd name="T17" fmla="*/ 14 h 18"/>
                <a:gd name="T18" fmla="*/ 14 w 23"/>
                <a:gd name="T19" fmla="*/ 6 h 18"/>
                <a:gd name="T20" fmla="*/ 15 w 23"/>
                <a:gd name="T21" fmla="*/ 3 h 18"/>
                <a:gd name="T22" fmla="*/ 7 w 23"/>
                <a:gd name="T23" fmla="*/ 14 h 18"/>
                <a:gd name="T24" fmla="*/ 3 w 23"/>
                <a:gd name="T25" fmla="*/ 16 h 18"/>
                <a:gd name="T26" fmla="*/ 2 w 23"/>
                <a:gd name="T27" fmla="*/ 12 h 18"/>
                <a:gd name="T28" fmla="*/ 9 w 23"/>
                <a:gd name="T2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18">
                  <a:moveTo>
                    <a:pt x="9" y="1"/>
                  </a:moveTo>
                  <a:cubicBezTo>
                    <a:pt x="9" y="0"/>
                    <a:pt x="10" y="0"/>
                    <a:pt x="11" y="0"/>
                  </a:cubicBezTo>
                  <a:cubicBezTo>
                    <a:pt x="12" y="0"/>
                    <a:pt x="14" y="0"/>
                    <a:pt x="15" y="0"/>
                  </a:cubicBezTo>
                  <a:cubicBezTo>
                    <a:pt x="16" y="3"/>
                    <a:pt x="17" y="0"/>
                    <a:pt x="19" y="1"/>
                  </a:cubicBezTo>
                  <a:cubicBezTo>
                    <a:pt x="20" y="1"/>
                    <a:pt x="21" y="0"/>
                    <a:pt x="22" y="1"/>
                  </a:cubicBezTo>
                  <a:cubicBezTo>
                    <a:pt x="23" y="3"/>
                    <a:pt x="21" y="3"/>
                    <a:pt x="21" y="4"/>
                  </a:cubicBezTo>
                  <a:cubicBezTo>
                    <a:pt x="18" y="8"/>
                    <a:pt x="16" y="12"/>
                    <a:pt x="14" y="16"/>
                  </a:cubicBezTo>
                  <a:cubicBezTo>
                    <a:pt x="13" y="17"/>
                    <a:pt x="12" y="18"/>
                    <a:pt x="11" y="17"/>
                  </a:cubicBezTo>
                  <a:cubicBezTo>
                    <a:pt x="9" y="17"/>
                    <a:pt x="9" y="15"/>
                    <a:pt x="10" y="14"/>
                  </a:cubicBezTo>
                  <a:cubicBezTo>
                    <a:pt x="11" y="12"/>
                    <a:pt x="12" y="9"/>
                    <a:pt x="14" y="6"/>
                  </a:cubicBezTo>
                  <a:cubicBezTo>
                    <a:pt x="14" y="5"/>
                    <a:pt x="15" y="5"/>
                    <a:pt x="15" y="3"/>
                  </a:cubicBezTo>
                  <a:cubicBezTo>
                    <a:pt x="11" y="6"/>
                    <a:pt x="9" y="10"/>
                    <a:pt x="7" y="14"/>
                  </a:cubicBezTo>
                  <a:cubicBezTo>
                    <a:pt x="6" y="17"/>
                    <a:pt x="4" y="17"/>
                    <a:pt x="3" y="16"/>
                  </a:cubicBezTo>
                  <a:cubicBezTo>
                    <a:pt x="0" y="15"/>
                    <a:pt x="2" y="13"/>
                    <a:pt x="2" y="12"/>
                  </a:cubicBezTo>
                  <a:cubicBezTo>
                    <a:pt x="4" y="8"/>
                    <a:pt x="7" y="5"/>
                    <a:pt x="9" y="1"/>
                  </a:cubicBezTo>
                  <a:close/>
                </a:path>
              </a:pathLst>
            </a:custGeom>
            <a:solidFill>
              <a:srgbClr val="F2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" name="Freeform 91">
              <a:extLst>
                <a:ext uri="{FF2B5EF4-FFF2-40B4-BE49-F238E27FC236}">
                  <a16:creationId xmlns:a16="http://schemas.microsoft.com/office/drawing/2014/main" id="{E3743827-6AF0-61A7-C9FF-1A85A9252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3" y="2097"/>
              <a:ext cx="46" cy="59"/>
            </a:xfrm>
            <a:custGeom>
              <a:avLst/>
              <a:gdLst>
                <a:gd name="T0" fmla="*/ 12 w 15"/>
                <a:gd name="T1" fmla="*/ 1 h 19"/>
                <a:gd name="T2" fmla="*/ 15 w 15"/>
                <a:gd name="T3" fmla="*/ 3 h 19"/>
                <a:gd name="T4" fmla="*/ 6 w 15"/>
                <a:gd name="T5" fmla="*/ 17 h 19"/>
                <a:gd name="T6" fmla="*/ 0 w 15"/>
                <a:gd name="T7" fmla="*/ 16 h 19"/>
                <a:gd name="T8" fmla="*/ 2 w 15"/>
                <a:gd name="T9" fmla="*/ 9 h 19"/>
                <a:gd name="T10" fmla="*/ 7 w 15"/>
                <a:gd name="T11" fmla="*/ 1 h 19"/>
                <a:gd name="T12" fmla="*/ 12 w 15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9">
                  <a:moveTo>
                    <a:pt x="12" y="1"/>
                  </a:moveTo>
                  <a:cubicBezTo>
                    <a:pt x="13" y="2"/>
                    <a:pt x="15" y="1"/>
                    <a:pt x="15" y="3"/>
                  </a:cubicBezTo>
                  <a:cubicBezTo>
                    <a:pt x="12" y="8"/>
                    <a:pt x="8" y="11"/>
                    <a:pt x="6" y="17"/>
                  </a:cubicBezTo>
                  <a:cubicBezTo>
                    <a:pt x="5" y="19"/>
                    <a:pt x="2" y="18"/>
                    <a:pt x="0" y="16"/>
                  </a:cubicBezTo>
                  <a:cubicBezTo>
                    <a:pt x="0" y="14"/>
                    <a:pt x="1" y="11"/>
                    <a:pt x="2" y="9"/>
                  </a:cubicBezTo>
                  <a:cubicBezTo>
                    <a:pt x="4" y="7"/>
                    <a:pt x="5" y="4"/>
                    <a:pt x="7" y="1"/>
                  </a:cubicBezTo>
                  <a:cubicBezTo>
                    <a:pt x="9" y="0"/>
                    <a:pt x="10" y="1"/>
                    <a:pt x="12" y="1"/>
                  </a:cubicBezTo>
                  <a:close/>
                </a:path>
              </a:pathLst>
            </a:custGeom>
            <a:solidFill>
              <a:srgbClr val="F5F7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4" name="Freeform 92">
              <a:extLst>
                <a:ext uri="{FF2B5EF4-FFF2-40B4-BE49-F238E27FC236}">
                  <a16:creationId xmlns:a16="http://schemas.microsoft.com/office/drawing/2014/main" id="{E97B9B3E-D5AA-295A-B1C1-E03028521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" y="2122"/>
              <a:ext cx="31" cy="43"/>
            </a:xfrm>
            <a:custGeom>
              <a:avLst/>
              <a:gdLst>
                <a:gd name="T0" fmla="*/ 8 w 10"/>
                <a:gd name="T1" fmla="*/ 8 h 14"/>
                <a:gd name="T2" fmla="*/ 6 w 10"/>
                <a:gd name="T3" fmla="*/ 12 h 14"/>
                <a:gd name="T4" fmla="*/ 2 w 10"/>
                <a:gd name="T5" fmla="*/ 13 h 14"/>
                <a:gd name="T6" fmla="*/ 2 w 10"/>
                <a:gd name="T7" fmla="*/ 10 h 14"/>
                <a:gd name="T8" fmla="*/ 8 w 10"/>
                <a:gd name="T9" fmla="*/ 0 h 14"/>
                <a:gd name="T10" fmla="*/ 10 w 10"/>
                <a:gd name="T11" fmla="*/ 6 h 14"/>
                <a:gd name="T12" fmla="*/ 8 w 10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4">
                  <a:moveTo>
                    <a:pt x="8" y="8"/>
                  </a:moveTo>
                  <a:cubicBezTo>
                    <a:pt x="7" y="9"/>
                    <a:pt x="7" y="11"/>
                    <a:pt x="6" y="12"/>
                  </a:cubicBezTo>
                  <a:cubicBezTo>
                    <a:pt x="5" y="14"/>
                    <a:pt x="3" y="14"/>
                    <a:pt x="2" y="13"/>
                  </a:cubicBezTo>
                  <a:cubicBezTo>
                    <a:pt x="0" y="12"/>
                    <a:pt x="2" y="11"/>
                    <a:pt x="2" y="10"/>
                  </a:cubicBezTo>
                  <a:cubicBezTo>
                    <a:pt x="4" y="7"/>
                    <a:pt x="6" y="3"/>
                    <a:pt x="8" y="0"/>
                  </a:cubicBezTo>
                  <a:cubicBezTo>
                    <a:pt x="9" y="2"/>
                    <a:pt x="10" y="4"/>
                    <a:pt x="10" y="6"/>
                  </a:cubicBezTo>
                  <a:cubicBezTo>
                    <a:pt x="9" y="6"/>
                    <a:pt x="9" y="8"/>
                    <a:pt x="8" y="8"/>
                  </a:cubicBezTo>
                  <a:close/>
                </a:path>
              </a:pathLst>
            </a:custGeom>
            <a:solidFill>
              <a:srgbClr val="ECF4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5" name="Freeform 93">
              <a:extLst>
                <a:ext uri="{FF2B5EF4-FFF2-40B4-BE49-F238E27FC236}">
                  <a16:creationId xmlns:a16="http://schemas.microsoft.com/office/drawing/2014/main" id="{DEBDF4C7-E08E-0873-0B28-B98E9CF58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4" y="2100"/>
              <a:ext cx="31" cy="53"/>
            </a:xfrm>
            <a:custGeom>
              <a:avLst/>
              <a:gdLst>
                <a:gd name="T0" fmla="*/ 10 w 10"/>
                <a:gd name="T1" fmla="*/ 0 h 17"/>
                <a:gd name="T2" fmla="*/ 3 w 10"/>
                <a:gd name="T3" fmla="*/ 15 h 17"/>
                <a:gd name="T4" fmla="*/ 1 w 10"/>
                <a:gd name="T5" fmla="*/ 17 h 17"/>
                <a:gd name="T6" fmla="*/ 0 w 10"/>
                <a:gd name="T7" fmla="*/ 16 h 17"/>
                <a:gd name="T8" fmla="*/ 4 w 10"/>
                <a:gd name="T9" fmla="*/ 8 h 17"/>
                <a:gd name="T10" fmla="*/ 9 w 10"/>
                <a:gd name="T11" fmla="*/ 0 h 17"/>
                <a:gd name="T12" fmla="*/ 10 w 10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7">
                  <a:moveTo>
                    <a:pt x="10" y="0"/>
                  </a:moveTo>
                  <a:cubicBezTo>
                    <a:pt x="9" y="6"/>
                    <a:pt x="5" y="10"/>
                    <a:pt x="3" y="15"/>
                  </a:cubicBezTo>
                  <a:cubicBezTo>
                    <a:pt x="2" y="16"/>
                    <a:pt x="2" y="16"/>
                    <a:pt x="1" y="17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2" y="14"/>
                    <a:pt x="2" y="10"/>
                    <a:pt x="4" y="8"/>
                  </a:cubicBezTo>
                  <a:cubicBezTo>
                    <a:pt x="6" y="5"/>
                    <a:pt x="7" y="2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6AA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6" name="Freeform 94">
              <a:extLst>
                <a:ext uri="{FF2B5EF4-FFF2-40B4-BE49-F238E27FC236}">
                  <a16:creationId xmlns:a16="http://schemas.microsoft.com/office/drawing/2014/main" id="{025FD008-DC4F-07B6-C35C-DB93D88D8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2" y="2178"/>
              <a:ext cx="56" cy="3"/>
            </a:xfrm>
            <a:custGeom>
              <a:avLst/>
              <a:gdLst>
                <a:gd name="T0" fmla="*/ 0 w 18"/>
                <a:gd name="T1" fmla="*/ 0 h 1"/>
                <a:gd name="T2" fmla="*/ 18 w 18"/>
                <a:gd name="T3" fmla="*/ 0 h 1"/>
                <a:gd name="T4" fmla="*/ 18 w 18"/>
                <a:gd name="T5" fmla="*/ 0 h 1"/>
                <a:gd name="T6" fmla="*/ 0 w 1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0" y="0"/>
                  </a:moveTo>
                  <a:cubicBezTo>
                    <a:pt x="6" y="0"/>
                    <a:pt x="12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1"/>
                    <a:pt x="6" y="1"/>
                    <a:pt x="0" y="0"/>
                  </a:cubicBezTo>
                  <a:close/>
                </a:path>
              </a:pathLst>
            </a:custGeom>
            <a:solidFill>
              <a:srgbClr val="5BB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7" name="Freeform 95">
              <a:extLst>
                <a:ext uri="{FF2B5EF4-FFF2-40B4-BE49-F238E27FC236}">
                  <a16:creationId xmlns:a16="http://schemas.microsoft.com/office/drawing/2014/main" id="{499F20BD-3364-96AD-5C52-F77C260A1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" y="2147"/>
              <a:ext cx="13" cy="18"/>
            </a:xfrm>
            <a:custGeom>
              <a:avLst/>
              <a:gdLst>
                <a:gd name="T0" fmla="*/ 4 w 4"/>
                <a:gd name="T1" fmla="*/ 5 h 6"/>
                <a:gd name="T2" fmla="*/ 0 w 4"/>
                <a:gd name="T3" fmla="*/ 5 h 6"/>
                <a:gd name="T4" fmla="*/ 0 w 4"/>
                <a:gd name="T5" fmla="*/ 4 h 6"/>
                <a:gd name="T6" fmla="*/ 2 w 4"/>
                <a:gd name="T7" fmla="*/ 1 h 6"/>
                <a:gd name="T8" fmla="*/ 3 w 4"/>
                <a:gd name="T9" fmla="*/ 1 h 6"/>
                <a:gd name="T10" fmla="*/ 4 w 4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5"/>
                  </a:moveTo>
                  <a:cubicBezTo>
                    <a:pt x="2" y="5"/>
                    <a:pt x="1" y="6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0" y="2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3"/>
                    <a:pt x="3" y="4"/>
                    <a:pt x="4" y="5"/>
                  </a:cubicBezTo>
                  <a:close/>
                </a:path>
              </a:pathLst>
            </a:custGeom>
            <a:solidFill>
              <a:srgbClr val="E8F4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8" name="Freeform 96">
              <a:extLst>
                <a:ext uri="{FF2B5EF4-FFF2-40B4-BE49-F238E27FC236}">
                  <a16:creationId xmlns:a16="http://schemas.microsoft.com/office/drawing/2014/main" id="{6695B0EF-98BC-9719-7E97-C5841A7EF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7" y="1680"/>
              <a:ext cx="16" cy="12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4 h 4"/>
                <a:gd name="T4" fmla="*/ 5 w 5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3" y="3"/>
                    <a:pt x="2" y="4"/>
                    <a:pt x="0" y="4"/>
                  </a:cubicBezTo>
                  <a:cubicBezTo>
                    <a:pt x="1" y="0"/>
                    <a:pt x="3" y="3"/>
                    <a:pt x="5" y="2"/>
                  </a:cubicBezTo>
                  <a:close/>
                </a:path>
              </a:pathLst>
            </a:custGeom>
            <a:solidFill>
              <a:srgbClr val="5BB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9" name="Freeform 97">
              <a:extLst>
                <a:ext uri="{FF2B5EF4-FFF2-40B4-BE49-F238E27FC236}">
                  <a16:creationId xmlns:a16="http://schemas.microsoft.com/office/drawing/2014/main" id="{70F65152-89A0-71EA-7A4E-EE0FA63FF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" y="2140"/>
              <a:ext cx="6" cy="19"/>
            </a:xfrm>
            <a:custGeom>
              <a:avLst/>
              <a:gdLst>
                <a:gd name="T0" fmla="*/ 2 w 2"/>
                <a:gd name="T1" fmla="*/ 3 h 6"/>
                <a:gd name="T2" fmla="*/ 0 w 2"/>
                <a:gd name="T3" fmla="*/ 6 h 6"/>
                <a:gd name="T4" fmla="*/ 0 w 2"/>
                <a:gd name="T5" fmla="*/ 2 h 6"/>
                <a:gd name="T6" fmla="*/ 2 w 2"/>
                <a:gd name="T7" fmla="*/ 0 h 6"/>
                <a:gd name="T8" fmla="*/ 2 w 2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3"/>
                  </a:moveTo>
                  <a:cubicBezTo>
                    <a:pt x="2" y="4"/>
                    <a:pt x="1" y="5"/>
                    <a:pt x="0" y="6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1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5BB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0" name="Freeform 98">
              <a:extLst>
                <a:ext uri="{FF2B5EF4-FFF2-40B4-BE49-F238E27FC236}">
                  <a16:creationId xmlns:a16="http://schemas.microsoft.com/office/drawing/2014/main" id="{0F70FFC3-F4D1-5178-181B-3EA675309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9" y="1891"/>
              <a:ext cx="96" cy="147"/>
            </a:xfrm>
            <a:custGeom>
              <a:avLst/>
              <a:gdLst>
                <a:gd name="T0" fmla="*/ 28 w 31"/>
                <a:gd name="T1" fmla="*/ 47 h 47"/>
                <a:gd name="T2" fmla="*/ 29 w 31"/>
                <a:gd name="T3" fmla="*/ 40 h 47"/>
                <a:gd name="T4" fmla="*/ 29 w 31"/>
                <a:gd name="T5" fmla="*/ 38 h 47"/>
                <a:gd name="T6" fmla="*/ 27 w 31"/>
                <a:gd name="T7" fmla="*/ 33 h 47"/>
                <a:gd name="T8" fmla="*/ 27 w 31"/>
                <a:gd name="T9" fmla="*/ 28 h 47"/>
                <a:gd name="T10" fmla="*/ 25 w 31"/>
                <a:gd name="T11" fmla="*/ 26 h 47"/>
                <a:gd name="T12" fmla="*/ 24 w 31"/>
                <a:gd name="T13" fmla="*/ 28 h 47"/>
                <a:gd name="T14" fmla="*/ 24 w 31"/>
                <a:gd name="T15" fmla="*/ 35 h 47"/>
                <a:gd name="T16" fmla="*/ 20 w 31"/>
                <a:gd name="T17" fmla="*/ 39 h 47"/>
                <a:gd name="T18" fmla="*/ 17 w 31"/>
                <a:gd name="T19" fmla="*/ 34 h 47"/>
                <a:gd name="T20" fmla="*/ 17 w 31"/>
                <a:gd name="T21" fmla="*/ 26 h 47"/>
                <a:gd name="T22" fmla="*/ 26 w 31"/>
                <a:gd name="T23" fmla="*/ 17 h 47"/>
                <a:gd name="T24" fmla="*/ 27 w 31"/>
                <a:gd name="T25" fmla="*/ 17 h 47"/>
                <a:gd name="T26" fmla="*/ 27 w 31"/>
                <a:gd name="T27" fmla="*/ 15 h 47"/>
                <a:gd name="T28" fmla="*/ 22 w 31"/>
                <a:gd name="T29" fmla="*/ 11 h 47"/>
                <a:gd name="T30" fmla="*/ 20 w 31"/>
                <a:gd name="T31" fmla="*/ 12 h 47"/>
                <a:gd name="T32" fmla="*/ 16 w 31"/>
                <a:gd name="T33" fmla="*/ 15 h 47"/>
                <a:gd name="T34" fmla="*/ 14 w 31"/>
                <a:gd name="T35" fmla="*/ 19 h 47"/>
                <a:gd name="T36" fmla="*/ 14 w 31"/>
                <a:gd name="T37" fmla="*/ 28 h 47"/>
                <a:gd name="T38" fmla="*/ 15 w 31"/>
                <a:gd name="T39" fmla="*/ 33 h 47"/>
                <a:gd name="T40" fmla="*/ 13 w 31"/>
                <a:gd name="T41" fmla="*/ 38 h 47"/>
                <a:gd name="T42" fmla="*/ 9 w 31"/>
                <a:gd name="T43" fmla="*/ 38 h 47"/>
                <a:gd name="T44" fmla="*/ 7 w 31"/>
                <a:gd name="T45" fmla="*/ 34 h 47"/>
                <a:gd name="T46" fmla="*/ 8 w 31"/>
                <a:gd name="T47" fmla="*/ 18 h 47"/>
                <a:gd name="T48" fmla="*/ 7 w 31"/>
                <a:gd name="T49" fmla="*/ 17 h 47"/>
                <a:gd name="T50" fmla="*/ 3 w 31"/>
                <a:gd name="T51" fmla="*/ 3 h 47"/>
                <a:gd name="T52" fmla="*/ 4 w 31"/>
                <a:gd name="T53" fmla="*/ 0 h 47"/>
                <a:gd name="T54" fmla="*/ 7 w 31"/>
                <a:gd name="T55" fmla="*/ 1 h 47"/>
                <a:gd name="T56" fmla="*/ 4 w 31"/>
                <a:gd name="T57" fmla="*/ 7 h 47"/>
                <a:gd name="T58" fmla="*/ 6 w 31"/>
                <a:gd name="T59" fmla="*/ 14 h 47"/>
                <a:gd name="T60" fmla="*/ 13 w 31"/>
                <a:gd name="T61" fmla="*/ 14 h 47"/>
                <a:gd name="T62" fmla="*/ 16 w 31"/>
                <a:gd name="T63" fmla="*/ 9 h 47"/>
                <a:gd name="T64" fmla="*/ 14 w 31"/>
                <a:gd name="T65" fmla="*/ 13 h 47"/>
                <a:gd name="T66" fmla="*/ 11 w 31"/>
                <a:gd name="T67" fmla="*/ 15 h 47"/>
                <a:gd name="T68" fmla="*/ 5 w 31"/>
                <a:gd name="T69" fmla="*/ 10 h 47"/>
                <a:gd name="T70" fmla="*/ 8 w 31"/>
                <a:gd name="T71" fmla="*/ 2 h 47"/>
                <a:gd name="T72" fmla="*/ 26 w 31"/>
                <a:gd name="T73" fmla="*/ 12 h 47"/>
                <a:gd name="T74" fmla="*/ 30 w 31"/>
                <a:gd name="T75" fmla="*/ 20 h 47"/>
                <a:gd name="T76" fmla="*/ 28 w 31"/>
                <a:gd name="T7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" h="47">
                  <a:moveTo>
                    <a:pt x="28" y="47"/>
                  </a:moveTo>
                  <a:cubicBezTo>
                    <a:pt x="28" y="44"/>
                    <a:pt x="28" y="42"/>
                    <a:pt x="29" y="40"/>
                  </a:cubicBezTo>
                  <a:cubicBezTo>
                    <a:pt x="29" y="39"/>
                    <a:pt x="30" y="38"/>
                    <a:pt x="29" y="38"/>
                  </a:cubicBezTo>
                  <a:cubicBezTo>
                    <a:pt x="26" y="38"/>
                    <a:pt x="27" y="35"/>
                    <a:pt x="27" y="33"/>
                  </a:cubicBezTo>
                  <a:cubicBezTo>
                    <a:pt x="27" y="31"/>
                    <a:pt x="27" y="30"/>
                    <a:pt x="27" y="28"/>
                  </a:cubicBezTo>
                  <a:cubicBezTo>
                    <a:pt x="27" y="27"/>
                    <a:pt x="26" y="25"/>
                    <a:pt x="25" y="26"/>
                  </a:cubicBezTo>
                  <a:cubicBezTo>
                    <a:pt x="23" y="26"/>
                    <a:pt x="24" y="27"/>
                    <a:pt x="24" y="28"/>
                  </a:cubicBezTo>
                  <a:cubicBezTo>
                    <a:pt x="24" y="30"/>
                    <a:pt x="23" y="32"/>
                    <a:pt x="24" y="35"/>
                  </a:cubicBezTo>
                  <a:cubicBezTo>
                    <a:pt x="24" y="37"/>
                    <a:pt x="23" y="39"/>
                    <a:pt x="20" y="39"/>
                  </a:cubicBezTo>
                  <a:cubicBezTo>
                    <a:pt x="18" y="39"/>
                    <a:pt x="17" y="37"/>
                    <a:pt x="17" y="34"/>
                  </a:cubicBezTo>
                  <a:cubicBezTo>
                    <a:pt x="17" y="32"/>
                    <a:pt x="17" y="29"/>
                    <a:pt x="17" y="26"/>
                  </a:cubicBezTo>
                  <a:cubicBezTo>
                    <a:pt x="17" y="21"/>
                    <a:pt x="21" y="17"/>
                    <a:pt x="26" y="17"/>
                  </a:cubicBezTo>
                  <a:cubicBezTo>
                    <a:pt x="26" y="17"/>
                    <a:pt x="27" y="18"/>
                    <a:pt x="27" y="17"/>
                  </a:cubicBezTo>
                  <a:cubicBezTo>
                    <a:pt x="28" y="16"/>
                    <a:pt x="28" y="15"/>
                    <a:pt x="27" y="15"/>
                  </a:cubicBezTo>
                  <a:cubicBezTo>
                    <a:pt x="25" y="13"/>
                    <a:pt x="24" y="12"/>
                    <a:pt x="22" y="11"/>
                  </a:cubicBezTo>
                  <a:cubicBezTo>
                    <a:pt x="21" y="9"/>
                    <a:pt x="21" y="11"/>
                    <a:pt x="20" y="12"/>
                  </a:cubicBezTo>
                  <a:cubicBezTo>
                    <a:pt x="20" y="14"/>
                    <a:pt x="19" y="16"/>
                    <a:pt x="16" y="15"/>
                  </a:cubicBezTo>
                  <a:cubicBezTo>
                    <a:pt x="14" y="15"/>
                    <a:pt x="13" y="17"/>
                    <a:pt x="14" y="19"/>
                  </a:cubicBezTo>
                  <a:cubicBezTo>
                    <a:pt x="15" y="22"/>
                    <a:pt x="14" y="25"/>
                    <a:pt x="14" y="28"/>
                  </a:cubicBezTo>
                  <a:cubicBezTo>
                    <a:pt x="15" y="30"/>
                    <a:pt x="14" y="32"/>
                    <a:pt x="15" y="33"/>
                  </a:cubicBezTo>
                  <a:cubicBezTo>
                    <a:pt x="15" y="35"/>
                    <a:pt x="15" y="37"/>
                    <a:pt x="13" y="38"/>
                  </a:cubicBezTo>
                  <a:cubicBezTo>
                    <a:pt x="12" y="39"/>
                    <a:pt x="10" y="39"/>
                    <a:pt x="9" y="38"/>
                  </a:cubicBezTo>
                  <a:cubicBezTo>
                    <a:pt x="7" y="38"/>
                    <a:pt x="7" y="36"/>
                    <a:pt x="7" y="34"/>
                  </a:cubicBezTo>
                  <a:cubicBezTo>
                    <a:pt x="8" y="29"/>
                    <a:pt x="7" y="23"/>
                    <a:pt x="8" y="18"/>
                  </a:cubicBezTo>
                  <a:cubicBezTo>
                    <a:pt x="8" y="17"/>
                    <a:pt x="8" y="17"/>
                    <a:pt x="7" y="17"/>
                  </a:cubicBezTo>
                  <a:cubicBezTo>
                    <a:pt x="2" y="14"/>
                    <a:pt x="0" y="8"/>
                    <a:pt x="3" y="3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3"/>
                    <a:pt x="5" y="5"/>
                    <a:pt x="4" y="7"/>
                  </a:cubicBezTo>
                  <a:cubicBezTo>
                    <a:pt x="3" y="9"/>
                    <a:pt x="5" y="12"/>
                    <a:pt x="6" y="14"/>
                  </a:cubicBezTo>
                  <a:cubicBezTo>
                    <a:pt x="8" y="15"/>
                    <a:pt x="11" y="15"/>
                    <a:pt x="13" y="14"/>
                  </a:cubicBezTo>
                  <a:cubicBezTo>
                    <a:pt x="15" y="13"/>
                    <a:pt x="16" y="12"/>
                    <a:pt x="16" y="9"/>
                  </a:cubicBezTo>
                  <a:cubicBezTo>
                    <a:pt x="16" y="11"/>
                    <a:pt x="16" y="12"/>
                    <a:pt x="14" y="13"/>
                  </a:cubicBezTo>
                  <a:cubicBezTo>
                    <a:pt x="13" y="14"/>
                    <a:pt x="12" y="15"/>
                    <a:pt x="11" y="15"/>
                  </a:cubicBezTo>
                  <a:cubicBezTo>
                    <a:pt x="7" y="15"/>
                    <a:pt x="5" y="13"/>
                    <a:pt x="5" y="10"/>
                  </a:cubicBezTo>
                  <a:cubicBezTo>
                    <a:pt x="4" y="6"/>
                    <a:pt x="5" y="3"/>
                    <a:pt x="8" y="2"/>
                  </a:cubicBezTo>
                  <a:cubicBezTo>
                    <a:pt x="15" y="4"/>
                    <a:pt x="21" y="7"/>
                    <a:pt x="26" y="12"/>
                  </a:cubicBezTo>
                  <a:cubicBezTo>
                    <a:pt x="29" y="14"/>
                    <a:pt x="30" y="17"/>
                    <a:pt x="30" y="20"/>
                  </a:cubicBezTo>
                  <a:cubicBezTo>
                    <a:pt x="31" y="29"/>
                    <a:pt x="31" y="38"/>
                    <a:pt x="28" y="47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1" name="Freeform 99">
              <a:extLst>
                <a:ext uri="{FF2B5EF4-FFF2-40B4-BE49-F238E27FC236}">
                  <a16:creationId xmlns:a16="http://schemas.microsoft.com/office/drawing/2014/main" id="{63695333-E262-F0D8-01FC-59AFF7BA7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6" y="1714"/>
              <a:ext cx="43" cy="78"/>
            </a:xfrm>
            <a:custGeom>
              <a:avLst/>
              <a:gdLst>
                <a:gd name="T0" fmla="*/ 7 w 14"/>
                <a:gd name="T1" fmla="*/ 1 h 25"/>
                <a:gd name="T2" fmla="*/ 13 w 14"/>
                <a:gd name="T3" fmla="*/ 2 h 25"/>
                <a:gd name="T4" fmla="*/ 13 w 14"/>
                <a:gd name="T5" fmla="*/ 5 h 25"/>
                <a:gd name="T6" fmla="*/ 9 w 14"/>
                <a:gd name="T7" fmla="*/ 11 h 25"/>
                <a:gd name="T8" fmla="*/ 4 w 14"/>
                <a:gd name="T9" fmla="*/ 25 h 25"/>
                <a:gd name="T10" fmla="*/ 0 w 14"/>
                <a:gd name="T11" fmla="*/ 20 h 25"/>
                <a:gd name="T12" fmla="*/ 4 w 14"/>
                <a:gd name="T13" fmla="*/ 7 h 25"/>
                <a:gd name="T14" fmla="*/ 7 w 14"/>
                <a:gd name="T1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5">
                  <a:moveTo>
                    <a:pt x="7" y="1"/>
                  </a:moveTo>
                  <a:cubicBezTo>
                    <a:pt x="9" y="0"/>
                    <a:pt x="11" y="2"/>
                    <a:pt x="13" y="2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12" y="7"/>
                    <a:pt x="10" y="9"/>
                    <a:pt x="9" y="11"/>
                  </a:cubicBezTo>
                  <a:cubicBezTo>
                    <a:pt x="6" y="15"/>
                    <a:pt x="3" y="19"/>
                    <a:pt x="4" y="25"/>
                  </a:cubicBezTo>
                  <a:cubicBezTo>
                    <a:pt x="1" y="24"/>
                    <a:pt x="1" y="22"/>
                    <a:pt x="0" y="20"/>
                  </a:cubicBezTo>
                  <a:cubicBezTo>
                    <a:pt x="0" y="15"/>
                    <a:pt x="2" y="11"/>
                    <a:pt x="4" y="7"/>
                  </a:cubicBezTo>
                  <a:cubicBezTo>
                    <a:pt x="5" y="5"/>
                    <a:pt x="6" y="3"/>
                    <a:pt x="7" y="1"/>
                  </a:cubicBezTo>
                  <a:close/>
                </a:path>
              </a:pathLst>
            </a:custGeom>
            <a:solidFill>
              <a:srgbClr val="F4F7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2" name="Freeform 100">
              <a:extLst>
                <a:ext uri="{FF2B5EF4-FFF2-40B4-BE49-F238E27FC236}">
                  <a16:creationId xmlns:a16="http://schemas.microsoft.com/office/drawing/2014/main" id="{1BD4FAE5-51C4-CC93-99D8-BCDE520B1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" y="1723"/>
              <a:ext cx="47" cy="72"/>
            </a:xfrm>
            <a:custGeom>
              <a:avLst/>
              <a:gdLst>
                <a:gd name="T0" fmla="*/ 15 w 15"/>
                <a:gd name="T1" fmla="*/ 3 h 23"/>
                <a:gd name="T2" fmla="*/ 14 w 15"/>
                <a:gd name="T3" fmla="*/ 5 h 23"/>
                <a:gd name="T4" fmla="*/ 4 w 15"/>
                <a:gd name="T5" fmla="*/ 21 h 23"/>
                <a:gd name="T6" fmla="*/ 1 w 15"/>
                <a:gd name="T7" fmla="*/ 22 h 23"/>
                <a:gd name="T8" fmla="*/ 0 w 15"/>
                <a:gd name="T9" fmla="*/ 21 h 23"/>
                <a:gd name="T10" fmla="*/ 9 w 15"/>
                <a:gd name="T11" fmla="*/ 2 h 23"/>
                <a:gd name="T12" fmla="*/ 12 w 15"/>
                <a:gd name="T13" fmla="*/ 1 h 23"/>
                <a:gd name="T14" fmla="*/ 15 w 15"/>
                <a:gd name="T15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3">
                  <a:moveTo>
                    <a:pt x="15" y="3"/>
                  </a:moveTo>
                  <a:cubicBezTo>
                    <a:pt x="15" y="3"/>
                    <a:pt x="14" y="4"/>
                    <a:pt x="14" y="5"/>
                  </a:cubicBezTo>
                  <a:cubicBezTo>
                    <a:pt x="10" y="10"/>
                    <a:pt x="5" y="15"/>
                    <a:pt x="4" y="21"/>
                  </a:cubicBezTo>
                  <a:cubicBezTo>
                    <a:pt x="4" y="23"/>
                    <a:pt x="2" y="23"/>
                    <a:pt x="1" y="22"/>
                  </a:cubicBezTo>
                  <a:cubicBezTo>
                    <a:pt x="1" y="22"/>
                    <a:pt x="0" y="22"/>
                    <a:pt x="0" y="21"/>
                  </a:cubicBezTo>
                  <a:cubicBezTo>
                    <a:pt x="3" y="15"/>
                    <a:pt x="6" y="8"/>
                    <a:pt x="9" y="2"/>
                  </a:cubicBezTo>
                  <a:cubicBezTo>
                    <a:pt x="10" y="0"/>
                    <a:pt x="11" y="1"/>
                    <a:pt x="12" y="1"/>
                  </a:cubicBezTo>
                  <a:cubicBezTo>
                    <a:pt x="13" y="1"/>
                    <a:pt x="14" y="1"/>
                    <a:pt x="15" y="3"/>
                  </a:cubicBezTo>
                  <a:close/>
                </a:path>
              </a:pathLst>
            </a:custGeom>
            <a:solidFill>
              <a:srgbClr val="F0F6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3" name="Freeform 101">
              <a:extLst>
                <a:ext uri="{FF2B5EF4-FFF2-40B4-BE49-F238E27FC236}">
                  <a16:creationId xmlns:a16="http://schemas.microsoft.com/office/drawing/2014/main" id="{54B1720A-6EDA-8958-3867-238B0B6DB4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3" y="1733"/>
              <a:ext cx="40" cy="68"/>
            </a:xfrm>
            <a:custGeom>
              <a:avLst/>
              <a:gdLst>
                <a:gd name="T0" fmla="*/ 0 w 13"/>
                <a:gd name="T1" fmla="*/ 20 h 22"/>
                <a:gd name="T2" fmla="*/ 8 w 13"/>
                <a:gd name="T3" fmla="*/ 2 h 22"/>
                <a:gd name="T4" fmla="*/ 11 w 13"/>
                <a:gd name="T5" fmla="*/ 1 h 22"/>
                <a:gd name="T6" fmla="*/ 12 w 13"/>
                <a:gd name="T7" fmla="*/ 4 h 22"/>
                <a:gd name="T8" fmla="*/ 3 w 13"/>
                <a:gd name="T9" fmla="*/ 20 h 22"/>
                <a:gd name="T10" fmla="*/ 0 w 13"/>
                <a:gd name="T1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2">
                  <a:moveTo>
                    <a:pt x="0" y="20"/>
                  </a:moveTo>
                  <a:cubicBezTo>
                    <a:pt x="1" y="13"/>
                    <a:pt x="5" y="8"/>
                    <a:pt x="8" y="2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3" y="1"/>
                    <a:pt x="13" y="2"/>
                    <a:pt x="12" y="4"/>
                  </a:cubicBezTo>
                  <a:cubicBezTo>
                    <a:pt x="10" y="9"/>
                    <a:pt x="6" y="14"/>
                    <a:pt x="3" y="20"/>
                  </a:cubicBezTo>
                  <a:cubicBezTo>
                    <a:pt x="3" y="22"/>
                    <a:pt x="1" y="20"/>
                    <a:pt x="0" y="20"/>
                  </a:cubicBezTo>
                  <a:close/>
                </a:path>
              </a:pathLst>
            </a:custGeom>
            <a:solidFill>
              <a:srgbClr val="F0F6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4" name="Freeform 102">
              <a:extLst>
                <a:ext uri="{FF2B5EF4-FFF2-40B4-BE49-F238E27FC236}">
                  <a16:creationId xmlns:a16="http://schemas.microsoft.com/office/drawing/2014/main" id="{B6AAE4C7-3E06-5510-764E-A30151A45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7" y="1966"/>
              <a:ext cx="31" cy="41"/>
            </a:xfrm>
            <a:custGeom>
              <a:avLst/>
              <a:gdLst>
                <a:gd name="T0" fmla="*/ 1 w 10"/>
                <a:gd name="T1" fmla="*/ 12 h 13"/>
                <a:gd name="T2" fmla="*/ 3 w 10"/>
                <a:gd name="T3" fmla="*/ 2 h 13"/>
                <a:gd name="T4" fmla="*/ 7 w 10"/>
                <a:gd name="T5" fmla="*/ 0 h 13"/>
                <a:gd name="T6" fmla="*/ 8 w 10"/>
                <a:gd name="T7" fmla="*/ 3 h 13"/>
                <a:gd name="T8" fmla="*/ 8 w 10"/>
                <a:gd name="T9" fmla="*/ 8 h 13"/>
                <a:gd name="T10" fmla="*/ 10 w 10"/>
                <a:gd name="T11" fmla="*/ 12 h 13"/>
                <a:gd name="T12" fmla="*/ 7 w 10"/>
                <a:gd name="T13" fmla="*/ 13 h 13"/>
                <a:gd name="T14" fmla="*/ 1 w 10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3">
                  <a:moveTo>
                    <a:pt x="1" y="12"/>
                  </a:moveTo>
                  <a:cubicBezTo>
                    <a:pt x="0" y="8"/>
                    <a:pt x="2" y="5"/>
                    <a:pt x="3" y="2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8" y="0"/>
                    <a:pt x="8" y="2"/>
                    <a:pt x="8" y="3"/>
                  </a:cubicBezTo>
                  <a:cubicBezTo>
                    <a:pt x="8" y="4"/>
                    <a:pt x="8" y="6"/>
                    <a:pt x="8" y="8"/>
                  </a:cubicBezTo>
                  <a:cubicBezTo>
                    <a:pt x="7" y="10"/>
                    <a:pt x="8" y="11"/>
                    <a:pt x="10" y="12"/>
                  </a:cubicBezTo>
                  <a:cubicBezTo>
                    <a:pt x="9" y="13"/>
                    <a:pt x="8" y="13"/>
                    <a:pt x="7" y="13"/>
                  </a:cubicBezTo>
                  <a:cubicBezTo>
                    <a:pt x="5" y="13"/>
                    <a:pt x="3" y="13"/>
                    <a:pt x="1" y="12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5" name="Freeform 103">
              <a:extLst>
                <a:ext uri="{FF2B5EF4-FFF2-40B4-BE49-F238E27FC236}">
                  <a16:creationId xmlns:a16="http://schemas.microsoft.com/office/drawing/2014/main" id="{1CCCC7FE-F014-3E4A-D808-D59231EFD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5" y="1895"/>
              <a:ext cx="50" cy="49"/>
            </a:xfrm>
            <a:custGeom>
              <a:avLst/>
              <a:gdLst>
                <a:gd name="T0" fmla="*/ 6 w 16"/>
                <a:gd name="T1" fmla="*/ 1 h 16"/>
                <a:gd name="T2" fmla="*/ 3 w 16"/>
                <a:gd name="T3" fmla="*/ 8 h 16"/>
                <a:gd name="T4" fmla="*/ 9 w 16"/>
                <a:gd name="T5" fmla="*/ 13 h 16"/>
                <a:gd name="T6" fmla="*/ 13 w 16"/>
                <a:gd name="T7" fmla="*/ 8 h 16"/>
                <a:gd name="T8" fmla="*/ 13 w 16"/>
                <a:gd name="T9" fmla="*/ 6 h 16"/>
                <a:gd name="T10" fmla="*/ 14 w 16"/>
                <a:gd name="T11" fmla="*/ 11 h 16"/>
                <a:gd name="T12" fmla="*/ 6 w 16"/>
                <a:gd name="T13" fmla="*/ 14 h 16"/>
                <a:gd name="T14" fmla="*/ 3 w 16"/>
                <a:gd name="T15" fmla="*/ 3 h 16"/>
                <a:gd name="T16" fmla="*/ 5 w 16"/>
                <a:gd name="T17" fmla="*/ 0 h 16"/>
                <a:gd name="T18" fmla="*/ 6 w 16"/>
                <a:gd name="T1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6" y="1"/>
                  </a:moveTo>
                  <a:cubicBezTo>
                    <a:pt x="5" y="3"/>
                    <a:pt x="3" y="5"/>
                    <a:pt x="3" y="8"/>
                  </a:cubicBezTo>
                  <a:cubicBezTo>
                    <a:pt x="4" y="12"/>
                    <a:pt x="5" y="13"/>
                    <a:pt x="9" y="13"/>
                  </a:cubicBezTo>
                  <a:cubicBezTo>
                    <a:pt x="12" y="13"/>
                    <a:pt x="13" y="12"/>
                    <a:pt x="13" y="8"/>
                  </a:cubicBezTo>
                  <a:cubicBezTo>
                    <a:pt x="13" y="7"/>
                    <a:pt x="13" y="7"/>
                    <a:pt x="13" y="6"/>
                  </a:cubicBezTo>
                  <a:cubicBezTo>
                    <a:pt x="15" y="7"/>
                    <a:pt x="16" y="9"/>
                    <a:pt x="14" y="11"/>
                  </a:cubicBezTo>
                  <a:cubicBezTo>
                    <a:pt x="12" y="14"/>
                    <a:pt x="9" y="16"/>
                    <a:pt x="6" y="14"/>
                  </a:cubicBezTo>
                  <a:cubicBezTo>
                    <a:pt x="1" y="12"/>
                    <a:pt x="0" y="8"/>
                    <a:pt x="3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6" name="Freeform 104">
              <a:extLst>
                <a:ext uri="{FF2B5EF4-FFF2-40B4-BE49-F238E27FC236}">
                  <a16:creationId xmlns:a16="http://schemas.microsoft.com/office/drawing/2014/main" id="{4293960A-6DDF-BF48-F51B-CDE7A4AA9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6" y="1708"/>
              <a:ext cx="31" cy="53"/>
            </a:xfrm>
            <a:custGeom>
              <a:avLst/>
              <a:gdLst>
                <a:gd name="T0" fmla="*/ 10 w 10"/>
                <a:gd name="T1" fmla="*/ 3 h 17"/>
                <a:gd name="T2" fmla="*/ 5 w 10"/>
                <a:gd name="T3" fmla="*/ 10 h 17"/>
                <a:gd name="T4" fmla="*/ 1 w 10"/>
                <a:gd name="T5" fmla="*/ 17 h 17"/>
                <a:gd name="T6" fmla="*/ 1 w 10"/>
                <a:gd name="T7" fmla="*/ 13 h 17"/>
                <a:gd name="T8" fmla="*/ 4 w 10"/>
                <a:gd name="T9" fmla="*/ 4 h 17"/>
                <a:gd name="T10" fmla="*/ 10 w 10"/>
                <a:gd name="T1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7">
                  <a:moveTo>
                    <a:pt x="10" y="3"/>
                  </a:moveTo>
                  <a:cubicBezTo>
                    <a:pt x="8" y="5"/>
                    <a:pt x="6" y="7"/>
                    <a:pt x="5" y="10"/>
                  </a:cubicBezTo>
                  <a:cubicBezTo>
                    <a:pt x="4" y="12"/>
                    <a:pt x="3" y="14"/>
                    <a:pt x="1" y="17"/>
                  </a:cubicBezTo>
                  <a:cubicBezTo>
                    <a:pt x="0" y="15"/>
                    <a:pt x="0" y="14"/>
                    <a:pt x="1" y="13"/>
                  </a:cubicBezTo>
                  <a:cubicBezTo>
                    <a:pt x="2" y="10"/>
                    <a:pt x="3" y="7"/>
                    <a:pt x="4" y="4"/>
                  </a:cubicBezTo>
                  <a:cubicBezTo>
                    <a:pt x="5" y="0"/>
                    <a:pt x="7" y="0"/>
                    <a:pt x="10" y="3"/>
                  </a:cubicBezTo>
                  <a:close/>
                </a:path>
              </a:pathLst>
            </a:custGeom>
            <a:solidFill>
              <a:srgbClr val="EAF5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7" name="Freeform 105">
              <a:extLst>
                <a:ext uri="{FF2B5EF4-FFF2-40B4-BE49-F238E27FC236}">
                  <a16:creationId xmlns:a16="http://schemas.microsoft.com/office/drawing/2014/main" id="{A06DA2E3-26C9-15C5-56FA-69C2AA41E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9" y="2035"/>
              <a:ext cx="47" cy="31"/>
            </a:xfrm>
            <a:custGeom>
              <a:avLst/>
              <a:gdLst>
                <a:gd name="T0" fmla="*/ 0 w 15"/>
                <a:gd name="T1" fmla="*/ 1 h 10"/>
                <a:gd name="T2" fmla="*/ 3 w 15"/>
                <a:gd name="T3" fmla="*/ 1 h 10"/>
                <a:gd name="T4" fmla="*/ 9 w 15"/>
                <a:gd name="T5" fmla="*/ 1 h 10"/>
                <a:gd name="T6" fmla="*/ 12 w 15"/>
                <a:gd name="T7" fmla="*/ 2 h 10"/>
                <a:gd name="T8" fmla="*/ 15 w 15"/>
                <a:gd name="T9" fmla="*/ 2 h 10"/>
                <a:gd name="T10" fmla="*/ 8 w 15"/>
                <a:gd name="T11" fmla="*/ 5 h 10"/>
                <a:gd name="T12" fmla="*/ 0 w 15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0">
                  <a:moveTo>
                    <a:pt x="0" y="1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5" y="3"/>
                    <a:pt x="7" y="3"/>
                    <a:pt x="9" y="1"/>
                  </a:cubicBezTo>
                  <a:cubicBezTo>
                    <a:pt x="10" y="0"/>
                    <a:pt x="12" y="0"/>
                    <a:pt x="12" y="2"/>
                  </a:cubicBezTo>
                  <a:cubicBezTo>
                    <a:pt x="13" y="4"/>
                    <a:pt x="14" y="3"/>
                    <a:pt x="15" y="2"/>
                  </a:cubicBezTo>
                  <a:cubicBezTo>
                    <a:pt x="13" y="10"/>
                    <a:pt x="14" y="9"/>
                    <a:pt x="8" y="5"/>
                  </a:cubicBezTo>
                  <a:cubicBezTo>
                    <a:pt x="5" y="4"/>
                    <a:pt x="3" y="2"/>
                    <a:pt x="0" y="1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8" name="Freeform 106">
              <a:extLst>
                <a:ext uri="{FF2B5EF4-FFF2-40B4-BE49-F238E27FC236}">
                  <a16:creationId xmlns:a16="http://schemas.microsoft.com/office/drawing/2014/main" id="{9753CA25-D0CC-BB1A-8294-29B0547EB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" y="1705"/>
              <a:ext cx="19" cy="34"/>
            </a:xfrm>
            <a:custGeom>
              <a:avLst/>
              <a:gdLst>
                <a:gd name="T0" fmla="*/ 1 w 6"/>
                <a:gd name="T1" fmla="*/ 11 h 11"/>
                <a:gd name="T2" fmla="*/ 3 w 6"/>
                <a:gd name="T3" fmla="*/ 1 h 11"/>
                <a:gd name="T4" fmla="*/ 5 w 6"/>
                <a:gd name="T5" fmla="*/ 1 h 11"/>
                <a:gd name="T6" fmla="*/ 5 w 6"/>
                <a:gd name="T7" fmla="*/ 3 h 11"/>
                <a:gd name="T8" fmla="*/ 1 w 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1" y="11"/>
                  </a:moveTo>
                  <a:cubicBezTo>
                    <a:pt x="0" y="8"/>
                    <a:pt x="1" y="3"/>
                    <a:pt x="3" y="1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4" y="6"/>
                    <a:pt x="3" y="8"/>
                    <a:pt x="1" y="11"/>
                  </a:cubicBezTo>
                  <a:close/>
                </a:path>
              </a:pathLst>
            </a:custGeom>
            <a:solidFill>
              <a:srgbClr val="EAF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9" name="Freeform 107">
              <a:extLst>
                <a:ext uri="{FF2B5EF4-FFF2-40B4-BE49-F238E27FC236}">
                  <a16:creationId xmlns:a16="http://schemas.microsoft.com/office/drawing/2014/main" id="{C10FE9A2-CBEE-90A8-5549-475613BA9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2" y="2069"/>
              <a:ext cx="22" cy="12"/>
            </a:xfrm>
            <a:custGeom>
              <a:avLst/>
              <a:gdLst>
                <a:gd name="T0" fmla="*/ 3 w 7"/>
                <a:gd name="T1" fmla="*/ 4 h 4"/>
                <a:gd name="T2" fmla="*/ 0 w 7"/>
                <a:gd name="T3" fmla="*/ 3 h 4"/>
                <a:gd name="T4" fmla="*/ 1 w 7"/>
                <a:gd name="T5" fmla="*/ 2 h 4"/>
                <a:gd name="T6" fmla="*/ 5 w 7"/>
                <a:gd name="T7" fmla="*/ 1 h 4"/>
                <a:gd name="T8" fmla="*/ 5 w 7"/>
                <a:gd name="T9" fmla="*/ 3 h 4"/>
                <a:gd name="T10" fmla="*/ 3 w 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7" y="2"/>
                    <a:pt x="6" y="3"/>
                    <a:pt x="5" y="3"/>
                  </a:cubicBezTo>
                  <a:cubicBezTo>
                    <a:pt x="4" y="4"/>
                    <a:pt x="3" y="3"/>
                    <a:pt x="3" y="4"/>
                  </a:cubicBezTo>
                  <a:close/>
                </a:path>
              </a:pathLst>
            </a:custGeom>
            <a:solidFill>
              <a:srgbClr val="63A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0" name="Freeform 108">
              <a:extLst>
                <a:ext uri="{FF2B5EF4-FFF2-40B4-BE49-F238E27FC236}">
                  <a16:creationId xmlns:a16="http://schemas.microsoft.com/office/drawing/2014/main" id="{86C13B29-98EF-6C08-833E-89B5A9178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9" y="1885"/>
              <a:ext cx="22" cy="16"/>
            </a:xfrm>
            <a:custGeom>
              <a:avLst/>
              <a:gdLst>
                <a:gd name="T0" fmla="*/ 0 w 7"/>
                <a:gd name="T1" fmla="*/ 0 h 5"/>
                <a:gd name="T2" fmla="*/ 7 w 7"/>
                <a:gd name="T3" fmla="*/ 3 h 5"/>
                <a:gd name="T4" fmla="*/ 5 w 7"/>
                <a:gd name="T5" fmla="*/ 4 h 5"/>
                <a:gd name="T6" fmla="*/ 0 w 7"/>
                <a:gd name="T7" fmla="*/ 2 h 5"/>
                <a:gd name="T8" fmla="*/ 0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2" y="1"/>
                    <a:pt x="4" y="2"/>
                    <a:pt x="7" y="3"/>
                  </a:cubicBezTo>
                  <a:cubicBezTo>
                    <a:pt x="6" y="4"/>
                    <a:pt x="5" y="5"/>
                    <a:pt x="5" y="4"/>
                  </a:cubicBezTo>
                  <a:cubicBezTo>
                    <a:pt x="3" y="3"/>
                    <a:pt x="2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3A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1" name="Freeform 109">
              <a:extLst>
                <a:ext uri="{FF2B5EF4-FFF2-40B4-BE49-F238E27FC236}">
                  <a16:creationId xmlns:a16="http://schemas.microsoft.com/office/drawing/2014/main" id="{FD971BE2-72F8-2D6C-C953-12A54E17A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1" y="1702"/>
              <a:ext cx="15" cy="15"/>
            </a:xfrm>
            <a:custGeom>
              <a:avLst/>
              <a:gdLst>
                <a:gd name="T0" fmla="*/ 2 w 5"/>
                <a:gd name="T1" fmla="*/ 5 h 5"/>
                <a:gd name="T2" fmla="*/ 2 w 5"/>
                <a:gd name="T3" fmla="*/ 0 h 5"/>
                <a:gd name="T4" fmla="*/ 4 w 5"/>
                <a:gd name="T5" fmla="*/ 1 h 5"/>
                <a:gd name="T6" fmla="*/ 2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2" y="3"/>
                    <a:pt x="0" y="2"/>
                    <a:pt x="2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5" y="2"/>
                    <a:pt x="3" y="3"/>
                    <a:pt x="2" y="5"/>
                  </a:cubicBezTo>
                  <a:close/>
                </a:path>
              </a:pathLst>
            </a:custGeom>
            <a:solidFill>
              <a:srgbClr val="E9F4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2" name="Freeform 110">
              <a:extLst>
                <a:ext uri="{FF2B5EF4-FFF2-40B4-BE49-F238E27FC236}">
                  <a16:creationId xmlns:a16="http://schemas.microsoft.com/office/drawing/2014/main" id="{941A18C6-1516-FF02-D0C7-C70AB8E4C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" y="1870"/>
              <a:ext cx="13" cy="12"/>
            </a:xfrm>
            <a:custGeom>
              <a:avLst/>
              <a:gdLst>
                <a:gd name="T0" fmla="*/ 3 w 4"/>
                <a:gd name="T1" fmla="*/ 4 h 4"/>
                <a:gd name="T2" fmla="*/ 0 w 4"/>
                <a:gd name="T3" fmla="*/ 3 h 4"/>
                <a:gd name="T4" fmla="*/ 2 w 4"/>
                <a:gd name="T5" fmla="*/ 0 h 4"/>
                <a:gd name="T6" fmla="*/ 3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2" y="4"/>
                    <a:pt x="1" y="3"/>
                    <a:pt x="0" y="3"/>
                  </a:cubicBezTo>
                  <a:cubicBezTo>
                    <a:pt x="0" y="2"/>
                    <a:pt x="0" y="0"/>
                    <a:pt x="2" y="0"/>
                  </a:cubicBezTo>
                  <a:cubicBezTo>
                    <a:pt x="4" y="1"/>
                    <a:pt x="3" y="2"/>
                    <a:pt x="3" y="4"/>
                  </a:cubicBezTo>
                  <a:close/>
                </a:path>
              </a:pathLst>
            </a:custGeom>
            <a:solidFill>
              <a:srgbClr val="63A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3" name="Freeform 111">
              <a:extLst>
                <a:ext uri="{FF2B5EF4-FFF2-40B4-BE49-F238E27FC236}">
                  <a16:creationId xmlns:a16="http://schemas.microsoft.com/office/drawing/2014/main" id="{C95A4D26-4C2A-096B-2607-4202EE22C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7" y="2305"/>
              <a:ext cx="53" cy="56"/>
            </a:xfrm>
            <a:custGeom>
              <a:avLst/>
              <a:gdLst>
                <a:gd name="T0" fmla="*/ 9 w 17"/>
                <a:gd name="T1" fmla="*/ 1 h 18"/>
                <a:gd name="T2" fmla="*/ 9 w 17"/>
                <a:gd name="T3" fmla="*/ 0 h 18"/>
                <a:gd name="T4" fmla="*/ 11 w 17"/>
                <a:gd name="T5" fmla="*/ 0 h 18"/>
                <a:gd name="T6" fmla="*/ 15 w 17"/>
                <a:gd name="T7" fmla="*/ 0 h 18"/>
                <a:gd name="T8" fmla="*/ 17 w 17"/>
                <a:gd name="T9" fmla="*/ 2 h 18"/>
                <a:gd name="T10" fmla="*/ 7 w 17"/>
                <a:gd name="T11" fmla="*/ 16 h 18"/>
                <a:gd name="T12" fmla="*/ 2 w 17"/>
                <a:gd name="T13" fmla="*/ 17 h 18"/>
                <a:gd name="T14" fmla="*/ 2 w 17"/>
                <a:gd name="T15" fmla="*/ 14 h 18"/>
                <a:gd name="T16" fmla="*/ 9 w 17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9" y="1"/>
                  </a:moveTo>
                  <a:cubicBezTo>
                    <a:pt x="9" y="1"/>
                    <a:pt x="9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2" y="0"/>
                    <a:pt x="14" y="0"/>
                    <a:pt x="15" y="0"/>
                  </a:cubicBezTo>
                  <a:cubicBezTo>
                    <a:pt x="16" y="0"/>
                    <a:pt x="17" y="0"/>
                    <a:pt x="17" y="2"/>
                  </a:cubicBezTo>
                  <a:cubicBezTo>
                    <a:pt x="13" y="6"/>
                    <a:pt x="9" y="11"/>
                    <a:pt x="7" y="16"/>
                  </a:cubicBezTo>
                  <a:cubicBezTo>
                    <a:pt x="6" y="18"/>
                    <a:pt x="3" y="17"/>
                    <a:pt x="2" y="17"/>
                  </a:cubicBezTo>
                  <a:cubicBezTo>
                    <a:pt x="0" y="16"/>
                    <a:pt x="2" y="15"/>
                    <a:pt x="2" y="14"/>
                  </a:cubicBezTo>
                  <a:cubicBezTo>
                    <a:pt x="4" y="9"/>
                    <a:pt x="8" y="6"/>
                    <a:pt x="9" y="1"/>
                  </a:cubicBezTo>
                  <a:close/>
                </a:path>
              </a:pathLst>
            </a:custGeom>
            <a:solidFill>
              <a:srgbClr val="F3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4" name="Freeform 112">
              <a:extLst>
                <a:ext uri="{FF2B5EF4-FFF2-40B4-BE49-F238E27FC236}">
                  <a16:creationId xmlns:a16="http://schemas.microsoft.com/office/drawing/2014/main" id="{4AE60CD2-6CC5-CD5A-BE25-D139F6E26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2" y="2302"/>
              <a:ext cx="50" cy="62"/>
            </a:xfrm>
            <a:custGeom>
              <a:avLst/>
              <a:gdLst>
                <a:gd name="T0" fmla="*/ 16 w 16"/>
                <a:gd name="T1" fmla="*/ 1 h 20"/>
                <a:gd name="T2" fmla="*/ 6 w 16"/>
                <a:gd name="T3" fmla="*/ 19 h 20"/>
                <a:gd name="T4" fmla="*/ 5 w 16"/>
                <a:gd name="T5" fmla="*/ 20 h 20"/>
                <a:gd name="T6" fmla="*/ 1 w 16"/>
                <a:gd name="T7" fmla="*/ 19 h 20"/>
                <a:gd name="T8" fmla="*/ 2 w 16"/>
                <a:gd name="T9" fmla="*/ 15 h 20"/>
                <a:gd name="T10" fmla="*/ 10 w 16"/>
                <a:gd name="T11" fmla="*/ 2 h 20"/>
                <a:gd name="T12" fmla="*/ 16 w 16"/>
                <a:gd name="T1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0">
                  <a:moveTo>
                    <a:pt x="16" y="1"/>
                  </a:moveTo>
                  <a:cubicBezTo>
                    <a:pt x="12" y="7"/>
                    <a:pt x="8" y="13"/>
                    <a:pt x="6" y="19"/>
                  </a:cubicBezTo>
                  <a:cubicBezTo>
                    <a:pt x="6" y="19"/>
                    <a:pt x="6" y="20"/>
                    <a:pt x="5" y="20"/>
                  </a:cubicBezTo>
                  <a:cubicBezTo>
                    <a:pt x="4" y="19"/>
                    <a:pt x="2" y="20"/>
                    <a:pt x="1" y="19"/>
                  </a:cubicBezTo>
                  <a:cubicBezTo>
                    <a:pt x="0" y="18"/>
                    <a:pt x="2" y="16"/>
                    <a:pt x="2" y="15"/>
                  </a:cubicBezTo>
                  <a:cubicBezTo>
                    <a:pt x="5" y="11"/>
                    <a:pt x="8" y="7"/>
                    <a:pt x="10" y="2"/>
                  </a:cubicBezTo>
                  <a:cubicBezTo>
                    <a:pt x="11" y="0"/>
                    <a:pt x="13" y="1"/>
                    <a:pt x="16" y="1"/>
                  </a:cubicBezTo>
                  <a:close/>
                </a:path>
              </a:pathLst>
            </a:custGeom>
            <a:solidFill>
              <a:srgbClr val="F0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5" name="Freeform 113">
              <a:extLst>
                <a:ext uri="{FF2B5EF4-FFF2-40B4-BE49-F238E27FC236}">
                  <a16:creationId xmlns:a16="http://schemas.microsoft.com/office/drawing/2014/main" id="{EFDFD994-9C7E-26EF-D8AB-08AD845D3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" y="2305"/>
              <a:ext cx="22" cy="6"/>
            </a:xfrm>
            <a:custGeom>
              <a:avLst/>
              <a:gdLst>
                <a:gd name="T0" fmla="*/ 6 w 7"/>
                <a:gd name="T1" fmla="*/ 2 h 2"/>
                <a:gd name="T2" fmla="*/ 3 w 7"/>
                <a:gd name="T3" fmla="*/ 0 h 2"/>
                <a:gd name="T4" fmla="*/ 0 w 7"/>
                <a:gd name="T5" fmla="*/ 0 h 2"/>
                <a:gd name="T6" fmla="*/ 4 w 7"/>
                <a:gd name="T7" fmla="*/ 0 h 2"/>
                <a:gd name="T8" fmla="*/ 6 w 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6" y="2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6" y="0"/>
                    <a:pt x="7" y="0"/>
                    <a:pt x="6" y="2"/>
                  </a:cubicBezTo>
                  <a:close/>
                </a:path>
              </a:pathLst>
            </a:custGeom>
            <a:solidFill>
              <a:srgbClr val="62A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6" name="Freeform 114">
              <a:extLst>
                <a:ext uri="{FF2B5EF4-FFF2-40B4-BE49-F238E27FC236}">
                  <a16:creationId xmlns:a16="http://schemas.microsoft.com/office/drawing/2014/main" id="{EF5B9C35-D549-2C38-235C-3BFAE6585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" y="1938"/>
              <a:ext cx="25" cy="19"/>
            </a:xfrm>
            <a:custGeom>
              <a:avLst/>
              <a:gdLst>
                <a:gd name="T0" fmla="*/ 0 w 8"/>
                <a:gd name="T1" fmla="*/ 0 h 6"/>
                <a:gd name="T2" fmla="*/ 8 w 8"/>
                <a:gd name="T3" fmla="*/ 4 h 6"/>
                <a:gd name="T4" fmla="*/ 0 w 8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cubicBezTo>
                    <a:pt x="2" y="6"/>
                    <a:pt x="5" y="2"/>
                    <a:pt x="8" y="4"/>
                  </a:cubicBezTo>
                  <a:cubicBezTo>
                    <a:pt x="1" y="5"/>
                    <a:pt x="0" y="5"/>
                    <a:pt x="0" y="0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7" name="Freeform 115">
              <a:extLst>
                <a:ext uri="{FF2B5EF4-FFF2-40B4-BE49-F238E27FC236}">
                  <a16:creationId xmlns:a16="http://schemas.microsoft.com/office/drawing/2014/main" id="{6F6FAD9E-223B-0A67-DFC9-BD54A6D5F6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" y="1947"/>
              <a:ext cx="19" cy="7"/>
            </a:xfrm>
            <a:custGeom>
              <a:avLst/>
              <a:gdLst>
                <a:gd name="T0" fmla="*/ 0 w 6"/>
                <a:gd name="T1" fmla="*/ 2 h 2"/>
                <a:gd name="T2" fmla="*/ 6 w 6"/>
                <a:gd name="T3" fmla="*/ 2 h 2"/>
                <a:gd name="T4" fmla="*/ 0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cubicBezTo>
                    <a:pt x="2" y="0"/>
                    <a:pt x="4" y="0"/>
                    <a:pt x="6" y="2"/>
                  </a:cubicBezTo>
                  <a:cubicBezTo>
                    <a:pt x="4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8" name="Freeform 116">
              <a:extLst>
                <a:ext uri="{FF2B5EF4-FFF2-40B4-BE49-F238E27FC236}">
                  <a16:creationId xmlns:a16="http://schemas.microsoft.com/office/drawing/2014/main" id="{FB12F695-67F1-913B-0D9C-3036BA558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4" y="1972"/>
              <a:ext cx="3" cy="22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0 h 7"/>
                <a:gd name="T4" fmla="*/ 0 w 1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cubicBezTo>
                    <a:pt x="0" y="5"/>
                    <a:pt x="0" y="2"/>
                    <a:pt x="0" y="0"/>
                  </a:cubicBezTo>
                  <a:cubicBezTo>
                    <a:pt x="1" y="2"/>
                    <a:pt x="1" y="5"/>
                    <a:pt x="0" y="7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85172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A5DF3FA0-4181-46A9-BAFA-8D1F302F704B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>
            <a:solidFill>
              <a:srgbClr val="0DD2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92080" y="1347615"/>
            <a:ext cx="3131920" cy="3376250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79356"/>
            <a:ext cx="9144000" cy="776530"/>
          </a:xfrm>
        </p:spPr>
        <p:txBody>
          <a:bodyPr/>
          <a:lstStyle/>
          <a:p>
            <a:pPr algn="ctr"/>
            <a:r>
              <a:rPr lang="fa-IR" altLang="ko-KR" sz="4000" dirty="0">
                <a:solidFill>
                  <a:schemeClr val="accent1"/>
                </a:solidFill>
                <a:cs typeface="B Nazanin" panose="00000400000000000000" pitchFamily="2" charset="-78"/>
              </a:rPr>
              <a:t>اینفوگرافیک نقشه جهان</a:t>
            </a:r>
            <a:endParaRPr lang="ko-KR" altLang="en-US" sz="40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611560" y="1491630"/>
            <a:ext cx="4338608" cy="2657018"/>
          </a:xfrm>
          <a:custGeom>
            <a:avLst/>
            <a:gdLst>
              <a:gd name="T0" fmla="*/ 3609 w 5720"/>
              <a:gd name="T1" fmla="*/ 2874 h 3503"/>
              <a:gd name="T2" fmla="*/ 5106 w 5720"/>
              <a:gd name="T3" fmla="*/ 1874 h 3503"/>
              <a:gd name="T4" fmla="*/ 5015 w 5720"/>
              <a:gd name="T5" fmla="*/ 1600 h 3503"/>
              <a:gd name="T6" fmla="*/ 5022 w 5720"/>
              <a:gd name="T7" fmla="*/ 1512 h 3503"/>
              <a:gd name="T8" fmla="*/ 4997 w 5720"/>
              <a:gd name="T9" fmla="*/ 1441 h 3503"/>
              <a:gd name="T10" fmla="*/ 3851 w 5720"/>
              <a:gd name="T11" fmla="*/ 701 h 3503"/>
              <a:gd name="T12" fmla="*/ 3740 w 5720"/>
              <a:gd name="T13" fmla="*/ 838 h 3503"/>
              <a:gd name="T14" fmla="*/ 3769 w 5720"/>
              <a:gd name="T15" fmla="*/ 1236 h 3503"/>
              <a:gd name="T16" fmla="*/ 3844 w 5720"/>
              <a:gd name="T17" fmla="*/ 954 h 3503"/>
              <a:gd name="T18" fmla="*/ 298 w 5720"/>
              <a:gd name="T19" fmla="*/ 240 h 3503"/>
              <a:gd name="T20" fmla="*/ 466 w 5720"/>
              <a:gd name="T21" fmla="*/ 185 h 3503"/>
              <a:gd name="T22" fmla="*/ 2104 w 5720"/>
              <a:gd name="T23" fmla="*/ 283 h 3503"/>
              <a:gd name="T24" fmla="*/ 3060 w 5720"/>
              <a:gd name="T25" fmla="*/ 354 h 3503"/>
              <a:gd name="T26" fmla="*/ 3537 w 5720"/>
              <a:gd name="T27" fmla="*/ 438 h 3503"/>
              <a:gd name="T28" fmla="*/ 3411 w 5720"/>
              <a:gd name="T29" fmla="*/ 594 h 3503"/>
              <a:gd name="T30" fmla="*/ 3731 w 5720"/>
              <a:gd name="T31" fmla="*/ 598 h 3503"/>
              <a:gd name="T32" fmla="*/ 4077 w 5720"/>
              <a:gd name="T33" fmla="*/ 643 h 3503"/>
              <a:gd name="T34" fmla="*/ 4128 w 5720"/>
              <a:gd name="T35" fmla="*/ 929 h 3503"/>
              <a:gd name="T36" fmla="*/ 4293 w 5720"/>
              <a:gd name="T37" fmla="*/ 1105 h 3503"/>
              <a:gd name="T38" fmla="*/ 4375 w 5720"/>
              <a:gd name="T39" fmla="*/ 1229 h 3503"/>
              <a:gd name="T40" fmla="*/ 4866 w 5720"/>
              <a:gd name="T41" fmla="*/ 800 h 3503"/>
              <a:gd name="T42" fmla="*/ 5313 w 5720"/>
              <a:gd name="T43" fmla="*/ 440 h 3503"/>
              <a:gd name="T44" fmla="*/ 5424 w 5720"/>
              <a:gd name="T45" fmla="*/ 127 h 3503"/>
              <a:gd name="T46" fmla="*/ 5678 w 5720"/>
              <a:gd name="T47" fmla="*/ 376 h 3503"/>
              <a:gd name="T48" fmla="*/ 5551 w 5720"/>
              <a:gd name="T49" fmla="*/ 600 h 3503"/>
              <a:gd name="T50" fmla="*/ 5446 w 5720"/>
              <a:gd name="T51" fmla="*/ 838 h 3503"/>
              <a:gd name="T52" fmla="*/ 5482 w 5720"/>
              <a:gd name="T53" fmla="*/ 970 h 3503"/>
              <a:gd name="T54" fmla="*/ 5197 w 5720"/>
              <a:gd name="T55" fmla="*/ 1183 h 3503"/>
              <a:gd name="T56" fmla="*/ 5140 w 5720"/>
              <a:gd name="T57" fmla="*/ 1434 h 3503"/>
              <a:gd name="T58" fmla="*/ 5155 w 5720"/>
              <a:gd name="T59" fmla="*/ 1538 h 3503"/>
              <a:gd name="T60" fmla="*/ 5073 w 5720"/>
              <a:gd name="T61" fmla="*/ 1600 h 3503"/>
              <a:gd name="T62" fmla="*/ 5064 w 5720"/>
              <a:gd name="T63" fmla="*/ 1701 h 3503"/>
              <a:gd name="T64" fmla="*/ 5133 w 5720"/>
              <a:gd name="T65" fmla="*/ 1976 h 3503"/>
              <a:gd name="T66" fmla="*/ 5048 w 5720"/>
              <a:gd name="T67" fmla="*/ 2083 h 3503"/>
              <a:gd name="T68" fmla="*/ 4797 w 5720"/>
              <a:gd name="T69" fmla="*/ 2347 h 3503"/>
              <a:gd name="T70" fmla="*/ 4669 w 5720"/>
              <a:gd name="T71" fmla="*/ 2505 h 3503"/>
              <a:gd name="T72" fmla="*/ 4768 w 5720"/>
              <a:gd name="T73" fmla="*/ 2923 h 3503"/>
              <a:gd name="T74" fmla="*/ 4909 w 5720"/>
              <a:gd name="T75" fmla="*/ 3414 h 3503"/>
              <a:gd name="T76" fmla="*/ 4702 w 5720"/>
              <a:gd name="T77" fmla="*/ 3350 h 3503"/>
              <a:gd name="T78" fmla="*/ 4549 w 5720"/>
              <a:gd name="T79" fmla="*/ 3112 h 3503"/>
              <a:gd name="T80" fmla="*/ 4197 w 5720"/>
              <a:gd name="T81" fmla="*/ 2905 h 3503"/>
              <a:gd name="T82" fmla="*/ 3875 w 5720"/>
              <a:gd name="T83" fmla="*/ 2863 h 3503"/>
              <a:gd name="T84" fmla="*/ 3706 w 5720"/>
              <a:gd name="T85" fmla="*/ 2885 h 3503"/>
              <a:gd name="T86" fmla="*/ 3713 w 5720"/>
              <a:gd name="T87" fmla="*/ 2952 h 3503"/>
              <a:gd name="T88" fmla="*/ 3733 w 5720"/>
              <a:gd name="T89" fmla="*/ 3043 h 3503"/>
              <a:gd name="T90" fmla="*/ 3582 w 5720"/>
              <a:gd name="T91" fmla="*/ 3038 h 3503"/>
              <a:gd name="T92" fmla="*/ 3326 w 5720"/>
              <a:gd name="T93" fmla="*/ 2989 h 3503"/>
              <a:gd name="T94" fmla="*/ 2886 w 5720"/>
              <a:gd name="T95" fmla="*/ 3140 h 3503"/>
              <a:gd name="T96" fmla="*/ 2855 w 5720"/>
              <a:gd name="T97" fmla="*/ 3160 h 3503"/>
              <a:gd name="T98" fmla="*/ 2758 w 5720"/>
              <a:gd name="T99" fmla="*/ 3334 h 3503"/>
              <a:gd name="T100" fmla="*/ 2657 w 5720"/>
              <a:gd name="T101" fmla="*/ 3458 h 3503"/>
              <a:gd name="T102" fmla="*/ 2264 w 5720"/>
              <a:gd name="T103" fmla="*/ 2936 h 3503"/>
              <a:gd name="T104" fmla="*/ 1884 w 5720"/>
              <a:gd name="T105" fmla="*/ 2901 h 3503"/>
              <a:gd name="T106" fmla="*/ 1378 w 5720"/>
              <a:gd name="T107" fmla="*/ 2652 h 3503"/>
              <a:gd name="T108" fmla="*/ 577 w 5720"/>
              <a:gd name="T109" fmla="*/ 2358 h 3503"/>
              <a:gd name="T110" fmla="*/ 344 w 5720"/>
              <a:gd name="T111" fmla="*/ 2047 h 3503"/>
              <a:gd name="T112" fmla="*/ 111 w 5720"/>
              <a:gd name="T113" fmla="*/ 1700 h 3503"/>
              <a:gd name="T114" fmla="*/ 84 w 5720"/>
              <a:gd name="T115" fmla="*/ 1530 h 3503"/>
              <a:gd name="T116" fmla="*/ 31 w 5720"/>
              <a:gd name="T117" fmla="*/ 1225 h 3503"/>
              <a:gd name="T118" fmla="*/ 98 w 5720"/>
              <a:gd name="T119" fmla="*/ 841 h 3503"/>
              <a:gd name="T120" fmla="*/ 280 w 5720"/>
              <a:gd name="T121" fmla="*/ 278 h 3503"/>
              <a:gd name="T122" fmla="*/ 433 w 5720"/>
              <a:gd name="T123" fmla="*/ 107 h 3503"/>
              <a:gd name="T124" fmla="*/ 466 w 5720"/>
              <a:gd name="T125" fmla="*/ 92 h 3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0" h="3503">
                <a:moveTo>
                  <a:pt x="3058" y="2983"/>
                </a:moveTo>
                <a:lnTo>
                  <a:pt x="3055" y="2989"/>
                </a:lnTo>
                <a:lnTo>
                  <a:pt x="3049" y="2992"/>
                </a:lnTo>
                <a:lnTo>
                  <a:pt x="3046" y="2996"/>
                </a:lnTo>
                <a:lnTo>
                  <a:pt x="3044" y="2998"/>
                </a:lnTo>
                <a:lnTo>
                  <a:pt x="3040" y="3000"/>
                </a:lnTo>
                <a:lnTo>
                  <a:pt x="3038" y="3003"/>
                </a:lnTo>
                <a:lnTo>
                  <a:pt x="3044" y="3009"/>
                </a:lnTo>
                <a:lnTo>
                  <a:pt x="3048" y="3016"/>
                </a:lnTo>
                <a:lnTo>
                  <a:pt x="3049" y="3023"/>
                </a:lnTo>
                <a:lnTo>
                  <a:pt x="3062" y="3020"/>
                </a:lnTo>
                <a:lnTo>
                  <a:pt x="3058" y="3009"/>
                </a:lnTo>
                <a:lnTo>
                  <a:pt x="3057" y="2998"/>
                </a:lnTo>
                <a:lnTo>
                  <a:pt x="3058" y="2989"/>
                </a:lnTo>
                <a:lnTo>
                  <a:pt x="3058" y="2983"/>
                </a:lnTo>
                <a:close/>
                <a:moveTo>
                  <a:pt x="4769" y="2972"/>
                </a:moveTo>
                <a:lnTo>
                  <a:pt x="4769" y="2976"/>
                </a:lnTo>
                <a:lnTo>
                  <a:pt x="4775" y="2981"/>
                </a:lnTo>
                <a:lnTo>
                  <a:pt x="4777" y="2987"/>
                </a:lnTo>
                <a:lnTo>
                  <a:pt x="4782" y="2992"/>
                </a:lnTo>
                <a:lnTo>
                  <a:pt x="4784" y="2994"/>
                </a:lnTo>
                <a:lnTo>
                  <a:pt x="4784" y="2994"/>
                </a:lnTo>
                <a:lnTo>
                  <a:pt x="4784" y="2994"/>
                </a:lnTo>
                <a:lnTo>
                  <a:pt x="4784" y="2994"/>
                </a:lnTo>
                <a:lnTo>
                  <a:pt x="4784" y="2994"/>
                </a:lnTo>
                <a:lnTo>
                  <a:pt x="4786" y="2996"/>
                </a:lnTo>
                <a:lnTo>
                  <a:pt x="4786" y="2972"/>
                </a:lnTo>
                <a:lnTo>
                  <a:pt x="4769" y="2972"/>
                </a:lnTo>
                <a:close/>
                <a:moveTo>
                  <a:pt x="3617" y="2861"/>
                </a:moveTo>
                <a:lnTo>
                  <a:pt x="3613" y="2869"/>
                </a:lnTo>
                <a:lnTo>
                  <a:pt x="3609" y="2874"/>
                </a:lnTo>
                <a:lnTo>
                  <a:pt x="3604" y="2880"/>
                </a:lnTo>
                <a:lnTo>
                  <a:pt x="3597" y="2885"/>
                </a:lnTo>
                <a:lnTo>
                  <a:pt x="3597" y="2889"/>
                </a:lnTo>
                <a:lnTo>
                  <a:pt x="3637" y="2889"/>
                </a:lnTo>
                <a:lnTo>
                  <a:pt x="3640" y="2887"/>
                </a:lnTo>
                <a:lnTo>
                  <a:pt x="3642" y="2885"/>
                </a:lnTo>
                <a:lnTo>
                  <a:pt x="3648" y="2885"/>
                </a:lnTo>
                <a:lnTo>
                  <a:pt x="3653" y="2885"/>
                </a:lnTo>
                <a:lnTo>
                  <a:pt x="3655" y="2881"/>
                </a:lnTo>
                <a:lnTo>
                  <a:pt x="3657" y="2880"/>
                </a:lnTo>
                <a:lnTo>
                  <a:pt x="3658" y="2880"/>
                </a:lnTo>
                <a:lnTo>
                  <a:pt x="3660" y="2876"/>
                </a:lnTo>
                <a:lnTo>
                  <a:pt x="3660" y="2872"/>
                </a:lnTo>
                <a:lnTo>
                  <a:pt x="3648" y="2870"/>
                </a:lnTo>
                <a:lnTo>
                  <a:pt x="3638" y="2867"/>
                </a:lnTo>
                <a:lnTo>
                  <a:pt x="3629" y="2863"/>
                </a:lnTo>
                <a:lnTo>
                  <a:pt x="3617" y="2861"/>
                </a:lnTo>
                <a:close/>
                <a:moveTo>
                  <a:pt x="3875" y="2803"/>
                </a:moveTo>
                <a:lnTo>
                  <a:pt x="3875" y="2807"/>
                </a:lnTo>
                <a:lnTo>
                  <a:pt x="3875" y="2809"/>
                </a:lnTo>
                <a:lnTo>
                  <a:pt x="3877" y="2810"/>
                </a:lnTo>
                <a:lnTo>
                  <a:pt x="3877" y="2812"/>
                </a:lnTo>
                <a:lnTo>
                  <a:pt x="3878" y="2814"/>
                </a:lnTo>
                <a:lnTo>
                  <a:pt x="3878" y="2803"/>
                </a:lnTo>
                <a:lnTo>
                  <a:pt x="3875" y="2803"/>
                </a:lnTo>
                <a:close/>
                <a:moveTo>
                  <a:pt x="5124" y="1856"/>
                </a:moveTo>
                <a:lnTo>
                  <a:pt x="5120" y="1861"/>
                </a:lnTo>
                <a:lnTo>
                  <a:pt x="5118" y="1867"/>
                </a:lnTo>
                <a:lnTo>
                  <a:pt x="5115" y="1870"/>
                </a:lnTo>
                <a:lnTo>
                  <a:pt x="5111" y="1872"/>
                </a:lnTo>
                <a:lnTo>
                  <a:pt x="5106" y="1874"/>
                </a:lnTo>
                <a:lnTo>
                  <a:pt x="5100" y="1876"/>
                </a:lnTo>
                <a:lnTo>
                  <a:pt x="5095" y="1880"/>
                </a:lnTo>
                <a:lnTo>
                  <a:pt x="5095" y="1881"/>
                </a:lnTo>
                <a:lnTo>
                  <a:pt x="5097" y="1881"/>
                </a:lnTo>
                <a:lnTo>
                  <a:pt x="5097" y="1881"/>
                </a:lnTo>
                <a:lnTo>
                  <a:pt x="5097" y="1881"/>
                </a:lnTo>
                <a:lnTo>
                  <a:pt x="5097" y="1881"/>
                </a:lnTo>
                <a:lnTo>
                  <a:pt x="5098" y="1883"/>
                </a:lnTo>
                <a:lnTo>
                  <a:pt x="5098" y="1887"/>
                </a:lnTo>
                <a:lnTo>
                  <a:pt x="5109" y="1880"/>
                </a:lnTo>
                <a:lnTo>
                  <a:pt x="5120" y="1874"/>
                </a:lnTo>
                <a:lnTo>
                  <a:pt x="5135" y="1870"/>
                </a:lnTo>
                <a:lnTo>
                  <a:pt x="5137" y="1874"/>
                </a:lnTo>
                <a:lnTo>
                  <a:pt x="5138" y="1878"/>
                </a:lnTo>
                <a:lnTo>
                  <a:pt x="5140" y="1878"/>
                </a:lnTo>
                <a:lnTo>
                  <a:pt x="5140" y="1880"/>
                </a:lnTo>
                <a:lnTo>
                  <a:pt x="5144" y="1881"/>
                </a:lnTo>
                <a:lnTo>
                  <a:pt x="5148" y="1883"/>
                </a:lnTo>
                <a:lnTo>
                  <a:pt x="5148" y="1870"/>
                </a:lnTo>
                <a:lnTo>
                  <a:pt x="5153" y="1872"/>
                </a:lnTo>
                <a:lnTo>
                  <a:pt x="5157" y="1872"/>
                </a:lnTo>
                <a:lnTo>
                  <a:pt x="5160" y="1874"/>
                </a:lnTo>
                <a:lnTo>
                  <a:pt x="5164" y="1876"/>
                </a:lnTo>
                <a:lnTo>
                  <a:pt x="5160" y="1863"/>
                </a:lnTo>
                <a:lnTo>
                  <a:pt x="5148" y="1863"/>
                </a:lnTo>
                <a:lnTo>
                  <a:pt x="5137" y="1860"/>
                </a:lnTo>
                <a:lnTo>
                  <a:pt x="5124" y="1856"/>
                </a:lnTo>
                <a:close/>
                <a:moveTo>
                  <a:pt x="5011" y="1594"/>
                </a:moveTo>
                <a:lnTo>
                  <a:pt x="5011" y="1596"/>
                </a:lnTo>
                <a:lnTo>
                  <a:pt x="5013" y="1598"/>
                </a:lnTo>
                <a:lnTo>
                  <a:pt x="5015" y="1600"/>
                </a:lnTo>
                <a:lnTo>
                  <a:pt x="5017" y="1600"/>
                </a:lnTo>
                <a:lnTo>
                  <a:pt x="5020" y="1601"/>
                </a:lnTo>
                <a:lnTo>
                  <a:pt x="5020" y="1600"/>
                </a:lnTo>
                <a:lnTo>
                  <a:pt x="5018" y="1598"/>
                </a:lnTo>
                <a:lnTo>
                  <a:pt x="5015" y="1596"/>
                </a:lnTo>
                <a:lnTo>
                  <a:pt x="5013" y="1594"/>
                </a:lnTo>
                <a:lnTo>
                  <a:pt x="5011" y="1594"/>
                </a:lnTo>
                <a:close/>
                <a:moveTo>
                  <a:pt x="120" y="1520"/>
                </a:moveTo>
                <a:lnTo>
                  <a:pt x="120" y="1523"/>
                </a:lnTo>
                <a:lnTo>
                  <a:pt x="118" y="1527"/>
                </a:lnTo>
                <a:lnTo>
                  <a:pt x="118" y="1527"/>
                </a:lnTo>
                <a:lnTo>
                  <a:pt x="118" y="1527"/>
                </a:lnTo>
                <a:lnTo>
                  <a:pt x="118" y="1529"/>
                </a:lnTo>
                <a:lnTo>
                  <a:pt x="120" y="1530"/>
                </a:lnTo>
                <a:lnTo>
                  <a:pt x="122" y="1534"/>
                </a:lnTo>
                <a:lnTo>
                  <a:pt x="124" y="1536"/>
                </a:lnTo>
                <a:lnTo>
                  <a:pt x="126" y="1538"/>
                </a:lnTo>
                <a:lnTo>
                  <a:pt x="128" y="1540"/>
                </a:lnTo>
                <a:lnTo>
                  <a:pt x="128" y="1534"/>
                </a:lnTo>
                <a:lnTo>
                  <a:pt x="126" y="1530"/>
                </a:lnTo>
                <a:lnTo>
                  <a:pt x="126" y="1527"/>
                </a:lnTo>
                <a:lnTo>
                  <a:pt x="126" y="1525"/>
                </a:lnTo>
                <a:lnTo>
                  <a:pt x="124" y="1523"/>
                </a:lnTo>
                <a:lnTo>
                  <a:pt x="120" y="1520"/>
                </a:lnTo>
                <a:close/>
                <a:moveTo>
                  <a:pt x="5017" y="1509"/>
                </a:moveTo>
                <a:lnTo>
                  <a:pt x="5018" y="1510"/>
                </a:lnTo>
                <a:lnTo>
                  <a:pt x="5018" y="1510"/>
                </a:lnTo>
                <a:lnTo>
                  <a:pt x="5020" y="1512"/>
                </a:lnTo>
                <a:lnTo>
                  <a:pt x="5020" y="1512"/>
                </a:lnTo>
                <a:lnTo>
                  <a:pt x="5024" y="1512"/>
                </a:lnTo>
                <a:lnTo>
                  <a:pt x="5022" y="1512"/>
                </a:lnTo>
                <a:lnTo>
                  <a:pt x="5022" y="1510"/>
                </a:lnTo>
                <a:lnTo>
                  <a:pt x="5020" y="1510"/>
                </a:lnTo>
                <a:lnTo>
                  <a:pt x="5018" y="1510"/>
                </a:lnTo>
                <a:lnTo>
                  <a:pt x="5017" y="1509"/>
                </a:lnTo>
                <a:close/>
                <a:moveTo>
                  <a:pt x="4991" y="1492"/>
                </a:moveTo>
                <a:lnTo>
                  <a:pt x="4995" y="1510"/>
                </a:lnTo>
                <a:lnTo>
                  <a:pt x="5000" y="1523"/>
                </a:lnTo>
                <a:lnTo>
                  <a:pt x="5006" y="1536"/>
                </a:lnTo>
                <a:lnTo>
                  <a:pt x="5011" y="1549"/>
                </a:lnTo>
                <a:lnTo>
                  <a:pt x="5015" y="1549"/>
                </a:lnTo>
                <a:lnTo>
                  <a:pt x="5017" y="1532"/>
                </a:lnTo>
                <a:lnTo>
                  <a:pt x="5008" y="1521"/>
                </a:lnTo>
                <a:lnTo>
                  <a:pt x="5002" y="1509"/>
                </a:lnTo>
                <a:lnTo>
                  <a:pt x="5000" y="1492"/>
                </a:lnTo>
                <a:lnTo>
                  <a:pt x="4991" y="1492"/>
                </a:lnTo>
                <a:close/>
                <a:moveTo>
                  <a:pt x="120" y="1467"/>
                </a:moveTo>
                <a:lnTo>
                  <a:pt x="122" y="1469"/>
                </a:lnTo>
                <a:lnTo>
                  <a:pt x="124" y="1470"/>
                </a:lnTo>
                <a:lnTo>
                  <a:pt x="126" y="1470"/>
                </a:lnTo>
                <a:lnTo>
                  <a:pt x="128" y="1469"/>
                </a:lnTo>
                <a:lnTo>
                  <a:pt x="131" y="1467"/>
                </a:lnTo>
                <a:lnTo>
                  <a:pt x="120" y="1467"/>
                </a:lnTo>
                <a:close/>
                <a:moveTo>
                  <a:pt x="4993" y="1429"/>
                </a:moveTo>
                <a:lnTo>
                  <a:pt x="4988" y="1452"/>
                </a:lnTo>
                <a:lnTo>
                  <a:pt x="4991" y="1456"/>
                </a:lnTo>
                <a:lnTo>
                  <a:pt x="4993" y="1460"/>
                </a:lnTo>
                <a:lnTo>
                  <a:pt x="4997" y="1465"/>
                </a:lnTo>
                <a:lnTo>
                  <a:pt x="5004" y="1465"/>
                </a:lnTo>
                <a:lnTo>
                  <a:pt x="5004" y="1461"/>
                </a:lnTo>
                <a:lnTo>
                  <a:pt x="4997" y="1452"/>
                </a:lnTo>
                <a:lnTo>
                  <a:pt x="4997" y="1441"/>
                </a:lnTo>
                <a:lnTo>
                  <a:pt x="5000" y="1429"/>
                </a:lnTo>
                <a:lnTo>
                  <a:pt x="4993" y="1429"/>
                </a:lnTo>
                <a:close/>
                <a:moveTo>
                  <a:pt x="3935" y="785"/>
                </a:moveTo>
                <a:lnTo>
                  <a:pt x="3935" y="789"/>
                </a:lnTo>
                <a:lnTo>
                  <a:pt x="3937" y="792"/>
                </a:lnTo>
                <a:lnTo>
                  <a:pt x="3937" y="794"/>
                </a:lnTo>
                <a:lnTo>
                  <a:pt x="3937" y="794"/>
                </a:lnTo>
                <a:lnTo>
                  <a:pt x="3937" y="794"/>
                </a:lnTo>
                <a:lnTo>
                  <a:pt x="3938" y="796"/>
                </a:lnTo>
                <a:lnTo>
                  <a:pt x="3942" y="798"/>
                </a:lnTo>
                <a:lnTo>
                  <a:pt x="3942" y="785"/>
                </a:lnTo>
                <a:lnTo>
                  <a:pt x="3935" y="785"/>
                </a:lnTo>
                <a:close/>
                <a:moveTo>
                  <a:pt x="3809" y="703"/>
                </a:moveTo>
                <a:lnTo>
                  <a:pt x="3806" y="712"/>
                </a:lnTo>
                <a:lnTo>
                  <a:pt x="3808" y="709"/>
                </a:lnTo>
                <a:lnTo>
                  <a:pt x="3809" y="707"/>
                </a:lnTo>
                <a:lnTo>
                  <a:pt x="3809" y="705"/>
                </a:lnTo>
                <a:lnTo>
                  <a:pt x="3809" y="705"/>
                </a:lnTo>
                <a:lnTo>
                  <a:pt x="3809" y="703"/>
                </a:lnTo>
                <a:close/>
                <a:moveTo>
                  <a:pt x="3918" y="660"/>
                </a:moveTo>
                <a:lnTo>
                  <a:pt x="3911" y="670"/>
                </a:lnTo>
                <a:lnTo>
                  <a:pt x="3900" y="676"/>
                </a:lnTo>
                <a:lnTo>
                  <a:pt x="3888" y="680"/>
                </a:lnTo>
                <a:lnTo>
                  <a:pt x="3875" y="680"/>
                </a:lnTo>
                <a:lnTo>
                  <a:pt x="3864" y="683"/>
                </a:lnTo>
                <a:lnTo>
                  <a:pt x="3853" y="692"/>
                </a:lnTo>
                <a:lnTo>
                  <a:pt x="3853" y="694"/>
                </a:lnTo>
                <a:lnTo>
                  <a:pt x="3853" y="696"/>
                </a:lnTo>
                <a:lnTo>
                  <a:pt x="3853" y="698"/>
                </a:lnTo>
                <a:lnTo>
                  <a:pt x="3853" y="700"/>
                </a:lnTo>
                <a:lnTo>
                  <a:pt x="3851" y="701"/>
                </a:lnTo>
                <a:lnTo>
                  <a:pt x="3849" y="703"/>
                </a:lnTo>
                <a:lnTo>
                  <a:pt x="3844" y="710"/>
                </a:lnTo>
                <a:lnTo>
                  <a:pt x="3838" y="716"/>
                </a:lnTo>
                <a:lnTo>
                  <a:pt x="3831" y="720"/>
                </a:lnTo>
                <a:lnTo>
                  <a:pt x="3826" y="725"/>
                </a:lnTo>
                <a:lnTo>
                  <a:pt x="3820" y="732"/>
                </a:lnTo>
                <a:lnTo>
                  <a:pt x="3804" y="732"/>
                </a:lnTo>
                <a:lnTo>
                  <a:pt x="3806" y="716"/>
                </a:lnTo>
                <a:lnTo>
                  <a:pt x="3800" y="716"/>
                </a:lnTo>
                <a:lnTo>
                  <a:pt x="3789" y="725"/>
                </a:lnTo>
                <a:lnTo>
                  <a:pt x="3778" y="730"/>
                </a:lnTo>
                <a:lnTo>
                  <a:pt x="3768" y="740"/>
                </a:lnTo>
                <a:lnTo>
                  <a:pt x="3764" y="752"/>
                </a:lnTo>
                <a:lnTo>
                  <a:pt x="3760" y="767"/>
                </a:lnTo>
                <a:lnTo>
                  <a:pt x="3757" y="781"/>
                </a:lnTo>
                <a:lnTo>
                  <a:pt x="3753" y="783"/>
                </a:lnTo>
                <a:lnTo>
                  <a:pt x="3749" y="787"/>
                </a:lnTo>
                <a:lnTo>
                  <a:pt x="3746" y="790"/>
                </a:lnTo>
                <a:lnTo>
                  <a:pt x="3742" y="792"/>
                </a:lnTo>
                <a:lnTo>
                  <a:pt x="3740" y="796"/>
                </a:lnTo>
                <a:lnTo>
                  <a:pt x="3735" y="832"/>
                </a:lnTo>
                <a:lnTo>
                  <a:pt x="3724" y="838"/>
                </a:lnTo>
                <a:lnTo>
                  <a:pt x="3715" y="849"/>
                </a:lnTo>
                <a:lnTo>
                  <a:pt x="3708" y="863"/>
                </a:lnTo>
                <a:lnTo>
                  <a:pt x="3702" y="878"/>
                </a:lnTo>
                <a:lnTo>
                  <a:pt x="3711" y="878"/>
                </a:lnTo>
                <a:lnTo>
                  <a:pt x="3711" y="872"/>
                </a:lnTo>
                <a:lnTo>
                  <a:pt x="3718" y="863"/>
                </a:lnTo>
                <a:lnTo>
                  <a:pt x="3726" y="852"/>
                </a:lnTo>
                <a:lnTo>
                  <a:pt x="3731" y="843"/>
                </a:lnTo>
                <a:lnTo>
                  <a:pt x="3740" y="838"/>
                </a:lnTo>
                <a:lnTo>
                  <a:pt x="3757" y="832"/>
                </a:lnTo>
                <a:lnTo>
                  <a:pt x="3760" y="841"/>
                </a:lnTo>
                <a:lnTo>
                  <a:pt x="3764" y="849"/>
                </a:lnTo>
                <a:lnTo>
                  <a:pt x="3769" y="854"/>
                </a:lnTo>
                <a:lnTo>
                  <a:pt x="3771" y="865"/>
                </a:lnTo>
                <a:lnTo>
                  <a:pt x="3762" y="881"/>
                </a:lnTo>
                <a:lnTo>
                  <a:pt x="3758" y="898"/>
                </a:lnTo>
                <a:lnTo>
                  <a:pt x="3760" y="912"/>
                </a:lnTo>
                <a:lnTo>
                  <a:pt x="3762" y="927"/>
                </a:lnTo>
                <a:lnTo>
                  <a:pt x="3760" y="941"/>
                </a:lnTo>
                <a:lnTo>
                  <a:pt x="3758" y="943"/>
                </a:lnTo>
                <a:lnTo>
                  <a:pt x="3755" y="947"/>
                </a:lnTo>
                <a:lnTo>
                  <a:pt x="3751" y="950"/>
                </a:lnTo>
                <a:lnTo>
                  <a:pt x="3748" y="952"/>
                </a:lnTo>
                <a:lnTo>
                  <a:pt x="3746" y="956"/>
                </a:lnTo>
                <a:lnTo>
                  <a:pt x="3744" y="958"/>
                </a:lnTo>
                <a:lnTo>
                  <a:pt x="3744" y="1001"/>
                </a:lnTo>
                <a:lnTo>
                  <a:pt x="3742" y="1020"/>
                </a:lnTo>
                <a:lnTo>
                  <a:pt x="3742" y="1043"/>
                </a:lnTo>
                <a:lnTo>
                  <a:pt x="3740" y="1069"/>
                </a:lnTo>
                <a:lnTo>
                  <a:pt x="3737" y="1089"/>
                </a:lnTo>
                <a:lnTo>
                  <a:pt x="3735" y="1103"/>
                </a:lnTo>
                <a:lnTo>
                  <a:pt x="3738" y="1109"/>
                </a:lnTo>
                <a:lnTo>
                  <a:pt x="3742" y="1114"/>
                </a:lnTo>
                <a:lnTo>
                  <a:pt x="3748" y="1120"/>
                </a:lnTo>
                <a:lnTo>
                  <a:pt x="3751" y="1125"/>
                </a:lnTo>
                <a:lnTo>
                  <a:pt x="3755" y="1130"/>
                </a:lnTo>
                <a:lnTo>
                  <a:pt x="3751" y="1163"/>
                </a:lnTo>
                <a:lnTo>
                  <a:pt x="3755" y="1187"/>
                </a:lnTo>
                <a:lnTo>
                  <a:pt x="3760" y="1212"/>
                </a:lnTo>
                <a:lnTo>
                  <a:pt x="3769" y="1236"/>
                </a:lnTo>
                <a:lnTo>
                  <a:pt x="3778" y="1258"/>
                </a:lnTo>
                <a:lnTo>
                  <a:pt x="3791" y="1272"/>
                </a:lnTo>
                <a:lnTo>
                  <a:pt x="3797" y="1276"/>
                </a:lnTo>
                <a:lnTo>
                  <a:pt x="3802" y="1278"/>
                </a:lnTo>
                <a:lnTo>
                  <a:pt x="3806" y="1278"/>
                </a:lnTo>
                <a:lnTo>
                  <a:pt x="3811" y="1276"/>
                </a:lnTo>
                <a:lnTo>
                  <a:pt x="3829" y="1270"/>
                </a:lnTo>
                <a:lnTo>
                  <a:pt x="3848" y="1261"/>
                </a:lnTo>
                <a:lnTo>
                  <a:pt x="3860" y="1252"/>
                </a:lnTo>
                <a:lnTo>
                  <a:pt x="3866" y="1241"/>
                </a:lnTo>
                <a:lnTo>
                  <a:pt x="3873" y="1223"/>
                </a:lnTo>
                <a:lnTo>
                  <a:pt x="3882" y="1200"/>
                </a:lnTo>
                <a:lnTo>
                  <a:pt x="3889" y="1176"/>
                </a:lnTo>
                <a:lnTo>
                  <a:pt x="3895" y="1150"/>
                </a:lnTo>
                <a:lnTo>
                  <a:pt x="3898" y="1129"/>
                </a:lnTo>
                <a:lnTo>
                  <a:pt x="3897" y="1110"/>
                </a:lnTo>
                <a:lnTo>
                  <a:pt x="3886" y="1078"/>
                </a:lnTo>
                <a:lnTo>
                  <a:pt x="3873" y="1047"/>
                </a:lnTo>
                <a:lnTo>
                  <a:pt x="3857" y="1018"/>
                </a:lnTo>
                <a:lnTo>
                  <a:pt x="3849" y="1018"/>
                </a:lnTo>
                <a:lnTo>
                  <a:pt x="3846" y="1005"/>
                </a:lnTo>
                <a:lnTo>
                  <a:pt x="3849" y="996"/>
                </a:lnTo>
                <a:lnTo>
                  <a:pt x="3853" y="985"/>
                </a:lnTo>
                <a:lnTo>
                  <a:pt x="3858" y="974"/>
                </a:lnTo>
                <a:lnTo>
                  <a:pt x="3857" y="961"/>
                </a:lnTo>
                <a:lnTo>
                  <a:pt x="3855" y="961"/>
                </a:lnTo>
                <a:lnTo>
                  <a:pt x="3853" y="960"/>
                </a:lnTo>
                <a:lnTo>
                  <a:pt x="3851" y="958"/>
                </a:lnTo>
                <a:lnTo>
                  <a:pt x="3848" y="956"/>
                </a:lnTo>
                <a:lnTo>
                  <a:pt x="3846" y="954"/>
                </a:lnTo>
                <a:lnTo>
                  <a:pt x="3844" y="954"/>
                </a:lnTo>
                <a:lnTo>
                  <a:pt x="3844" y="940"/>
                </a:lnTo>
                <a:lnTo>
                  <a:pt x="3851" y="927"/>
                </a:lnTo>
                <a:lnTo>
                  <a:pt x="3858" y="916"/>
                </a:lnTo>
                <a:lnTo>
                  <a:pt x="3866" y="905"/>
                </a:lnTo>
                <a:lnTo>
                  <a:pt x="3862" y="845"/>
                </a:lnTo>
                <a:lnTo>
                  <a:pt x="3877" y="838"/>
                </a:lnTo>
                <a:lnTo>
                  <a:pt x="3880" y="829"/>
                </a:lnTo>
                <a:lnTo>
                  <a:pt x="3880" y="820"/>
                </a:lnTo>
                <a:lnTo>
                  <a:pt x="3882" y="812"/>
                </a:lnTo>
                <a:lnTo>
                  <a:pt x="3886" y="805"/>
                </a:lnTo>
                <a:lnTo>
                  <a:pt x="3902" y="805"/>
                </a:lnTo>
                <a:lnTo>
                  <a:pt x="3909" y="781"/>
                </a:lnTo>
                <a:lnTo>
                  <a:pt x="3922" y="769"/>
                </a:lnTo>
                <a:lnTo>
                  <a:pt x="3938" y="758"/>
                </a:lnTo>
                <a:lnTo>
                  <a:pt x="3953" y="747"/>
                </a:lnTo>
                <a:lnTo>
                  <a:pt x="3968" y="736"/>
                </a:lnTo>
                <a:lnTo>
                  <a:pt x="3962" y="723"/>
                </a:lnTo>
                <a:lnTo>
                  <a:pt x="3964" y="709"/>
                </a:lnTo>
                <a:lnTo>
                  <a:pt x="3971" y="698"/>
                </a:lnTo>
                <a:lnTo>
                  <a:pt x="3980" y="689"/>
                </a:lnTo>
                <a:lnTo>
                  <a:pt x="3991" y="685"/>
                </a:lnTo>
                <a:lnTo>
                  <a:pt x="3991" y="680"/>
                </a:lnTo>
                <a:lnTo>
                  <a:pt x="3978" y="676"/>
                </a:lnTo>
                <a:lnTo>
                  <a:pt x="3966" y="670"/>
                </a:lnTo>
                <a:lnTo>
                  <a:pt x="3955" y="665"/>
                </a:lnTo>
                <a:lnTo>
                  <a:pt x="3938" y="661"/>
                </a:lnTo>
                <a:lnTo>
                  <a:pt x="3918" y="660"/>
                </a:lnTo>
                <a:close/>
                <a:moveTo>
                  <a:pt x="295" y="238"/>
                </a:moveTo>
                <a:lnTo>
                  <a:pt x="297" y="238"/>
                </a:lnTo>
                <a:lnTo>
                  <a:pt x="298" y="240"/>
                </a:lnTo>
                <a:lnTo>
                  <a:pt x="298" y="240"/>
                </a:lnTo>
                <a:lnTo>
                  <a:pt x="300" y="240"/>
                </a:lnTo>
                <a:lnTo>
                  <a:pt x="304" y="241"/>
                </a:lnTo>
                <a:lnTo>
                  <a:pt x="302" y="240"/>
                </a:lnTo>
                <a:lnTo>
                  <a:pt x="300" y="240"/>
                </a:lnTo>
                <a:lnTo>
                  <a:pt x="300" y="240"/>
                </a:lnTo>
                <a:lnTo>
                  <a:pt x="298" y="238"/>
                </a:lnTo>
                <a:lnTo>
                  <a:pt x="295" y="238"/>
                </a:lnTo>
                <a:close/>
                <a:moveTo>
                  <a:pt x="458" y="209"/>
                </a:moveTo>
                <a:lnTo>
                  <a:pt x="458" y="216"/>
                </a:lnTo>
                <a:lnTo>
                  <a:pt x="457" y="220"/>
                </a:lnTo>
                <a:lnTo>
                  <a:pt x="455" y="221"/>
                </a:lnTo>
                <a:lnTo>
                  <a:pt x="453" y="225"/>
                </a:lnTo>
                <a:lnTo>
                  <a:pt x="451" y="229"/>
                </a:lnTo>
                <a:lnTo>
                  <a:pt x="458" y="229"/>
                </a:lnTo>
                <a:lnTo>
                  <a:pt x="458" y="221"/>
                </a:lnTo>
                <a:lnTo>
                  <a:pt x="460" y="218"/>
                </a:lnTo>
                <a:lnTo>
                  <a:pt x="462" y="216"/>
                </a:lnTo>
                <a:lnTo>
                  <a:pt x="462" y="214"/>
                </a:lnTo>
                <a:lnTo>
                  <a:pt x="460" y="212"/>
                </a:lnTo>
                <a:lnTo>
                  <a:pt x="458" y="209"/>
                </a:lnTo>
                <a:close/>
                <a:moveTo>
                  <a:pt x="466" y="172"/>
                </a:moveTo>
                <a:lnTo>
                  <a:pt x="464" y="176"/>
                </a:lnTo>
                <a:lnTo>
                  <a:pt x="462" y="178"/>
                </a:lnTo>
                <a:lnTo>
                  <a:pt x="460" y="181"/>
                </a:lnTo>
                <a:lnTo>
                  <a:pt x="460" y="183"/>
                </a:lnTo>
                <a:lnTo>
                  <a:pt x="460" y="187"/>
                </a:lnTo>
                <a:lnTo>
                  <a:pt x="458" y="192"/>
                </a:lnTo>
                <a:lnTo>
                  <a:pt x="468" y="198"/>
                </a:lnTo>
                <a:lnTo>
                  <a:pt x="466" y="192"/>
                </a:lnTo>
                <a:lnTo>
                  <a:pt x="466" y="189"/>
                </a:lnTo>
                <a:lnTo>
                  <a:pt x="466" y="185"/>
                </a:lnTo>
                <a:lnTo>
                  <a:pt x="466" y="181"/>
                </a:lnTo>
                <a:lnTo>
                  <a:pt x="468" y="178"/>
                </a:lnTo>
                <a:lnTo>
                  <a:pt x="468" y="174"/>
                </a:lnTo>
                <a:lnTo>
                  <a:pt x="466" y="172"/>
                </a:lnTo>
                <a:close/>
                <a:moveTo>
                  <a:pt x="513" y="0"/>
                </a:moveTo>
                <a:lnTo>
                  <a:pt x="529" y="10"/>
                </a:lnTo>
                <a:lnTo>
                  <a:pt x="553" y="20"/>
                </a:lnTo>
                <a:lnTo>
                  <a:pt x="580" y="25"/>
                </a:lnTo>
                <a:lnTo>
                  <a:pt x="608" y="29"/>
                </a:lnTo>
                <a:lnTo>
                  <a:pt x="635" y="34"/>
                </a:lnTo>
                <a:lnTo>
                  <a:pt x="657" y="40"/>
                </a:lnTo>
                <a:lnTo>
                  <a:pt x="740" y="65"/>
                </a:lnTo>
                <a:lnTo>
                  <a:pt x="824" y="85"/>
                </a:lnTo>
                <a:lnTo>
                  <a:pt x="911" y="101"/>
                </a:lnTo>
                <a:lnTo>
                  <a:pt x="998" y="118"/>
                </a:lnTo>
                <a:lnTo>
                  <a:pt x="1088" y="138"/>
                </a:lnTo>
                <a:lnTo>
                  <a:pt x="1158" y="152"/>
                </a:lnTo>
                <a:lnTo>
                  <a:pt x="1233" y="165"/>
                </a:lnTo>
                <a:lnTo>
                  <a:pt x="1309" y="178"/>
                </a:lnTo>
                <a:lnTo>
                  <a:pt x="1386" y="192"/>
                </a:lnTo>
                <a:lnTo>
                  <a:pt x="1457" y="210"/>
                </a:lnTo>
                <a:lnTo>
                  <a:pt x="1549" y="218"/>
                </a:lnTo>
                <a:lnTo>
                  <a:pt x="1602" y="229"/>
                </a:lnTo>
                <a:lnTo>
                  <a:pt x="1660" y="236"/>
                </a:lnTo>
                <a:lnTo>
                  <a:pt x="1717" y="243"/>
                </a:lnTo>
                <a:lnTo>
                  <a:pt x="1771" y="254"/>
                </a:lnTo>
                <a:lnTo>
                  <a:pt x="1904" y="261"/>
                </a:lnTo>
                <a:lnTo>
                  <a:pt x="1949" y="270"/>
                </a:lnTo>
                <a:lnTo>
                  <a:pt x="2000" y="276"/>
                </a:lnTo>
                <a:lnTo>
                  <a:pt x="2053" y="280"/>
                </a:lnTo>
                <a:lnTo>
                  <a:pt x="2104" y="283"/>
                </a:lnTo>
                <a:lnTo>
                  <a:pt x="2149" y="290"/>
                </a:lnTo>
                <a:lnTo>
                  <a:pt x="2228" y="290"/>
                </a:lnTo>
                <a:lnTo>
                  <a:pt x="2262" y="296"/>
                </a:lnTo>
                <a:lnTo>
                  <a:pt x="2300" y="294"/>
                </a:lnTo>
                <a:lnTo>
                  <a:pt x="2338" y="294"/>
                </a:lnTo>
                <a:lnTo>
                  <a:pt x="2378" y="294"/>
                </a:lnTo>
                <a:lnTo>
                  <a:pt x="2417" y="300"/>
                </a:lnTo>
                <a:lnTo>
                  <a:pt x="2437" y="301"/>
                </a:lnTo>
                <a:lnTo>
                  <a:pt x="2458" y="301"/>
                </a:lnTo>
                <a:lnTo>
                  <a:pt x="2484" y="300"/>
                </a:lnTo>
                <a:lnTo>
                  <a:pt x="2506" y="303"/>
                </a:lnTo>
                <a:lnTo>
                  <a:pt x="2548" y="309"/>
                </a:lnTo>
                <a:lnTo>
                  <a:pt x="2595" y="310"/>
                </a:lnTo>
                <a:lnTo>
                  <a:pt x="2642" y="310"/>
                </a:lnTo>
                <a:lnTo>
                  <a:pt x="2691" y="310"/>
                </a:lnTo>
                <a:lnTo>
                  <a:pt x="2762" y="314"/>
                </a:lnTo>
                <a:lnTo>
                  <a:pt x="2835" y="312"/>
                </a:lnTo>
                <a:lnTo>
                  <a:pt x="2908" y="312"/>
                </a:lnTo>
                <a:lnTo>
                  <a:pt x="2978" y="312"/>
                </a:lnTo>
                <a:lnTo>
                  <a:pt x="2978" y="260"/>
                </a:lnTo>
                <a:lnTo>
                  <a:pt x="3011" y="263"/>
                </a:lnTo>
                <a:lnTo>
                  <a:pt x="3013" y="267"/>
                </a:lnTo>
                <a:lnTo>
                  <a:pt x="3015" y="269"/>
                </a:lnTo>
                <a:lnTo>
                  <a:pt x="3015" y="270"/>
                </a:lnTo>
                <a:lnTo>
                  <a:pt x="3017" y="272"/>
                </a:lnTo>
                <a:lnTo>
                  <a:pt x="3020" y="272"/>
                </a:lnTo>
                <a:lnTo>
                  <a:pt x="3024" y="276"/>
                </a:lnTo>
                <a:lnTo>
                  <a:pt x="3026" y="303"/>
                </a:lnTo>
                <a:lnTo>
                  <a:pt x="3029" y="329"/>
                </a:lnTo>
                <a:lnTo>
                  <a:pt x="3035" y="349"/>
                </a:lnTo>
                <a:lnTo>
                  <a:pt x="3060" y="354"/>
                </a:lnTo>
                <a:lnTo>
                  <a:pt x="3084" y="358"/>
                </a:lnTo>
                <a:lnTo>
                  <a:pt x="3106" y="365"/>
                </a:lnTo>
                <a:lnTo>
                  <a:pt x="3124" y="376"/>
                </a:lnTo>
                <a:lnTo>
                  <a:pt x="3155" y="367"/>
                </a:lnTo>
                <a:lnTo>
                  <a:pt x="3182" y="365"/>
                </a:lnTo>
                <a:lnTo>
                  <a:pt x="3208" y="370"/>
                </a:lnTo>
                <a:lnTo>
                  <a:pt x="3229" y="381"/>
                </a:lnTo>
                <a:lnTo>
                  <a:pt x="3249" y="401"/>
                </a:lnTo>
                <a:lnTo>
                  <a:pt x="3260" y="394"/>
                </a:lnTo>
                <a:lnTo>
                  <a:pt x="3273" y="394"/>
                </a:lnTo>
                <a:lnTo>
                  <a:pt x="3286" y="400"/>
                </a:lnTo>
                <a:lnTo>
                  <a:pt x="3300" y="407"/>
                </a:lnTo>
                <a:lnTo>
                  <a:pt x="3315" y="416"/>
                </a:lnTo>
                <a:lnTo>
                  <a:pt x="3328" y="425"/>
                </a:lnTo>
                <a:lnTo>
                  <a:pt x="3338" y="429"/>
                </a:lnTo>
                <a:lnTo>
                  <a:pt x="3355" y="416"/>
                </a:lnTo>
                <a:lnTo>
                  <a:pt x="3373" y="405"/>
                </a:lnTo>
                <a:lnTo>
                  <a:pt x="3397" y="401"/>
                </a:lnTo>
                <a:lnTo>
                  <a:pt x="3397" y="405"/>
                </a:lnTo>
                <a:lnTo>
                  <a:pt x="3397" y="407"/>
                </a:lnTo>
                <a:lnTo>
                  <a:pt x="3398" y="409"/>
                </a:lnTo>
                <a:lnTo>
                  <a:pt x="3398" y="410"/>
                </a:lnTo>
                <a:lnTo>
                  <a:pt x="3400" y="412"/>
                </a:lnTo>
                <a:lnTo>
                  <a:pt x="3408" y="414"/>
                </a:lnTo>
                <a:lnTo>
                  <a:pt x="3426" y="416"/>
                </a:lnTo>
                <a:lnTo>
                  <a:pt x="3449" y="418"/>
                </a:lnTo>
                <a:lnTo>
                  <a:pt x="3475" y="420"/>
                </a:lnTo>
                <a:lnTo>
                  <a:pt x="3498" y="420"/>
                </a:lnTo>
                <a:lnTo>
                  <a:pt x="3520" y="421"/>
                </a:lnTo>
                <a:lnTo>
                  <a:pt x="3533" y="421"/>
                </a:lnTo>
                <a:lnTo>
                  <a:pt x="3537" y="438"/>
                </a:lnTo>
                <a:lnTo>
                  <a:pt x="3518" y="443"/>
                </a:lnTo>
                <a:lnTo>
                  <a:pt x="3498" y="450"/>
                </a:lnTo>
                <a:lnTo>
                  <a:pt x="3480" y="461"/>
                </a:lnTo>
                <a:lnTo>
                  <a:pt x="3464" y="469"/>
                </a:lnTo>
                <a:lnTo>
                  <a:pt x="3444" y="478"/>
                </a:lnTo>
                <a:lnTo>
                  <a:pt x="3422" y="483"/>
                </a:lnTo>
                <a:lnTo>
                  <a:pt x="3404" y="494"/>
                </a:lnTo>
                <a:lnTo>
                  <a:pt x="3380" y="514"/>
                </a:lnTo>
                <a:lnTo>
                  <a:pt x="3360" y="538"/>
                </a:lnTo>
                <a:lnTo>
                  <a:pt x="3340" y="563"/>
                </a:lnTo>
                <a:lnTo>
                  <a:pt x="3317" y="589"/>
                </a:lnTo>
                <a:lnTo>
                  <a:pt x="3289" y="610"/>
                </a:lnTo>
                <a:lnTo>
                  <a:pt x="3289" y="614"/>
                </a:lnTo>
                <a:lnTo>
                  <a:pt x="3295" y="614"/>
                </a:lnTo>
                <a:lnTo>
                  <a:pt x="3297" y="616"/>
                </a:lnTo>
                <a:lnTo>
                  <a:pt x="3297" y="616"/>
                </a:lnTo>
                <a:lnTo>
                  <a:pt x="3298" y="618"/>
                </a:lnTo>
                <a:lnTo>
                  <a:pt x="3298" y="618"/>
                </a:lnTo>
                <a:lnTo>
                  <a:pt x="3302" y="618"/>
                </a:lnTo>
                <a:lnTo>
                  <a:pt x="3311" y="614"/>
                </a:lnTo>
                <a:lnTo>
                  <a:pt x="3326" y="607"/>
                </a:lnTo>
                <a:lnTo>
                  <a:pt x="3344" y="598"/>
                </a:lnTo>
                <a:lnTo>
                  <a:pt x="3362" y="590"/>
                </a:lnTo>
                <a:lnTo>
                  <a:pt x="3380" y="583"/>
                </a:lnTo>
                <a:lnTo>
                  <a:pt x="3393" y="580"/>
                </a:lnTo>
                <a:lnTo>
                  <a:pt x="3400" y="578"/>
                </a:lnTo>
                <a:lnTo>
                  <a:pt x="3406" y="581"/>
                </a:lnTo>
                <a:lnTo>
                  <a:pt x="3409" y="583"/>
                </a:lnTo>
                <a:lnTo>
                  <a:pt x="3411" y="585"/>
                </a:lnTo>
                <a:lnTo>
                  <a:pt x="3411" y="589"/>
                </a:lnTo>
                <a:lnTo>
                  <a:pt x="3411" y="594"/>
                </a:lnTo>
                <a:lnTo>
                  <a:pt x="3411" y="603"/>
                </a:lnTo>
                <a:lnTo>
                  <a:pt x="3409" y="607"/>
                </a:lnTo>
                <a:lnTo>
                  <a:pt x="3406" y="612"/>
                </a:lnTo>
                <a:lnTo>
                  <a:pt x="3404" y="618"/>
                </a:lnTo>
                <a:lnTo>
                  <a:pt x="3408" y="618"/>
                </a:lnTo>
                <a:lnTo>
                  <a:pt x="3417" y="618"/>
                </a:lnTo>
                <a:lnTo>
                  <a:pt x="3426" y="621"/>
                </a:lnTo>
                <a:lnTo>
                  <a:pt x="3437" y="623"/>
                </a:lnTo>
                <a:lnTo>
                  <a:pt x="3448" y="623"/>
                </a:lnTo>
                <a:lnTo>
                  <a:pt x="3462" y="614"/>
                </a:lnTo>
                <a:lnTo>
                  <a:pt x="3473" y="603"/>
                </a:lnTo>
                <a:lnTo>
                  <a:pt x="3486" y="590"/>
                </a:lnTo>
                <a:lnTo>
                  <a:pt x="3497" y="583"/>
                </a:lnTo>
                <a:lnTo>
                  <a:pt x="3542" y="578"/>
                </a:lnTo>
                <a:lnTo>
                  <a:pt x="3558" y="567"/>
                </a:lnTo>
                <a:lnTo>
                  <a:pt x="3571" y="550"/>
                </a:lnTo>
                <a:lnTo>
                  <a:pt x="3586" y="534"/>
                </a:lnTo>
                <a:lnTo>
                  <a:pt x="3602" y="521"/>
                </a:lnTo>
                <a:lnTo>
                  <a:pt x="3638" y="563"/>
                </a:lnTo>
                <a:lnTo>
                  <a:pt x="3648" y="558"/>
                </a:lnTo>
                <a:lnTo>
                  <a:pt x="3660" y="556"/>
                </a:lnTo>
                <a:lnTo>
                  <a:pt x="3675" y="558"/>
                </a:lnTo>
                <a:lnTo>
                  <a:pt x="3691" y="558"/>
                </a:lnTo>
                <a:lnTo>
                  <a:pt x="3695" y="561"/>
                </a:lnTo>
                <a:lnTo>
                  <a:pt x="3700" y="565"/>
                </a:lnTo>
                <a:lnTo>
                  <a:pt x="3704" y="565"/>
                </a:lnTo>
                <a:lnTo>
                  <a:pt x="3708" y="567"/>
                </a:lnTo>
                <a:lnTo>
                  <a:pt x="3711" y="570"/>
                </a:lnTo>
                <a:lnTo>
                  <a:pt x="3720" y="580"/>
                </a:lnTo>
                <a:lnTo>
                  <a:pt x="3726" y="589"/>
                </a:lnTo>
                <a:lnTo>
                  <a:pt x="3731" y="598"/>
                </a:lnTo>
                <a:lnTo>
                  <a:pt x="3740" y="603"/>
                </a:lnTo>
                <a:lnTo>
                  <a:pt x="3757" y="607"/>
                </a:lnTo>
                <a:lnTo>
                  <a:pt x="3762" y="605"/>
                </a:lnTo>
                <a:lnTo>
                  <a:pt x="3766" y="603"/>
                </a:lnTo>
                <a:lnTo>
                  <a:pt x="3771" y="603"/>
                </a:lnTo>
                <a:lnTo>
                  <a:pt x="3775" y="603"/>
                </a:lnTo>
                <a:lnTo>
                  <a:pt x="3780" y="605"/>
                </a:lnTo>
                <a:lnTo>
                  <a:pt x="3786" y="607"/>
                </a:lnTo>
                <a:lnTo>
                  <a:pt x="3797" y="590"/>
                </a:lnTo>
                <a:lnTo>
                  <a:pt x="3809" y="580"/>
                </a:lnTo>
                <a:lnTo>
                  <a:pt x="3824" y="574"/>
                </a:lnTo>
                <a:lnTo>
                  <a:pt x="3840" y="570"/>
                </a:lnTo>
                <a:lnTo>
                  <a:pt x="3860" y="567"/>
                </a:lnTo>
                <a:lnTo>
                  <a:pt x="3882" y="563"/>
                </a:lnTo>
                <a:lnTo>
                  <a:pt x="3897" y="558"/>
                </a:lnTo>
                <a:lnTo>
                  <a:pt x="3909" y="550"/>
                </a:lnTo>
                <a:lnTo>
                  <a:pt x="3924" y="545"/>
                </a:lnTo>
                <a:lnTo>
                  <a:pt x="3944" y="543"/>
                </a:lnTo>
                <a:lnTo>
                  <a:pt x="3944" y="583"/>
                </a:lnTo>
                <a:lnTo>
                  <a:pt x="3964" y="581"/>
                </a:lnTo>
                <a:lnTo>
                  <a:pt x="3980" y="580"/>
                </a:lnTo>
                <a:lnTo>
                  <a:pt x="3995" y="578"/>
                </a:lnTo>
                <a:lnTo>
                  <a:pt x="4013" y="576"/>
                </a:lnTo>
                <a:lnTo>
                  <a:pt x="4017" y="587"/>
                </a:lnTo>
                <a:lnTo>
                  <a:pt x="4022" y="603"/>
                </a:lnTo>
                <a:lnTo>
                  <a:pt x="4029" y="616"/>
                </a:lnTo>
                <a:lnTo>
                  <a:pt x="4037" y="621"/>
                </a:lnTo>
                <a:lnTo>
                  <a:pt x="4048" y="625"/>
                </a:lnTo>
                <a:lnTo>
                  <a:pt x="4058" y="630"/>
                </a:lnTo>
                <a:lnTo>
                  <a:pt x="4069" y="636"/>
                </a:lnTo>
                <a:lnTo>
                  <a:pt x="4077" y="643"/>
                </a:lnTo>
                <a:lnTo>
                  <a:pt x="4082" y="656"/>
                </a:lnTo>
                <a:lnTo>
                  <a:pt x="4066" y="660"/>
                </a:lnTo>
                <a:lnTo>
                  <a:pt x="4046" y="660"/>
                </a:lnTo>
                <a:lnTo>
                  <a:pt x="4024" y="660"/>
                </a:lnTo>
                <a:lnTo>
                  <a:pt x="4004" y="660"/>
                </a:lnTo>
                <a:lnTo>
                  <a:pt x="4004" y="680"/>
                </a:lnTo>
                <a:lnTo>
                  <a:pt x="4048" y="700"/>
                </a:lnTo>
                <a:lnTo>
                  <a:pt x="4093" y="716"/>
                </a:lnTo>
                <a:lnTo>
                  <a:pt x="4142" y="729"/>
                </a:lnTo>
                <a:lnTo>
                  <a:pt x="4146" y="740"/>
                </a:lnTo>
                <a:lnTo>
                  <a:pt x="4149" y="747"/>
                </a:lnTo>
                <a:lnTo>
                  <a:pt x="4151" y="756"/>
                </a:lnTo>
                <a:lnTo>
                  <a:pt x="4155" y="769"/>
                </a:lnTo>
                <a:lnTo>
                  <a:pt x="4151" y="770"/>
                </a:lnTo>
                <a:lnTo>
                  <a:pt x="4149" y="772"/>
                </a:lnTo>
                <a:lnTo>
                  <a:pt x="4149" y="774"/>
                </a:lnTo>
                <a:lnTo>
                  <a:pt x="4148" y="776"/>
                </a:lnTo>
                <a:lnTo>
                  <a:pt x="4148" y="778"/>
                </a:lnTo>
                <a:lnTo>
                  <a:pt x="4146" y="781"/>
                </a:lnTo>
                <a:lnTo>
                  <a:pt x="4157" y="794"/>
                </a:lnTo>
                <a:lnTo>
                  <a:pt x="4164" y="810"/>
                </a:lnTo>
                <a:lnTo>
                  <a:pt x="4168" y="830"/>
                </a:lnTo>
                <a:lnTo>
                  <a:pt x="4169" y="852"/>
                </a:lnTo>
                <a:lnTo>
                  <a:pt x="4169" y="874"/>
                </a:lnTo>
                <a:lnTo>
                  <a:pt x="4158" y="874"/>
                </a:lnTo>
                <a:lnTo>
                  <a:pt x="4153" y="887"/>
                </a:lnTo>
                <a:lnTo>
                  <a:pt x="4151" y="901"/>
                </a:lnTo>
                <a:lnTo>
                  <a:pt x="4146" y="914"/>
                </a:lnTo>
                <a:lnTo>
                  <a:pt x="4138" y="921"/>
                </a:lnTo>
                <a:lnTo>
                  <a:pt x="4133" y="927"/>
                </a:lnTo>
                <a:lnTo>
                  <a:pt x="4128" y="929"/>
                </a:lnTo>
                <a:lnTo>
                  <a:pt x="4124" y="934"/>
                </a:lnTo>
                <a:lnTo>
                  <a:pt x="4122" y="943"/>
                </a:lnTo>
                <a:lnTo>
                  <a:pt x="4120" y="960"/>
                </a:lnTo>
                <a:lnTo>
                  <a:pt x="4126" y="960"/>
                </a:lnTo>
                <a:lnTo>
                  <a:pt x="4129" y="961"/>
                </a:lnTo>
                <a:lnTo>
                  <a:pt x="4135" y="961"/>
                </a:lnTo>
                <a:lnTo>
                  <a:pt x="4140" y="963"/>
                </a:lnTo>
                <a:lnTo>
                  <a:pt x="4157" y="940"/>
                </a:lnTo>
                <a:lnTo>
                  <a:pt x="4177" y="918"/>
                </a:lnTo>
                <a:lnTo>
                  <a:pt x="4204" y="901"/>
                </a:lnTo>
                <a:lnTo>
                  <a:pt x="4235" y="894"/>
                </a:lnTo>
                <a:lnTo>
                  <a:pt x="4240" y="901"/>
                </a:lnTo>
                <a:lnTo>
                  <a:pt x="4246" y="907"/>
                </a:lnTo>
                <a:lnTo>
                  <a:pt x="4253" y="912"/>
                </a:lnTo>
                <a:lnTo>
                  <a:pt x="4258" y="916"/>
                </a:lnTo>
                <a:lnTo>
                  <a:pt x="4262" y="923"/>
                </a:lnTo>
                <a:lnTo>
                  <a:pt x="4268" y="936"/>
                </a:lnTo>
                <a:lnTo>
                  <a:pt x="4268" y="950"/>
                </a:lnTo>
                <a:lnTo>
                  <a:pt x="4271" y="967"/>
                </a:lnTo>
                <a:lnTo>
                  <a:pt x="4275" y="981"/>
                </a:lnTo>
                <a:lnTo>
                  <a:pt x="4282" y="1000"/>
                </a:lnTo>
                <a:lnTo>
                  <a:pt x="4288" y="1018"/>
                </a:lnTo>
                <a:lnTo>
                  <a:pt x="4295" y="1032"/>
                </a:lnTo>
                <a:lnTo>
                  <a:pt x="4302" y="1032"/>
                </a:lnTo>
                <a:lnTo>
                  <a:pt x="4306" y="1041"/>
                </a:lnTo>
                <a:lnTo>
                  <a:pt x="4306" y="1056"/>
                </a:lnTo>
                <a:lnTo>
                  <a:pt x="4304" y="1072"/>
                </a:lnTo>
                <a:lnTo>
                  <a:pt x="4300" y="1085"/>
                </a:lnTo>
                <a:lnTo>
                  <a:pt x="4298" y="1092"/>
                </a:lnTo>
                <a:lnTo>
                  <a:pt x="4297" y="1100"/>
                </a:lnTo>
                <a:lnTo>
                  <a:pt x="4293" y="1105"/>
                </a:lnTo>
                <a:lnTo>
                  <a:pt x="4289" y="1109"/>
                </a:lnTo>
                <a:lnTo>
                  <a:pt x="4282" y="1110"/>
                </a:lnTo>
                <a:lnTo>
                  <a:pt x="4275" y="1112"/>
                </a:lnTo>
                <a:lnTo>
                  <a:pt x="4273" y="1109"/>
                </a:lnTo>
                <a:lnTo>
                  <a:pt x="4273" y="1105"/>
                </a:lnTo>
                <a:lnTo>
                  <a:pt x="4273" y="1103"/>
                </a:lnTo>
                <a:lnTo>
                  <a:pt x="4271" y="1101"/>
                </a:lnTo>
                <a:lnTo>
                  <a:pt x="4269" y="1100"/>
                </a:lnTo>
                <a:lnTo>
                  <a:pt x="4269" y="1109"/>
                </a:lnTo>
                <a:lnTo>
                  <a:pt x="4268" y="1112"/>
                </a:lnTo>
                <a:lnTo>
                  <a:pt x="4262" y="1116"/>
                </a:lnTo>
                <a:lnTo>
                  <a:pt x="4258" y="1120"/>
                </a:lnTo>
                <a:lnTo>
                  <a:pt x="4253" y="1123"/>
                </a:lnTo>
                <a:lnTo>
                  <a:pt x="4249" y="1129"/>
                </a:lnTo>
                <a:lnTo>
                  <a:pt x="4229" y="1145"/>
                </a:lnTo>
                <a:lnTo>
                  <a:pt x="4229" y="1185"/>
                </a:lnTo>
                <a:lnTo>
                  <a:pt x="4224" y="1194"/>
                </a:lnTo>
                <a:lnTo>
                  <a:pt x="4218" y="1201"/>
                </a:lnTo>
                <a:lnTo>
                  <a:pt x="4213" y="1210"/>
                </a:lnTo>
                <a:lnTo>
                  <a:pt x="4209" y="1225"/>
                </a:lnTo>
                <a:lnTo>
                  <a:pt x="4233" y="1229"/>
                </a:lnTo>
                <a:lnTo>
                  <a:pt x="4251" y="1234"/>
                </a:lnTo>
                <a:lnTo>
                  <a:pt x="4269" y="1240"/>
                </a:lnTo>
                <a:lnTo>
                  <a:pt x="4288" y="1245"/>
                </a:lnTo>
                <a:lnTo>
                  <a:pt x="4309" y="1249"/>
                </a:lnTo>
                <a:lnTo>
                  <a:pt x="4322" y="1240"/>
                </a:lnTo>
                <a:lnTo>
                  <a:pt x="4333" y="1234"/>
                </a:lnTo>
                <a:lnTo>
                  <a:pt x="4342" y="1234"/>
                </a:lnTo>
                <a:lnTo>
                  <a:pt x="4351" y="1234"/>
                </a:lnTo>
                <a:lnTo>
                  <a:pt x="4362" y="1234"/>
                </a:lnTo>
                <a:lnTo>
                  <a:pt x="4375" y="1229"/>
                </a:lnTo>
                <a:lnTo>
                  <a:pt x="4389" y="1218"/>
                </a:lnTo>
                <a:lnTo>
                  <a:pt x="4404" y="1200"/>
                </a:lnTo>
                <a:lnTo>
                  <a:pt x="4417" y="1183"/>
                </a:lnTo>
                <a:lnTo>
                  <a:pt x="4433" y="1169"/>
                </a:lnTo>
                <a:lnTo>
                  <a:pt x="4464" y="1152"/>
                </a:lnTo>
                <a:lnTo>
                  <a:pt x="4497" y="1132"/>
                </a:lnTo>
                <a:lnTo>
                  <a:pt x="4531" y="1110"/>
                </a:lnTo>
                <a:lnTo>
                  <a:pt x="4562" y="1087"/>
                </a:lnTo>
                <a:lnTo>
                  <a:pt x="4591" y="1061"/>
                </a:lnTo>
                <a:lnTo>
                  <a:pt x="4613" y="1032"/>
                </a:lnTo>
                <a:lnTo>
                  <a:pt x="4629" y="1000"/>
                </a:lnTo>
                <a:lnTo>
                  <a:pt x="4626" y="996"/>
                </a:lnTo>
                <a:lnTo>
                  <a:pt x="4624" y="990"/>
                </a:lnTo>
                <a:lnTo>
                  <a:pt x="4622" y="983"/>
                </a:lnTo>
                <a:lnTo>
                  <a:pt x="4620" y="976"/>
                </a:lnTo>
                <a:lnTo>
                  <a:pt x="4604" y="976"/>
                </a:lnTo>
                <a:lnTo>
                  <a:pt x="4600" y="940"/>
                </a:lnTo>
                <a:lnTo>
                  <a:pt x="4624" y="927"/>
                </a:lnTo>
                <a:lnTo>
                  <a:pt x="4648" y="916"/>
                </a:lnTo>
                <a:lnTo>
                  <a:pt x="4669" y="910"/>
                </a:lnTo>
                <a:lnTo>
                  <a:pt x="4695" y="907"/>
                </a:lnTo>
                <a:lnTo>
                  <a:pt x="4722" y="907"/>
                </a:lnTo>
                <a:lnTo>
                  <a:pt x="4755" y="912"/>
                </a:lnTo>
                <a:lnTo>
                  <a:pt x="4771" y="905"/>
                </a:lnTo>
                <a:lnTo>
                  <a:pt x="4784" y="900"/>
                </a:lnTo>
                <a:lnTo>
                  <a:pt x="4798" y="896"/>
                </a:lnTo>
                <a:lnTo>
                  <a:pt x="4817" y="896"/>
                </a:lnTo>
                <a:lnTo>
                  <a:pt x="4831" y="876"/>
                </a:lnTo>
                <a:lnTo>
                  <a:pt x="4848" y="852"/>
                </a:lnTo>
                <a:lnTo>
                  <a:pt x="4860" y="827"/>
                </a:lnTo>
                <a:lnTo>
                  <a:pt x="4866" y="800"/>
                </a:lnTo>
                <a:lnTo>
                  <a:pt x="4858" y="789"/>
                </a:lnTo>
                <a:lnTo>
                  <a:pt x="4851" y="776"/>
                </a:lnTo>
                <a:lnTo>
                  <a:pt x="4846" y="760"/>
                </a:lnTo>
                <a:lnTo>
                  <a:pt x="4842" y="743"/>
                </a:lnTo>
                <a:lnTo>
                  <a:pt x="4862" y="725"/>
                </a:lnTo>
                <a:lnTo>
                  <a:pt x="4877" y="705"/>
                </a:lnTo>
                <a:lnTo>
                  <a:pt x="4889" y="683"/>
                </a:lnTo>
                <a:lnTo>
                  <a:pt x="4900" y="660"/>
                </a:lnTo>
                <a:lnTo>
                  <a:pt x="4913" y="636"/>
                </a:lnTo>
                <a:lnTo>
                  <a:pt x="4929" y="614"/>
                </a:lnTo>
                <a:lnTo>
                  <a:pt x="4949" y="598"/>
                </a:lnTo>
                <a:lnTo>
                  <a:pt x="4968" y="589"/>
                </a:lnTo>
                <a:lnTo>
                  <a:pt x="4989" y="583"/>
                </a:lnTo>
                <a:lnTo>
                  <a:pt x="5013" y="581"/>
                </a:lnTo>
                <a:lnTo>
                  <a:pt x="5037" y="578"/>
                </a:lnTo>
                <a:lnTo>
                  <a:pt x="5060" y="572"/>
                </a:lnTo>
                <a:lnTo>
                  <a:pt x="5126" y="550"/>
                </a:lnTo>
                <a:lnTo>
                  <a:pt x="5191" y="532"/>
                </a:lnTo>
                <a:lnTo>
                  <a:pt x="5262" y="516"/>
                </a:lnTo>
                <a:lnTo>
                  <a:pt x="5262" y="480"/>
                </a:lnTo>
                <a:lnTo>
                  <a:pt x="5275" y="478"/>
                </a:lnTo>
                <a:lnTo>
                  <a:pt x="5286" y="474"/>
                </a:lnTo>
                <a:lnTo>
                  <a:pt x="5295" y="467"/>
                </a:lnTo>
                <a:lnTo>
                  <a:pt x="5298" y="456"/>
                </a:lnTo>
                <a:lnTo>
                  <a:pt x="5302" y="454"/>
                </a:lnTo>
                <a:lnTo>
                  <a:pt x="5304" y="454"/>
                </a:lnTo>
                <a:lnTo>
                  <a:pt x="5308" y="456"/>
                </a:lnTo>
                <a:lnTo>
                  <a:pt x="5309" y="456"/>
                </a:lnTo>
                <a:lnTo>
                  <a:pt x="5311" y="458"/>
                </a:lnTo>
                <a:lnTo>
                  <a:pt x="5315" y="456"/>
                </a:lnTo>
                <a:lnTo>
                  <a:pt x="5313" y="440"/>
                </a:lnTo>
                <a:lnTo>
                  <a:pt x="5320" y="423"/>
                </a:lnTo>
                <a:lnTo>
                  <a:pt x="5329" y="405"/>
                </a:lnTo>
                <a:lnTo>
                  <a:pt x="5337" y="387"/>
                </a:lnTo>
                <a:lnTo>
                  <a:pt x="5335" y="376"/>
                </a:lnTo>
                <a:lnTo>
                  <a:pt x="5333" y="361"/>
                </a:lnTo>
                <a:lnTo>
                  <a:pt x="5331" y="343"/>
                </a:lnTo>
                <a:lnTo>
                  <a:pt x="5331" y="325"/>
                </a:lnTo>
                <a:lnTo>
                  <a:pt x="5333" y="309"/>
                </a:lnTo>
                <a:lnTo>
                  <a:pt x="5333" y="307"/>
                </a:lnTo>
                <a:lnTo>
                  <a:pt x="5337" y="305"/>
                </a:lnTo>
                <a:lnTo>
                  <a:pt x="5338" y="301"/>
                </a:lnTo>
                <a:lnTo>
                  <a:pt x="5342" y="298"/>
                </a:lnTo>
                <a:lnTo>
                  <a:pt x="5344" y="296"/>
                </a:lnTo>
                <a:lnTo>
                  <a:pt x="5346" y="294"/>
                </a:lnTo>
                <a:lnTo>
                  <a:pt x="5344" y="281"/>
                </a:lnTo>
                <a:lnTo>
                  <a:pt x="5338" y="267"/>
                </a:lnTo>
                <a:lnTo>
                  <a:pt x="5337" y="252"/>
                </a:lnTo>
                <a:lnTo>
                  <a:pt x="5344" y="232"/>
                </a:lnTo>
                <a:lnTo>
                  <a:pt x="5353" y="212"/>
                </a:lnTo>
                <a:lnTo>
                  <a:pt x="5362" y="196"/>
                </a:lnTo>
                <a:lnTo>
                  <a:pt x="5368" y="181"/>
                </a:lnTo>
                <a:lnTo>
                  <a:pt x="5369" y="169"/>
                </a:lnTo>
                <a:lnTo>
                  <a:pt x="5371" y="156"/>
                </a:lnTo>
                <a:lnTo>
                  <a:pt x="5377" y="145"/>
                </a:lnTo>
                <a:lnTo>
                  <a:pt x="5384" y="136"/>
                </a:lnTo>
                <a:lnTo>
                  <a:pt x="5395" y="130"/>
                </a:lnTo>
                <a:lnTo>
                  <a:pt x="5400" y="129"/>
                </a:lnTo>
                <a:lnTo>
                  <a:pt x="5406" y="129"/>
                </a:lnTo>
                <a:lnTo>
                  <a:pt x="5411" y="129"/>
                </a:lnTo>
                <a:lnTo>
                  <a:pt x="5418" y="127"/>
                </a:lnTo>
                <a:lnTo>
                  <a:pt x="5424" y="127"/>
                </a:lnTo>
                <a:lnTo>
                  <a:pt x="5426" y="132"/>
                </a:lnTo>
                <a:lnTo>
                  <a:pt x="5426" y="136"/>
                </a:lnTo>
                <a:lnTo>
                  <a:pt x="5424" y="141"/>
                </a:lnTo>
                <a:lnTo>
                  <a:pt x="5424" y="145"/>
                </a:lnTo>
                <a:lnTo>
                  <a:pt x="5424" y="149"/>
                </a:lnTo>
                <a:lnTo>
                  <a:pt x="5424" y="150"/>
                </a:lnTo>
                <a:lnTo>
                  <a:pt x="5428" y="154"/>
                </a:lnTo>
                <a:lnTo>
                  <a:pt x="5433" y="156"/>
                </a:lnTo>
                <a:lnTo>
                  <a:pt x="5451" y="138"/>
                </a:lnTo>
                <a:lnTo>
                  <a:pt x="5478" y="125"/>
                </a:lnTo>
                <a:lnTo>
                  <a:pt x="5509" y="118"/>
                </a:lnTo>
                <a:lnTo>
                  <a:pt x="5522" y="125"/>
                </a:lnTo>
                <a:lnTo>
                  <a:pt x="5537" y="132"/>
                </a:lnTo>
                <a:lnTo>
                  <a:pt x="5551" y="140"/>
                </a:lnTo>
                <a:lnTo>
                  <a:pt x="5558" y="150"/>
                </a:lnTo>
                <a:lnTo>
                  <a:pt x="5573" y="178"/>
                </a:lnTo>
                <a:lnTo>
                  <a:pt x="5584" y="209"/>
                </a:lnTo>
                <a:lnTo>
                  <a:pt x="5595" y="241"/>
                </a:lnTo>
                <a:lnTo>
                  <a:pt x="5604" y="269"/>
                </a:lnTo>
                <a:lnTo>
                  <a:pt x="5606" y="283"/>
                </a:lnTo>
                <a:lnTo>
                  <a:pt x="5608" y="298"/>
                </a:lnTo>
                <a:lnTo>
                  <a:pt x="5611" y="312"/>
                </a:lnTo>
                <a:lnTo>
                  <a:pt x="5618" y="321"/>
                </a:lnTo>
                <a:lnTo>
                  <a:pt x="5629" y="325"/>
                </a:lnTo>
                <a:lnTo>
                  <a:pt x="5642" y="327"/>
                </a:lnTo>
                <a:lnTo>
                  <a:pt x="5651" y="330"/>
                </a:lnTo>
                <a:lnTo>
                  <a:pt x="5658" y="345"/>
                </a:lnTo>
                <a:lnTo>
                  <a:pt x="5662" y="363"/>
                </a:lnTo>
                <a:lnTo>
                  <a:pt x="5668" y="380"/>
                </a:lnTo>
                <a:lnTo>
                  <a:pt x="5673" y="378"/>
                </a:lnTo>
                <a:lnTo>
                  <a:pt x="5678" y="376"/>
                </a:lnTo>
                <a:lnTo>
                  <a:pt x="5684" y="376"/>
                </a:lnTo>
                <a:lnTo>
                  <a:pt x="5693" y="374"/>
                </a:lnTo>
                <a:lnTo>
                  <a:pt x="5697" y="381"/>
                </a:lnTo>
                <a:lnTo>
                  <a:pt x="5702" y="387"/>
                </a:lnTo>
                <a:lnTo>
                  <a:pt x="5708" y="392"/>
                </a:lnTo>
                <a:lnTo>
                  <a:pt x="5717" y="396"/>
                </a:lnTo>
                <a:lnTo>
                  <a:pt x="5717" y="409"/>
                </a:lnTo>
                <a:lnTo>
                  <a:pt x="5718" y="423"/>
                </a:lnTo>
                <a:lnTo>
                  <a:pt x="5720" y="443"/>
                </a:lnTo>
                <a:lnTo>
                  <a:pt x="5704" y="454"/>
                </a:lnTo>
                <a:lnTo>
                  <a:pt x="5686" y="469"/>
                </a:lnTo>
                <a:lnTo>
                  <a:pt x="5668" y="483"/>
                </a:lnTo>
                <a:lnTo>
                  <a:pt x="5653" y="501"/>
                </a:lnTo>
                <a:lnTo>
                  <a:pt x="5646" y="521"/>
                </a:lnTo>
                <a:lnTo>
                  <a:pt x="5633" y="520"/>
                </a:lnTo>
                <a:lnTo>
                  <a:pt x="5624" y="516"/>
                </a:lnTo>
                <a:lnTo>
                  <a:pt x="5613" y="512"/>
                </a:lnTo>
                <a:lnTo>
                  <a:pt x="5609" y="516"/>
                </a:lnTo>
                <a:lnTo>
                  <a:pt x="5606" y="520"/>
                </a:lnTo>
                <a:lnTo>
                  <a:pt x="5600" y="521"/>
                </a:lnTo>
                <a:lnTo>
                  <a:pt x="5597" y="525"/>
                </a:lnTo>
                <a:lnTo>
                  <a:pt x="5600" y="530"/>
                </a:lnTo>
                <a:lnTo>
                  <a:pt x="5602" y="536"/>
                </a:lnTo>
                <a:lnTo>
                  <a:pt x="5604" y="541"/>
                </a:lnTo>
                <a:lnTo>
                  <a:pt x="5604" y="549"/>
                </a:lnTo>
                <a:lnTo>
                  <a:pt x="5560" y="545"/>
                </a:lnTo>
                <a:lnTo>
                  <a:pt x="5558" y="561"/>
                </a:lnTo>
                <a:lnTo>
                  <a:pt x="5558" y="576"/>
                </a:lnTo>
                <a:lnTo>
                  <a:pt x="5558" y="594"/>
                </a:lnTo>
                <a:lnTo>
                  <a:pt x="5555" y="598"/>
                </a:lnTo>
                <a:lnTo>
                  <a:pt x="5551" y="600"/>
                </a:lnTo>
                <a:lnTo>
                  <a:pt x="5548" y="603"/>
                </a:lnTo>
                <a:lnTo>
                  <a:pt x="5546" y="605"/>
                </a:lnTo>
                <a:lnTo>
                  <a:pt x="5540" y="609"/>
                </a:lnTo>
                <a:lnTo>
                  <a:pt x="5535" y="610"/>
                </a:lnTo>
                <a:lnTo>
                  <a:pt x="5533" y="609"/>
                </a:lnTo>
                <a:lnTo>
                  <a:pt x="5531" y="609"/>
                </a:lnTo>
                <a:lnTo>
                  <a:pt x="5531" y="607"/>
                </a:lnTo>
                <a:lnTo>
                  <a:pt x="5529" y="607"/>
                </a:lnTo>
                <a:lnTo>
                  <a:pt x="5526" y="605"/>
                </a:lnTo>
                <a:lnTo>
                  <a:pt x="5524" y="621"/>
                </a:lnTo>
                <a:lnTo>
                  <a:pt x="5517" y="632"/>
                </a:lnTo>
                <a:lnTo>
                  <a:pt x="5509" y="640"/>
                </a:lnTo>
                <a:lnTo>
                  <a:pt x="5502" y="649"/>
                </a:lnTo>
                <a:lnTo>
                  <a:pt x="5493" y="658"/>
                </a:lnTo>
                <a:lnTo>
                  <a:pt x="5484" y="656"/>
                </a:lnTo>
                <a:lnTo>
                  <a:pt x="5478" y="656"/>
                </a:lnTo>
                <a:lnTo>
                  <a:pt x="5471" y="656"/>
                </a:lnTo>
                <a:lnTo>
                  <a:pt x="5460" y="654"/>
                </a:lnTo>
                <a:lnTo>
                  <a:pt x="5460" y="667"/>
                </a:lnTo>
                <a:lnTo>
                  <a:pt x="5462" y="678"/>
                </a:lnTo>
                <a:lnTo>
                  <a:pt x="5458" y="694"/>
                </a:lnTo>
                <a:lnTo>
                  <a:pt x="5453" y="714"/>
                </a:lnTo>
                <a:lnTo>
                  <a:pt x="5446" y="736"/>
                </a:lnTo>
                <a:lnTo>
                  <a:pt x="5440" y="761"/>
                </a:lnTo>
                <a:lnTo>
                  <a:pt x="5437" y="785"/>
                </a:lnTo>
                <a:lnTo>
                  <a:pt x="5438" y="809"/>
                </a:lnTo>
                <a:lnTo>
                  <a:pt x="5462" y="809"/>
                </a:lnTo>
                <a:lnTo>
                  <a:pt x="5462" y="829"/>
                </a:lnTo>
                <a:lnTo>
                  <a:pt x="5457" y="830"/>
                </a:lnTo>
                <a:lnTo>
                  <a:pt x="5451" y="834"/>
                </a:lnTo>
                <a:lnTo>
                  <a:pt x="5446" y="838"/>
                </a:lnTo>
                <a:lnTo>
                  <a:pt x="5442" y="841"/>
                </a:lnTo>
                <a:lnTo>
                  <a:pt x="5438" y="845"/>
                </a:lnTo>
                <a:lnTo>
                  <a:pt x="5438" y="869"/>
                </a:lnTo>
                <a:lnTo>
                  <a:pt x="5455" y="869"/>
                </a:lnTo>
                <a:lnTo>
                  <a:pt x="5466" y="876"/>
                </a:lnTo>
                <a:lnTo>
                  <a:pt x="5477" y="887"/>
                </a:lnTo>
                <a:lnTo>
                  <a:pt x="5486" y="900"/>
                </a:lnTo>
                <a:lnTo>
                  <a:pt x="5495" y="910"/>
                </a:lnTo>
                <a:lnTo>
                  <a:pt x="5508" y="921"/>
                </a:lnTo>
                <a:lnTo>
                  <a:pt x="5522" y="925"/>
                </a:lnTo>
                <a:lnTo>
                  <a:pt x="5528" y="921"/>
                </a:lnTo>
                <a:lnTo>
                  <a:pt x="5531" y="916"/>
                </a:lnTo>
                <a:lnTo>
                  <a:pt x="5533" y="912"/>
                </a:lnTo>
                <a:lnTo>
                  <a:pt x="5537" y="909"/>
                </a:lnTo>
                <a:lnTo>
                  <a:pt x="5540" y="901"/>
                </a:lnTo>
                <a:lnTo>
                  <a:pt x="5528" y="896"/>
                </a:lnTo>
                <a:lnTo>
                  <a:pt x="5517" y="890"/>
                </a:lnTo>
                <a:lnTo>
                  <a:pt x="5502" y="885"/>
                </a:lnTo>
                <a:lnTo>
                  <a:pt x="5504" y="872"/>
                </a:lnTo>
                <a:lnTo>
                  <a:pt x="5513" y="872"/>
                </a:lnTo>
                <a:lnTo>
                  <a:pt x="5520" y="872"/>
                </a:lnTo>
                <a:lnTo>
                  <a:pt x="5526" y="872"/>
                </a:lnTo>
                <a:lnTo>
                  <a:pt x="5537" y="874"/>
                </a:lnTo>
                <a:lnTo>
                  <a:pt x="5544" y="885"/>
                </a:lnTo>
                <a:lnTo>
                  <a:pt x="5553" y="896"/>
                </a:lnTo>
                <a:lnTo>
                  <a:pt x="5560" y="909"/>
                </a:lnTo>
                <a:lnTo>
                  <a:pt x="5564" y="925"/>
                </a:lnTo>
                <a:lnTo>
                  <a:pt x="5546" y="940"/>
                </a:lnTo>
                <a:lnTo>
                  <a:pt x="5526" y="952"/>
                </a:lnTo>
                <a:lnTo>
                  <a:pt x="5506" y="965"/>
                </a:lnTo>
                <a:lnTo>
                  <a:pt x="5482" y="970"/>
                </a:lnTo>
                <a:lnTo>
                  <a:pt x="5482" y="954"/>
                </a:lnTo>
                <a:lnTo>
                  <a:pt x="5478" y="954"/>
                </a:lnTo>
                <a:lnTo>
                  <a:pt x="5478" y="961"/>
                </a:lnTo>
                <a:lnTo>
                  <a:pt x="5468" y="969"/>
                </a:lnTo>
                <a:lnTo>
                  <a:pt x="5462" y="978"/>
                </a:lnTo>
                <a:lnTo>
                  <a:pt x="5455" y="985"/>
                </a:lnTo>
                <a:lnTo>
                  <a:pt x="5446" y="990"/>
                </a:lnTo>
                <a:lnTo>
                  <a:pt x="5433" y="994"/>
                </a:lnTo>
                <a:lnTo>
                  <a:pt x="5433" y="987"/>
                </a:lnTo>
                <a:lnTo>
                  <a:pt x="5429" y="983"/>
                </a:lnTo>
                <a:lnTo>
                  <a:pt x="5428" y="980"/>
                </a:lnTo>
                <a:lnTo>
                  <a:pt x="5426" y="976"/>
                </a:lnTo>
                <a:lnTo>
                  <a:pt x="5426" y="972"/>
                </a:lnTo>
                <a:lnTo>
                  <a:pt x="5424" y="967"/>
                </a:lnTo>
                <a:lnTo>
                  <a:pt x="5420" y="967"/>
                </a:lnTo>
                <a:lnTo>
                  <a:pt x="5418" y="967"/>
                </a:lnTo>
                <a:lnTo>
                  <a:pt x="5417" y="967"/>
                </a:lnTo>
                <a:lnTo>
                  <a:pt x="5415" y="969"/>
                </a:lnTo>
                <a:lnTo>
                  <a:pt x="5413" y="970"/>
                </a:lnTo>
                <a:lnTo>
                  <a:pt x="5418" y="983"/>
                </a:lnTo>
                <a:lnTo>
                  <a:pt x="5422" y="996"/>
                </a:lnTo>
                <a:lnTo>
                  <a:pt x="5420" y="1010"/>
                </a:lnTo>
                <a:lnTo>
                  <a:pt x="5386" y="1029"/>
                </a:lnTo>
                <a:lnTo>
                  <a:pt x="5349" y="1047"/>
                </a:lnTo>
                <a:lnTo>
                  <a:pt x="5311" y="1069"/>
                </a:lnTo>
                <a:lnTo>
                  <a:pt x="5275" y="1090"/>
                </a:lnTo>
                <a:lnTo>
                  <a:pt x="5242" y="1116"/>
                </a:lnTo>
                <a:lnTo>
                  <a:pt x="5218" y="1143"/>
                </a:lnTo>
                <a:lnTo>
                  <a:pt x="5215" y="1167"/>
                </a:lnTo>
                <a:lnTo>
                  <a:pt x="5206" y="1176"/>
                </a:lnTo>
                <a:lnTo>
                  <a:pt x="5197" y="1183"/>
                </a:lnTo>
                <a:lnTo>
                  <a:pt x="5188" y="1189"/>
                </a:lnTo>
                <a:lnTo>
                  <a:pt x="5180" y="1200"/>
                </a:lnTo>
                <a:lnTo>
                  <a:pt x="5177" y="1216"/>
                </a:lnTo>
                <a:lnTo>
                  <a:pt x="5209" y="1216"/>
                </a:lnTo>
                <a:lnTo>
                  <a:pt x="5209" y="1223"/>
                </a:lnTo>
                <a:lnTo>
                  <a:pt x="5213" y="1234"/>
                </a:lnTo>
                <a:lnTo>
                  <a:pt x="5213" y="1249"/>
                </a:lnTo>
                <a:lnTo>
                  <a:pt x="5213" y="1263"/>
                </a:lnTo>
                <a:lnTo>
                  <a:pt x="5215" y="1290"/>
                </a:lnTo>
                <a:lnTo>
                  <a:pt x="5217" y="1312"/>
                </a:lnTo>
                <a:lnTo>
                  <a:pt x="5213" y="1332"/>
                </a:lnTo>
                <a:lnTo>
                  <a:pt x="5208" y="1345"/>
                </a:lnTo>
                <a:lnTo>
                  <a:pt x="5200" y="1354"/>
                </a:lnTo>
                <a:lnTo>
                  <a:pt x="5197" y="1367"/>
                </a:lnTo>
                <a:lnTo>
                  <a:pt x="5193" y="1385"/>
                </a:lnTo>
                <a:lnTo>
                  <a:pt x="5188" y="1385"/>
                </a:lnTo>
                <a:lnTo>
                  <a:pt x="5186" y="1387"/>
                </a:lnTo>
                <a:lnTo>
                  <a:pt x="5184" y="1387"/>
                </a:lnTo>
                <a:lnTo>
                  <a:pt x="5184" y="1387"/>
                </a:lnTo>
                <a:lnTo>
                  <a:pt x="5182" y="1387"/>
                </a:lnTo>
                <a:lnTo>
                  <a:pt x="5182" y="1389"/>
                </a:lnTo>
                <a:lnTo>
                  <a:pt x="5180" y="1392"/>
                </a:lnTo>
                <a:lnTo>
                  <a:pt x="5182" y="1401"/>
                </a:lnTo>
                <a:lnTo>
                  <a:pt x="5178" y="1414"/>
                </a:lnTo>
                <a:lnTo>
                  <a:pt x="5173" y="1427"/>
                </a:lnTo>
                <a:lnTo>
                  <a:pt x="5164" y="1440"/>
                </a:lnTo>
                <a:lnTo>
                  <a:pt x="5153" y="1449"/>
                </a:lnTo>
                <a:lnTo>
                  <a:pt x="5142" y="1452"/>
                </a:lnTo>
                <a:lnTo>
                  <a:pt x="5142" y="1449"/>
                </a:lnTo>
                <a:lnTo>
                  <a:pt x="5138" y="1449"/>
                </a:lnTo>
                <a:lnTo>
                  <a:pt x="5140" y="1434"/>
                </a:lnTo>
                <a:lnTo>
                  <a:pt x="5138" y="1425"/>
                </a:lnTo>
                <a:lnTo>
                  <a:pt x="5131" y="1418"/>
                </a:lnTo>
                <a:lnTo>
                  <a:pt x="5120" y="1421"/>
                </a:lnTo>
                <a:lnTo>
                  <a:pt x="5113" y="1421"/>
                </a:lnTo>
                <a:lnTo>
                  <a:pt x="5104" y="1416"/>
                </a:lnTo>
                <a:lnTo>
                  <a:pt x="5095" y="1409"/>
                </a:lnTo>
                <a:lnTo>
                  <a:pt x="5095" y="1412"/>
                </a:lnTo>
                <a:lnTo>
                  <a:pt x="5102" y="1425"/>
                </a:lnTo>
                <a:lnTo>
                  <a:pt x="5108" y="1438"/>
                </a:lnTo>
                <a:lnTo>
                  <a:pt x="5115" y="1449"/>
                </a:lnTo>
                <a:lnTo>
                  <a:pt x="5126" y="1458"/>
                </a:lnTo>
                <a:lnTo>
                  <a:pt x="5131" y="1460"/>
                </a:lnTo>
                <a:lnTo>
                  <a:pt x="5137" y="1461"/>
                </a:lnTo>
                <a:lnTo>
                  <a:pt x="5142" y="1463"/>
                </a:lnTo>
                <a:lnTo>
                  <a:pt x="5148" y="1465"/>
                </a:lnTo>
                <a:lnTo>
                  <a:pt x="5148" y="1481"/>
                </a:lnTo>
                <a:lnTo>
                  <a:pt x="5149" y="1490"/>
                </a:lnTo>
                <a:lnTo>
                  <a:pt x="5151" y="1496"/>
                </a:lnTo>
                <a:lnTo>
                  <a:pt x="5155" y="1500"/>
                </a:lnTo>
                <a:lnTo>
                  <a:pt x="5158" y="1505"/>
                </a:lnTo>
                <a:lnTo>
                  <a:pt x="5162" y="1518"/>
                </a:lnTo>
                <a:lnTo>
                  <a:pt x="5158" y="1518"/>
                </a:lnTo>
                <a:lnTo>
                  <a:pt x="5155" y="1520"/>
                </a:lnTo>
                <a:lnTo>
                  <a:pt x="5155" y="1520"/>
                </a:lnTo>
                <a:lnTo>
                  <a:pt x="5153" y="1520"/>
                </a:lnTo>
                <a:lnTo>
                  <a:pt x="5153" y="1520"/>
                </a:lnTo>
                <a:lnTo>
                  <a:pt x="5153" y="1521"/>
                </a:lnTo>
                <a:lnTo>
                  <a:pt x="5151" y="1525"/>
                </a:lnTo>
                <a:lnTo>
                  <a:pt x="5151" y="1529"/>
                </a:lnTo>
                <a:lnTo>
                  <a:pt x="5153" y="1532"/>
                </a:lnTo>
                <a:lnTo>
                  <a:pt x="5155" y="1538"/>
                </a:lnTo>
                <a:lnTo>
                  <a:pt x="5155" y="1545"/>
                </a:lnTo>
                <a:lnTo>
                  <a:pt x="5155" y="1550"/>
                </a:lnTo>
                <a:lnTo>
                  <a:pt x="5151" y="1554"/>
                </a:lnTo>
                <a:lnTo>
                  <a:pt x="5148" y="1558"/>
                </a:lnTo>
                <a:lnTo>
                  <a:pt x="5144" y="1561"/>
                </a:lnTo>
                <a:lnTo>
                  <a:pt x="5140" y="1567"/>
                </a:lnTo>
                <a:lnTo>
                  <a:pt x="5137" y="1570"/>
                </a:lnTo>
                <a:lnTo>
                  <a:pt x="5133" y="1574"/>
                </a:lnTo>
                <a:lnTo>
                  <a:pt x="5129" y="1589"/>
                </a:lnTo>
                <a:lnTo>
                  <a:pt x="5128" y="1609"/>
                </a:lnTo>
                <a:lnTo>
                  <a:pt x="5126" y="1630"/>
                </a:lnTo>
                <a:lnTo>
                  <a:pt x="5124" y="1650"/>
                </a:lnTo>
                <a:lnTo>
                  <a:pt x="5120" y="1667"/>
                </a:lnTo>
                <a:lnTo>
                  <a:pt x="5108" y="1667"/>
                </a:lnTo>
                <a:lnTo>
                  <a:pt x="5108" y="1683"/>
                </a:lnTo>
                <a:lnTo>
                  <a:pt x="5106" y="1700"/>
                </a:lnTo>
                <a:lnTo>
                  <a:pt x="5100" y="1714"/>
                </a:lnTo>
                <a:lnTo>
                  <a:pt x="5098" y="1716"/>
                </a:lnTo>
                <a:lnTo>
                  <a:pt x="5097" y="1716"/>
                </a:lnTo>
                <a:lnTo>
                  <a:pt x="5095" y="1718"/>
                </a:lnTo>
                <a:lnTo>
                  <a:pt x="5091" y="1718"/>
                </a:lnTo>
                <a:lnTo>
                  <a:pt x="5088" y="1718"/>
                </a:lnTo>
                <a:lnTo>
                  <a:pt x="5082" y="1703"/>
                </a:lnTo>
                <a:lnTo>
                  <a:pt x="5078" y="1689"/>
                </a:lnTo>
                <a:lnTo>
                  <a:pt x="5077" y="1672"/>
                </a:lnTo>
                <a:lnTo>
                  <a:pt x="5077" y="1650"/>
                </a:lnTo>
                <a:lnTo>
                  <a:pt x="5082" y="1638"/>
                </a:lnTo>
                <a:lnTo>
                  <a:pt x="5088" y="1620"/>
                </a:lnTo>
                <a:lnTo>
                  <a:pt x="5093" y="1605"/>
                </a:lnTo>
                <a:lnTo>
                  <a:pt x="5073" y="1605"/>
                </a:lnTo>
                <a:lnTo>
                  <a:pt x="5073" y="1600"/>
                </a:lnTo>
                <a:lnTo>
                  <a:pt x="5073" y="1594"/>
                </a:lnTo>
                <a:lnTo>
                  <a:pt x="5075" y="1590"/>
                </a:lnTo>
                <a:lnTo>
                  <a:pt x="5077" y="1585"/>
                </a:lnTo>
                <a:lnTo>
                  <a:pt x="5058" y="1580"/>
                </a:lnTo>
                <a:lnTo>
                  <a:pt x="5046" y="1570"/>
                </a:lnTo>
                <a:lnTo>
                  <a:pt x="5033" y="1563"/>
                </a:lnTo>
                <a:lnTo>
                  <a:pt x="5020" y="1561"/>
                </a:lnTo>
                <a:lnTo>
                  <a:pt x="5015" y="1561"/>
                </a:lnTo>
                <a:lnTo>
                  <a:pt x="5020" y="1567"/>
                </a:lnTo>
                <a:lnTo>
                  <a:pt x="5024" y="1570"/>
                </a:lnTo>
                <a:lnTo>
                  <a:pt x="5029" y="1576"/>
                </a:lnTo>
                <a:lnTo>
                  <a:pt x="5031" y="1581"/>
                </a:lnTo>
                <a:lnTo>
                  <a:pt x="5033" y="1587"/>
                </a:lnTo>
                <a:lnTo>
                  <a:pt x="5033" y="1590"/>
                </a:lnTo>
                <a:lnTo>
                  <a:pt x="5033" y="1594"/>
                </a:lnTo>
                <a:lnTo>
                  <a:pt x="5031" y="1598"/>
                </a:lnTo>
                <a:lnTo>
                  <a:pt x="5031" y="1600"/>
                </a:lnTo>
                <a:lnTo>
                  <a:pt x="5031" y="1603"/>
                </a:lnTo>
                <a:lnTo>
                  <a:pt x="5031" y="1605"/>
                </a:lnTo>
                <a:lnTo>
                  <a:pt x="5040" y="1614"/>
                </a:lnTo>
                <a:lnTo>
                  <a:pt x="5046" y="1621"/>
                </a:lnTo>
                <a:lnTo>
                  <a:pt x="5048" y="1632"/>
                </a:lnTo>
                <a:lnTo>
                  <a:pt x="5048" y="1650"/>
                </a:lnTo>
                <a:lnTo>
                  <a:pt x="5046" y="1652"/>
                </a:lnTo>
                <a:lnTo>
                  <a:pt x="5044" y="1656"/>
                </a:lnTo>
                <a:lnTo>
                  <a:pt x="5044" y="1660"/>
                </a:lnTo>
                <a:lnTo>
                  <a:pt x="5044" y="1667"/>
                </a:lnTo>
                <a:lnTo>
                  <a:pt x="5055" y="1667"/>
                </a:lnTo>
                <a:lnTo>
                  <a:pt x="5060" y="1676"/>
                </a:lnTo>
                <a:lnTo>
                  <a:pt x="5062" y="1687"/>
                </a:lnTo>
                <a:lnTo>
                  <a:pt x="5064" y="1701"/>
                </a:lnTo>
                <a:lnTo>
                  <a:pt x="5048" y="1701"/>
                </a:lnTo>
                <a:lnTo>
                  <a:pt x="5048" y="1707"/>
                </a:lnTo>
                <a:lnTo>
                  <a:pt x="5057" y="1712"/>
                </a:lnTo>
                <a:lnTo>
                  <a:pt x="5062" y="1718"/>
                </a:lnTo>
                <a:lnTo>
                  <a:pt x="5066" y="1725"/>
                </a:lnTo>
                <a:lnTo>
                  <a:pt x="5068" y="1738"/>
                </a:lnTo>
                <a:lnTo>
                  <a:pt x="5100" y="1738"/>
                </a:lnTo>
                <a:lnTo>
                  <a:pt x="5108" y="1750"/>
                </a:lnTo>
                <a:lnTo>
                  <a:pt x="5120" y="1763"/>
                </a:lnTo>
                <a:lnTo>
                  <a:pt x="5131" y="1776"/>
                </a:lnTo>
                <a:lnTo>
                  <a:pt x="5140" y="1787"/>
                </a:lnTo>
                <a:lnTo>
                  <a:pt x="5148" y="1805"/>
                </a:lnTo>
                <a:lnTo>
                  <a:pt x="5151" y="1825"/>
                </a:lnTo>
                <a:lnTo>
                  <a:pt x="5160" y="1843"/>
                </a:lnTo>
                <a:lnTo>
                  <a:pt x="5168" y="1854"/>
                </a:lnTo>
                <a:lnTo>
                  <a:pt x="5177" y="1861"/>
                </a:lnTo>
                <a:lnTo>
                  <a:pt x="5186" y="1870"/>
                </a:lnTo>
                <a:lnTo>
                  <a:pt x="5193" y="1883"/>
                </a:lnTo>
                <a:lnTo>
                  <a:pt x="5197" y="1900"/>
                </a:lnTo>
                <a:lnTo>
                  <a:pt x="5180" y="1900"/>
                </a:lnTo>
                <a:lnTo>
                  <a:pt x="5180" y="1887"/>
                </a:lnTo>
                <a:lnTo>
                  <a:pt x="5168" y="1880"/>
                </a:lnTo>
                <a:lnTo>
                  <a:pt x="5168" y="1883"/>
                </a:lnTo>
                <a:lnTo>
                  <a:pt x="5175" y="1894"/>
                </a:lnTo>
                <a:lnTo>
                  <a:pt x="5178" y="1907"/>
                </a:lnTo>
                <a:lnTo>
                  <a:pt x="5180" y="1923"/>
                </a:lnTo>
                <a:lnTo>
                  <a:pt x="5169" y="1936"/>
                </a:lnTo>
                <a:lnTo>
                  <a:pt x="5162" y="1947"/>
                </a:lnTo>
                <a:lnTo>
                  <a:pt x="5155" y="1960"/>
                </a:lnTo>
                <a:lnTo>
                  <a:pt x="5146" y="1970"/>
                </a:lnTo>
                <a:lnTo>
                  <a:pt x="5133" y="1976"/>
                </a:lnTo>
                <a:lnTo>
                  <a:pt x="5115" y="1980"/>
                </a:lnTo>
                <a:lnTo>
                  <a:pt x="5109" y="1976"/>
                </a:lnTo>
                <a:lnTo>
                  <a:pt x="5104" y="1974"/>
                </a:lnTo>
                <a:lnTo>
                  <a:pt x="5097" y="1972"/>
                </a:lnTo>
                <a:lnTo>
                  <a:pt x="5089" y="1970"/>
                </a:lnTo>
                <a:lnTo>
                  <a:pt x="5089" y="1976"/>
                </a:lnTo>
                <a:lnTo>
                  <a:pt x="5093" y="1976"/>
                </a:lnTo>
                <a:lnTo>
                  <a:pt x="5098" y="1978"/>
                </a:lnTo>
                <a:lnTo>
                  <a:pt x="5102" y="1981"/>
                </a:lnTo>
                <a:lnTo>
                  <a:pt x="5108" y="1983"/>
                </a:lnTo>
                <a:lnTo>
                  <a:pt x="5111" y="1987"/>
                </a:lnTo>
                <a:lnTo>
                  <a:pt x="5113" y="1992"/>
                </a:lnTo>
                <a:lnTo>
                  <a:pt x="5109" y="1994"/>
                </a:lnTo>
                <a:lnTo>
                  <a:pt x="5106" y="1998"/>
                </a:lnTo>
                <a:lnTo>
                  <a:pt x="5104" y="2000"/>
                </a:lnTo>
                <a:lnTo>
                  <a:pt x="5104" y="2003"/>
                </a:lnTo>
                <a:lnTo>
                  <a:pt x="5102" y="2009"/>
                </a:lnTo>
                <a:lnTo>
                  <a:pt x="5102" y="2016"/>
                </a:lnTo>
                <a:lnTo>
                  <a:pt x="5106" y="2016"/>
                </a:lnTo>
                <a:lnTo>
                  <a:pt x="5113" y="2010"/>
                </a:lnTo>
                <a:lnTo>
                  <a:pt x="5122" y="2010"/>
                </a:lnTo>
                <a:lnTo>
                  <a:pt x="5138" y="2012"/>
                </a:lnTo>
                <a:lnTo>
                  <a:pt x="5138" y="2040"/>
                </a:lnTo>
                <a:lnTo>
                  <a:pt x="5133" y="2045"/>
                </a:lnTo>
                <a:lnTo>
                  <a:pt x="5128" y="2052"/>
                </a:lnTo>
                <a:lnTo>
                  <a:pt x="5124" y="2058"/>
                </a:lnTo>
                <a:lnTo>
                  <a:pt x="5117" y="2063"/>
                </a:lnTo>
                <a:lnTo>
                  <a:pt x="5102" y="2070"/>
                </a:lnTo>
                <a:lnTo>
                  <a:pt x="5082" y="2074"/>
                </a:lnTo>
                <a:lnTo>
                  <a:pt x="5062" y="2078"/>
                </a:lnTo>
                <a:lnTo>
                  <a:pt x="5048" y="2083"/>
                </a:lnTo>
                <a:lnTo>
                  <a:pt x="5044" y="2087"/>
                </a:lnTo>
                <a:lnTo>
                  <a:pt x="5037" y="2096"/>
                </a:lnTo>
                <a:lnTo>
                  <a:pt x="5028" y="2107"/>
                </a:lnTo>
                <a:lnTo>
                  <a:pt x="5018" y="2120"/>
                </a:lnTo>
                <a:lnTo>
                  <a:pt x="5009" y="2132"/>
                </a:lnTo>
                <a:lnTo>
                  <a:pt x="5002" y="2141"/>
                </a:lnTo>
                <a:lnTo>
                  <a:pt x="4998" y="2147"/>
                </a:lnTo>
                <a:lnTo>
                  <a:pt x="4995" y="2147"/>
                </a:lnTo>
                <a:lnTo>
                  <a:pt x="4988" y="2165"/>
                </a:lnTo>
                <a:lnTo>
                  <a:pt x="4984" y="2180"/>
                </a:lnTo>
                <a:lnTo>
                  <a:pt x="4982" y="2194"/>
                </a:lnTo>
                <a:lnTo>
                  <a:pt x="4977" y="2205"/>
                </a:lnTo>
                <a:lnTo>
                  <a:pt x="4968" y="2212"/>
                </a:lnTo>
                <a:lnTo>
                  <a:pt x="4953" y="2218"/>
                </a:lnTo>
                <a:lnTo>
                  <a:pt x="4929" y="2220"/>
                </a:lnTo>
                <a:lnTo>
                  <a:pt x="4913" y="2230"/>
                </a:lnTo>
                <a:lnTo>
                  <a:pt x="4895" y="2241"/>
                </a:lnTo>
                <a:lnTo>
                  <a:pt x="4877" y="2252"/>
                </a:lnTo>
                <a:lnTo>
                  <a:pt x="4862" y="2265"/>
                </a:lnTo>
                <a:lnTo>
                  <a:pt x="4851" y="2283"/>
                </a:lnTo>
                <a:lnTo>
                  <a:pt x="4851" y="2330"/>
                </a:lnTo>
                <a:lnTo>
                  <a:pt x="4849" y="2332"/>
                </a:lnTo>
                <a:lnTo>
                  <a:pt x="4846" y="2336"/>
                </a:lnTo>
                <a:lnTo>
                  <a:pt x="4842" y="2338"/>
                </a:lnTo>
                <a:lnTo>
                  <a:pt x="4838" y="2341"/>
                </a:lnTo>
                <a:lnTo>
                  <a:pt x="4835" y="2347"/>
                </a:lnTo>
                <a:lnTo>
                  <a:pt x="4831" y="2354"/>
                </a:lnTo>
                <a:lnTo>
                  <a:pt x="4820" y="2354"/>
                </a:lnTo>
                <a:lnTo>
                  <a:pt x="4811" y="2350"/>
                </a:lnTo>
                <a:lnTo>
                  <a:pt x="4804" y="2349"/>
                </a:lnTo>
                <a:lnTo>
                  <a:pt x="4797" y="2347"/>
                </a:lnTo>
                <a:lnTo>
                  <a:pt x="4793" y="2350"/>
                </a:lnTo>
                <a:lnTo>
                  <a:pt x="4791" y="2358"/>
                </a:lnTo>
                <a:lnTo>
                  <a:pt x="4778" y="2358"/>
                </a:lnTo>
                <a:lnTo>
                  <a:pt x="4769" y="2380"/>
                </a:lnTo>
                <a:lnTo>
                  <a:pt x="4753" y="2400"/>
                </a:lnTo>
                <a:lnTo>
                  <a:pt x="4733" y="2414"/>
                </a:lnTo>
                <a:lnTo>
                  <a:pt x="4709" y="2421"/>
                </a:lnTo>
                <a:lnTo>
                  <a:pt x="4704" y="2430"/>
                </a:lnTo>
                <a:lnTo>
                  <a:pt x="4704" y="2438"/>
                </a:lnTo>
                <a:lnTo>
                  <a:pt x="4704" y="2443"/>
                </a:lnTo>
                <a:lnTo>
                  <a:pt x="4704" y="2449"/>
                </a:lnTo>
                <a:lnTo>
                  <a:pt x="4702" y="2454"/>
                </a:lnTo>
                <a:lnTo>
                  <a:pt x="4693" y="2456"/>
                </a:lnTo>
                <a:lnTo>
                  <a:pt x="4677" y="2458"/>
                </a:lnTo>
                <a:lnTo>
                  <a:pt x="4677" y="2454"/>
                </a:lnTo>
                <a:lnTo>
                  <a:pt x="4673" y="2454"/>
                </a:lnTo>
                <a:lnTo>
                  <a:pt x="4673" y="2458"/>
                </a:lnTo>
                <a:lnTo>
                  <a:pt x="4677" y="2460"/>
                </a:lnTo>
                <a:lnTo>
                  <a:pt x="4678" y="2461"/>
                </a:lnTo>
                <a:lnTo>
                  <a:pt x="4680" y="2463"/>
                </a:lnTo>
                <a:lnTo>
                  <a:pt x="4680" y="2465"/>
                </a:lnTo>
                <a:lnTo>
                  <a:pt x="4680" y="2467"/>
                </a:lnTo>
                <a:lnTo>
                  <a:pt x="4680" y="2469"/>
                </a:lnTo>
                <a:lnTo>
                  <a:pt x="4678" y="2472"/>
                </a:lnTo>
                <a:lnTo>
                  <a:pt x="4677" y="2474"/>
                </a:lnTo>
                <a:lnTo>
                  <a:pt x="4673" y="2478"/>
                </a:lnTo>
                <a:lnTo>
                  <a:pt x="4671" y="2480"/>
                </a:lnTo>
                <a:lnTo>
                  <a:pt x="4669" y="2481"/>
                </a:lnTo>
                <a:lnTo>
                  <a:pt x="4668" y="2481"/>
                </a:lnTo>
                <a:lnTo>
                  <a:pt x="4671" y="2501"/>
                </a:lnTo>
                <a:lnTo>
                  <a:pt x="4669" y="2505"/>
                </a:lnTo>
                <a:lnTo>
                  <a:pt x="4664" y="2509"/>
                </a:lnTo>
                <a:lnTo>
                  <a:pt x="4657" y="2514"/>
                </a:lnTo>
                <a:lnTo>
                  <a:pt x="4651" y="2518"/>
                </a:lnTo>
                <a:lnTo>
                  <a:pt x="4648" y="2521"/>
                </a:lnTo>
                <a:lnTo>
                  <a:pt x="4644" y="2534"/>
                </a:lnTo>
                <a:lnTo>
                  <a:pt x="4642" y="2550"/>
                </a:lnTo>
                <a:lnTo>
                  <a:pt x="4644" y="2565"/>
                </a:lnTo>
                <a:lnTo>
                  <a:pt x="4644" y="2578"/>
                </a:lnTo>
                <a:lnTo>
                  <a:pt x="4642" y="2580"/>
                </a:lnTo>
                <a:lnTo>
                  <a:pt x="4638" y="2581"/>
                </a:lnTo>
                <a:lnTo>
                  <a:pt x="4635" y="2585"/>
                </a:lnTo>
                <a:lnTo>
                  <a:pt x="4631" y="2589"/>
                </a:lnTo>
                <a:lnTo>
                  <a:pt x="4629" y="2590"/>
                </a:lnTo>
                <a:lnTo>
                  <a:pt x="4628" y="2592"/>
                </a:lnTo>
                <a:lnTo>
                  <a:pt x="4628" y="2596"/>
                </a:lnTo>
                <a:lnTo>
                  <a:pt x="4631" y="2596"/>
                </a:lnTo>
                <a:lnTo>
                  <a:pt x="4633" y="2605"/>
                </a:lnTo>
                <a:lnTo>
                  <a:pt x="4635" y="2621"/>
                </a:lnTo>
                <a:lnTo>
                  <a:pt x="4635" y="2640"/>
                </a:lnTo>
                <a:lnTo>
                  <a:pt x="4635" y="2660"/>
                </a:lnTo>
                <a:lnTo>
                  <a:pt x="4635" y="2674"/>
                </a:lnTo>
                <a:lnTo>
                  <a:pt x="4635" y="2681"/>
                </a:lnTo>
                <a:lnTo>
                  <a:pt x="4649" y="2703"/>
                </a:lnTo>
                <a:lnTo>
                  <a:pt x="4664" y="2734"/>
                </a:lnTo>
                <a:lnTo>
                  <a:pt x="4675" y="2767"/>
                </a:lnTo>
                <a:lnTo>
                  <a:pt x="4688" y="2801"/>
                </a:lnTo>
                <a:lnTo>
                  <a:pt x="4700" y="2832"/>
                </a:lnTo>
                <a:lnTo>
                  <a:pt x="4715" y="2860"/>
                </a:lnTo>
                <a:lnTo>
                  <a:pt x="4728" y="2880"/>
                </a:lnTo>
                <a:lnTo>
                  <a:pt x="4748" y="2901"/>
                </a:lnTo>
                <a:lnTo>
                  <a:pt x="4768" y="2923"/>
                </a:lnTo>
                <a:lnTo>
                  <a:pt x="4786" y="2947"/>
                </a:lnTo>
                <a:lnTo>
                  <a:pt x="4800" y="2970"/>
                </a:lnTo>
                <a:lnTo>
                  <a:pt x="4806" y="2992"/>
                </a:lnTo>
                <a:lnTo>
                  <a:pt x="4802" y="2998"/>
                </a:lnTo>
                <a:lnTo>
                  <a:pt x="4802" y="3009"/>
                </a:lnTo>
                <a:lnTo>
                  <a:pt x="4806" y="3020"/>
                </a:lnTo>
                <a:lnTo>
                  <a:pt x="4811" y="3032"/>
                </a:lnTo>
                <a:lnTo>
                  <a:pt x="4817" y="3043"/>
                </a:lnTo>
                <a:lnTo>
                  <a:pt x="4822" y="3052"/>
                </a:lnTo>
                <a:lnTo>
                  <a:pt x="4835" y="3076"/>
                </a:lnTo>
                <a:lnTo>
                  <a:pt x="4846" y="3101"/>
                </a:lnTo>
                <a:lnTo>
                  <a:pt x="4858" y="3123"/>
                </a:lnTo>
                <a:lnTo>
                  <a:pt x="4871" y="3143"/>
                </a:lnTo>
                <a:lnTo>
                  <a:pt x="4886" y="3163"/>
                </a:lnTo>
                <a:lnTo>
                  <a:pt x="4900" y="3185"/>
                </a:lnTo>
                <a:lnTo>
                  <a:pt x="4909" y="3209"/>
                </a:lnTo>
                <a:lnTo>
                  <a:pt x="4911" y="3241"/>
                </a:lnTo>
                <a:lnTo>
                  <a:pt x="4913" y="3280"/>
                </a:lnTo>
                <a:lnTo>
                  <a:pt x="4915" y="3318"/>
                </a:lnTo>
                <a:lnTo>
                  <a:pt x="4917" y="3350"/>
                </a:lnTo>
                <a:lnTo>
                  <a:pt x="4915" y="3354"/>
                </a:lnTo>
                <a:lnTo>
                  <a:pt x="4913" y="3358"/>
                </a:lnTo>
                <a:lnTo>
                  <a:pt x="4909" y="3361"/>
                </a:lnTo>
                <a:lnTo>
                  <a:pt x="4906" y="3365"/>
                </a:lnTo>
                <a:lnTo>
                  <a:pt x="4902" y="3369"/>
                </a:lnTo>
                <a:lnTo>
                  <a:pt x="4900" y="3370"/>
                </a:lnTo>
                <a:lnTo>
                  <a:pt x="4898" y="3381"/>
                </a:lnTo>
                <a:lnTo>
                  <a:pt x="4902" y="3390"/>
                </a:lnTo>
                <a:lnTo>
                  <a:pt x="4906" y="3400"/>
                </a:lnTo>
                <a:lnTo>
                  <a:pt x="4909" y="3407"/>
                </a:lnTo>
                <a:lnTo>
                  <a:pt x="4909" y="3414"/>
                </a:lnTo>
                <a:lnTo>
                  <a:pt x="4908" y="3416"/>
                </a:lnTo>
                <a:lnTo>
                  <a:pt x="4906" y="3418"/>
                </a:lnTo>
                <a:lnTo>
                  <a:pt x="4904" y="3418"/>
                </a:lnTo>
                <a:lnTo>
                  <a:pt x="4902" y="3418"/>
                </a:lnTo>
                <a:lnTo>
                  <a:pt x="4900" y="3420"/>
                </a:lnTo>
                <a:lnTo>
                  <a:pt x="4900" y="3421"/>
                </a:lnTo>
                <a:lnTo>
                  <a:pt x="4898" y="3425"/>
                </a:lnTo>
                <a:lnTo>
                  <a:pt x="4897" y="3430"/>
                </a:lnTo>
                <a:lnTo>
                  <a:pt x="4897" y="3438"/>
                </a:lnTo>
                <a:lnTo>
                  <a:pt x="4871" y="3441"/>
                </a:lnTo>
                <a:lnTo>
                  <a:pt x="4848" y="3450"/>
                </a:lnTo>
                <a:lnTo>
                  <a:pt x="4824" y="3460"/>
                </a:lnTo>
                <a:lnTo>
                  <a:pt x="4798" y="3465"/>
                </a:lnTo>
                <a:lnTo>
                  <a:pt x="4797" y="3460"/>
                </a:lnTo>
                <a:lnTo>
                  <a:pt x="4795" y="3456"/>
                </a:lnTo>
                <a:lnTo>
                  <a:pt x="4793" y="3452"/>
                </a:lnTo>
                <a:lnTo>
                  <a:pt x="4791" y="3449"/>
                </a:lnTo>
                <a:lnTo>
                  <a:pt x="4789" y="3443"/>
                </a:lnTo>
                <a:lnTo>
                  <a:pt x="4788" y="3438"/>
                </a:lnTo>
                <a:lnTo>
                  <a:pt x="4789" y="3436"/>
                </a:lnTo>
                <a:lnTo>
                  <a:pt x="4791" y="3434"/>
                </a:lnTo>
                <a:lnTo>
                  <a:pt x="4793" y="3432"/>
                </a:lnTo>
                <a:lnTo>
                  <a:pt x="4793" y="3430"/>
                </a:lnTo>
                <a:lnTo>
                  <a:pt x="4793" y="3429"/>
                </a:lnTo>
                <a:lnTo>
                  <a:pt x="4795" y="3425"/>
                </a:lnTo>
                <a:lnTo>
                  <a:pt x="4778" y="3410"/>
                </a:lnTo>
                <a:lnTo>
                  <a:pt x="4764" y="3390"/>
                </a:lnTo>
                <a:lnTo>
                  <a:pt x="4751" y="3369"/>
                </a:lnTo>
                <a:lnTo>
                  <a:pt x="4728" y="3369"/>
                </a:lnTo>
                <a:lnTo>
                  <a:pt x="4708" y="3365"/>
                </a:lnTo>
                <a:lnTo>
                  <a:pt x="4702" y="3350"/>
                </a:lnTo>
                <a:lnTo>
                  <a:pt x="4695" y="3330"/>
                </a:lnTo>
                <a:lnTo>
                  <a:pt x="4686" y="3310"/>
                </a:lnTo>
                <a:lnTo>
                  <a:pt x="4675" y="3292"/>
                </a:lnTo>
                <a:lnTo>
                  <a:pt x="4662" y="3280"/>
                </a:lnTo>
                <a:lnTo>
                  <a:pt x="4648" y="3272"/>
                </a:lnTo>
                <a:lnTo>
                  <a:pt x="4642" y="3238"/>
                </a:lnTo>
                <a:lnTo>
                  <a:pt x="4615" y="3238"/>
                </a:lnTo>
                <a:lnTo>
                  <a:pt x="4604" y="3220"/>
                </a:lnTo>
                <a:lnTo>
                  <a:pt x="4591" y="3198"/>
                </a:lnTo>
                <a:lnTo>
                  <a:pt x="4578" y="3172"/>
                </a:lnTo>
                <a:lnTo>
                  <a:pt x="4568" y="3149"/>
                </a:lnTo>
                <a:lnTo>
                  <a:pt x="4562" y="3129"/>
                </a:lnTo>
                <a:lnTo>
                  <a:pt x="4568" y="3130"/>
                </a:lnTo>
                <a:lnTo>
                  <a:pt x="4569" y="3130"/>
                </a:lnTo>
                <a:lnTo>
                  <a:pt x="4571" y="3130"/>
                </a:lnTo>
                <a:lnTo>
                  <a:pt x="4573" y="3130"/>
                </a:lnTo>
                <a:lnTo>
                  <a:pt x="4575" y="3130"/>
                </a:lnTo>
                <a:lnTo>
                  <a:pt x="4578" y="3130"/>
                </a:lnTo>
                <a:lnTo>
                  <a:pt x="4582" y="3130"/>
                </a:lnTo>
                <a:lnTo>
                  <a:pt x="4586" y="3116"/>
                </a:lnTo>
                <a:lnTo>
                  <a:pt x="4589" y="3107"/>
                </a:lnTo>
                <a:lnTo>
                  <a:pt x="4593" y="3100"/>
                </a:lnTo>
                <a:lnTo>
                  <a:pt x="4598" y="3090"/>
                </a:lnTo>
                <a:lnTo>
                  <a:pt x="4591" y="3090"/>
                </a:lnTo>
                <a:lnTo>
                  <a:pt x="4591" y="3094"/>
                </a:lnTo>
                <a:lnTo>
                  <a:pt x="4586" y="3103"/>
                </a:lnTo>
                <a:lnTo>
                  <a:pt x="4582" y="3110"/>
                </a:lnTo>
                <a:lnTo>
                  <a:pt x="4577" y="3116"/>
                </a:lnTo>
                <a:lnTo>
                  <a:pt x="4569" y="3120"/>
                </a:lnTo>
                <a:lnTo>
                  <a:pt x="4555" y="3121"/>
                </a:lnTo>
                <a:lnTo>
                  <a:pt x="4549" y="3112"/>
                </a:lnTo>
                <a:lnTo>
                  <a:pt x="4542" y="3105"/>
                </a:lnTo>
                <a:lnTo>
                  <a:pt x="4544" y="3081"/>
                </a:lnTo>
                <a:lnTo>
                  <a:pt x="4544" y="3056"/>
                </a:lnTo>
                <a:lnTo>
                  <a:pt x="4544" y="3029"/>
                </a:lnTo>
                <a:lnTo>
                  <a:pt x="4540" y="3001"/>
                </a:lnTo>
                <a:lnTo>
                  <a:pt x="4535" y="2978"/>
                </a:lnTo>
                <a:lnTo>
                  <a:pt x="4528" y="2958"/>
                </a:lnTo>
                <a:lnTo>
                  <a:pt x="4513" y="2943"/>
                </a:lnTo>
                <a:lnTo>
                  <a:pt x="4495" y="2934"/>
                </a:lnTo>
                <a:lnTo>
                  <a:pt x="4484" y="2934"/>
                </a:lnTo>
                <a:lnTo>
                  <a:pt x="4471" y="2927"/>
                </a:lnTo>
                <a:lnTo>
                  <a:pt x="4458" y="2916"/>
                </a:lnTo>
                <a:lnTo>
                  <a:pt x="4446" y="2901"/>
                </a:lnTo>
                <a:lnTo>
                  <a:pt x="4435" y="2889"/>
                </a:lnTo>
                <a:lnTo>
                  <a:pt x="4428" y="2878"/>
                </a:lnTo>
                <a:lnTo>
                  <a:pt x="4424" y="2876"/>
                </a:lnTo>
                <a:lnTo>
                  <a:pt x="4420" y="2874"/>
                </a:lnTo>
                <a:lnTo>
                  <a:pt x="4415" y="2874"/>
                </a:lnTo>
                <a:lnTo>
                  <a:pt x="4411" y="2872"/>
                </a:lnTo>
                <a:lnTo>
                  <a:pt x="4408" y="2870"/>
                </a:lnTo>
                <a:lnTo>
                  <a:pt x="4398" y="2854"/>
                </a:lnTo>
                <a:lnTo>
                  <a:pt x="4382" y="2841"/>
                </a:lnTo>
                <a:lnTo>
                  <a:pt x="4364" y="2836"/>
                </a:lnTo>
                <a:lnTo>
                  <a:pt x="4342" y="2832"/>
                </a:lnTo>
                <a:lnTo>
                  <a:pt x="4318" y="2834"/>
                </a:lnTo>
                <a:lnTo>
                  <a:pt x="4322" y="2858"/>
                </a:lnTo>
                <a:lnTo>
                  <a:pt x="4295" y="2869"/>
                </a:lnTo>
                <a:lnTo>
                  <a:pt x="4273" y="2880"/>
                </a:lnTo>
                <a:lnTo>
                  <a:pt x="4249" y="2890"/>
                </a:lnTo>
                <a:lnTo>
                  <a:pt x="4226" y="2900"/>
                </a:lnTo>
                <a:lnTo>
                  <a:pt x="4197" y="2905"/>
                </a:lnTo>
                <a:lnTo>
                  <a:pt x="4193" y="2901"/>
                </a:lnTo>
                <a:lnTo>
                  <a:pt x="4191" y="2898"/>
                </a:lnTo>
                <a:lnTo>
                  <a:pt x="4188" y="2896"/>
                </a:lnTo>
                <a:lnTo>
                  <a:pt x="4184" y="2892"/>
                </a:lnTo>
                <a:lnTo>
                  <a:pt x="4184" y="2869"/>
                </a:lnTo>
                <a:lnTo>
                  <a:pt x="4175" y="2861"/>
                </a:lnTo>
                <a:lnTo>
                  <a:pt x="4158" y="2852"/>
                </a:lnTo>
                <a:lnTo>
                  <a:pt x="4137" y="2843"/>
                </a:lnTo>
                <a:lnTo>
                  <a:pt x="4111" y="2834"/>
                </a:lnTo>
                <a:lnTo>
                  <a:pt x="4088" y="2825"/>
                </a:lnTo>
                <a:lnTo>
                  <a:pt x="4068" y="2820"/>
                </a:lnTo>
                <a:lnTo>
                  <a:pt x="4051" y="2816"/>
                </a:lnTo>
                <a:lnTo>
                  <a:pt x="4048" y="2816"/>
                </a:lnTo>
                <a:lnTo>
                  <a:pt x="4038" y="2820"/>
                </a:lnTo>
                <a:lnTo>
                  <a:pt x="4028" y="2823"/>
                </a:lnTo>
                <a:lnTo>
                  <a:pt x="4018" y="2825"/>
                </a:lnTo>
                <a:lnTo>
                  <a:pt x="4011" y="2827"/>
                </a:lnTo>
                <a:lnTo>
                  <a:pt x="4000" y="2829"/>
                </a:lnTo>
                <a:lnTo>
                  <a:pt x="3988" y="2829"/>
                </a:lnTo>
                <a:lnTo>
                  <a:pt x="3977" y="2827"/>
                </a:lnTo>
                <a:lnTo>
                  <a:pt x="3971" y="2827"/>
                </a:lnTo>
                <a:lnTo>
                  <a:pt x="3969" y="2830"/>
                </a:lnTo>
                <a:lnTo>
                  <a:pt x="3966" y="2832"/>
                </a:lnTo>
                <a:lnTo>
                  <a:pt x="3964" y="2838"/>
                </a:lnTo>
                <a:lnTo>
                  <a:pt x="3962" y="2841"/>
                </a:lnTo>
                <a:lnTo>
                  <a:pt x="3958" y="2843"/>
                </a:lnTo>
                <a:lnTo>
                  <a:pt x="3949" y="2847"/>
                </a:lnTo>
                <a:lnTo>
                  <a:pt x="3931" y="2852"/>
                </a:lnTo>
                <a:lnTo>
                  <a:pt x="3911" y="2858"/>
                </a:lnTo>
                <a:lnTo>
                  <a:pt x="3889" y="2861"/>
                </a:lnTo>
                <a:lnTo>
                  <a:pt x="3875" y="2863"/>
                </a:lnTo>
                <a:lnTo>
                  <a:pt x="3875" y="2858"/>
                </a:lnTo>
                <a:lnTo>
                  <a:pt x="3875" y="2856"/>
                </a:lnTo>
                <a:lnTo>
                  <a:pt x="3877" y="2854"/>
                </a:lnTo>
                <a:lnTo>
                  <a:pt x="3877" y="2852"/>
                </a:lnTo>
                <a:lnTo>
                  <a:pt x="3878" y="2850"/>
                </a:lnTo>
                <a:lnTo>
                  <a:pt x="3882" y="2849"/>
                </a:lnTo>
                <a:lnTo>
                  <a:pt x="3889" y="2847"/>
                </a:lnTo>
                <a:lnTo>
                  <a:pt x="3895" y="2845"/>
                </a:lnTo>
                <a:lnTo>
                  <a:pt x="3898" y="2843"/>
                </a:lnTo>
                <a:lnTo>
                  <a:pt x="3893" y="2840"/>
                </a:lnTo>
                <a:lnTo>
                  <a:pt x="3886" y="2836"/>
                </a:lnTo>
                <a:lnTo>
                  <a:pt x="3882" y="2830"/>
                </a:lnTo>
                <a:lnTo>
                  <a:pt x="3878" y="2825"/>
                </a:lnTo>
                <a:lnTo>
                  <a:pt x="3875" y="2820"/>
                </a:lnTo>
                <a:lnTo>
                  <a:pt x="3871" y="2820"/>
                </a:lnTo>
                <a:lnTo>
                  <a:pt x="3871" y="2847"/>
                </a:lnTo>
                <a:lnTo>
                  <a:pt x="3848" y="2845"/>
                </a:lnTo>
                <a:lnTo>
                  <a:pt x="3820" y="2845"/>
                </a:lnTo>
                <a:lnTo>
                  <a:pt x="3793" y="2847"/>
                </a:lnTo>
                <a:lnTo>
                  <a:pt x="3766" y="2849"/>
                </a:lnTo>
                <a:lnTo>
                  <a:pt x="3740" y="2854"/>
                </a:lnTo>
                <a:lnTo>
                  <a:pt x="3722" y="2861"/>
                </a:lnTo>
                <a:lnTo>
                  <a:pt x="3718" y="2863"/>
                </a:lnTo>
                <a:lnTo>
                  <a:pt x="3718" y="2867"/>
                </a:lnTo>
                <a:lnTo>
                  <a:pt x="3717" y="2870"/>
                </a:lnTo>
                <a:lnTo>
                  <a:pt x="3717" y="2876"/>
                </a:lnTo>
                <a:lnTo>
                  <a:pt x="3715" y="2878"/>
                </a:lnTo>
                <a:lnTo>
                  <a:pt x="3713" y="2881"/>
                </a:lnTo>
                <a:lnTo>
                  <a:pt x="3709" y="2883"/>
                </a:lnTo>
                <a:lnTo>
                  <a:pt x="3706" y="2885"/>
                </a:lnTo>
                <a:lnTo>
                  <a:pt x="3706" y="2885"/>
                </a:lnTo>
                <a:lnTo>
                  <a:pt x="3706" y="2885"/>
                </a:lnTo>
                <a:lnTo>
                  <a:pt x="3698" y="2889"/>
                </a:lnTo>
                <a:lnTo>
                  <a:pt x="3688" y="2894"/>
                </a:lnTo>
                <a:lnTo>
                  <a:pt x="3677" y="2898"/>
                </a:lnTo>
                <a:lnTo>
                  <a:pt x="3673" y="2901"/>
                </a:lnTo>
                <a:lnTo>
                  <a:pt x="3673" y="2905"/>
                </a:lnTo>
                <a:lnTo>
                  <a:pt x="3678" y="2905"/>
                </a:lnTo>
                <a:lnTo>
                  <a:pt x="3682" y="2907"/>
                </a:lnTo>
                <a:lnTo>
                  <a:pt x="3686" y="2907"/>
                </a:lnTo>
                <a:lnTo>
                  <a:pt x="3689" y="2909"/>
                </a:lnTo>
                <a:lnTo>
                  <a:pt x="3691" y="2901"/>
                </a:lnTo>
                <a:lnTo>
                  <a:pt x="3693" y="2898"/>
                </a:lnTo>
                <a:lnTo>
                  <a:pt x="3695" y="2894"/>
                </a:lnTo>
                <a:lnTo>
                  <a:pt x="3698" y="2892"/>
                </a:lnTo>
                <a:lnTo>
                  <a:pt x="3700" y="2889"/>
                </a:lnTo>
                <a:lnTo>
                  <a:pt x="3706" y="2885"/>
                </a:lnTo>
                <a:lnTo>
                  <a:pt x="3706" y="2885"/>
                </a:lnTo>
                <a:lnTo>
                  <a:pt x="3708" y="2887"/>
                </a:lnTo>
                <a:lnTo>
                  <a:pt x="3709" y="2887"/>
                </a:lnTo>
                <a:lnTo>
                  <a:pt x="3711" y="2887"/>
                </a:lnTo>
                <a:lnTo>
                  <a:pt x="3711" y="2887"/>
                </a:lnTo>
                <a:lnTo>
                  <a:pt x="3713" y="2889"/>
                </a:lnTo>
                <a:lnTo>
                  <a:pt x="3722" y="2903"/>
                </a:lnTo>
                <a:lnTo>
                  <a:pt x="3726" y="2918"/>
                </a:lnTo>
                <a:lnTo>
                  <a:pt x="3726" y="2936"/>
                </a:lnTo>
                <a:lnTo>
                  <a:pt x="3706" y="2932"/>
                </a:lnTo>
                <a:lnTo>
                  <a:pt x="3706" y="2936"/>
                </a:lnTo>
                <a:lnTo>
                  <a:pt x="3708" y="2940"/>
                </a:lnTo>
                <a:lnTo>
                  <a:pt x="3709" y="2943"/>
                </a:lnTo>
                <a:lnTo>
                  <a:pt x="3711" y="2947"/>
                </a:lnTo>
                <a:lnTo>
                  <a:pt x="3713" y="2952"/>
                </a:lnTo>
                <a:lnTo>
                  <a:pt x="3708" y="2952"/>
                </a:lnTo>
                <a:lnTo>
                  <a:pt x="3704" y="2952"/>
                </a:lnTo>
                <a:lnTo>
                  <a:pt x="3702" y="2954"/>
                </a:lnTo>
                <a:lnTo>
                  <a:pt x="3700" y="2954"/>
                </a:lnTo>
                <a:lnTo>
                  <a:pt x="3700" y="2954"/>
                </a:lnTo>
                <a:lnTo>
                  <a:pt x="3698" y="2958"/>
                </a:lnTo>
                <a:lnTo>
                  <a:pt x="3697" y="2960"/>
                </a:lnTo>
                <a:lnTo>
                  <a:pt x="3700" y="2960"/>
                </a:lnTo>
                <a:lnTo>
                  <a:pt x="3711" y="2969"/>
                </a:lnTo>
                <a:lnTo>
                  <a:pt x="3720" y="2970"/>
                </a:lnTo>
                <a:lnTo>
                  <a:pt x="3731" y="2972"/>
                </a:lnTo>
                <a:lnTo>
                  <a:pt x="3746" y="2976"/>
                </a:lnTo>
                <a:lnTo>
                  <a:pt x="3755" y="2981"/>
                </a:lnTo>
                <a:lnTo>
                  <a:pt x="3768" y="2990"/>
                </a:lnTo>
                <a:lnTo>
                  <a:pt x="3778" y="2998"/>
                </a:lnTo>
                <a:lnTo>
                  <a:pt x="3789" y="3005"/>
                </a:lnTo>
                <a:lnTo>
                  <a:pt x="3782" y="3025"/>
                </a:lnTo>
                <a:lnTo>
                  <a:pt x="3773" y="3045"/>
                </a:lnTo>
                <a:lnTo>
                  <a:pt x="3768" y="3041"/>
                </a:lnTo>
                <a:lnTo>
                  <a:pt x="3766" y="3040"/>
                </a:lnTo>
                <a:lnTo>
                  <a:pt x="3762" y="3038"/>
                </a:lnTo>
                <a:lnTo>
                  <a:pt x="3760" y="3036"/>
                </a:lnTo>
                <a:lnTo>
                  <a:pt x="3757" y="3034"/>
                </a:lnTo>
                <a:lnTo>
                  <a:pt x="3753" y="3032"/>
                </a:lnTo>
                <a:lnTo>
                  <a:pt x="3751" y="3038"/>
                </a:lnTo>
                <a:lnTo>
                  <a:pt x="3749" y="3043"/>
                </a:lnTo>
                <a:lnTo>
                  <a:pt x="3748" y="3047"/>
                </a:lnTo>
                <a:lnTo>
                  <a:pt x="3744" y="3049"/>
                </a:lnTo>
                <a:lnTo>
                  <a:pt x="3740" y="3050"/>
                </a:lnTo>
                <a:lnTo>
                  <a:pt x="3733" y="3052"/>
                </a:lnTo>
                <a:lnTo>
                  <a:pt x="3733" y="3043"/>
                </a:lnTo>
                <a:lnTo>
                  <a:pt x="3733" y="3036"/>
                </a:lnTo>
                <a:lnTo>
                  <a:pt x="3733" y="3030"/>
                </a:lnTo>
                <a:lnTo>
                  <a:pt x="3733" y="3029"/>
                </a:lnTo>
                <a:lnTo>
                  <a:pt x="3724" y="3012"/>
                </a:lnTo>
                <a:lnTo>
                  <a:pt x="3709" y="3010"/>
                </a:lnTo>
                <a:lnTo>
                  <a:pt x="3700" y="3009"/>
                </a:lnTo>
                <a:lnTo>
                  <a:pt x="3691" y="3007"/>
                </a:lnTo>
                <a:lnTo>
                  <a:pt x="3680" y="3003"/>
                </a:lnTo>
                <a:lnTo>
                  <a:pt x="3680" y="2998"/>
                </a:lnTo>
                <a:lnTo>
                  <a:pt x="3678" y="2992"/>
                </a:lnTo>
                <a:lnTo>
                  <a:pt x="3677" y="2989"/>
                </a:lnTo>
                <a:lnTo>
                  <a:pt x="3675" y="2987"/>
                </a:lnTo>
                <a:lnTo>
                  <a:pt x="3669" y="2985"/>
                </a:lnTo>
                <a:lnTo>
                  <a:pt x="3664" y="2985"/>
                </a:lnTo>
                <a:lnTo>
                  <a:pt x="3657" y="2983"/>
                </a:lnTo>
                <a:lnTo>
                  <a:pt x="3657" y="2980"/>
                </a:lnTo>
                <a:lnTo>
                  <a:pt x="3653" y="2980"/>
                </a:lnTo>
                <a:lnTo>
                  <a:pt x="3658" y="2996"/>
                </a:lnTo>
                <a:lnTo>
                  <a:pt x="3662" y="3012"/>
                </a:lnTo>
                <a:lnTo>
                  <a:pt x="3660" y="3027"/>
                </a:lnTo>
                <a:lnTo>
                  <a:pt x="3653" y="3030"/>
                </a:lnTo>
                <a:lnTo>
                  <a:pt x="3646" y="3034"/>
                </a:lnTo>
                <a:lnTo>
                  <a:pt x="3640" y="3040"/>
                </a:lnTo>
                <a:lnTo>
                  <a:pt x="3628" y="3036"/>
                </a:lnTo>
                <a:lnTo>
                  <a:pt x="3628" y="3016"/>
                </a:lnTo>
                <a:lnTo>
                  <a:pt x="3597" y="3010"/>
                </a:lnTo>
                <a:lnTo>
                  <a:pt x="3597" y="3030"/>
                </a:lnTo>
                <a:lnTo>
                  <a:pt x="3591" y="3034"/>
                </a:lnTo>
                <a:lnTo>
                  <a:pt x="3589" y="3036"/>
                </a:lnTo>
                <a:lnTo>
                  <a:pt x="3586" y="3036"/>
                </a:lnTo>
                <a:lnTo>
                  <a:pt x="3582" y="3038"/>
                </a:lnTo>
                <a:lnTo>
                  <a:pt x="3577" y="3040"/>
                </a:lnTo>
                <a:lnTo>
                  <a:pt x="3560" y="3032"/>
                </a:lnTo>
                <a:lnTo>
                  <a:pt x="3542" y="3029"/>
                </a:lnTo>
                <a:lnTo>
                  <a:pt x="3524" y="3027"/>
                </a:lnTo>
                <a:lnTo>
                  <a:pt x="3515" y="3009"/>
                </a:lnTo>
                <a:lnTo>
                  <a:pt x="3502" y="2994"/>
                </a:lnTo>
                <a:lnTo>
                  <a:pt x="3484" y="2983"/>
                </a:lnTo>
                <a:lnTo>
                  <a:pt x="3464" y="2983"/>
                </a:lnTo>
                <a:lnTo>
                  <a:pt x="3444" y="2954"/>
                </a:lnTo>
                <a:lnTo>
                  <a:pt x="3438" y="2956"/>
                </a:lnTo>
                <a:lnTo>
                  <a:pt x="3433" y="2958"/>
                </a:lnTo>
                <a:lnTo>
                  <a:pt x="3428" y="2958"/>
                </a:lnTo>
                <a:lnTo>
                  <a:pt x="3418" y="2958"/>
                </a:lnTo>
                <a:lnTo>
                  <a:pt x="3418" y="2954"/>
                </a:lnTo>
                <a:lnTo>
                  <a:pt x="3418" y="2952"/>
                </a:lnTo>
                <a:lnTo>
                  <a:pt x="3418" y="2950"/>
                </a:lnTo>
                <a:lnTo>
                  <a:pt x="3417" y="2949"/>
                </a:lnTo>
                <a:lnTo>
                  <a:pt x="3415" y="2947"/>
                </a:lnTo>
                <a:lnTo>
                  <a:pt x="3411" y="2949"/>
                </a:lnTo>
                <a:lnTo>
                  <a:pt x="3404" y="2952"/>
                </a:lnTo>
                <a:lnTo>
                  <a:pt x="3398" y="2954"/>
                </a:lnTo>
                <a:lnTo>
                  <a:pt x="3402" y="2958"/>
                </a:lnTo>
                <a:lnTo>
                  <a:pt x="3404" y="2961"/>
                </a:lnTo>
                <a:lnTo>
                  <a:pt x="3404" y="2963"/>
                </a:lnTo>
                <a:lnTo>
                  <a:pt x="3406" y="2967"/>
                </a:lnTo>
                <a:lnTo>
                  <a:pt x="3406" y="2972"/>
                </a:lnTo>
                <a:lnTo>
                  <a:pt x="3408" y="2978"/>
                </a:lnTo>
                <a:lnTo>
                  <a:pt x="3398" y="2978"/>
                </a:lnTo>
                <a:lnTo>
                  <a:pt x="3377" y="2987"/>
                </a:lnTo>
                <a:lnTo>
                  <a:pt x="3353" y="2990"/>
                </a:lnTo>
                <a:lnTo>
                  <a:pt x="3326" y="2989"/>
                </a:lnTo>
                <a:lnTo>
                  <a:pt x="3298" y="2983"/>
                </a:lnTo>
                <a:lnTo>
                  <a:pt x="3271" y="2978"/>
                </a:lnTo>
                <a:lnTo>
                  <a:pt x="3242" y="2974"/>
                </a:lnTo>
                <a:lnTo>
                  <a:pt x="3213" y="2974"/>
                </a:lnTo>
                <a:lnTo>
                  <a:pt x="3186" y="2981"/>
                </a:lnTo>
                <a:lnTo>
                  <a:pt x="3153" y="2992"/>
                </a:lnTo>
                <a:lnTo>
                  <a:pt x="3118" y="3007"/>
                </a:lnTo>
                <a:lnTo>
                  <a:pt x="3084" y="3021"/>
                </a:lnTo>
                <a:lnTo>
                  <a:pt x="3051" y="3040"/>
                </a:lnTo>
                <a:lnTo>
                  <a:pt x="3026" y="3060"/>
                </a:lnTo>
                <a:lnTo>
                  <a:pt x="3020" y="3067"/>
                </a:lnTo>
                <a:lnTo>
                  <a:pt x="3017" y="3078"/>
                </a:lnTo>
                <a:lnTo>
                  <a:pt x="3011" y="3090"/>
                </a:lnTo>
                <a:lnTo>
                  <a:pt x="3006" y="3098"/>
                </a:lnTo>
                <a:lnTo>
                  <a:pt x="2993" y="3107"/>
                </a:lnTo>
                <a:lnTo>
                  <a:pt x="2978" y="3112"/>
                </a:lnTo>
                <a:lnTo>
                  <a:pt x="2966" y="3121"/>
                </a:lnTo>
                <a:lnTo>
                  <a:pt x="2949" y="3121"/>
                </a:lnTo>
                <a:lnTo>
                  <a:pt x="2949" y="3134"/>
                </a:lnTo>
                <a:lnTo>
                  <a:pt x="2933" y="3140"/>
                </a:lnTo>
                <a:lnTo>
                  <a:pt x="2918" y="3147"/>
                </a:lnTo>
                <a:lnTo>
                  <a:pt x="2904" y="3152"/>
                </a:lnTo>
                <a:lnTo>
                  <a:pt x="2886" y="3156"/>
                </a:lnTo>
                <a:lnTo>
                  <a:pt x="2886" y="3152"/>
                </a:lnTo>
                <a:lnTo>
                  <a:pt x="2886" y="3149"/>
                </a:lnTo>
                <a:lnTo>
                  <a:pt x="2888" y="3147"/>
                </a:lnTo>
                <a:lnTo>
                  <a:pt x="2888" y="3145"/>
                </a:lnTo>
                <a:lnTo>
                  <a:pt x="2888" y="3143"/>
                </a:lnTo>
                <a:lnTo>
                  <a:pt x="2886" y="3141"/>
                </a:lnTo>
                <a:lnTo>
                  <a:pt x="2884" y="3140"/>
                </a:lnTo>
                <a:lnTo>
                  <a:pt x="2886" y="3140"/>
                </a:lnTo>
                <a:lnTo>
                  <a:pt x="2888" y="3134"/>
                </a:lnTo>
                <a:lnTo>
                  <a:pt x="2886" y="3129"/>
                </a:lnTo>
                <a:lnTo>
                  <a:pt x="2886" y="3123"/>
                </a:lnTo>
                <a:lnTo>
                  <a:pt x="2886" y="3121"/>
                </a:lnTo>
                <a:lnTo>
                  <a:pt x="2888" y="3121"/>
                </a:lnTo>
                <a:lnTo>
                  <a:pt x="2886" y="3121"/>
                </a:lnTo>
                <a:lnTo>
                  <a:pt x="2886" y="3123"/>
                </a:lnTo>
                <a:lnTo>
                  <a:pt x="2886" y="3123"/>
                </a:lnTo>
                <a:lnTo>
                  <a:pt x="2884" y="3127"/>
                </a:lnTo>
                <a:lnTo>
                  <a:pt x="2880" y="3129"/>
                </a:lnTo>
                <a:lnTo>
                  <a:pt x="2878" y="3132"/>
                </a:lnTo>
                <a:lnTo>
                  <a:pt x="2875" y="3134"/>
                </a:lnTo>
                <a:lnTo>
                  <a:pt x="2873" y="3136"/>
                </a:lnTo>
                <a:lnTo>
                  <a:pt x="2873" y="3138"/>
                </a:lnTo>
                <a:lnTo>
                  <a:pt x="2873" y="3138"/>
                </a:lnTo>
                <a:lnTo>
                  <a:pt x="2878" y="3138"/>
                </a:lnTo>
                <a:lnTo>
                  <a:pt x="2880" y="3138"/>
                </a:lnTo>
                <a:lnTo>
                  <a:pt x="2882" y="3140"/>
                </a:lnTo>
                <a:lnTo>
                  <a:pt x="2884" y="3140"/>
                </a:lnTo>
                <a:lnTo>
                  <a:pt x="2884" y="3140"/>
                </a:lnTo>
                <a:lnTo>
                  <a:pt x="2880" y="3147"/>
                </a:lnTo>
                <a:lnTo>
                  <a:pt x="2875" y="3156"/>
                </a:lnTo>
                <a:lnTo>
                  <a:pt x="2873" y="3165"/>
                </a:lnTo>
                <a:lnTo>
                  <a:pt x="2869" y="3167"/>
                </a:lnTo>
                <a:lnTo>
                  <a:pt x="2866" y="3169"/>
                </a:lnTo>
                <a:lnTo>
                  <a:pt x="2864" y="3167"/>
                </a:lnTo>
                <a:lnTo>
                  <a:pt x="2862" y="3167"/>
                </a:lnTo>
                <a:lnTo>
                  <a:pt x="2860" y="3165"/>
                </a:lnTo>
                <a:lnTo>
                  <a:pt x="2860" y="3163"/>
                </a:lnTo>
                <a:lnTo>
                  <a:pt x="2858" y="3161"/>
                </a:lnTo>
                <a:lnTo>
                  <a:pt x="2855" y="3160"/>
                </a:lnTo>
                <a:lnTo>
                  <a:pt x="2851" y="3158"/>
                </a:lnTo>
                <a:lnTo>
                  <a:pt x="2846" y="3156"/>
                </a:lnTo>
                <a:lnTo>
                  <a:pt x="2844" y="3165"/>
                </a:lnTo>
                <a:lnTo>
                  <a:pt x="2842" y="3172"/>
                </a:lnTo>
                <a:lnTo>
                  <a:pt x="2838" y="3178"/>
                </a:lnTo>
                <a:lnTo>
                  <a:pt x="2835" y="3181"/>
                </a:lnTo>
                <a:lnTo>
                  <a:pt x="2828" y="3183"/>
                </a:lnTo>
                <a:lnTo>
                  <a:pt x="2817" y="3183"/>
                </a:lnTo>
                <a:lnTo>
                  <a:pt x="2817" y="3203"/>
                </a:lnTo>
                <a:lnTo>
                  <a:pt x="2813" y="3209"/>
                </a:lnTo>
                <a:lnTo>
                  <a:pt x="2808" y="3212"/>
                </a:lnTo>
                <a:lnTo>
                  <a:pt x="2804" y="3218"/>
                </a:lnTo>
                <a:lnTo>
                  <a:pt x="2800" y="3223"/>
                </a:lnTo>
                <a:lnTo>
                  <a:pt x="2793" y="3227"/>
                </a:lnTo>
                <a:lnTo>
                  <a:pt x="2791" y="3227"/>
                </a:lnTo>
                <a:lnTo>
                  <a:pt x="2789" y="3227"/>
                </a:lnTo>
                <a:lnTo>
                  <a:pt x="2786" y="3225"/>
                </a:lnTo>
                <a:lnTo>
                  <a:pt x="2782" y="3225"/>
                </a:lnTo>
                <a:lnTo>
                  <a:pt x="2777" y="3223"/>
                </a:lnTo>
                <a:lnTo>
                  <a:pt x="2777" y="3227"/>
                </a:lnTo>
                <a:lnTo>
                  <a:pt x="2782" y="3238"/>
                </a:lnTo>
                <a:lnTo>
                  <a:pt x="2784" y="3250"/>
                </a:lnTo>
                <a:lnTo>
                  <a:pt x="2784" y="3269"/>
                </a:lnTo>
                <a:lnTo>
                  <a:pt x="2780" y="3287"/>
                </a:lnTo>
                <a:lnTo>
                  <a:pt x="2775" y="3303"/>
                </a:lnTo>
                <a:lnTo>
                  <a:pt x="2769" y="3318"/>
                </a:lnTo>
                <a:lnTo>
                  <a:pt x="2769" y="3320"/>
                </a:lnTo>
                <a:lnTo>
                  <a:pt x="2768" y="3321"/>
                </a:lnTo>
                <a:lnTo>
                  <a:pt x="2764" y="3325"/>
                </a:lnTo>
                <a:lnTo>
                  <a:pt x="2762" y="3330"/>
                </a:lnTo>
                <a:lnTo>
                  <a:pt x="2758" y="3334"/>
                </a:lnTo>
                <a:lnTo>
                  <a:pt x="2757" y="3338"/>
                </a:lnTo>
                <a:lnTo>
                  <a:pt x="2755" y="3340"/>
                </a:lnTo>
                <a:lnTo>
                  <a:pt x="2753" y="3341"/>
                </a:lnTo>
                <a:lnTo>
                  <a:pt x="2762" y="3354"/>
                </a:lnTo>
                <a:lnTo>
                  <a:pt x="2769" y="3374"/>
                </a:lnTo>
                <a:lnTo>
                  <a:pt x="2777" y="3398"/>
                </a:lnTo>
                <a:lnTo>
                  <a:pt x="2782" y="3421"/>
                </a:lnTo>
                <a:lnTo>
                  <a:pt x="2788" y="3443"/>
                </a:lnTo>
                <a:lnTo>
                  <a:pt x="2793" y="3460"/>
                </a:lnTo>
                <a:lnTo>
                  <a:pt x="2798" y="3467"/>
                </a:lnTo>
                <a:lnTo>
                  <a:pt x="2804" y="3470"/>
                </a:lnTo>
                <a:lnTo>
                  <a:pt x="2809" y="3474"/>
                </a:lnTo>
                <a:lnTo>
                  <a:pt x="2815" y="3480"/>
                </a:lnTo>
                <a:lnTo>
                  <a:pt x="2818" y="3492"/>
                </a:lnTo>
                <a:lnTo>
                  <a:pt x="2813" y="3492"/>
                </a:lnTo>
                <a:lnTo>
                  <a:pt x="2813" y="3496"/>
                </a:lnTo>
                <a:lnTo>
                  <a:pt x="2798" y="3498"/>
                </a:lnTo>
                <a:lnTo>
                  <a:pt x="2788" y="3500"/>
                </a:lnTo>
                <a:lnTo>
                  <a:pt x="2777" y="3501"/>
                </a:lnTo>
                <a:lnTo>
                  <a:pt x="2762" y="3503"/>
                </a:lnTo>
                <a:lnTo>
                  <a:pt x="2749" y="3489"/>
                </a:lnTo>
                <a:lnTo>
                  <a:pt x="2737" y="3483"/>
                </a:lnTo>
                <a:lnTo>
                  <a:pt x="2722" y="3481"/>
                </a:lnTo>
                <a:lnTo>
                  <a:pt x="2708" y="3481"/>
                </a:lnTo>
                <a:lnTo>
                  <a:pt x="2689" y="3480"/>
                </a:lnTo>
                <a:lnTo>
                  <a:pt x="2669" y="3474"/>
                </a:lnTo>
                <a:lnTo>
                  <a:pt x="2666" y="3472"/>
                </a:lnTo>
                <a:lnTo>
                  <a:pt x="2662" y="3469"/>
                </a:lnTo>
                <a:lnTo>
                  <a:pt x="2660" y="3465"/>
                </a:lnTo>
                <a:lnTo>
                  <a:pt x="2658" y="3461"/>
                </a:lnTo>
                <a:lnTo>
                  <a:pt x="2657" y="3458"/>
                </a:lnTo>
                <a:lnTo>
                  <a:pt x="2653" y="3454"/>
                </a:lnTo>
                <a:lnTo>
                  <a:pt x="2618" y="3450"/>
                </a:lnTo>
                <a:lnTo>
                  <a:pt x="2615" y="3449"/>
                </a:lnTo>
                <a:lnTo>
                  <a:pt x="2615" y="3445"/>
                </a:lnTo>
                <a:lnTo>
                  <a:pt x="2613" y="3441"/>
                </a:lnTo>
                <a:lnTo>
                  <a:pt x="2611" y="3438"/>
                </a:lnTo>
                <a:lnTo>
                  <a:pt x="2609" y="3434"/>
                </a:lnTo>
                <a:lnTo>
                  <a:pt x="2562" y="3427"/>
                </a:lnTo>
                <a:lnTo>
                  <a:pt x="2558" y="3403"/>
                </a:lnTo>
                <a:lnTo>
                  <a:pt x="2551" y="3380"/>
                </a:lnTo>
                <a:lnTo>
                  <a:pt x="2538" y="3356"/>
                </a:lnTo>
                <a:lnTo>
                  <a:pt x="2528" y="3334"/>
                </a:lnTo>
                <a:lnTo>
                  <a:pt x="2517" y="3309"/>
                </a:lnTo>
                <a:lnTo>
                  <a:pt x="2509" y="3280"/>
                </a:lnTo>
                <a:lnTo>
                  <a:pt x="2506" y="3249"/>
                </a:lnTo>
                <a:lnTo>
                  <a:pt x="2484" y="3236"/>
                </a:lnTo>
                <a:lnTo>
                  <a:pt x="2464" y="3214"/>
                </a:lnTo>
                <a:lnTo>
                  <a:pt x="2442" y="3185"/>
                </a:lnTo>
                <a:lnTo>
                  <a:pt x="2422" y="3152"/>
                </a:lnTo>
                <a:lnTo>
                  <a:pt x="2404" y="3120"/>
                </a:lnTo>
                <a:lnTo>
                  <a:pt x="2389" y="3090"/>
                </a:lnTo>
                <a:lnTo>
                  <a:pt x="2377" y="3065"/>
                </a:lnTo>
                <a:lnTo>
                  <a:pt x="2364" y="3041"/>
                </a:lnTo>
                <a:lnTo>
                  <a:pt x="2348" y="3014"/>
                </a:lnTo>
                <a:lnTo>
                  <a:pt x="2324" y="2990"/>
                </a:lnTo>
                <a:lnTo>
                  <a:pt x="2300" y="2972"/>
                </a:lnTo>
                <a:lnTo>
                  <a:pt x="2273" y="2961"/>
                </a:lnTo>
                <a:lnTo>
                  <a:pt x="2273" y="2947"/>
                </a:lnTo>
                <a:lnTo>
                  <a:pt x="2269" y="2943"/>
                </a:lnTo>
                <a:lnTo>
                  <a:pt x="2266" y="2940"/>
                </a:lnTo>
                <a:lnTo>
                  <a:pt x="2264" y="2936"/>
                </a:lnTo>
                <a:lnTo>
                  <a:pt x="2260" y="2930"/>
                </a:lnTo>
                <a:lnTo>
                  <a:pt x="2242" y="2934"/>
                </a:lnTo>
                <a:lnTo>
                  <a:pt x="2217" y="2934"/>
                </a:lnTo>
                <a:lnTo>
                  <a:pt x="2189" y="2930"/>
                </a:lnTo>
                <a:lnTo>
                  <a:pt x="2188" y="2929"/>
                </a:lnTo>
                <a:lnTo>
                  <a:pt x="2184" y="2927"/>
                </a:lnTo>
                <a:lnTo>
                  <a:pt x="2182" y="2923"/>
                </a:lnTo>
                <a:lnTo>
                  <a:pt x="2178" y="2921"/>
                </a:lnTo>
                <a:lnTo>
                  <a:pt x="2175" y="2920"/>
                </a:lnTo>
                <a:lnTo>
                  <a:pt x="2173" y="2918"/>
                </a:lnTo>
                <a:lnTo>
                  <a:pt x="2168" y="2920"/>
                </a:lnTo>
                <a:lnTo>
                  <a:pt x="2155" y="2923"/>
                </a:lnTo>
                <a:lnTo>
                  <a:pt x="2140" y="2927"/>
                </a:lnTo>
                <a:lnTo>
                  <a:pt x="2126" y="2929"/>
                </a:lnTo>
                <a:lnTo>
                  <a:pt x="2117" y="2947"/>
                </a:lnTo>
                <a:lnTo>
                  <a:pt x="2108" y="2965"/>
                </a:lnTo>
                <a:lnTo>
                  <a:pt x="2098" y="2983"/>
                </a:lnTo>
                <a:lnTo>
                  <a:pt x="2093" y="3005"/>
                </a:lnTo>
                <a:lnTo>
                  <a:pt x="2082" y="3005"/>
                </a:lnTo>
                <a:lnTo>
                  <a:pt x="2077" y="3016"/>
                </a:lnTo>
                <a:lnTo>
                  <a:pt x="2068" y="3023"/>
                </a:lnTo>
                <a:lnTo>
                  <a:pt x="2055" y="3027"/>
                </a:lnTo>
                <a:lnTo>
                  <a:pt x="2038" y="3027"/>
                </a:lnTo>
                <a:lnTo>
                  <a:pt x="2020" y="3014"/>
                </a:lnTo>
                <a:lnTo>
                  <a:pt x="1998" y="3000"/>
                </a:lnTo>
                <a:lnTo>
                  <a:pt x="1973" y="2985"/>
                </a:lnTo>
                <a:lnTo>
                  <a:pt x="1948" y="2969"/>
                </a:lnTo>
                <a:lnTo>
                  <a:pt x="1924" y="2954"/>
                </a:lnTo>
                <a:lnTo>
                  <a:pt x="1906" y="2938"/>
                </a:lnTo>
                <a:lnTo>
                  <a:pt x="1893" y="2923"/>
                </a:lnTo>
                <a:lnTo>
                  <a:pt x="1884" y="2901"/>
                </a:lnTo>
                <a:lnTo>
                  <a:pt x="1878" y="2876"/>
                </a:lnTo>
                <a:lnTo>
                  <a:pt x="1875" y="2849"/>
                </a:lnTo>
                <a:lnTo>
                  <a:pt x="1869" y="2823"/>
                </a:lnTo>
                <a:lnTo>
                  <a:pt x="1862" y="2800"/>
                </a:lnTo>
                <a:lnTo>
                  <a:pt x="1849" y="2781"/>
                </a:lnTo>
                <a:lnTo>
                  <a:pt x="1846" y="2778"/>
                </a:lnTo>
                <a:lnTo>
                  <a:pt x="1844" y="2776"/>
                </a:lnTo>
                <a:lnTo>
                  <a:pt x="1842" y="2776"/>
                </a:lnTo>
                <a:lnTo>
                  <a:pt x="1840" y="2774"/>
                </a:lnTo>
                <a:lnTo>
                  <a:pt x="1838" y="2774"/>
                </a:lnTo>
                <a:lnTo>
                  <a:pt x="1837" y="2774"/>
                </a:lnTo>
                <a:lnTo>
                  <a:pt x="1833" y="2772"/>
                </a:lnTo>
                <a:lnTo>
                  <a:pt x="1829" y="2769"/>
                </a:lnTo>
                <a:lnTo>
                  <a:pt x="1813" y="2749"/>
                </a:lnTo>
                <a:lnTo>
                  <a:pt x="1800" y="2725"/>
                </a:lnTo>
                <a:lnTo>
                  <a:pt x="1786" y="2701"/>
                </a:lnTo>
                <a:lnTo>
                  <a:pt x="1737" y="2665"/>
                </a:lnTo>
                <a:lnTo>
                  <a:pt x="1733" y="2649"/>
                </a:lnTo>
                <a:lnTo>
                  <a:pt x="1729" y="2634"/>
                </a:lnTo>
                <a:lnTo>
                  <a:pt x="1677" y="2627"/>
                </a:lnTo>
                <a:lnTo>
                  <a:pt x="1618" y="2620"/>
                </a:lnTo>
                <a:lnTo>
                  <a:pt x="1562" y="2612"/>
                </a:lnTo>
                <a:lnTo>
                  <a:pt x="1509" y="2605"/>
                </a:lnTo>
                <a:lnTo>
                  <a:pt x="1506" y="2656"/>
                </a:lnTo>
                <a:lnTo>
                  <a:pt x="1495" y="2661"/>
                </a:lnTo>
                <a:lnTo>
                  <a:pt x="1482" y="2663"/>
                </a:lnTo>
                <a:lnTo>
                  <a:pt x="1466" y="2663"/>
                </a:lnTo>
                <a:lnTo>
                  <a:pt x="1448" y="2656"/>
                </a:lnTo>
                <a:lnTo>
                  <a:pt x="1426" y="2654"/>
                </a:lnTo>
                <a:lnTo>
                  <a:pt x="1402" y="2654"/>
                </a:lnTo>
                <a:lnTo>
                  <a:pt x="1378" y="2652"/>
                </a:lnTo>
                <a:lnTo>
                  <a:pt x="1333" y="2643"/>
                </a:lnTo>
                <a:lnTo>
                  <a:pt x="1286" y="2640"/>
                </a:lnTo>
                <a:lnTo>
                  <a:pt x="1238" y="2636"/>
                </a:lnTo>
                <a:lnTo>
                  <a:pt x="1191" y="2627"/>
                </a:lnTo>
                <a:lnTo>
                  <a:pt x="1164" y="2618"/>
                </a:lnTo>
                <a:lnTo>
                  <a:pt x="1140" y="2603"/>
                </a:lnTo>
                <a:lnTo>
                  <a:pt x="1117" y="2589"/>
                </a:lnTo>
                <a:lnTo>
                  <a:pt x="1095" y="2574"/>
                </a:lnTo>
                <a:lnTo>
                  <a:pt x="1044" y="2543"/>
                </a:lnTo>
                <a:lnTo>
                  <a:pt x="997" y="2514"/>
                </a:lnTo>
                <a:lnTo>
                  <a:pt x="949" y="2487"/>
                </a:lnTo>
                <a:lnTo>
                  <a:pt x="900" y="2454"/>
                </a:lnTo>
                <a:lnTo>
                  <a:pt x="884" y="2447"/>
                </a:lnTo>
                <a:lnTo>
                  <a:pt x="868" y="2441"/>
                </a:lnTo>
                <a:lnTo>
                  <a:pt x="851" y="2434"/>
                </a:lnTo>
                <a:lnTo>
                  <a:pt x="837" y="2429"/>
                </a:lnTo>
                <a:lnTo>
                  <a:pt x="822" y="2420"/>
                </a:lnTo>
                <a:lnTo>
                  <a:pt x="813" y="2407"/>
                </a:lnTo>
                <a:lnTo>
                  <a:pt x="808" y="2390"/>
                </a:lnTo>
                <a:lnTo>
                  <a:pt x="811" y="2389"/>
                </a:lnTo>
                <a:lnTo>
                  <a:pt x="811" y="2387"/>
                </a:lnTo>
                <a:lnTo>
                  <a:pt x="813" y="2385"/>
                </a:lnTo>
                <a:lnTo>
                  <a:pt x="815" y="2383"/>
                </a:lnTo>
                <a:lnTo>
                  <a:pt x="780" y="2383"/>
                </a:lnTo>
                <a:lnTo>
                  <a:pt x="766" y="2378"/>
                </a:lnTo>
                <a:lnTo>
                  <a:pt x="740" y="2372"/>
                </a:lnTo>
                <a:lnTo>
                  <a:pt x="709" y="2369"/>
                </a:lnTo>
                <a:lnTo>
                  <a:pt x="675" y="2365"/>
                </a:lnTo>
                <a:lnTo>
                  <a:pt x="638" y="2363"/>
                </a:lnTo>
                <a:lnTo>
                  <a:pt x="606" y="2360"/>
                </a:lnTo>
                <a:lnTo>
                  <a:pt x="577" y="2358"/>
                </a:lnTo>
                <a:lnTo>
                  <a:pt x="557" y="2358"/>
                </a:lnTo>
                <a:lnTo>
                  <a:pt x="553" y="2352"/>
                </a:lnTo>
                <a:lnTo>
                  <a:pt x="551" y="2350"/>
                </a:lnTo>
                <a:lnTo>
                  <a:pt x="549" y="2347"/>
                </a:lnTo>
                <a:lnTo>
                  <a:pt x="548" y="2343"/>
                </a:lnTo>
                <a:lnTo>
                  <a:pt x="546" y="2338"/>
                </a:lnTo>
                <a:lnTo>
                  <a:pt x="546" y="2330"/>
                </a:lnTo>
                <a:lnTo>
                  <a:pt x="540" y="2318"/>
                </a:lnTo>
                <a:lnTo>
                  <a:pt x="540" y="2303"/>
                </a:lnTo>
                <a:lnTo>
                  <a:pt x="542" y="2287"/>
                </a:lnTo>
                <a:lnTo>
                  <a:pt x="542" y="2270"/>
                </a:lnTo>
                <a:lnTo>
                  <a:pt x="540" y="2254"/>
                </a:lnTo>
                <a:lnTo>
                  <a:pt x="535" y="2243"/>
                </a:lnTo>
                <a:lnTo>
                  <a:pt x="522" y="2227"/>
                </a:lnTo>
                <a:lnTo>
                  <a:pt x="508" y="2209"/>
                </a:lnTo>
                <a:lnTo>
                  <a:pt x="491" y="2189"/>
                </a:lnTo>
                <a:lnTo>
                  <a:pt x="475" y="2172"/>
                </a:lnTo>
                <a:lnTo>
                  <a:pt x="462" y="2160"/>
                </a:lnTo>
                <a:lnTo>
                  <a:pt x="451" y="2150"/>
                </a:lnTo>
                <a:lnTo>
                  <a:pt x="448" y="2150"/>
                </a:lnTo>
                <a:lnTo>
                  <a:pt x="440" y="2149"/>
                </a:lnTo>
                <a:lnTo>
                  <a:pt x="433" y="2149"/>
                </a:lnTo>
                <a:lnTo>
                  <a:pt x="424" y="2147"/>
                </a:lnTo>
                <a:lnTo>
                  <a:pt x="424" y="2130"/>
                </a:lnTo>
                <a:lnTo>
                  <a:pt x="422" y="2112"/>
                </a:lnTo>
                <a:lnTo>
                  <a:pt x="422" y="2092"/>
                </a:lnTo>
                <a:lnTo>
                  <a:pt x="420" y="2080"/>
                </a:lnTo>
                <a:lnTo>
                  <a:pt x="400" y="2074"/>
                </a:lnTo>
                <a:lnTo>
                  <a:pt x="378" y="2067"/>
                </a:lnTo>
                <a:lnTo>
                  <a:pt x="358" y="2058"/>
                </a:lnTo>
                <a:lnTo>
                  <a:pt x="344" y="2047"/>
                </a:lnTo>
                <a:lnTo>
                  <a:pt x="338" y="2038"/>
                </a:lnTo>
                <a:lnTo>
                  <a:pt x="335" y="2027"/>
                </a:lnTo>
                <a:lnTo>
                  <a:pt x="331" y="2018"/>
                </a:lnTo>
                <a:lnTo>
                  <a:pt x="326" y="2007"/>
                </a:lnTo>
                <a:lnTo>
                  <a:pt x="317" y="2000"/>
                </a:lnTo>
                <a:lnTo>
                  <a:pt x="297" y="1994"/>
                </a:lnTo>
                <a:lnTo>
                  <a:pt x="277" y="1989"/>
                </a:lnTo>
                <a:lnTo>
                  <a:pt x="257" y="1983"/>
                </a:lnTo>
                <a:lnTo>
                  <a:pt x="237" y="1976"/>
                </a:lnTo>
                <a:lnTo>
                  <a:pt x="220" y="1965"/>
                </a:lnTo>
                <a:lnTo>
                  <a:pt x="209" y="1950"/>
                </a:lnTo>
                <a:lnTo>
                  <a:pt x="204" y="1932"/>
                </a:lnTo>
                <a:lnTo>
                  <a:pt x="209" y="1923"/>
                </a:lnTo>
                <a:lnTo>
                  <a:pt x="215" y="1907"/>
                </a:lnTo>
                <a:lnTo>
                  <a:pt x="220" y="1889"/>
                </a:lnTo>
                <a:lnTo>
                  <a:pt x="224" y="1872"/>
                </a:lnTo>
                <a:lnTo>
                  <a:pt x="209" y="1865"/>
                </a:lnTo>
                <a:lnTo>
                  <a:pt x="204" y="1858"/>
                </a:lnTo>
                <a:lnTo>
                  <a:pt x="202" y="1852"/>
                </a:lnTo>
                <a:lnTo>
                  <a:pt x="202" y="1847"/>
                </a:lnTo>
                <a:lnTo>
                  <a:pt x="206" y="1841"/>
                </a:lnTo>
                <a:lnTo>
                  <a:pt x="206" y="1834"/>
                </a:lnTo>
                <a:lnTo>
                  <a:pt x="202" y="1825"/>
                </a:lnTo>
                <a:lnTo>
                  <a:pt x="193" y="1810"/>
                </a:lnTo>
                <a:lnTo>
                  <a:pt x="180" y="1796"/>
                </a:lnTo>
                <a:lnTo>
                  <a:pt x="171" y="1781"/>
                </a:lnTo>
                <a:lnTo>
                  <a:pt x="157" y="1760"/>
                </a:lnTo>
                <a:lnTo>
                  <a:pt x="140" y="1740"/>
                </a:lnTo>
                <a:lnTo>
                  <a:pt x="126" y="1718"/>
                </a:lnTo>
                <a:lnTo>
                  <a:pt x="118" y="1709"/>
                </a:lnTo>
                <a:lnTo>
                  <a:pt x="111" y="1700"/>
                </a:lnTo>
                <a:lnTo>
                  <a:pt x="106" y="1685"/>
                </a:lnTo>
                <a:lnTo>
                  <a:pt x="109" y="1676"/>
                </a:lnTo>
                <a:lnTo>
                  <a:pt x="109" y="1663"/>
                </a:lnTo>
                <a:lnTo>
                  <a:pt x="113" y="1650"/>
                </a:lnTo>
                <a:lnTo>
                  <a:pt x="117" y="1647"/>
                </a:lnTo>
                <a:lnTo>
                  <a:pt x="118" y="1645"/>
                </a:lnTo>
                <a:lnTo>
                  <a:pt x="124" y="1643"/>
                </a:lnTo>
                <a:lnTo>
                  <a:pt x="128" y="1641"/>
                </a:lnTo>
                <a:lnTo>
                  <a:pt x="131" y="1638"/>
                </a:lnTo>
                <a:lnTo>
                  <a:pt x="131" y="1638"/>
                </a:lnTo>
                <a:lnTo>
                  <a:pt x="133" y="1638"/>
                </a:lnTo>
                <a:lnTo>
                  <a:pt x="133" y="1641"/>
                </a:lnTo>
                <a:lnTo>
                  <a:pt x="133" y="1643"/>
                </a:lnTo>
                <a:lnTo>
                  <a:pt x="135" y="1641"/>
                </a:lnTo>
                <a:lnTo>
                  <a:pt x="135" y="1640"/>
                </a:lnTo>
                <a:lnTo>
                  <a:pt x="135" y="1638"/>
                </a:lnTo>
                <a:lnTo>
                  <a:pt x="135" y="1636"/>
                </a:lnTo>
                <a:lnTo>
                  <a:pt x="133" y="1634"/>
                </a:lnTo>
                <a:lnTo>
                  <a:pt x="133" y="1634"/>
                </a:lnTo>
                <a:lnTo>
                  <a:pt x="131" y="1638"/>
                </a:lnTo>
                <a:lnTo>
                  <a:pt x="113" y="1634"/>
                </a:lnTo>
                <a:lnTo>
                  <a:pt x="106" y="1623"/>
                </a:lnTo>
                <a:lnTo>
                  <a:pt x="98" y="1612"/>
                </a:lnTo>
                <a:lnTo>
                  <a:pt x="93" y="1601"/>
                </a:lnTo>
                <a:lnTo>
                  <a:pt x="88" y="1589"/>
                </a:lnTo>
                <a:lnTo>
                  <a:pt x="84" y="1570"/>
                </a:lnTo>
                <a:lnTo>
                  <a:pt x="91" y="1561"/>
                </a:lnTo>
                <a:lnTo>
                  <a:pt x="91" y="1556"/>
                </a:lnTo>
                <a:lnTo>
                  <a:pt x="88" y="1549"/>
                </a:lnTo>
                <a:lnTo>
                  <a:pt x="84" y="1541"/>
                </a:lnTo>
                <a:lnTo>
                  <a:pt x="84" y="1530"/>
                </a:lnTo>
                <a:lnTo>
                  <a:pt x="88" y="1523"/>
                </a:lnTo>
                <a:lnTo>
                  <a:pt x="93" y="1512"/>
                </a:lnTo>
                <a:lnTo>
                  <a:pt x="97" y="1500"/>
                </a:lnTo>
                <a:lnTo>
                  <a:pt x="80" y="1487"/>
                </a:lnTo>
                <a:lnTo>
                  <a:pt x="71" y="1467"/>
                </a:lnTo>
                <a:lnTo>
                  <a:pt x="66" y="1467"/>
                </a:lnTo>
                <a:lnTo>
                  <a:pt x="62" y="1469"/>
                </a:lnTo>
                <a:lnTo>
                  <a:pt x="60" y="1469"/>
                </a:lnTo>
                <a:lnTo>
                  <a:pt x="58" y="1469"/>
                </a:lnTo>
                <a:lnTo>
                  <a:pt x="57" y="1467"/>
                </a:lnTo>
                <a:lnTo>
                  <a:pt x="57" y="1463"/>
                </a:lnTo>
                <a:lnTo>
                  <a:pt x="57" y="1458"/>
                </a:lnTo>
                <a:lnTo>
                  <a:pt x="55" y="1450"/>
                </a:lnTo>
                <a:lnTo>
                  <a:pt x="60" y="1436"/>
                </a:lnTo>
                <a:lnTo>
                  <a:pt x="58" y="1416"/>
                </a:lnTo>
                <a:lnTo>
                  <a:pt x="51" y="1396"/>
                </a:lnTo>
                <a:lnTo>
                  <a:pt x="38" y="1376"/>
                </a:lnTo>
                <a:lnTo>
                  <a:pt x="28" y="1356"/>
                </a:lnTo>
                <a:lnTo>
                  <a:pt x="17" y="1340"/>
                </a:lnTo>
                <a:lnTo>
                  <a:pt x="11" y="1323"/>
                </a:lnTo>
                <a:lnTo>
                  <a:pt x="11" y="1316"/>
                </a:lnTo>
                <a:lnTo>
                  <a:pt x="11" y="1312"/>
                </a:lnTo>
                <a:lnTo>
                  <a:pt x="13" y="1309"/>
                </a:lnTo>
                <a:lnTo>
                  <a:pt x="13" y="1309"/>
                </a:lnTo>
                <a:lnTo>
                  <a:pt x="15" y="1307"/>
                </a:lnTo>
                <a:lnTo>
                  <a:pt x="17" y="1305"/>
                </a:lnTo>
                <a:lnTo>
                  <a:pt x="18" y="1303"/>
                </a:lnTo>
                <a:lnTo>
                  <a:pt x="13" y="1252"/>
                </a:lnTo>
                <a:lnTo>
                  <a:pt x="18" y="1245"/>
                </a:lnTo>
                <a:lnTo>
                  <a:pt x="26" y="1236"/>
                </a:lnTo>
                <a:lnTo>
                  <a:pt x="31" y="1225"/>
                </a:lnTo>
                <a:lnTo>
                  <a:pt x="33" y="1212"/>
                </a:lnTo>
                <a:lnTo>
                  <a:pt x="29" y="1194"/>
                </a:lnTo>
                <a:lnTo>
                  <a:pt x="24" y="1176"/>
                </a:lnTo>
                <a:lnTo>
                  <a:pt x="17" y="1160"/>
                </a:lnTo>
                <a:lnTo>
                  <a:pt x="9" y="1141"/>
                </a:lnTo>
                <a:lnTo>
                  <a:pt x="2" y="1120"/>
                </a:lnTo>
                <a:lnTo>
                  <a:pt x="0" y="1092"/>
                </a:lnTo>
                <a:lnTo>
                  <a:pt x="15" y="1076"/>
                </a:lnTo>
                <a:lnTo>
                  <a:pt x="33" y="1052"/>
                </a:lnTo>
                <a:lnTo>
                  <a:pt x="49" y="1027"/>
                </a:lnTo>
                <a:lnTo>
                  <a:pt x="62" y="1000"/>
                </a:lnTo>
                <a:lnTo>
                  <a:pt x="71" y="978"/>
                </a:lnTo>
                <a:lnTo>
                  <a:pt x="75" y="965"/>
                </a:lnTo>
                <a:lnTo>
                  <a:pt x="80" y="954"/>
                </a:lnTo>
                <a:lnTo>
                  <a:pt x="82" y="945"/>
                </a:lnTo>
                <a:lnTo>
                  <a:pt x="82" y="940"/>
                </a:lnTo>
                <a:lnTo>
                  <a:pt x="82" y="934"/>
                </a:lnTo>
                <a:lnTo>
                  <a:pt x="84" y="929"/>
                </a:lnTo>
                <a:lnTo>
                  <a:pt x="88" y="925"/>
                </a:lnTo>
                <a:lnTo>
                  <a:pt x="89" y="921"/>
                </a:lnTo>
                <a:lnTo>
                  <a:pt x="89" y="918"/>
                </a:lnTo>
                <a:lnTo>
                  <a:pt x="91" y="912"/>
                </a:lnTo>
                <a:lnTo>
                  <a:pt x="89" y="907"/>
                </a:lnTo>
                <a:lnTo>
                  <a:pt x="89" y="905"/>
                </a:lnTo>
                <a:lnTo>
                  <a:pt x="88" y="901"/>
                </a:lnTo>
                <a:lnTo>
                  <a:pt x="84" y="900"/>
                </a:lnTo>
                <a:lnTo>
                  <a:pt x="82" y="896"/>
                </a:lnTo>
                <a:lnTo>
                  <a:pt x="82" y="894"/>
                </a:lnTo>
                <a:lnTo>
                  <a:pt x="82" y="876"/>
                </a:lnTo>
                <a:lnTo>
                  <a:pt x="88" y="860"/>
                </a:lnTo>
                <a:lnTo>
                  <a:pt x="98" y="841"/>
                </a:lnTo>
                <a:lnTo>
                  <a:pt x="108" y="829"/>
                </a:lnTo>
                <a:lnTo>
                  <a:pt x="113" y="818"/>
                </a:lnTo>
                <a:lnTo>
                  <a:pt x="109" y="765"/>
                </a:lnTo>
                <a:lnTo>
                  <a:pt x="111" y="765"/>
                </a:lnTo>
                <a:lnTo>
                  <a:pt x="115" y="763"/>
                </a:lnTo>
                <a:lnTo>
                  <a:pt x="118" y="761"/>
                </a:lnTo>
                <a:lnTo>
                  <a:pt x="122" y="760"/>
                </a:lnTo>
                <a:lnTo>
                  <a:pt x="124" y="758"/>
                </a:lnTo>
                <a:lnTo>
                  <a:pt x="137" y="734"/>
                </a:lnTo>
                <a:lnTo>
                  <a:pt x="144" y="705"/>
                </a:lnTo>
                <a:lnTo>
                  <a:pt x="157" y="705"/>
                </a:lnTo>
                <a:lnTo>
                  <a:pt x="168" y="678"/>
                </a:lnTo>
                <a:lnTo>
                  <a:pt x="184" y="649"/>
                </a:lnTo>
                <a:lnTo>
                  <a:pt x="198" y="621"/>
                </a:lnTo>
                <a:lnTo>
                  <a:pt x="206" y="581"/>
                </a:lnTo>
                <a:lnTo>
                  <a:pt x="218" y="578"/>
                </a:lnTo>
                <a:lnTo>
                  <a:pt x="222" y="560"/>
                </a:lnTo>
                <a:lnTo>
                  <a:pt x="222" y="540"/>
                </a:lnTo>
                <a:lnTo>
                  <a:pt x="226" y="521"/>
                </a:lnTo>
                <a:lnTo>
                  <a:pt x="235" y="505"/>
                </a:lnTo>
                <a:lnTo>
                  <a:pt x="248" y="485"/>
                </a:lnTo>
                <a:lnTo>
                  <a:pt x="257" y="465"/>
                </a:lnTo>
                <a:lnTo>
                  <a:pt x="264" y="438"/>
                </a:lnTo>
                <a:lnTo>
                  <a:pt x="264" y="410"/>
                </a:lnTo>
                <a:lnTo>
                  <a:pt x="266" y="383"/>
                </a:lnTo>
                <a:lnTo>
                  <a:pt x="269" y="358"/>
                </a:lnTo>
                <a:lnTo>
                  <a:pt x="280" y="334"/>
                </a:lnTo>
                <a:lnTo>
                  <a:pt x="268" y="334"/>
                </a:lnTo>
                <a:lnTo>
                  <a:pt x="269" y="312"/>
                </a:lnTo>
                <a:lnTo>
                  <a:pt x="273" y="294"/>
                </a:lnTo>
                <a:lnTo>
                  <a:pt x="280" y="278"/>
                </a:lnTo>
                <a:lnTo>
                  <a:pt x="291" y="281"/>
                </a:lnTo>
                <a:lnTo>
                  <a:pt x="286" y="263"/>
                </a:lnTo>
                <a:lnTo>
                  <a:pt x="284" y="241"/>
                </a:lnTo>
                <a:lnTo>
                  <a:pt x="284" y="218"/>
                </a:lnTo>
                <a:lnTo>
                  <a:pt x="286" y="194"/>
                </a:lnTo>
                <a:lnTo>
                  <a:pt x="282" y="172"/>
                </a:lnTo>
                <a:lnTo>
                  <a:pt x="282" y="152"/>
                </a:lnTo>
                <a:lnTo>
                  <a:pt x="284" y="130"/>
                </a:lnTo>
                <a:lnTo>
                  <a:pt x="282" y="109"/>
                </a:lnTo>
                <a:lnTo>
                  <a:pt x="277" y="98"/>
                </a:lnTo>
                <a:lnTo>
                  <a:pt x="271" y="89"/>
                </a:lnTo>
                <a:lnTo>
                  <a:pt x="266" y="78"/>
                </a:lnTo>
                <a:lnTo>
                  <a:pt x="266" y="65"/>
                </a:lnTo>
                <a:lnTo>
                  <a:pt x="271" y="49"/>
                </a:lnTo>
                <a:lnTo>
                  <a:pt x="277" y="32"/>
                </a:lnTo>
                <a:lnTo>
                  <a:pt x="280" y="12"/>
                </a:lnTo>
                <a:lnTo>
                  <a:pt x="286" y="12"/>
                </a:lnTo>
                <a:lnTo>
                  <a:pt x="288" y="14"/>
                </a:lnTo>
                <a:lnTo>
                  <a:pt x="289" y="14"/>
                </a:lnTo>
                <a:lnTo>
                  <a:pt x="291" y="14"/>
                </a:lnTo>
                <a:lnTo>
                  <a:pt x="293" y="16"/>
                </a:lnTo>
                <a:lnTo>
                  <a:pt x="308" y="27"/>
                </a:lnTo>
                <a:lnTo>
                  <a:pt x="320" y="43"/>
                </a:lnTo>
                <a:lnTo>
                  <a:pt x="331" y="60"/>
                </a:lnTo>
                <a:lnTo>
                  <a:pt x="342" y="72"/>
                </a:lnTo>
                <a:lnTo>
                  <a:pt x="360" y="83"/>
                </a:lnTo>
                <a:lnTo>
                  <a:pt x="384" y="90"/>
                </a:lnTo>
                <a:lnTo>
                  <a:pt x="409" y="94"/>
                </a:lnTo>
                <a:lnTo>
                  <a:pt x="433" y="101"/>
                </a:lnTo>
                <a:lnTo>
                  <a:pt x="433" y="105"/>
                </a:lnTo>
                <a:lnTo>
                  <a:pt x="433" y="107"/>
                </a:lnTo>
                <a:lnTo>
                  <a:pt x="433" y="109"/>
                </a:lnTo>
                <a:lnTo>
                  <a:pt x="433" y="109"/>
                </a:lnTo>
                <a:lnTo>
                  <a:pt x="433" y="110"/>
                </a:lnTo>
                <a:lnTo>
                  <a:pt x="433" y="112"/>
                </a:lnTo>
                <a:lnTo>
                  <a:pt x="438" y="110"/>
                </a:lnTo>
                <a:lnTo>
                  <a:pt x="442" y="110"/>
                </a:lnTo>
                <a:lnTo>
                  <a:pt x="448" y="109"/>
                </a:lnTo>
                <a:lnTo>
                  <a:pt x="453" y="109"/>
                </a:lnTo>
                <a:lnTo>
                  <a:pt x="462" y="109"/>
                </a:lnTo>
                <a:lnTo>
                  <a:pt x="462" y="127"/>
                </a:lnTo>
                <a:lnTo>
                  <a:pt x="466" y="138"/>
                </a:lnTo>
                <a:lnTo>
                  <a:pt x="469" y="149"/>
                </a:lnTo>
                <a:lnTo>
                  <a:pt x="475" y="161"/>
                </a:lnTo>
                <a:lnTo>
                  <a:pt x="475" y="160"/>
                </a:lnTo>
                <a:lnTo>
                  <a:pt x="477" y="158"/>
                </a:lnTo>
                <a:lnTo>
                  <a:pt x="477" y="158"/>
                </a:lnTo>
                <a:lnTo>
                  <a:pt x="477" y="156"/>
                </a:lnTo>
                <a:lnTo>
                  <a:pt x="478" y="152"/>
                </a:lnTo>
                <a:lnTo>
                  <a:pt x="482" y="150"/>
                </a:lnTo>
                <a:lnTo>
                  <a:pt x="484" y="150"/>
                </a:lnTo>
                <a:lnTo>
                  <a:pt x="486" y="149"/>
                </a:lnTo>
                <a:lnTo>
                  <a:pt x="486" y="147"/>
                </a:lnTo>
                <a:lnTo>
                  <a:pt x="486" y="145"/>
                </a:lnTo>
                <a:lnTo>
                  <a:pt x="486" y="141"/>
                </a:lnTo>
                <a:lnTo>
                  <a:pt x="486" y="136"/>
                </a:lnTo>
                <a:lnTo>
                  <a:pt x="484" y="129"/>
                </a:lnTo>
                <a:lnTo>
                  <a:pt x="482" y="118"/>
                </a:lnTo>
                <a:lnTo>
                  <a:pt x="482" y="110"/>
                </a:lnTo>
                <a:lnTo>
                  <a:pt x="482" y="105"/>
                </a:lnTo>
                <a:lnTo>
                  <a:pt x="478" y="92"/>
                </a:lnTo>
                <a:lnTo>
                  <a:pt x="466" y="92"/>
                </a:lnTo>
                <a:lnTo>
                  <a:pt x="466" y="72"/>
                </a:lnTo>
                <a:lnTo>
                  <a:pt x="482" y="72"/>
                </a:lnTo>
                <a:lnTo>
                  <a:pt x="482" y="69"/>
                </a:lnTo>
                <a:lnTo>
                  <a:pt x="484" y="65"/>
                </a:lnTo>
                <a:lnTo>
                  <a:pt x="484" y="63"/>
                </a:lnTo>
                <a:lnTo>
                  <a:pt x="486" y="60"/>
                </a:lnTo>
                <a:lnTo>
                  <a:pt x="489" y="60"/>
                </a:lnTo>
                <a:lnTo>
                  <a:pt x="489" y="49"/>
                </a:lnTo>
                <a:lnTo>
                  <a:pt x="482" y="36"/>
                </a:lnTo>
                <a:lnTo>
                  <a:pt x="473" y="23"/>
                </a:lnTo>
                <a:lnTo>
                  <a:pt x="469" y="9"/>
                </a:lnTo>
                <a:lnTo>
                  <a:pt x="480" y="3"/>
                </a:lnTo>
                <a:lnTo>
                  <a:pt x="495" y="1"/>
                </a:lnTo>
                <a:lnTo>
                  <a:pt x="51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3954" y="2491323"/>
            <a:ext cx="14570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solidFill>
                  <a:schemeClr val="accent1"/>
                </a:solidFill>
                <a:cs typeface="B Nazanin" panose="00000400000000000000" pitchFamily="2" charset="-78"/>
              </a:rPr>
              <a:t>70%</a:t>
            </a:r>
            <a:endParaRPr lang="ko-KR" altLang="en-US" sz="4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56416" y="1470652"/>
            <a:ext cx="3131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60172" y="4131833"/>
            <a:ext cx="21957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55776" y="2932113"/>
            <a:ext cx="720080" cy="720080"/>
          </a:xfrm>
          <a:prstGeom prst="ellipse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827584" y="2467378"/>
            <a:ext cx="576064" cy="576064"/>
          </a:xfrm>
          <a:prstGeom prst="ellipse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375835" y="1839039"/>
            <a:ext cx="372671" cy="372671"/>
          </a:xfrm>
          <a:prstGeom prst="ellipse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83768" y="1253504"/>
            <a:ext cx="1296144" cy="369332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20355" y="4224166"/>
            <a:ext cx="1296144" cy="369332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5576" y="3786993"/>
            <a:ext cx="1296144" cy="369332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20" name="Straight Arrow Connector 19"/>
          <p:cNvCxnSpPr>
            <a:stCxn id="14" idx="5"/>
            <a:endCxn id="18" idx="0"/>
          </p:cNvCxnSpPr>
          <p:nvPr/>
        </p:nvCxnSpPr>
        <p:spPr>
          <a:xfrm>
            <a:off x="3170403" y="3546740"/>
            <a:ext cx="398024" cy="677426"/>
          </a:xfrm>
          <a:prstGeom prst="straightConnector1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6" idx="6"/>
            <a:endCxn id="17" idx="2"/>
          </p:cNvCxnSpPr>
          <p:nvPr/>
        </p:nvCxnSpPr>
        <p:spPr>
          <a:xfrm flipV="1">
            <a:off x="2748506" y="1622836"/>
            <a:ext cx="383334" cy="402539"/>
          </a:xfrm>
          <a:prstGeom prst="straightConnector1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endCxn id="19" idx="0"/>
          </p:cNvCxnSpPr>
          <p:nvPr/>
        </p:nvCxnSpPr>
        <p:spPr>
          <a:xfrm>
            <a:off x="1115616" y="3043442"/>
            <a:ext cx="288032" cy="743551"/>
          </a:xfrm>
          <a:prstGeom prst="straightConnector1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43D00EE3-7CF0-4616-B4F8-FA5E5A11CF2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03913" y="2281237"/>
            <a:ext cx="1917700" cy="1893888"/>
            <a:chOff x="3719" y="1437"/>
            <a:chExt cx="1208" cy="1193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BB3A892F-2AB3-395B-F9DF-693730E39C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26" y="2039"/>
              <a:ext cx="301" cy="591"/>
            </a:xfrm>
            <a:custGeom>
              <a:avLst/>
              <a:gdLst>
                <a:gd name="T0" fmla="*/ 54 w 58"/>
                <a:gd name="T1" fmla="*/ 7 h 114"/>
                <a:gd name="T2" fmla="*/ 40 w 58"/>
                <a:gd name="T3" fmla="*/ 6 h 114"/>
                <a:gd name="T4" fmla="*/ 21 w 58"/>
                <a:gd name="T5" fmla="*/ 13 h 114"/>
                <a:gd name="T6" fmla="*/ 8 w 58"/>
                <a:gd name="T7" fmla="*/ 1 h 114"/>
                <a:gd name="T8" fmla="*/ 1 w 58"/>
                <a:gd name="T9" fmla="*/ 26 h 114"/>
                <a:gd name="T10" fmla="*/ 11 w 58"/>
                <a:gd name="T11" fmla="*/ 58 h 114"/>
                <a:gd name="T12" fmla="*/ 1 w 58"/>
                <a:gd name="T13" fmla="*/ 106 h 114"/>
                <a:gd name="T14" fmla="*/ 16 w 58"/>
                <a:gd name="T15" fmla="*/ 108 h 114"/>
                <a:gd name="T16" fmla="*/ 35 w 58"/>
                <a:gd name="T17" fmla="*/ 102 h 114"/>
                <a:gd name="T18" fmla="*/ 47 w 58"/>
                <a:gd name="T19" fmla="*/ 113 h 114"/>
                <a:gd name="T20" fmla="*/ 55 w 58"/>
                <a:gd name="T21" fmla="*/ 84 h 114"/>
                <a:gd name="T22" fmla="*/ 51 w 58"/>
                <a:gd name="T23" fmla="*/ 47 h 114"/>
                <a:gd name="T24" fmla="*/ 20 w 58"/>
                <a:gd name="T25" fmla="*/ 16 h 114"/>
                <a:gd name="T26" fmla="*/ 40 w 58"/>
                <a:gd name="T27" fmla="*/ 22 h 114"/>
                <a:gd name="T28" fmla="*/ 28 w 58"/>
                <a:gd name="T29" fmla="*/ 28 h 114"/>
                <a:gd name="T30" fmla="*/ 17 w 58"/>
                <a:gd name="T31" fmla="*/ 18 h 114"/>
                <a:gd name="T32" fmla="*/ 28 w 58"/>
                <a:gd name="T33" fmla="*/ 46 h 114"/>
                <a:gd name="T34" fmla="*/ 20 w 58"/>
                <a:gd name="T35" fmla="*/ 32 h 114"/>
                <a:gd name="T36" fmla="*/ 38 w 58"/>
                <a:gd name="T37" fmla="*/ 37 h 114"/>
                <a:gd name="T38" fmla="*/ 23 w 58"/>
                <a:gd name="T39" fmla="*/ 98 h 114"/>
                <a:gd name="T40" fmla="*/ 23 w 58"/>
                <a:gd name="T41" fmla="*/ 84 h 114"/>
                <a:gd name="T42" fmla="*/ 40 w 58"/>
                <a:gd name="T43" fmla="*/ 88 h 114"/>
                <a:gd name="T44" fmla="*/ 18 w 58"/>
                <a:gd name="T45" fmla="*/ 79 h 114"/>
                <a:gd name="T46" fmla="*/ 33 w 58"/>
                <a:gd name="T47" fmla="*/ 69 h 114"/>
                <a:gd name="T48" fmla="*/ 29 w 58"/>
                <a:gd name="T49" fmla="*/ 80 h 114"/>
                <a:gd name="T50" fmla="*/ 18 w 58"/>
                <a:gd name="T51" fmla="*/ 79 h 114"/>
                <a:gd name="T52" fmla="*/ 47 w 58"/>
                <a:gd name="T53" fmla="*/ 109 h 114"/>
                <a:gd name="T54" fmla="*/ 44 w 58"/>
                <a:gd name="T55" fmla="*/ 85 h 114"/>
                <a:gd name="T56" fmla="*/ 23 w 58"/>
                <a:gd name="T57" fmla="*/ 64 h 114"/>
                <a:gd name="T58" fmla="*/ 13 w 58"/>
                <a:gd name="T59" fmla="*/ 104 h 114"/>
                <a:gd name="T60" fmla="*/ 5 w 58"/>
                <a:gd name="T61" fmla="*/ 104 h 114"/>
                <a:gd name="T62" fmla="*/ 16 w 58"/>
                <a:gd name="T63" fmla="*/ 58 h 114"/>
                <a:gd name="T64" fmla="*/ 5 w 58"/>
                <a:gd name="T65" fmla="*/ 28 h 114"/>
                <a:gd name="T66" fmla="*/ 9 w 58"/>
                <a:gd name="T67" fmla="*/ 5 h 114"/>
                <a:gd name="T68" fmla="*/ 13 w 58"/>
                <a:gd name="T69" fmla="*/ 29 h 114"/>
                <a:gd name="T70" fmla="*/ 34 w 58"/>
                <a:gd name="T71" fmla="*/ 49 h 114"/>
                <a:gd name="T72" fmla="*/ 44 w 58"/>
                <a:gd name="T73" fmla="*/ 10 h 114"/>
                <a:gd name="T74" fmla="*/ 51 w 58"/>
                <a:gd name="T75" fmla="*/ 10 h 114"/>
                <a:gd name="T76" fmla="*/ 41 w 58"/>
                <a:gd name="T77" fmla="*/ 53 h 114"/>
                <a:gd name="T78" fmla="*/ 51 w 58"/>
                <a:gd name="T79" fmla="*/ 8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" h="114">
                  <a:moveTo>
                    <a:pt x="51" y="47"/>
                  </a:moveTo>
                  <a:cubicBezTo>
                    <a:pt x="58" y="35"/>
                    <a:pt x="55" y="20"/>
                    <a:pt x="54" y="7"/>
                  </a:cubicBezTo>
                  <a:cubicBezTo>
                    <a:pt x="54" y="3"/>
                    <a:pt x="51" y="1"/>
                    <a:pt x="47" y="1"/>
                  </a:cubicBezTo>
                  <a:cubicBezTo>
                    <a:pt x="43" y="1"/>
                    <a:pt x="40" y="3"/>
                    <a:pt x="40" y="6"/>
                  </a:cubicBezTo>
                  <a:cubicBezTo>
                    <a:pt x="40" y="13"/>
                    <a:pt x="36" y="13"/>
                    <a:pt x="31" y="13"/>
                  </a:cubicBezTo>
                  <a:cubicBezTo>
                    <a:pt x="28" y="12"/>
                    <a:pt x="25" y="12"/>
                    <a:pt x="21" y="13"/>
                  </a:cubicBezTo>
                  <a:cubicBezTo>
                    <a:pt x="18" y="13"/>
                    <a:pt x="16" y="12"/>
                    <a:pt x="16" y="9"/>
                  </a:cubicBezTo>
                  <a:cubicBezTo>
                    <a:pt x="16" y="3"/>
                    <a:pt x="13" y="0"/>
                    <a:pt x="8" y="1"/>
                  </a:cubicBezTo>
                  <a:cubicBezTo>
                    <a:pt x="3" y="1"/>
                    <a:pt x="1" y="5"/>
                    <a:pt x="1" y="10"/>
                  </a:cubicBezTo>
                  <a:cubicBezTo>
                    <a:pt x="1" y="15"/>
                    <a:pt x="2" y="21"/>
                    <a:pt x="1" y="26"/>
                  </a:cubicBezTo>
                  <a:cubicBezTo>
                    <a:pt x="1" y="37"/>
                    <a:pt x="3" y="46"/>
                    <a:pt x="10" y="54"/>
                  </a:cubicBezTo>
                  <a:cubicBezTo>
                    <a:pt x="11" y="55"/>
                    <a:pt x="12" y="56"/>
                    <a:pt x="11" y="58"/>
                  </a:cubicBezTo>
                  <a:cubicBezTo>
                    <a:pt x="2" y="67"/>
                    <a:pt x="0" y="79"/>
                    <a:pt x="1" y="90"/>
                  </a:cubicBezTo>
                  <a:cubicBezTo>
                    <a:pt x="1" y="96"/>
                    <a:pt x="1" y="101"/>
                    <a:pt x="1" y="106"/>
                  </a:cubicBezTo>
                  <a:cubicBezTo>
                    <a:pt x="2" y="110"/>
                    <a:pt x="4" y="113"/>
                    <a:pt x="8" y="113"/>
                  </a:cubicBezTo>
                  <a:cubicBezTo>
                    <a:pt x="12" y="114"/>
                    <a:pt x="16" y="112"/>
                    <a:pt x="16" y="108"/>
                  </a:cubicBezTo>
                  <a:cubicBezTo>
                    <a:pt x="16" y="101"/>
                    <a:pt x="20" y="102"/>
                    <a:pt x="25" y="102"/>
                  </a:cubicBezTo>
                  <a:cubicBezTo>
                    <a:pt x="28" y="102"/>
                    <a:pt x="31" y="102"/>
                    <a:pt x="35" y="102"/>
                  </a:cubicBezTo>
                  <a:cubicBezTo>
                    <a:pt x="38" y="101"/>
                    <a:pt x="40" y="102"/>
                    <a:pt x="40" y="106"/>
                  </a:cubicBezTo>
                  <a:cubicBezTo>
                    <a:pt x="40" y="110"/>
                    <a:pt x="43" y="113"/>
                    <a:pt x="47" y="113"/>
                  </a:cubicBezTo>
                  <a:cubicBezTo>
                    <a:pt x="53" y="113"/>
                    <a:pt x="55" y="110"/>
                    <a:pt x="55" y="105"/>
                  </a:cubicBezTo>
                  <a:cubicBezTo>
                    <a:pt x="55" y="98"/>
                    <a:pt x="55" y="91"/>
                    <a:pt x="55" y="84"/>
                  </a:cubicBezTo>
                  <a:cubicBezTo>
                    <a:pt x="55" y="78"/>
                    <a:pt x="55" y="71"/>
                    <a:pt x="51" y="66"/>
                  </a:cubicBezTo>
                  <a:cubicBezTo>
                    <a:pt x="46" y="59"/>
                    <a:pt x="46" y="54"/>
                    <a:pt x="51" y="47"/>
                  </a:cubicBezTo>
                  <a:close/>
                  <a:moveTo>
                    <a:pt x="17" y="18"/>
                  </a:moveTo>
                  <a:cubicBezTo>
                    <a:pt x="17" y="16"/>
                    <a:pt x="19" y="16"/>
                    <a:pt x="20" y="16"/>
                  </a:cubicBezTo>
                  <a:cubicBezTo>
                    <a:pt x="26" y="16"/>
                    <a:pt x="31" y="17"/>
                    <a:pt x="36" y="16"/>
                  </a:cubicBezTo>
                  <a:cubicBezTo>
                    <a:pt x="40" y="16"/>
                    <a:pt x="40" y="19"/>
                    <a:pt x="40" y="22"/>
                  </a:cubicBezTo>
                  <a:cubicBezTo>
                    <a:pt x="39" y="25"/>
                    <a:pt x="41" y="29"/>
                    <a:pt x="36" y="28"/>
                  </a:cubicBezTo>
                  <a:cubicBezTo>
                    <a:pt x="33" y="28"/>
                    <a:pt x="30" y="28"/>
                    <a:pt x="28" y="28"/>
                  </a:cubicBezTo>
                  <a:cubicBezTo>
                    <a:pt x="26" y="28"/>
                    <a:pt x="25" y="28"/>
                    <a:pt x="23" y="28"/>
                  </a:cubicBezTo>
                  <a:cubicBezTo>
                    <a:pt x="17" y="28"/>
                    <a:pt x="14" y="25"/>
                    <a:pt x="17" y="18"/>
                  </a:cubicBezTo>
                  <a:close/>
                  <a:moveTo>
                    <a:pt x="38" y="37"/>
                  </a:moveTo>
                  <a:cubicBezTo>
                    <a:pt x="36" y="41"/>
                    <a:pt x="33" y="47"/>
                    <a:pt x="28" y="46"/>
                  </a:cubicBezTo>
                  <a:cubicBezTo>
                    <a:pt x="23" y="46"/>
                    <a:pt x="20" y="41"/>
                    <a:pt x="18" y="36"/>
                  </a:cubicBezTo>
                  <a:cubicBezTo>
                    <a:pt x="17" y="33"/>
                    <a:pt x="17" y="32"/>
                    <a:pt x="20" y="32"/>
                  </a:cubicBezTo>
                  <a:cubicBezTo>
                    <a:pt x="26" y="32"/>
                    <a:pt x="33" y="32"/>
                    <a:pt x="39" y="32"/>
                  </a:cubicBezTo>
                  <a:cubicBezTo>
                    <a:pt x="39" y="34"/>
                    <a:pt x="39" y="35"/>
                    <a:pt x="38" y="37"/>
                  </a:cubicBezTo>
                  <a:close/>
                  <a:moveTo>
                    <a:pt x="28" y="98"/>
                  </a:moveTo>
                  <a:cubicBezTo>
                    <a:pt x="26" y="98"/>
                    <a:pt x="25" y="98"/>
                    <a:pt x="23" y="98"/>
                  </a:cubicBezTo>
                  <a:cubicBezTo>
                    <a:pt x="17" y="99"/>
                    <a:pt x="16" y="96"/>
                    <a:pt x="16" y="91"/>
                  </a:cubicBezTo>
                  <a:cubicBezTo>
                    <a:pt x="16" y="86"/>
                    <a:pt x="17" y="84"/>
                    <a:pt x="23" y="84"/>
                  </a:cubicBezTo>
                  <a:cubicBezTo>
                    <a:pt x="27" y="85"/>
                    <a:pt x="31" y="84"/>
                    <a:pt x="35" y="84"/>
                  </a:cubicBezTo>
                  <a:cubicBezTo>
                    <a:pt x="38" y="84"/>
                    <a:pt x="40" y="85"/>
                    <a:pt x="40" y="88"/>
                  </a:cubicBezTo>
                  <a:cubicBezTo>
                    <a:pt x="40" y="98"/>
                    <a:pt x="40" y="98"/>
                    <a:pt x="28" y="98"/>
                  </a:cubicBezTo>
                  <a:close/>
                  <a:moveTo>
                    <a:pt x="18" y="79"/>
                  </a:moveTo>
                  <a:cubicBezTo>
                    <a:pt x="18" y="74"/>
                    <a:pt x="21" y="71"/>
                    <a:pt x="25" y="67"/>
                  </a:cubicBezTo>
                  <a:cubicBezTo>
                    <a:pt x="28" y="65"/>
                    <a:pt x="30" y="67"/>
                    <a:pt x="33" y="69"/>
                  </a:cubicBezTo>
                  <a:cubicBezTo>
                    <a:pt x="36" y="72"/>
                    <a:pt x="40" y="75"/>
                    <a:pt x="38" y="79"/>
                  </a:cubicBezTo>
                  <a:cubicBezTo>
                    <a:pt x="37" y="82"/>
                    <a:pt x="32" y="80"/>
                    <a:pt x="29" y="80"/>
                  </a:cubicBezTo>
                  <a:cubicBezTo>
                    <a:pt x="27" y="80"/>
                    <a:pt x="26" y="80"/>
                    <a:pt x="25" y="80"/>
                  </a:cubicBezTo>
                  <a:cubicBezTo>
                    <a:pt x="23" y="80"/>
                    <a:pt x="18" y="82"/>
                    <a:pt x="18" y="79"/>
                  </a:cubicBezTo>
                  <a:close/>
                  <a:moveTo>
                    <a:pt x="51" y="103"/>
                  </a:moveTo>
                  <a:cubicBezTo>
                    <a:pt x="51" y="105"/>
                    <a:pt x="51" y="109"/>
                    <a:pt x="47" y="109"/>
                  </a:cubicBezTo>
                  <a:cubicBezTo>
                    <a:pt x="43" y="109"/>
                    <a:pt x="44" y="105"/>
                    <a:pt x="44" y="103"/>
                  </a:cubicBezTo>
                  <a:cubicBezTo>
                    <a:pt x="44" y="97"/>
                    <a:pt x="44" y="91"/>
                    <a:pt x="44" y="85"/>
                  </a:cubicBezTo>
                  <a:cubicBezTo>
                    <a:pt x="44" y="76"/>
                    <a:pt x="40" y="70"/>
                    <a:pt x="34" y="65"/>
                  </a:cubicBezTo>
                  <a:cubicBezTo>
                    <a:pt x="30" y="61"/>
                    <a:pt x="27" y="61"/>
                    <a:pt x="23" y="64"/>
                  </a:cubicBezTo>
                  <a:cubicBezTo>
                    <a:pt x="16" y="69"/>
                    <a:pt x="13" y="76"/>
                    <a:pt x="13" y="84"/>
                  </a:cubicBezTo>
                  <a:cubicBezTo>
                    <a:pt x="12" y="91"/>
                    <a:pt x="13" y="97"/>
                    <a:pt x="13" y="104"/>
                  </a:cubicBezTo>
                  <a:cubicBezTo>
                    <a:pt x="13" y="106"/>
                    <a:pt x="12" y="109"/>
                    <a:pt x="9" y="109"/>
                  </a:cubicBezTo>
                  <a:cubicBezTo>
                    <a:pt x="6" y="109"/>
                    <a:pt x="5" y="106"/>
                    <a:pt x="5" y="104"/>
                  </a:cubicBezTo>
                  <a:cubicBezTo>
                    <a:pt x="5" y="100"/>
                    <a:pt x="5" y="96"/>
                    <a:pt x="5" y="92"/>
                  </a:cubicBezTo>
                  <a:cubicBezTo>
                    <a:pt x="4" y="79"/>
                    <a:pt x="6" y="67"/>
                    <a:pt x="16" y="58"/>
                  </a:cubicBezTo>
                  <a:cubicBezTo>
                    <a:pt x="18" y="56"/>
                    <a:pt x="17" y="55"/>
                    <a:pt x="15" y="54"/>
                  </a:cubicBezTo>
                  <a:cubicBezTo>
                    <a:pt x="8" y="47"/>
                    <a:pt x="5" y="38"/>
                    <a:pt x="5" y="28"/>
                  </a:cubicBezTo>
                  <a:cubicBezTo>
                    <a:pt x="5" y="22"/>
                    <a:pt x="5" y="16"/>
                    <a:pt x="5" y="10"/>
                  </a:cubicBezTo>
                  <a:cubicBezTo>
                    <a:pt x="5" y="8"/>
                    <a:pt x="6" y="5"/>
                    <a:pt x="9" y="5"/>
                  </a:cubicBezTo>
                  <a:cubicBezTo>
                    <a:pt x="12" y="5"/>
                    <a:pt x="12" y="7"/>
                    <a:pt x="12" y="10"/>
                  </a:cubicBezTo>
                  <a:cubicBezTo>
                    <a:pt x="12" y="16"/>
                    <a:pt x="12" y="23"/>
                    <a:pt x="13" y="29"/>
                  </a:cubicBezTo>
                  <a:cubicBezTo>
                    <a:pt x="13" y="37"/>
                    <a:pt x="16" y="43"/>
                    <a:pt x="22" y="48"/>
                  </a:cubicBezTo>
                  <a:cubicBezTo>
                    <a:pt x="26" y="52"/>
                    <a:pt x="30" y="52"/>
                    <a:pt x="34" y="49"/>
                  </a:cubicBezTo>
                  <a:cubicBezTo>
                    <a:pt x="41" y="43"/>
                    <a:pt x="44" y="36"/>
                    <a:pt x="44" y="28"/>
                  </a:cubicBezTo>
                  <a:cubicBezTo>
                    <a:pt x="44" y="22"/>
                    <a:pt x="44" y="16"/>
                    <a:pt x="44" y="10"/>
                  </a:cubicBezTo>
                  <a:cubicBezTo>
                    <a:pt x="44" y="7"/>
                    <a:pt x="44" y="5"/>
                    <a:pt x="47" y="5"/>
                  </a:cubicBezTo>
                  <a:cubicBezTo>
                    <a:pt x="50" y="5"/>
                    <a:pt x="51" y="7"/>
                    <a:pt x="51" y="10"/>
                  </a:cubicBezTo>
                  <a:cubicBezTo>
                    <a:pt x="51" y="17"/>
                    <a:pt x="51" y="25"/>
                    <a:pt x="51" y="33"/>
                  </a:cubicBezTo>
                  <a:cubicBezTo>
                    <a:pt x="50" y="41"/>
                    <a:pt x="47" y="48"/>
                    <a:pt x="41" y="53"/>
                  </a:cubicBezTo>
                  <a:cubicBezTo>
                    <a:pt x="39" y="56"/>
                    <a:pt x="39" y="57"/>
                    <a:pt x="41" y="60"/>
                  </a:cubicBezTo>
                  <a:cubicBezTo>
                    <a:pt x="48" y="66"/>
                    <a:pt x="51" y="74"/>
                    <a:pt x="51" y="83"/>
                  </a:cubicBezTo>
                  <a:cubicBezTo>
                    <a:pt x="51" y="90"/>
                    <a:pt x="51" y="96"/>
                    <a:pt x="51" y="103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9BD5AEF7-AB34-1D70-7E28-20A53EE976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15" y="1437"/>
              <a:ext cx="306" cy="586"/>
            </a:xfrm>
            <a:custGeom>
              <a:avLst/>
              <a:gdLst>
                <a:gd name="T0" fmla="*/ 58 w 59"/>
                <a:gd name="T1" fmla="*/ 23 h 113"/>
                <a:gd name="T2" fmla="*/ 51 w 59"/>
                <a:gd name="T3" fmla="*/ 0 h 113"/>
                <a:gd name="T4" fmla="*/ 35 w 59"/>
                <a:gd name="T5" fmla="*/ 12 h 113"/>
                <a:gd name="T6" fmla="*/ 20 w 59"/>
                <a:gd name="T7" fmla="*/ 8 h 113"/>
                <a:gd name="T8" fmla="*/ 5 w 59"/>
                <a:gd name="T9" fmla="*/ 9 h 113"/>
                <a:gd name="T10" fmla="*/ 14 w 59"/>
                <a:gd name="T11" fmla="*/ 54 h 113"/>
                <a:gd name="T12" fmla="*/ 5 w 59"/>
                <a:gd name="T13" fmla="*/ 107 h 113"/>
                <a:gd name="T14" fmla="*/ 19 w 59"/>
                <a:gd name="T15" fmla="*/ 108 h 113"/>
                <a:gd name="T16" fmla="*/ 39 w 59"/>
                <a:gd name="T17" fmla="*/ 102 h 113"/>
                <a:gd name="T18" fmla="*/ 51 w 59"/>
                <a:gd name="T19" fmla="*/ 113 h 113"/>
                <a:gd name="T20" fmla="*/ 58 w 59"/>
                <a:gd name="T21" fmla="*/ 88 h 113"/>
                <a:gd name="T22" fmla="*/ 49 w 59"/>
                <a:gd name="T23" fmla="*/ 54 h 113"/>
                <a:gd name="T24" fmla="*/ 32 w 59"/>
                <a:gd name="T25" fmla="*/ 16 h 113"/>
                <a:gd name="T26" fmla="*/ 43 w 59"/>
                <a:gd name="T27" fmla="*/ 22 h 113"/>
                <a:gd name="T28" fmla="*/ 24 w 59"/>
                <a:gd name="T29" fmla="*/ 28 h 113"/>
                <a:gd name="T30" fmla="*/ 27 w 59"/>
                <a:gd name="T31" fmla="*/ 16 h 113"/>
                <a:gd name="T32" fmla="*/ 33 w 59"/>
                <a:gd name="T33" fmla="*/ 46 h 113"/>
                <a:gd name="T34" fmla="*/ 20 w 59"/>
                <a:gd name="T35" fmla="*/ 32 h 113"/>
                <a:gd name="T36" fmla="*/ 42 w 59"/>
                <a:gd name="T37" fmla="*/ 35 h 113"/>
                <a:gd name="T38" fmla="*/ 39 w 59"/>
                <a:gd name="T39" fmla="*/ 97 h 113"/>
                <a:gd name="T40" fmla="*/ 27 w 59"/>
                <a:gd name="T41" fmla="*/ 98 h 113"/>
                <a:gd name="T42" fmla="*/ 26 w 59"/>
                <a:gd name="T43" fmla="*/ 84 h 113"/>
                <a:gd name="T44" fmla="*/ 43 w 59"/>
                <a:gd name="T45" fmla="*/ 96 h 113"/>
                <a:gd name="T46" fmla="*/ 28 w 59"/>
                <a:gd name="T47" fmla="*/ 67 h 113"/>
                <a:gd name="T48" fmla="*/ 37 w 59"/>
                <a:gd name="T49" fmla="*/ 69 h 113"/>
                <a:gd name="T50" fmla="*/ 33 w 59"/>
                <a:gd name="T51" fmla="*/ 80 h 113"/>
                <a:gd name="T52" fmla="*/ 51 w 59"/>
                <a:gd name="T53" fmla="*/ 109 h 113"/>
                <a:gd name="T54" fmla="*/ 47 w 59"/>
                <a:gd name="T55" fmla="*/ 82 h 113"/>
                <a:gd name="T56" fmla="*/ 27 w 59"/>
                <a:gd name="T57" fmla="*/ 63 h 113"/>
                <a:gd name="T58" fmla="*/ 16 w 59"/>
                <a:gd name="T59" fmla="*/ 103 h 113"/>
                <a:gd name="T60" fmla="*/ 9 w 59"/>
                <a:gd name="T61" fmla="*/ 103 h 113"/>
                <a:gd name="T62" fmla="*/ 19 w 59"/>
                <a:gd name="T63" fmla="*/ 58 h 113"/>
                <a:gd name="T64" fmla="*/ 9 w 59"/>
                <a:gd name="T65" fmla="*/ 24 h 113"/>
                <a:gd name="T66" fmla="*/ 12 w 59"/>
                <a:gd name="T67" fmla="*/ 5 h 113"/>
                <a:gd name="T68" fmla="*/ 16 w 59"/>
                <a:gd name="T69" fmla="*/ 30 h 113"/>
                <a:gd name="T70" fmla="*/ 37 w 59"/>
                <a:gd name="T71" fmla="*/ 48 h 113"/>
                <a:gd name="T72" fmla="*/ 47 w 59"/>
                <a:gd name="T73" fmla="*/ 10 h 113"/>
                <a:gd name="T74" fmla="*/ 54 w 59"/>
                <a:gd name="T75" fmla="*/ 10 h 113"/>
                <a:gd name="T76" fmla="*/ 45 w 59"/>
                <a:gd name="T77" fmla="*/ 53 h 113"/>
                <a:gd name="T78" fmla="*/ 54 w 59"/>
                <a:gd name="T79" fmla="*/ 83 h 113"/>
                <a:gd name="T80" fmla="*/ 51 w 59"/>
                <a:gd name="T81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" h="113">
                  <a:moveTo>
                    <a:pt x="49" y="54"/>
                  </a:moveTo>
                  <a:cubicBezTo>
                    <a:pt x="58" y="45"/>
                    <a:pt x="59" y="34"/>
                    <a:pt x="58" y="23"/>
                  </a:cubicBezTo>
                  <a:cubicBezTo>
                    <a:pt x="58" y="17"/>
                    <a:pt x="58" y="12"/>
                    <a:pt x="58" y="7"/>
                  </a:cubicBezTo>
                  <a:cubicBezTo>
                    <a:pt x="58" y="3"/>
                    <a:pt x="55" y="1"/>
                    <a:pt x="51" y="0"/>
                  </a:cubicBezTo>
                  <a:cubicBezTo>
                    <a:pt x="47" y="0"/>
                    <a:pt x="43" y="3"/>
                    <a:pt x="43" y="6"/>
                  </a:cubicBezTo>
                  <a:cubicBezTo>
                    <a:pt x="44" y="14"/>
                    <a:pt x="39" y="12"/>
                    <a:pt x="35" y="12"/>
                  </a:cubicBezTo>
                  <a:cubicBezTo>
                    <a:pt x="31" y="12"/>
                    <a:pt x="28" y="12"/>
                    <a:pt x="24" y="12"/>
                  </a:cubicBezTo>
                  <a:cubicBezTo>
                    <a:pt x="21" y="13"/>
                    <a:pt x="20" y="12"/>
                    <a:pt x="20" y="8"/>
                  </a:cubicBezTo>
                  <a:cubicBezTo>
                    <a:pt x="20" y="4"/>
                    <a:pt x="17" y="0"/>
                    <a:pt x="12" y="0"/>
                  </a:cubicBezTo>
                  <a:cubicBezTo>
                    <a:pt x="7" y="1"/>
                    <a:pt x="5" y="4"/>
                    <a:pt x="5" y="9"/>
                  </a:cubicBezTo>
                  <a:cubicBezTo>
                    <a:pt x="5" y="14"/>
                    <a:pt x="5" y="20"/>
                    <a:pt x="5" y="25"/>
                  </a:cubicBezTo>
                  <a:cubicBezTo>
                    <a:pt x="4" y="36"/>
                    <a:pt x="6" y="46"/>
                    <a:pt x="14" y="54"/>
                  </a:cubicBezTo>
                  <a:cubicBezTo>
                    <a:pt x="15" y="56"/>
                    <a:pt x="15" y="57"/>
                    <a:pt x="14" y="58"/>
                  </a:cubicBezTo>
                  <a:cubicBezTo>
                    <a:pt x="0" y="72"/>
                    <a:pt x="5" y="90"/>
                    <a:pt x="5" y="107"/>
                  </a:cubicBezTo>
                  <a:cubicBezTo>
                    <a:pt x="5" y="111"/>
                    <a:pt x="8" y="113"/>
                    <a:pt x="12" y="113"/>
                  </a:cubicBezTo>
                  <a:cubicBezTo>
                    <a:pt x="16" y="113"/>
                    <a:pt x="19" y="111"/>
                    <a:pt x="19" y="108"/>
                  </a:cubicBezTo>
                  <a:cubicBezTo>
                    <a:pt x="19" y="100"/>
                    <a:pt x="24" y="102"/>
                    <a:pt x="28" y="102"/>
                  </a:cubicBezTo>
                  <a:cubicBezTo>
                    <a:pt x="32" y="102"/>
                    <a:pt x="35" y="102"/>
                    <a:pt x="39" y="102"/>
                  </a:cubicBezTo>
                  <a:cubicBezTo>
                    <a:pt x="41" y="101"/>
                    <a:pt x="43" y="102"/>
                    <a:pt x="43" y="105"/>
                  </a:cubicBezTo>
                  <a:cubicBezTo>
                    <a:pt x="43" y="110"/>
                    <a:pt x="46" y="113"/>
                    <a:pt x="51" y="113"/>
                  </a:cubicBezTo>
                  <a:cubicBezTo>
                    <a:pt x="56" y="113"/>
                    <a:pt x="58" y="110"/>
                    <a:pt x="58" y="105"/>
                  </a:cubicBezTo>
                  <a:cubicBezTo>
                    <a:pt x="58" y="99"/>
                    <a:pt x="58" y="94"/>
                    <a:pt x="58" y="88"/>
                  </a:cubicBezTo>
                  <a:cubicBezTo>
                    <a:pt x="59" y="77"/>
                    <a:pt x="57" y="66"/>
                    <a:pt x="49" y="58"/>
                  </a:cubicBezTo>
                  <a:cubicBezTo>
                    <a:pt x="48" y="57"/>
                    <a:pt x="48" y="56"/>
                    <a:pt x="49" y="54"/>
                  </a:cubicBezTo>
                  <a:close/>
                  <a:moveTo>
                    <a:pt x="27" y="16"/>
                  </a:moveTo>
                  <a:cubicBezTo>
                    <a:pt x="29" y="16"/>
                    <a:pt x="30" y="16"/>
                    <a:pt x="32" y="16"/>
                  </a:cubicBezTo>
                  <a:cubicBezTo>
                    <a:pt x="33" y="16"/>
                    <a:pt x="35" y="17"/>
                    <a:pt x="37" y="16"/>
                  </a:cubicBezTo>
                  <a:cubicBezTo>
                    <a:pt x="42" y="15"/>
                    <a:pt x="43" y="17"/>
                    <a:pt x="43" y="22"/>
                  </a:cubicBezTo>
                  <a:cubicBezTo>
                    <a:pt x="43" y="27"/>
                    <a:pt x="42" y="28"/>
                    <a:pt x="37" y="28"/>
                  </a:cubicBezTo>
                  <a:cubicBezTo>
                    <a:pt x="33" y="27"/>
                    <a:pt x="29" y="28"/>
                    <a:pt x="24" y="28"/>
                  </a:cubicBezTo>
                  <a:cubicBezTo>
                    <a:pt x="21" y="28"/>
                    <a:pt x="20" y="27"/>
                    <a:pt x="20" y="24"/>
                  </a:cubicBezTo>
                  <a:cubicBezTo>
                    <a:pt x="20" y="16"/>
                    <a:pt x="19" y="16"/>
                    <a:pt x="27" y="16"/>
                  </a:cubicBezTo>
                  <a:close/>
                  <a:moveTo>
                    <a:pt x="42" y="35"/>
                  </a:moveTo>
                  <a:cubicBezTo>
                    <a:pt x="40" y="40"/>
                    <a:pt x="37" y="43"/>
                    <a:pt x="33" y="46"/>
                  </a:cubicBezTo>
                  <a:cubicBezTo>
                    <a:pt x="31" y="47"/>
                    <a:pt x="30" y="46"/>
                    <a:pt x="28" y="45"/>
                  </a:cubicBezTo>
                  <a:cubicBezTo>
                    <a:pt x="24" y="42"/>
                    <a:pt x="21" y="38"/>
                    <a:pt x="20" y="32"/>
                  </a:cubicBezTo>
                  <a:cubicBezTo>
                    <a:pt x="27" y="32"/>
                    <a:pt x="33" y="32"/>
                    <a:pt x="39" y="32"/>
                  </a:cubicBezTo>
                  <a:cubicBezTo>
                    <a:pt x="42" y="32"/>
                    <a:pt x="42" y="33"/>
                    <a:pt x="42" y="35"/>
                  </a:cubicBezTo>
                  <a:close/>
                  <a:moveTo>
                    <a:pt x="43" y="96"/>
                  </a:moveTo>
                  <a:cubicBezTo>
                    <a:pt x="42" y="98"/>
                    <a:pt x="40" y="97"/>
                    <a:pt x="39" y="97"/>
                  </a:cubicBezTo>
                  <a:cubicBezTo>
                    <a:pt x="36" y="98"/>
                    <a:pt x="33" y="97"/>
                    <a:pt x="31" y="97"/>
                  </a:cubicBezTo>
                  <a:cubicBezTo>
                    <a:pt x="29" y="97"/>
                    <a:pt x="28" y="97"/>
                    <a:pt x="27" y="98"/>
                  </a:cubicBezTo>
                  <a:cubicBezTo>
                    <a:pt x="21" y="99"/>
                    <a:pt x="20" y="96"/>
                    <a:pt x="20" y="90"/>
                  </a:cubicBezTo>
                  <a:cubicBezTo>
                    <a:pt x="20" y="85"/>
                    <a:pt x="21" y="83"/>
                    <a:pt x="26" y="84"/>
                  </a:cubicBezTo>
                  <a:cubicBezTo>
                    <a:pt x="29" y="84"/>
                    <a:pt x="32" y="84"/>
                    <a:pt x="35" y="84"/>
                  </a:cubicBezTo>
                  <a:cubicBezTo>
                    <a:pt x="43" y="84"/>
                    <a:pt x="45" y="88"/>
                    <a:pt x="43" y="96"/>
                  </a:cubicBezTo>
                  <a:close/>
                  <a:moveTo>
                    <a:pt x="21" y="80"/>
                  </a:moveTo>
                  <a:cubicBezTo>
                    <a:pt x="21" y="74"/>
                    <a:pt x="24" y="71"/>
                    <a:pt x="28" y="67"/>
                  </a:cubicBezTo>
                  <a:cubicBezTo>
                    <a:pt x="30" y="65"/>
                    <a:pt x="32" y="65"/>
                    <a:pt x="34" y="67"/>
                  </a:cubicBezTo>
                  <a:cubicBezTo>
                    <a:pt x="35" y="68"/>
                    <a:pt x="36" y="69"/>
                    <a:pt x="37" y="69"/>
                  </a:cubicBezTo>
                  <a:cubicBezTo>
                    <a:pt x="39" y="72"/>
                    <a:pt x="43" y="75"/>
                    <a:pt x="42" y="78"/>
                  </a:cubicBezTo>
                  <a:cubicBezTo>
                    <a:pt x="41" y="82"/>
                    <a:pt x="36" y="80"/>
                    <a:pt x="33" y="80"/>
                  </a:cubicBezTo>
                  <a:cubicBezTo>
                    <a:pt x="29" y="80"/>
                    <a:pt x="25" y="80"/>
                    <a:pt x="21" y="80"/>
                  </a:cubicBezTo>
                  <a:close/>
                  <a:moveTo>
                    <a:pt x="51" y="109"/>
                  </a:moveTo>
                  <a:cubicBezTo>
                    <a:pt x="45" y="109"/>
                    <a:pt x="47" y="104"/>
                    <a:pt x="47" y="101"/>
                  </a:cubicBezTo>
                  <a:cubicBezTo>
                    <a:pt x="47" y="95"/>
                    <a:pt x="47" y="89"/>
                    <a:pt x="47" y="82"/>
                  </a:cubicBezTo>
                  <a:cubicBezTo>
                    <a:pt x="46" y="74"/>
                    <a:pt x="42" y="68"/>
                    <a:pt x="36" y="63"/>
                  </a:cubicBezTo>
                  <a:cubicBezTo>
                    <a:pt x="33" y="61"/>
                    <a:pt x="30" y="61"/>
                    <a:pt x="27" y="63"/>
                  </a:cubicBezTo>
                  <a:cubicBezTo>
                    <a:pt x="20" y="68"/>
                    <a:pt x="16" y="75"/>
                    <a:pt x="16" y="83"/>
                  </a:cubicBezTo>
                  <a:cubicBezTo>
                    <a:pt x="16" y="90"/>
                    <a:pt x="16" y="96"/>
                    <a:pt x="16" y="103"/>
                  </a:cubicBezTo>
                  <a:cubicBezTo>
                    <a:pt x="16" y="106"/>
                    <a:pt x="16" y="109"/>
                    <a:pt x="12" y="109"/>
                  </a:cubicBezTo>
                  <a:cubicBezTo>
                    <a:pt x="8" y="109"/>
                    <a:pt x="9" y="106"/>
                    <a:pt x="9" y="103"/>
                  </a:cubicBezTo>
                  <a:cubicBezTo>
                    <a:pt x="9" y="99"/>
                    <a:pt x="9" y="95"/>
                    <a:pt x="9" y="91"/>
                  </a:cubicBezTo>
                  <a:cubicBezTo>
                    <a:pt x="8" y="78"/>
                    <a:pt x="9" y="67"/>
                    <a:pt x="19" y="58"/>
                  </a:cubicBezTo>
                  <a:cubicBezTo>
                    <a:pt x="21" y="57"/>
                    <a:pt x="20" y="55"/>
                    <a:pt x="19" y="54"/>
                  </a:cubicBezTo>
                  <a:cubicBezTo>
                    <a:pt x="10" y="46"/>
                    <a:pt x="8" y="35"/>
                    <a:pt x="9" y="24"/>
                  </a:cubicBezTo>
                  <a:cubicBezTo>
                    <a:pt x="9" y="19"/>
                    <a:pt x="9" y="15"/>
                    <a:pt x="9" y="10"/>
                  </a:cubicBezTo>
                  <a:cubicBezTo>
                    <a:pt x="9" y="8"/>
                    <a:pt x="9" y="5"/>
                    <a:pt x="12" y="5"/>
                  </a:cubicBezTo>
                  <a:cubicBezTo>
                    <a:pt x="16" y="4"/>
                    <a:pt x="16" y="7"/>
                    <a:pt x="16" y="10"/>
                  </a:cubicBezTo>
                  <a:cubicBezTo>
                    <a:pt x="16" y="17"/>
                    <a:pt x="16" y="24"/>
                    <a:pt x="16" y="30"/>
                  </a:cubicBezTo>
                  <a:cubicBezTo>
                    <a:pt x="16" y="38"/>
                    <a:pt x="20" y="44"/>
                    <a:pt x="26" y="48"/>
                  </a:cubicBezTo>
                  <a:cubicBezTo>
                    <a:pt x="30" y="51"/>
                    <a:pt x="33" y="51"/>
                    <a:pt x="37" y="48"/>
                  </a:cubicBezTo>
                  <a:cubicBezTo>
                    <a:pt x="43" y="43"/>
                    <a:pt x="47" y="37"/>
                    <a:pt x="47" y="29"/>
                  </a:cubicBezTo>
                  <a:cubicBezTo>
                    <a:pt x="47" y="23"/>
                    <a:pt x="47" y="16"/>
                    <a:pt x="47" y="10"/>
                  </a:cubicBezTo>
                  <a:cubicBezTo>
                    <a:pt x="47" y="7"/>
                    <a:pt x="47" y="4"/>
                    <a:pt x="51" y="5"/>
                  </a:cubicBezTo>
                  <a:cubicBezTo>
                    <a:pt x="54" y="5"/>
                    <a:pt x="54" y="7"/>
                    <a:pt x="54" y="10"/>
                  </a:cubicBezTo>
                  <a:cubicBezTo>
                    <a:pt x="54" y="18"/>
                    <a:pt x="54" y="25"/>
                    <a:pt x="54" y="33"/>
                  </a:cubicBezTo>
                  <a:cubicBezTo>
                    <a:pt x="54" y="41"/>
                    <a:pt x="50" y="48"/>
                    <a:pt x="45" y="53"/>
                  </a:cubicBezTo>
                  <a:cubicBezTo>
                    <a:pt x="42" y="55"/>
                    <a:pt x="42" y="57"/>
                    <a:pt x="44" y="59"/>
                  </a:cubicBezTo>
                  <a:cubicBezTo>
                    <a:pt x="51" y="66"/>
                    <a:pt x="54" y="74"/>
                    <a:pt x="54" y="83"/>
                  </a:cubicBezTo>
                  <a:cubicBezTo>
                    <a:pt x="54" y="89"/>
                    <a:pt x="54" y="95"/>
                    <a:pt x="54" y="101"/>
                  </a:cubicBezTo>
                  <a:cubicBezTo>
                    <a:pt x="54" y="104"/>
                    <a:pt x="55" y="109"/>
                    <a:pt x="51" y="109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FFF5EB3C-F933-D912-3A17-A3E4B2CF43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9" y="2039"/>
              <a:ext cx="300" cy="591"/>
            </a:xfrm>
            <a:custGeom>
              <a:avLst/>
              <a:gdLst>
                <a:gd name="T0" fmla="*/ 54 w 58"/>
                <a:gd name="T1" fmla="*/ 7 h 114"/>
                <a:gd name="T2" fmla="*/ 40 w 58"/>
                <a:gd name="T3" fmla="*/ 6 h 114"/>
                <a:gd name="T4" fmla="*/ 21 w 58"/>
                <a:gd name="T5" fmla="*/ 13 h 114"/>
                <a:gd name="T6" fmla="*/ 8 w 58"/>
                <a:gd name="T7" fmla="*/ 1 h 114"/>
                <a:gd name="T8" fmla="*/ 1 w 58"/>
                <a:gd name="T9" fmla="*/ 26 h 114"/>
                <a:gd name="T10" fmla="*/ 10 w 58"/>
                <a:gd name="T11" fmla="*/ 58 h 114"/>
                <a:gd name="T12" fmla="*/ 1 w 58"/>
                <a:gd name="T13" fmla="*/ 106 h 114"/>
                <a:gd name="T14" fmla="*/ 16 w 58"/>
                <a:gd name="T15" fmla="*/ 108 h 114"/>
                <a:gd name="T16" fmla="*/ 34 w 58"/>
                <a:gd name="T17" fmla="*/ 102 h 114"/>
                <a:gd name="T18" fmla="*/ 48 w 58"/>
                <a:gd name="T19" fmla="*/ 113 h 114"/>
                <a:gd name="T20" fmla="*/ 54 w 58"/>
                <a:gd name="T21" fmla="*/ 89 h 114"/>
                <a:gd name="T22" fmla="*/ 45 w 58"/>
                <a:gd name="T23" fmla="*/ 55 h 114"/>
                <a:gd name="T24" fmla="*/ 20 w 58"/>
                <a:gd name="T25" fmla="*/ 16 h 114"/>
                <a:gd name="T26" fmla="*/ 39 w 58"/>
                <a:gd name="T27" fmla="*/ 21 h 114"/>
                <a:gd name="T28" fmla="*/ 27 w 58"/>
                <a:gd name="T29" fmla="*/ 28 h 114"/>
                <a:gd name="T30" fmla="*/ 16 w 58"/>
                <a:gd name="T31" fmla="*/ 18 h 114"/>
                <a:gd name="T32" fmla="*/ 28 w 58"/>
                <a:gd name="T33" fmla="*/ 47 h 114"/>
                <a:gd name="T34" fmla="*/ 39 w 58"/>
                <a:gd name="T35" fmla="*/ 33 h 114"/>
                <a:gd name="T36" fmla="*/ 27 w 58"/>
                <a:gd name="T37" fmla="*/ 98 h 114"/>
                <a:gd name="T38" fmla="*/ 16 w 58"/>
                <a:gd name="T39" fmla="*/ 86 h 114"/>
                <a:gd name="T40" fmla="*/ 35 w 58"/>
                <a:gd name="T41" fmla="*/ 84 h 114"/>
                <a:gd name="T42" fmla="*/ 39 w 58"/>
                <a:gd name="T43" fmla="*/ 93 h 114"/>
                <a:gd name="T44" fmla="*/ 17 w 58"/>
                <a:gd name="T45" fmla="*/ 79 h 114"/>
                <a:gd name="T46" fmla="*/ 32 w 58"/>
                <a:gd name="T47" fmla="*/ 69 h 114"/>
                <a:gd name="T48" fmla="*/ 28 w 58"/>
                <a:gd name="T49" fmla="*/ 80 h 114"/>
                <a:gd name="T50" fmla="*/ 17 w 58"/>
                <a:gd name="T51" fmla="*/ 79 h 114"/>
                <a:gd name="T52" fmla="*/ 43 w 58"/>
                <a:gd name="T53" fmla="*/ 102 h 114"/>
                <a:gd name="T54" fmla="*/ 33 w 58"/>
                <a:gd name="T55" fmla="*/ 64 h 114"/>
                <a:gd name="T56" fmla="*/ 12 w 58"/>
                <a:gd name="T57" fmla="*/ 85 h 114"/>
                <a:gd name="T58" fmla="*/ 9 w 58"/>
                <a:gd name="T59" fmla="*/ 109 h 114"/>
                <a:gd name="T60" fmla="*/ 5 w 58"/>
                <a:gd name="T61" fmla="*/ 92 h 114"/>
                <a:gd name="T62" fmla="*/ 15 w 58"/>
                <a:gd name="T63" fmla="*/ 54 h 114"/>
                <a:gd name="T64" fmla="*/ 5 w 58"/>
                <a:gd name="T65" fmla="*/ 10 h 114"/>
                <a:gd name="T66" fmla="*/ 12 w 58"/>
                <a:gd name="T67" fmla="*/ 10 h 114"/>
                <a:gd name="T68" fmla="*/ 22 w 58"/>
                <a:gd name="T69" fmla="*/ 49 h 114"/>
                <a:gd name="T70" fmla="*/ 43 w 58"/>
                <a:gd name="T71" fmla="*/ 29 h 114"/>
                <a:gd name="T72" fmla="*/ 47 w 58"/>
                <a:gd name="T73" fmla="*/ 5 h 114"/>
                <a:gd name="T74" fmla="*/ 50 w 58"/>
                <a:gd name="T75" fmla="*/ 33 h 114"/>
                <a:gd name="T76" fmla="*/ 41 w 58"/>
                <a:gd name="T77" fmla="*/ 60 h 114"/>
                <a:gd name="T78" fmla="*/ 50 w 58"/>
                <a:gd name="T79" fmla="*/ 10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" h="114">
                  <a:moveTo>
                    <a:pt x="45" y="55"/>
                  </a:moveTo>
                  <a:cubicBezTo>
                    <a:pt x="58" y="41"/>
                    <a:pt x="54" y="23"/>
                    <a:pt x="54" y="7"/>
                  </a:cubicBezTo>
                  <a:cubicBezTo>
                    <a:pt x="54" y="3"/>
                    <a:pt x="51" y="1"/>
                    <a:pt x="47" y="1"/>
                  </a:cubicBezTo>
                  <a:cubicBezTo>
                    <a:pt x="43" y="0"/>
                    <a:pt x="40" y="2"/>
                    <a:pt x="40" y="6"/>
                  </a:cubicBezTo>
                  <a:cubicBezTo>
                    <a:pt x="40" y="14"/>
                    <a:pt x="35" y="13"/>
                    <a:pt x="30" y="12"/>
                  </a:cubicBezTo>
                  <a:cubicBezTo>
                    <a:pt x="27" y="12"/>
                    <a:pt x="24" y="12"/>
                    <a:pt x="21" y="13"/>
                  </a:cubicBezTo>
                  <a:cubicBezTo>
                    <a:pt x="18" y="13"/>
                    <a:pt x="16" y="12"/>
                    <a:pt x="16" y="8"/>
                  </a:cubicBezTo>
                  <a:cubicBezTo>
                    <a:pt x="16" y="4"/>
                    <a:pt x="13" y="0"/>
                    <a:pt x="8" y="1"/>
                  </a:cubicBezTo>
                  <a:cubicBezTo>
                    <a:pt x="3" y="1"/>
                    <a:pt x="1" y="5"/>
                    <a:pt x="1" y="10"/>
                  </a:cubicBezTo>
                  <a:cubicBezTo>
                    <a:pt x="1" y="15"/>
                    <a:pt x="1" y="21"/>
                    <a:pt x="1" y="26"/>
                  </a:cubicBezTo>
                  <a:cubicBezTo>
                    <a:pt x="0" y="37"/>
                    <a:pt x="2" y="46"/>
                    <a:pt x="10" y="54"/>
                  </a:cubicBezTo>
                  <a:cubicBezTo>
                    <a:pt x="11" y="55"/>
                    <a:pt x="12" y="56"/>
                    <a:pt x="10" y="58"/>
                  </a:cubicBezTo>
                  <a:cubicBezTo>
                    <a:pt x="1" y="68"/>
                    <a:pt x="0" y="80"/>
                    <a:pt x="1" y="92"/>
                  </a:cubicBezTo>
                  <a:cubicBezTo>
                    <a:pt x="1" y="97"/>
                    <a:pt x="1" y="101"/>
                    <a:pt x="1" y="106"/>
                  </a:cubicBezTo>
                  <a:cubicBezTo>
                    <a:pt x="1" y="110"/>
                    <a:pt x="4" y="113"/>
                    <a:pt x="8" y="113"/>
                  </a:cubicBezTo>
                  <a:cubicBezTo>
                    <a:pt x="12" y="114"/>
                    <a:pt x="15" y="112"/>
                    <a:pt x="16" y="108"/>
                  </a:cubicBezTo>
                  <a:cubicBezTo>
                    <a:pt x="16" y="101"/>
                    <a:pt x="20" y="101"/>
                    <a:pt x="24" y="102"/>
                  </a:cubicBezTo>
                  <a:cubicBezTo>
                    <a:pt x="28" y="102"/>
                    <a:pt x="31" y="102"/>
                    <a:pt x="34" y="102"/>
                  </a:cubicBezTo>
                  <a:cubicBezTo>
                    <a:pt x="37" y="102"/>
                    <a:pt x="39" y="102"/>
                    <a:pt x="39" y="106"/>
                  </a:cubicBezTo>
                  <a:cubicBezTo>
                    <a:pt x="39" y="111"/>
                    <a:pt x="43" y="114"/>
                    <a:pt x="48" y="113"/>
                  </a:cubicBezTo>
                  <a:cubicBezTo>
                    <a:pt x="52" y="113"/>
                    <a:pt x="54" y="109"/>
                    <a:pt x="54" y="105"/>
                  </a:cubicBezTo>
                  <a:cubicBezTo>
                    <a:pt x="54" y="100"/>
                    <a:pt x="54" y="94"/>
                    <a:pt x="54" y="89"/>
                  </a:cubicBezTo>
                  <a:cubicBezTo>
                    <a:pt x="55" y="78"/>
                    <a:pt x="53" y="67"/>
                    <a:pt x="45" y="58"/>
                  </a:cubicBezTo>
                  <a:cubicBezTo>
                    <a:pt x="44" y="57"/>
                    <a:pt x="44" y="56"/>
                    <a:pt x="45" y="55"/>
                  </a:cubicBezTo>
                  <a:close/>
                  <a:moveTo>
                    <a:pt x="16" y="18"/>
                  </a:moveTo>
                  <a:cubicBezTo>
                    <a:pt x="17" y="16"/>
                    <a:pt x="18" y="16"/>
                    <a:pt x="20" y="16"/>
                  </a:cubicBezTo>
                  <a:cubicBezTo>
                    <a:pt x="25" y="16"/>
                    <a:pt x="31" y="17"/>
                    <a:pt x="36" y="16"/>
                  </a:cubicBezTo>
                  <a:cubicBezTo>
                    <a:pt x="40" y="16"/>
                    <a:pt x="40" y="19"/>
                    <a:pt x="39" y="21"/>
                  </a:cubicBezTo>
                  <a:cubicBezTo>
                    <a:pt x="39" y="24"/>
                    <a:pt x="42" y="28"/>
                    <a:pt x="36" y="28"/>
                  </a:cubicBezTo>
                  <a:cubicBezTo>
                    <a:pt x="33" y="28"/>
                    <a:pt x="30" y="28"/>
                    <a:pt x="27" y="28"/>
                  </a:cubicBezTo>
                  <a:cubicBezTo>
                    <a:pt x="26" y="28"/>
                    <a:pt x="24" y="28"/>
                    <a:pt x="23" y="28"/>
                  </a:cubicBezTo>
                  <a:cubicBezTo>
                    <a:pt x="17" y="28"/>
                    <a:pt x="14" y="24"/>
                    <a:pt x="16" y="18"/>
                  </a:cubicBezTo>
                  <a:close/>
                  <a:moveTo>
                    <a:pt x="39" y="33"/>
                  </a:moveTo>
                  <a:cubicBezTo>
                    <a:pt x="37" y="39"/>
                    <a:pt x="34" y="44"/>
                    <a:pt x="28" y="47"/>
                  </a:cubicBezTo>
                  <a:cubicBezTo>
                    <a:pt x="24" y="48"/>
                    <a:pt x="19" y="41"/>
                    <a:pt x="17" y="33"/>
                  </a:cubicBezTo>
                  <a:cubicBezTo>
                    <a:pt x="24" y="33"/>
                    <a:pt x="31" y="33"/>
                    <a:pt x="39" y="33"/>
                  </a:cubicBezTo>
                  <a:close/>
                  <a:moveTo>
                    <a:pt x="34" y="98"/>
                  </a:moveTo>
                  <a:cubicBezTo>
                    <a:pt x="32" y="98"/>
                    <a:pt x="30" y="98"/>
                    <a:pt x="27" y="98"/>
                  </a:cubicBezTo>
                  <a:cubicBezTo>
                    <a:pt x="27" y="98"/>
                    <a:pt x="26" y="98"/>
                    <a:pt x="25" y="98"/>
                  </a:cubicBezTo>
                  <a:cubicBezTo>
                    <a:pt x="16" y="98"/>
                    <a:pt x="14" y="95"/>
                    <a:pt x="16" y="86"/>
                  </a:cubicBezTo>
                  <a:cubicBezTo>
                    <a:pt x="17" y="84"/>
                    <a:pt x="18" y="84"/>
                    <a:pt x="20" y="84"/>
                  </a:cubicBezTo>
                  <a:cubicBezTo>
                    <a:pt x="25" y="84"/>
                    <a:pt x="30" y="84"/>
                    <a:pt x="35" y="84"/>
                  </a:cubicBezTo>
                  <a:cubicBezTo>
                    <a:pt x="38" y="84"/>
                    <a:pt x="40" y="85"/>
                    <a:pt x="39" y="88"/>
                  </a:cubicBezTo>
                  <a:cubicBezTo>
                    <a:pt x="39" y="90"/>
                    <a:pt x="39" y="91"/>
                    <a:pt x="39" y="93"/>
                  </a:cubicBezTo>
                  <a:cubicBezTo>
                    <a:pt x="40" y="97"/>
                    <a:pt x="38" y="98"/>
                    <a:pt x="34" y="98"/>
                  </a:cubicBezTo>
                  <a:close/>
                  <a:moveTo>
                    <a:pt x="17" y="79"/>
                  </a:moveTo>
                  <a:cubicBezTo>
                    <a:pt x="17" y="74"/>
                    <a:pt x="21" y="70"/>
                    <a:pt x="25" y="67"/>
                  </a:cubicBezTo>
                  <a:cubicBezTo>
                    <a:pt x="28" y="65"/>
                    <a:pt x="30" y="67"/>
                    <a:pt x="32" y="69"/>
                  </a:cubicBezTo>
                  <a:cubicBezTo>
                    <a:pt x="35" y="72"/>
                    <a:pt x="39" y="76"/>
                    <a:pt x="38" y="79"/>
                  </a:cubicBezTo>
                  <a:cubicBezTo>
                    <a:pt x="36" y="82"/>
                    <a:pt x="31" y="79"/>
                    <a:pt x="28" y="80"/>
                  </a:cubicBezTo>
                  <a:cubicBezTo>
                    <a:pt x="27" y="80"/>
                    <a:pt x="26" y="80"/>
                    <a:pt x="25" y="80"/>
                  </a:cubicBezTo>
                  <a:cubicBezTo>
                    <a:pt x="22" y="80"/>
                    <a:pt x="17" y="81"/>
                    <a:pt x="17" y="79"/>
                  </a:cubicBezTo>
                  <a:close/>
                  <a:moveTo>
                    <a:pt x="47" y="109"/>
                  </a:moveTo>
                  <a:cubicBezTo>
                    <a:pt x="42" y="109"/>
                    <a:pt x="43" y="105"/>
                    <a:pt x="43" y="102"/>
                  </a:cubicBezTo>
                  <a:cubicBezTo>
                    <a:pt x="43" y="96"/>
                    <a:pt x="43" y="90"/>
                    <a:pt x="43" y="84"/>
                  </a:cubicBezTo>
                  <a:cubicBezTo>
                    <a:pt x="43" y="76"/>
                    <a:pt x="40" y="69"/>
                    <a:pt x="33" y="64"/>
                  </a:cubicBezTo>
                  <a:cubicBezTo>
                    <a:pt x="29" y="61"/>
                    <a:pt x="26" y="61"/>
                    <a:pt x="23" y="64"/>
                  </a:cubicBezTo>
                  <a:cubicBezTo>
                    <a:pt x="16" y="69"/>
                    <a:pt x="12" y="76"/>
                    <a:pt x="12" y="85"/>
                  </a:cubicBezTo>
                  <a:cubicBezTo>
                    <a:pt x="12" y="91"/>
                    <a:pt x="12" y="98"/>
                    <a:pt x="12" y="104"/>
                  </a:cubicBezTo>
                  <a:cubicBezTo>
                    <a:pt x="12" y="106"/>
                    <a:pt x="12" y="109"/>
                    <a:pt x="9" y="109"/>
                  </a:cubicBezTo>
                  <a:cubicBezTo>
                    <a:pt x="6" y="109"/>
                    <a:pt x="5" y="107"/>
                    <a:pt x="5" y="105"/>
                  </a:cubicBezTo>
                  <a:cubicBezTo>
                    <a:pt x="5" y="100"/>
                    <a:pt x="5" y="96"/>
                    <a:pt x="5" y="92"/>
                  </a:cubicBezTo>
                  <a:cubicBezTo>
                    <a:pt x="4" y="79"/>
                    <a:pt x="5" y="67"/>
                    <a:pt x="16" y="58"/>
                  </a:cubicBezTo>
                  <a:cubicBezTo>
                    <a:pt x="17" y="57"/>
                    <a:pt x="16" y="55"/>
                    <a:pt x="15" y="54"/>
                  </a:cubicBezTo>
                  <a:cubicBezTo>
                    <a:pt x="7" y="46"/>
                    <a:pt x="4" y="36"/>
                    <a:pt x="5" y="25"/>
                  </a:cubicBezTo>
                  <a:cubicBezTo>
                    <a:pt x="5" y="20"/>
                    <a:pt x="5" y="15"/>
                    <a:pt x="5" y="10"/>
                  </a:cubicBezTo>
                  <a:cubicBezTo>
                    <a:pt x="5" y="7"/>
                    <a:pt x="6" y="5"/>
                    <a:pt x="8" y="5"/>
                  </a:cubicBezTo>
                  <a:cubicBezTo>
                    <a:pt x="11" y="5"/>
                    <a:pt x="12" y="7"/>
                    <a:pt x="12" y="10"/>
                  </a:cubicBezTo>
                  <a:cubicBezTo>
                    <a:pt x="12" y="16"/>
                    <a:pt x="12" y="22"/>
                    <a:pt x="12" y="28"/>
                  </a:cubicBezTo>
                  <a:cubicBezTo>
                    <a:pt x="12" y="36"/>
                    <a:pt x="15" y="43"/>
                    <a:pt x="22" y="49"/>
                  </a:cubicBezTo>
                  <a:cubicBezTo>
                    <a:pt x="26" y="52"/>
                    <a:pt x="29" y="52"/>
                    <a:pt x="33" y="48"/>
                  </a:cubicBezTo>
                  <a:cubicBezTo>
                    <a:pt x="40" y="43"/>
                    <a:pt x="43" y="37"/>
                    <a:pt x="43" y="29"/>
                  </a:cubicBezTo>
                  <a:cubicBezTo>
                    <a:pt x="43" y="23"/>
                    <a:pt x="43" y="16"/>
                    <a:pt x="43" y="10"/>
                  </a:cubicBezTo>
                  <a:cubicBezTo>
                    <a:pt x="43" y="8"/>
                    <a:pt x="43" y="5"/>
                    <a:pt x="47" y="5"/>
                  </a:cubicBezTo>
                  <a:cubicBezTo>
                    <a:pt x="50" y="5"/>
                    <a:pt x="50" y="7"/>
                    <a:pt x="50" y="10"/>
                  </a:cubicBezTo>
                  <a:cubicBezTo>
                    <a:pt x="50" y="18"/>
                    <a:pt x="51" y="26"/>
                    <a:pt x="50" y="33"/>
                  </a:cubicBezTo>
                  <a:cubicBezTo>
                    <a:pt x="50" y="41"/>
                    <a:pt x="47" y="48"/>
                    <a:pt x="41" y="53"/>
                  </a:cubicBezTo>
                  <a:cubicBezTo>
                    <a:pt x="38" y="56"/>
                    <a:pt x="38" y="57"/>
                    <a:pt x="41" y="60"/>
                  </a:cubicBezTo>
                  <a:cubicBezTo>
                    <a:pt x="48" y="66"/>
                    <a:pt x="51" y="74"/>
                    <a:pt x="50" y="84"/>
                  </a:cubicBezTo>
                  <a:cubicBezTo>
                    <a:pt x="50" y="90"/>
                    <a:pt x="50" y="96"/>
                    <a:pt x="50" y="102"/>
                  </a:cubicBezTo>
                  <a:cubicBezTo>
                    <a:pt x="50" y="105"/>
                    <a:pt x="51" y="109"/>
                    <a:pt x="47" y="109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D67A1BD0-1904-0EA8-4182-2A279672AB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4" y="1437"/>
              <a:ext cx="301" cy="586"/>
            </a:xfrm>
            <a:custGeom>
              <a:avLst/>
              <a:gdLst>
                <a:gd name="T0" fmla="*/ 54 w 58"/>
                <a:gd name="T1" fmla="*/ 6 h 113"/>
                <a:gd name="T2" fmla="*/ 40 w 58"/>
                <a:gd name="T3" fmla="*/ 5 h 113"/>
                <a:gd name="T4" fmla="*/ 21 w 58"/>
                <a:gd name="T5" fmla="*/ 12 h 113"/>
                <a:gd name="T6" fmla="*/ 8 w 58"/>
                <a:gd name="T7" fmla="*/ 0 h 113"/>
                <a:gd name="T8" fmla="*/ 1 w 58"/>
                <a:gd name="T9" fmla="*/ 23 h 113"/>
                <a:gd name="T10" fmla="*/ 10 w 58"/>
                <a:gd name="T11" fmla="*/ 58 h 113"/>
                <a:gd name="T12" fmla="*/ 1 w 58"/>
                <a:gd name="T13" fmla="*/ 106 h 113"/>
                <a:gd name="T14" fmla="*/ 15 w 58"/>
                <a:gd name="T15" fmla="*/ 108 h 113"/>
                <a:gd name="T16" fmla="*/ 35 w 58"/>
                <a:gd name="T17" fmla="*/ 102 h 113"/>
                <a:gd name="T18" fmla="*/ 47 w 58"/>
                <a:gd name="T19" fmla="*/ 113 h 113"/>
                <a:gd name="T20" fmla="*/ 54 w 58"/>
                <a:gd name="T21" fmla="*/ 87 h 113"/>
                <a:gd name="T22" fmla="*/ 45 w 58"/>
                <a:gd name="T23" fmla="*/ 54 h 113"/>
                <a:gd name="T24" fmla="*/ 33 w 58"/>
                <a:gd name="T25" fmla="*/ 16 h 113"/>
                <a:gd name="T26" fmla="*/ 33 w 58"/>
                <a:gd name="T27" fmla="*/ 28 h 113"/>
                <a:gd name="T28" fmla="*/ 27 w 58"/>
                <a:gd name="T29" fmla="*/ 28 h 113"/>
                <a:gd name="T30" fmla="*/ 16 w 58"/>
                <a:gd name="T31" fmla="*/ 22 h 113"/>
                <a:gd name="T32" fmla="*/ 38 w 58"/>
                <a:gd name="T33" fmla="*/ 35 h 113"/>
                <a:gd name="T34" fmla="*/ 25 w 58"/>
                <a:gd name="T35" fmla="*/ 45 h 113"/>
                <a:gd name="T36" fmla="*/ 35 w 58"/>
                <a:gd name="T37" fmla="*/ 32 h 113"/>
                <a:gd name="T38" fmla="*/ 39 w 58"/>
                <a:gd name="T39" fmla="*/ 94 h 113"/>
                <a:gd name="T40" fmla="*/ 23 w 58"/>
                <a:gd name="T41" fmla="*/ 98 h 113"/>
                <a:gd name="T42" fmla="*/ 28 w 58"/>
                <a:gd name="T43" fmla="*/ 84 h 113"/>
                <a:gd name="T44" fmla="*/ 39 w 58"/>
                <a:gd name="T45" fmla="*/ 94 h 113"/>
                <a:gd name="T46" fmla="*/ 17 w 58"/>
                <a:gd name="T47" fmla="*/ 79 h 113"/>
                <a:gd name="T48" fmla="*/ 29 w 58"/>
                <a:gd name="T49" fmla="*/ 66 h 113"/>
                <a:gd name="T50" fmla="*/ 36 w 58"/>
                <a:gd name="T51" fmla="*/ 80 h 113"/>
                <a:gd name="T52" fmla="*/ 27 w 58"/>
                <a:gd name="T53" fmla="*/ 80 h 113"/>
                <a:gd name="T54" fmla="*/ 50 w 58"/>
                <a:gd name="T55" fmla="*/ 104 h 113"/>
                <a:gd name="T56" fmla="*/ 43 w 58"/>
                <a:gd name="T57" fmla="*/ 104 h 113"/>
                <a:gd name="T58" fmla="*/ 32 w 58"/>
                <a:gd name="T59" fmla="*/ 64 h 113"/>
                <a:gd name="T60" fmla="*/ 12 w 58"/>
                <a:gd name="T61" fmla="*/ 83 h 113"/>
                <a:gd name="T62" fmla="*/ 8 w 58"/>
                <a:gd name="T63" fmla="*/ 109 h 113"/>
                <a:gd name="T64" fmla="*/ 5 w 58"/>
                <a:gd name="T65" fmla="*/ 91 h 113"/>
                <a:gd name="T66" fmla="*/ 15 w 58"/>
                <a:gd name="T67" fmla="*/ 54 h 113"/>
                <a:gd name="T68" fmla="*/ 5 w 58"/>
                <a:gd name="T69" fmla="*/ 9 h 113"/>
                <a:gd name="T70" fmla="*/ 12 w 58"/>
                <a:gd name="T71" fmla="*/ 9 h 113"/>
                <a:gd name="T72" fmla="*/ 22 w 58"/>
                <a:gd name="T73" fmla="*/ 49 h 113"/>
                <a:gd name="T74" fmla="*/ 43 w 58"/>
                <a:gd name="T75" fmla="*/ 29 h 113"/>
                <a:gd name="T76" fmla="*/ 46 w 58"/>
                <a:gd name="T77" fmla="*/ 5 h 113"/>
                <a:gd name="T78" fmla="*/ 50 w 58"/>
                <a:gd name="T79" fmla="*/ 33 h 113"/>
                <a:gd name="T80" fmla="*/ 41 w 58"/>
                <a:gd name="T81" fmla="*/ 60 h 113"/>
                <a:gd name="T82" fmla="*/ 50 w 58"/>
                <a:gd name="T83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" h="113">
                  <a:moveTo>
                    <a:pt x="45" y="54"/>
                  </a:moveTo>
                  <a:cubicBezTo>
                    <a:pt x="58" y="40"/>
                    <a:pt x="54" y="23"/>
                    <a:pt x="54" y="6"/>
                  </a:cubicBezTo>
                  <a:cubicBezTo>
                    <a:pt x="54" y="3"/>
                    <a:pt x="51" y="1"/>
                    <a:pt x="47" y="0"/>
                  </a:cubicBezTo>
                  <a:cubicBezTo>
                    <a:pt x="43" y="0"/>
                    <a:pt x="40" y="2"/>
                    <a:pt x="40" y="5"/>
                  </a:cubicBezTo>
                  <a:cubicBezTo>
                    <a:pt x="40" y="14"/>
                    <a:pt x="34" y="12"/>
                    <a:pt x="29" y="12"/>
                  </a:cubicBezTo>
                  <a:cubicBezTo>
                    <a:pt x="26" y="12"/>
                    <a:pt x="24" y="12"/>
                    <a:pt x="21" y="12"/>
                  </a:cubicBezTo>
                  <a:cubicBezTo>
                    <a:pt x="17" y="13"/>
                    <a:pt x="15" y="12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ubicBezTo>
                    <a:pt x="3" y="1"/>
                    <a:pt x="1" y="3"/>
                    <a:pt x="1" y="8"/>
                  </a:cubicBezTo>
                  <a:cubicBezTo>
                    <a:pt x="1" y="13"/>
                    <a:pt x="1" y="18"/>
                    <a:pt x="1" y="23"/>
                  </a:cubicBezTo>
                  <a:cubicBezTo>
                    <a:pt x="0" y="34"/>
                    <a:pt x="1" y="46"/>
                    <a:pt x="10" y="55"/>
                  </a:cubicBezTo>
                  <a:cubicBezTo>
                    <a:pt x="11" y="56"/>
                    <a:pt x="11" y="57"/>
                    <a:pt x="10" y="58"/>
                  </a:cubicBezTo>
                  <a:cubicBezTo>
                    <a:pt x="1" y="67"/>
                    <a:pt x="0" y="79"/>
                    <a:pt x="1" y="90"/>
                  </a:cubicBezTo>
                  <a:cubicBezTo>
                    <a:pt x="1" y="97"/>
                    <a:pt x="1" y="102"/>
                    <a:pt x="1" y="106"/>
                  </a:cubicBezTo>
                  <a:cubicBezTo>
                    <a:pt x="1" y="110"/>
                    <a:pt x="4" y="113"/>
                    <a:pt x="8" y="113"/>
                  </a:cubicBezTo>
                  <a:cubicBezTo>
                    <a:pt x="11" y="113"/>
                    <a:pt x="15" y="111"/>
                    <a:pt x="15" y="108"/>
                  </a:cubicBezTo>
                  <a:cubicBezTo>
                    <a:pt x="15" y="100"/>
                    <a:pt x="19" y="102"/>
                    <a:pt x="24" y="102"/>
                  </a:cubicBezTo>
                  <a:cubicBezTo>
                    <a:pt x="27" y="102"/>
                    <a:pt x="31" y="102"/>
                    <a:pt x="35" y="102"/>
                  </a:cubicBezTo>
                  <a:cubicBezTo>
                    <a:pt x="38" y="101"/>
                    <a:pt x="39" y="102"/>
                    <a:pt x="39" y="105"/>
                  </a:cubicBezTo>
                  <a:cubicBezTo>
                    <a:pt x="39" y="110"/>
                    <a:pt x="42" y="113"/>
                    <a:pt x="47" y="113"/>
                  </a:cubicBezTo>
                  <a:cubicBezTo>
                    <a:pt x="52" y="113"/>
                    <a:pt x="54" y="110"/>
                    <a:pt x="54" y="105"/>
                  </a:cubicBezTo>
                  <a:cubicBezTo>
                    <a:pt x="54" y="99"/>
                    <a:pt x="54" y="93"/>
                    <a:pt x="54" y="87"/>
                  </a:cubicBezTo>
                  <a:cubicBezTo>
                    <a:pt x="55" y="77"/>
                    <a:pt x="53" y="66"/>
                    <a:pt x="45" y="58"/>
                  </a:cubicBezTo>
                  <a:cubicBezTo>
                    <a:pt x="43" y="56"/>
                    <a:pt x="44" y="56"/>
                    <a:pt x="45" y="54"/>
                  </a:cubicBezTo>
                  <a:close/>
                  <a:moveTo>
                    <a:pt x="21" y="16"/>
                  </a:moveTo>
                  <a:cubicBezTo>
                    <a:pt x="25" y="17"/>
                    <a:pt x="29" y="17"/>
                    <a:pt x="33" y="16"/>
                  </a:cubicBezTo>
                  <a:cubicBezTo>
                    <a:pt x="38" y="16"/>
                    <a:pt x="39" y="17"/>
                    <a:pt x="39" y="22"/>
                  </a:cubicBezTo>
                  <a:cubicBezTo>
                    <a:pt x="39" y="27"/>
                    <a:pt x="38" y="28"/>
                    <a:pt x="33" y="28"/>
                  </a:cubicBezTo>
                  <a:cubicBezTo>
                    <a:pt x="31" y="28"/>
                    <a:pt x="29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5" y="28"/>
                    <a:pt x="24" y="28"/>
                    <a:pt x="22" y="28"/>
                  </a:cubicBezTo>
                  <a:cubicBezTo>
                    <a:pt x="17" y="29"/>
                    <a:pt x="15" y="27"/>
                    <a:pt x="16" y="22"/>
                  </a:cubicBezTo>
                  <a:cubicBezTo>
                    <a:pt x="16" y="17"/>
                    <a:pt x="17" y="16"/>
                    <a:pt x="21" y="16"/>
                  </a:cubicBezTo>
                  <a:close/>
                  <a:moveTo>
                    <a:pt x="38" y="35"/>
                  </a:moveTo>
                  <a:cubicBezTo>
                    <a:pt x="36" y="40"/>
                    <a:pt x="33" y="43"/>
                    <a:pt x="29" y="46"/>
                  </a:cubicBezTo>
                  <a:cubicBezTo>
                    <a:pt x="27" y="47"/>
                    <a:pt x="26" y="46"/>
                    <a:pt x="25" y="45"/>
                  </a:cubicBezTo>
                  <a:cubicBezTo>
                    <a:pt x="20" y="42"/>
                    <a:pt x="17" y="38"/>
                    <a:pt x="16" y="32"/>
                  </a:cubicBezTo>
                  <a:cubicBezTo>
                    <a:pt x="23" y="32"/>
                    <a:pt x="29" y="32"/>
                    <a:pt x="35" y="32"/>
                  </a:cubicBezTo>
                  <a:cubicBezTo>
                    <a:pt x="38" y="32"/>
                    <a:pt x="39" y="33"/>
                    <a:pt x="38" y="35"/>
                  </a:cubicBezTo>
                  <a:close/>
                  <a:moveTo>
                    <a:pt x="39" y="94"/>
                  </a:moveTo>
                  <a:cubicBezTo>
                    <a:pt x="39" y="97"/>
                    <a:pt x="38" y="98"/>
                    <a:pt x="36" y="97"/>
                  </a:cubicBezTo>
                  <a:cubicBezTo>
                    <a:pt x="31" y="97"/>
                    <a:pt x="27" y="97"/>
                    <a:pt x="23" y="98"/>
                  </a:cubicBezTo>
                  <a:cubicBezTo>
                    <a:pt x="17" y="98"/>
                    <a:pt x="15" y="97"/>
                    <a:pt x="16" y="91"/>
                  </a:cubicBezTo>
                  <a:cubicBezTo>
                    <a:pt x="16" y="84"/>
                    <a:pt x="16" y="84"/>
                    <a:pt x="28" y="84"/>
                  </a:cubicBezTo>
                  <a:cubicBezTo>
                    <a:pt x="28" y="84"/>
                    <a:pt x="29" y="84"/>
                    <a:pt x="30" y="84"/>
                  </a:cubicBezTo>
                  <a:cubicBezTo>
                    <a:pt x="40" y="84"/>
                    <a:pt x="40" y="84"/>
                    <a:pt x="39" y="94"/>
                  </a:cubicBezTo>
                  <a:close/>
                  <a:moveTo>
                    <a:pt x="24" y="80"/>
                  </a:moveTo>
                  <a:cubicBezTo>
                    <a:pt x="22" y="79"/>
                    <a:pt x="18" y="81"/>
                    <a:pt x="17" y="79"/>
                  </a:cubicBezTo>
                  <a:cubicBezTo>
                    <a:pt x="16" y="76"/>
                    <a:pt x="18" y="74"/>
                    <a:pt x="20" y="71"/>
                  </a:cubicBezTo>
                  <a:cubicBezTo>
                    <a:pt x="22" y="69"/>
                    <a:pt x="24" y="65"/>
                    <a:pt x="29" y="66"/>
                  </a:cubicBezTo>
                  <a:cubicBezTo>
                    <a:pt x="33" y="68"/>
                    <a:pt x="36" y="73"/>
                    <a:pt x="38" y="78"/>
                  </a:cubicBezTo>
                  <a:cubicBezTo>
                    <a:pt x="38" y="80"/>
                    <a:pt x="37" y="80"/>
                    <a:pt x="36" y="80"/>
                  </a:cubicBezTo>
                  <a:cubicBezTo>
                    <a:pt x="33" y="80"/>
                    <a:pt x="30" y="80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6" y="80"/>
                    <a:pt x="25" y="80"/>
                    <a:pt x="24" y="80"/>
                  </a:cubicBezTo>
                  <a:close/>
                  <a:moveTo>
                    <a:pt x="50" y="104"/>
                  </a:moveTo>
                  <a:cubicBezTo>
                    <a:pt x="50" y="106"/>
                    <a:pt x="50" y="109"/>
                    <a:pt x="46" y="109"/>
                  </a:cubicBezTo>
                  <a:cubicBezTo>
                    <a:pt x="43" y="109"/>
                    <a:pt x="43" y="106"/>
                    <a:pt x="43" y="104"/>
                  </a:cubicBezTo>
                  <a:cubicBezTo>
                    <a:pt x="43" y="97"/>
                    <a:pt x="43" y="90"/>
                    <a:pt x="43" y="83"/>
                  </a:cubicBezTo>
                  <a:cubicBezTo>
                    <a:pt x="43" y="75"/>
                    <a:pt x="39" y="68"/>
                    <a:pt x="32" y="64"/>
                  </a:cubicBezTo>
                  <a:cubicBezTo>
                    <a:pt x="29" y="61"/>
                    <a:pt x="26" y="61"/>
                    <a:pt x="22" y="64"/>
                  </a:cubicBezTo>
                  <a:cubicBezTo>
                    <a:pt x="16" y="68"/>
                    <a:pt x="12" y="75"/>
                    <a:pt x="12" y="83"/>
                  </a:cubicBezTo>
                  <a:cubicBezTo>
                    <a:pt x="12" y="89"/>
                    <a:pt x="12" y="96"/>
                    <a:pt x="12" y="103"/>
                  </a:cubicBezTo>
                  <a:cubicBezTo>
                    <a:pt x="12" y="106"/>
                    <a:pt x="12" y="109"/>
                    <a:pt x="8" y="109"/>
                  </a:cubicBezTo>
                  <a:cubicBezTo>
                    <a:pt x="5" y="109"/>
                    <a:pt x="5" y="106"/>
                    <a:pt x="5" y="103"/>
                  </a:cubicBezTo>
                  <a:cubicBezTo>
                    <a:pt x="5" y="99"/>
                    <a:pt x="5" y="95"/>
                    <a:pt x="5" y="91"/>
                  </a:cubicBezTo>
                  <a:cubicBezTo>
                    <a:pt x="4" y="79"/>
                    <a:pt x="5" y="67"/>
                    <a:pt x="15" y="58"/>
                  </a:cubicBezTo>
                  <a:cubicBezTo>
                    <a:pt x="17" y="57"/>
                    <a:pt x="17" y="56"/>
                    <a:pt x="15" y="54"/>
                  </a:cubicBezTo>
                  <a:cubicBezTo>
                    <a:pt x="5" y="46"/>
                    <a:pt x="4" y="35"/>
                    <a:pt x="5" y="23"/>
                  </a:cubicBezTo>
                  <a:cubicBezTo>
                    <a:pt x="5" y="18"/>
                    <a:pt x="5" y="14"/>
                    <a:pt x="5" y="9"/>
                  </a:cubicBezTo>
                  <a:cubicBezTo>
                    <a:pt x="5" y="6"/>
                    <a:pt x="6" y="4"/>
                    <a:pt x="8" y="5"/>
                  </a:cubicBezTo>
                  <a:cubicBezTo>
                    <a:pt x="11" y="5"/>
                    <a:pt x="12" y="7"/>
                    <a:pt x="12" y="9"/>
                  </a:cubicBezTo>
                  <a:cubicBezTo>
                    <a:pt x="12" y="16"/>
                    <a:pt x="12" y="23"/>
                    <a:pt x="12" y="29"/>
                  </a:cubicBezTo>
                  <a:cubicBezTo>
                    <a:pt x="12" y="37"/>
                    <a:pt x="16" y="44"/>
                    <a:pt x="22" y="49"/>
                  </a:cubicBezTo>
                  <a:cubicBezTo>
                    <a:pt x="26" y="51"/>
                    <a:pt x="29" y="51"/>
                    <a:pt x="33" y="49"/>
                  </a:cubicBezTo>
                  <a:cubicBezTo>
                    <a:pt x="39" y="44"/>
                    <a:pt x="43" y="38"/>
                    <a:pt x="43" y="29"/>
                  </a:cubicBezTo>
                  <a:cubicBezTo>
                    <a:pt x="43" y="23"/>
                    <a:pt x="43" y="16"/>
                    <a:pt x="43" y="10"/>
                  </a:cubicBezTo>
                  <a:cubicBezTo>
                    <a:pt x="43" y="7"/>
                    <a:pt x="43" y="5"/>
                    <a:pt x="46" y="5"/>
                  </a:cubicBezTo>
                  <a:cubicBezTo>
                    <a:pt x="49" y="4"/>
                    <a:pt x="50" y="7"/>
                    <a:pt x="50" y="10"/>
                  </a:cubicBezTo>
                  <a:cubicBezTo>
                    <a:pt x="50" y="17"/>
                    <a:pt x="50" y="25"/>
                    <a:pt x="50" y="33"/>
                  </a:cubicBezTo>
                  <a:cubicBezTo>
                    <a:pt x="50" y="41"/>
                    <a:pt x="47" y="47"/>
                    <a:pt x="41" y="52"/>
                  </a:cubicBezTo>
                  <a:cubicBezTo>
                    <a:pt x="38" y="55"/>
                    <a:pt x="38" y="57"/>
                    <a:pt x="41" y="60"/>
                  </a:cubicBezTo>
                  <a:cubicBezTo>
                    <a:pt x="47" y="66"/>
                    <a:pt x="50" y="74"/>
                    <a:pt x="50" y="83"/>
                  </a:cubicBezTo>
                  <a:cubicBezTo>
                    <a:pt x="50" y="90"/>
                    <a:pt x="50" y="97"/>
                    <a:pt x="50" y="104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8B61D781-7E96-067A-D7A3-39246668B2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30" y="2086"/>
              <a:ext cx="575" cy="389"/>
            </a:xfrm>
            <a:custGeom>
              <a:avLst/>
              <a:gdLst>
                <a:gd name="T0" fmla="*/ 109 w 111"/>
                <a:gd name="T1" fmla="*/ 46 h 75"/>
                <a:gd name="T2" fmla="*/ 94 w 111"/>
                <a:gd name="T3" fmla="*/ 27 h 75"/>
                <a:gd name="T4" fmla="*/ 86 w 111"/>
                <a:gd name="T5" fmla="*/ 28 h 75"/>
                <a:gd name="T6" fmla="*/ 83 w 111"/>
                <a:gd name="T7" fmla="*/ 31 h 75"/>
                <a:gd name="T8" fmla="*/ 74 w 111"/>
                <a:gd name="T9" fmla="*/ 22 h 75"/>
                <a:gd name="T10" fmla="*/ 74 w 111"/>
                <a:gd name="T11" fmla="*/ 19 h 75"/>
                <a:gd name="T12" fmla="*/ 56 w 111"/>
                <a:gd name="T13" fmla="*/ 1 h 75"/>
                <a:gd name="T14" fmla="*/ 44 w 111"/>
                <a:gd name="T15" fmla="*/ 1 h 75"/>
                <a:gd name="T16" fmla="*/ 37 w 111"/>
                <a:gd name="T17" fmla="*/ 8 h 75"/>
                <a:gd name="T18" fmla="*/ 37 w 111"/>
                <a:gd name="T19" fmla="*/ 27 h 75"/>
                <a:gd name="T20" fmla="*/ 35 w 111"/>
                <a:gd name="T21" fmla="*/ 31 h 75"/>
                <a:gd name="T22" fmla="*/ 25 w 111"/>
                <a:gd name="T23" fmla="*/ 29 h 75"/>
                <a:gd name="T24" fmla="*/ 17 w 111"/>
                <a:gd name="T25" fmla="*/ 27 h 75"/>
                <a:gd name="T26" fmla="*/ 2 w 111"/>
                <a:gd name="T27" fmla="*/ 46 h 75"/>
                <a:gd name="T28" fmla="*/ 2 w 111"/>
                <a:gd name="T29" fmla="*/ 52 h 75"/>
                <a:gd name="T30" fmla="*/ 17 w 111"/>
                <a:gd name="T31" fmla="*/ 71 h 75"/>
                <a:gd name="T32" fmla="*/ 25 w 111"/>
                <a:gd name="T33" fmla="*/ 70 h 75"/>
                <a:gd name="T34" fmla="*/ 28 w 111"/>
                <a:gd name="T35" fmla="*/ 67 h 75"/>
                <a:gd name="T36" fmla="*/ 83 w 111"/>
                <a:gd name="T37" fmla="*/ 67 h 75"/>
                <a:gd name="T38" fmla="*/ 86 w 111"/>
                <a:gd name="T39" fmla="*/ 69 h 75"/>
                <a:gd name="T40" fmla="*/ 94 w 111"/>
                <a:gd name="T41" fmla="*/ 71 h 75"/>
                <a:gd name="T42" fmla="*/ 108 w 111"/>
                <a:gd name="T43" fmla="*/ 53 h 75"/>
                <a:gd name="T44" fmla="*/ 109 w 111"/>
                <a:gd name="T45" fmla="*/ 46 h 75"/>
                <a:gd name="T46" fmla="*/ 104 w 111"/>
                <a:gd name="T47" fmla="*/ 51 h 75"/>
                <a:gd name="T48" fmla="*/ 91 w 111"/>
                <a:gd name="T49" fmla="*/ 68 h 75"/>
                <a:gd name="T50" fmla="*/ 85 w 111"/>
                <a:gd name="T51" fmla="*/ 63 h 75"/>
                <a:gd name="T52" fmla="*/ 26 w 111"/>
                <a:gd name="T53" fmla="*/ 63 h 75"/>
                <a:gd name="T54" fmla="*/ 21 w 111"/>
                <a:gd name="T55" fmla="*/ 69 h 75"/>
                <a:gd name="T56" fmla="*/ 7 w 111"/>
                <a:gd name="T57" fmla="*/ 52 h 75"/>
                <a:gd name="T58" fmla="*/ 7 w 111"/>
                <a:gd name="T59" fmla="*/ 46 h 75"/>
                <a:gd name="T60" fmla="*/ 20 w 111"/>
                <a:gd name="T61" fmla="*/ 30 h 75"/>
                <a:gd name="T62" fmla="*/ 28 w 111"/>
                <a:gd name="T63" fmla="*/ 35 h 75"/>
                <a:gd name="T64" fmla="*/ 42 w 111"/>
                <a:gd name="T65" fmla="*/ 21 h 75"/>
                <a:gd name="T66" fmla="*/ 43 w 111"/>
                <a:gd name="T67" fmla="*/ 7 h 75"/>
                <a:gd name="T68" fmla="*/ 57 w 111"/>
                <a:gd name="T69" fmla="*/ 6 h 75"/>
                <a:gd name="T70" fmla="*/ 69 w 111"/>
                <a:gd name="T71" fmla="*/ 18 h 75"/>
                <a:gd name="T72" fmla="*/ 69 w 111"/>
                <a:gd name="T73" fmla="*/ 20 h 75"/>
                <a:gd name="T74" fmla="*/ 87 w 111"/>
                <a:gd name="T75" fmla="*/ 35 h 75"/>
                <a:gd name="T76" fmla="*/ 91 w 111"/>
                <a:gd name="T77" fmla="*/ 30 h 75"/>
                <a:gd name="T78" fmla="*/ 105 w 111"/>
                <a:gd name="T79" fmla="*/ 47 h 75"/>
                <a:gd name="T80" fmla="*/ 104 w 111"/>
                <a:gd name="T81" fmla="*/ 5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1" h="75">
                  <a:moveTo>
                    <a:pt x="109" y="46"/>
                  </a:moveTo>
                  <a:cubicBezTo>
                    <a:pt x="104" y="39"/>
                    <a:pt x="99" y="33"/>
                    <a:pt x="94" y="27"/>
                  </a:cubicBezTo>
                  <a:cubicBezTo>
                    <a:pt x="91" y="23"/>
                    <a:pt x="87" y="23"/>
                    <a:pt x="86" y="28"/>
                  </a:cubicBezTo>
                  <a:cubicBezTo>
                    <a:pt x="86" y="30"/>
                    <a:pt x="85" y="31"/>
                    <a:pt x="83" y="31"/>
                  </a:cubicBezTo>
                  <a:cubicBezTo>
                    <a:pt x="73" y="32"/>
                    <a:pt x="73" y="32"/>
                    <a:pt x="74" y="22"/>
                  </a:cubicBezTo>
                  <a:cubicBezTo>
                    <a:pt x="74" y="21"/>
                    <a:pt x="74" y="20"/>
                    <a:pt x="74" y="19"/>
                  </a:cubicBezTo>
                  <a:cubicBezTo>
                    <a:pt x="73" y="0"/>
                    <a:pt x="76" y="1"/>
                    <a:pt x="56" y="1"/>
                  </a:cubicBezTo>
                  <a:cubicBezTo>
                    <a:pt x="52" y="1"/>
                    <a:pt x="48" y="1"/>
                    <a:pt x="44" y="1"/>
                  </a:cubicBezTo>
                  <a:cubicBezTo>
                    <a:pt x="39" y="1"/>
                    <a:pt x="37" y="3"/>
                    <a:pt x="37" y="8"/>
                  </a:cubicBezTo>
                  <a:cubicBezTo>
                    <a:pt x="37" y="15"/>
                    <a:pt x="37" y="21"/>
                    <a:pt x="37" y="27"/>
                  </a:cubicBezTo>
                  <a:cubicBezTo>
                    <a:pt x="37" y="29"/>
                    <a:pt x="38" y="32"/>
                    <a:pt x="35" y="31"/>
                  </a:cubicBezTo>
                  <a:cubicBezTo>
                    <a:pt x="31" y="30"/>
                    <a:pt x="27" y="34"/>
                    <a:pt x="25" y="29"/>
                  </a:cubicBezTo>
                  <a:cubicBezTo>
                    <a:pt x="23" y="23"/>
                    <a:pt x="20" y="23"/>
                    <a:pt x="17" y="27"/>
                  </a:cubicBezTo>
                  <a:cubicBezTo>
                    <a:pt x="12" y="33"/>
                    <a:pt x="7" y="39"/>
                    <a:pt x="2" y="46"/>
                  </a:cubicBezTo>
                  <a:cubicBezTo>
                    <a:pt x="0" y="48"/>
                    <a:pt x="0" y="50"/>
                    <a:pt x="2" y="52"/>
                  </a:cubicBezTo>
                  <a:cubicBezTo>
                    <a:pt x="7" y="59"/>
                    <a:pt x="12" y="65"/>
                    <a:pt x="17" y="71"/>
                  </a:cubicBezTo>
                  <a:cubicBezTo>
                    <a:pt x="20" y="75"/>
                    <a:pt x="23" y="74"/>
                    <a:pt x="25" y="70"/>
                  </a:cubicBezTo>
                  <a:cubicBezTo>
                    <a:pt x="25" y="67"/>
                    <a:pt x="26" y="67"/>
                    <a:pt x="28" y="67"/>
                  </a:cubicBezTo>
                  <a:cubicBezTo>
                    <a:pt x="46" y="67"/>
                    <a:pt x="65" y="67"/>
                    <a:pt x="83" y="67"/>
                  </a:cubicBezTo>
                  <a:cubicBezTo>
                    <a:pt x="85" y="67"/>
                    <a:pt x="86" y="67"/>
                    <a:pt x="86" y="69"/>
                  </a:cubicBezTo>
                  <a:cubicBezTo>
                    <a:pt x="88" y="75"/>
                    <a:pt x="91" y="75"/>
                    <a:pt x="94" y="71"/>
                  </a:cubicBezTo>
                  <a:cubicBezTo>
                    <a:pt x="99" y="65"/>
                    <a:pt x="103" y="59"/>
                    <a:pt x="108" y="53"/>
                  </a:cubicBezTo>
                  <a:cubicBezTo>
                    <a:pt x="110" y="50"/>
                    <a:pt x="111" y="48"/>
                    <a:pt x="109" y="46"/>
                  </a:cubicBezTo>
                  <a:close/>
                  <a:moveTo>
                    <a:pt x="104" y="51"/>
                  </a:moveTo>
                  <a:cubicBezTo>
                    <a:pt x="100" y="57"/>
                    <a:pt x="96" y="62"/>
                    <a:pt x="91" y="68"/>
                  </a:cubicBezTo>
                  <a:cubicBezTo>
                    <a:pt x="91" y="64"/>
                    <a:pt x="89" y="63"/>
                    <a:pt x="85" y="63"/>
                  </a:cubicBezTo>
                  <a:cubicBezTo>
                    <a:pt x="65" y="63"/>
                    <a:pt x="46" y="63"/>
                    <a:pt x="26" y="63"/>
                  </a:cubicBezTo>
                  <a:cubicBezTo>
                    <a:pt x="22" y="63"/>
                    <a:pt x="20" y="63"/>
                    <a:pt x="21" y="69"/>
                  </a:cubicBezTo>
                  <a:cubicBezTo>
                    <a:pt x="15" y="62"/>
                    <a:pt x="11" y="57"/>
                    <a:pt x="7" y="52"/>
                  </a:cubicBezTo>
                  <a:cubicBezTo>
                    <a:pt x="5" y="50"/>
                    <a:pt x="5" y="48"/>
                    <a:pt x="7" y="46"/>
                  </a:cubicBezTo>
                  <a:cubicBezTo>
                    <a:pt x="11" y="41"/>
                    <a:pt x="15" y="36"/>
                    <a:pt x="20" y="30"/>
                  </a:cubicBezTo>
                  <a:cubicBezTo>
                    <a:pt x="20" y="36"/>
                    <a:pt x="24" y="35"/>
                    <a:pt x="28" y="35"/>
                  </a:cubicBezTo>
                  <a:cubicBezTo>
                    <a:pt x="42" y="35"/>
                    <a:pt x="42" y="35"/>
                    <a:pt x="42" y="21"/>
                  </a:cubicBezTo>
                  <a:cubicBezTo>
                    <a:pt x="42" y="16"/>
                    <a:pt x="39" y="10"/>
                    <a:pt x="43" y="7"/>
                  </a:cubicBezTo>
                  <a:cubicBezTo>
                    <a:pt x="46" y="4"/>
                    <a:pt x="52" y="6"/>
                    <a:pt x="57" y="6"/>
                  </a:cubicBezTo>
                  <a:cubicBezTo>
                    <a:pt x="69" y="6"/>
                    <a:pt x="69" y="6"/>
                    <a:pt x="69" y="18"/>
                  </a:cubicBezTo>
                  <a:cubicBezTo>
                    <a:pt x="69" y="18"/>
                    <a:pt x="69" y="19"/>
                    <a:pt x="69" y="20"/>
                  </a:cubicBezTo>
                  <a:cubicBezTo>
                    <a:pt x="69" y="36"/>
                    <a:pt x="71" y="38"/>
                    <a:pt x="87" y="35"/>
                  </a:cubicBezTo>
                  <a:cubicBezTo>
                    <a:pt x="89" y="35"/>
                    <a:pt x="89" y="35"/>
                    <a:pt x="91" y="30"/>
                  </a:cubicBezTo>
                  <a:cubicBezTo>
                    <a:pt x="96" y="36"/>
                    <a:pt x="100" y="42"/>
                    <a:pt x="105" y="47"/>
                  </a:cubicBezTo>
                  <a:cubicBezTo>
                    <a:pt x="106" y="49"/>
                    <a:pt x="105" y="50"/>
                    <a:pt x="104" y="5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281503FE-514D-6DD2-1898-D77E796979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8" y="1764"/>
              <a:ext cx="171" cy="249"/>
            </a:xfrm>
            <a:custGeom>
              <a:avLst/>
              <a:gdLst>
                <a:gd name="T0" fmla="*/ 24 w 33"/>
                <a:gd name="T1" fmla="*/ 20 h 48"/>
                <a:gd name="T2" fmla="*/ 19 w 33"/>
                <a:gd name="T3" fmla="*/ 8 h 48"/>
                <a:gd name="T4" fmla="*/ 23 w 33"/>
                <a:gd name="T5" fmla="*/ 13 h 48"/>
                <a:gd name="T6" fmla="*/ 27 w 33"/>
                <a:gd name="T7" fmla="*/ 14 h 48"/>
                <a:gd name="T8" fmla="*/ 26 w 33"/>
                <a:gd name="T9" fmla="*/ 10 h 48"/>
                <a:gd name="T10" fmla="*/ 19 w 33"/>
                <a:gd name="T11" fmla="*/ 2 h 48"/>
                <a:gd name="T12" fmla="*/ 14 w 33"/>
                <a:gd name="T13" fmla="*/ 1 h 48"/>
                <a:gd name="T14" fmla="*/ 5 w 33"/>
                <a:gd name="T15" fmla="*/ 10 h 48"/>
                <a:gd name="T16" fmla="*/ 6 w 33"/>
                <a:gd name="T17" fmla="*/ 14 h 48"/>
                <a:gd name="T18" fmla="*/ 9 w 33"/>
                <a:gd name="T19" fmla="*/ 13 h 48"/>
                <a:gd name="T20" fmla="*/ 14 w 33"/>
                <a:gd name="T21" fmla="*/ 9 h 48"/>
                <a:gd name="T22" fmla="*/ 8 w 33"/>
                <a:gd name="T23" fmla="*/ 20 h 48"/>
                <a:gd name="T24" fmla="*/ 1 w 33"/>
                <a:gd name="T25" fmla="*/ 37 h 48"/>
                <a:gd name="T26" fmla="*/ 16 w 33"/>
                <a:gd name="T27" fmla="*/ 48 h 48"/>
                <a:gd name="T28" fmla="*/ 31 w 33"/>
                <a:gd name="T29" fmla="*/ 37 h 48"/>
                <a:gd name="T30" fmla="*/ 24 w 33"/>
                <a:gd name="T31" fmla="*/ 20 h 48"/>
                <a:gd name="T32" fmla="*/ 16 w 33"/>
                <a:gd name="T33" fmla="*/ 44 h 48"/>
                <a:gd name="T34" fmla="*/ 5 w 33"/>
                <a:gd name="T35" fmla="*/ 33 h 48"/>
                <a:gd name="T36" fmla="*/ 16 w 33"/>
                <a:gd name="T37" fmla="*/ 22 h 48"/>
                <a:gd name="T38" fmla="*/ 27 w 33"/>
                <a:gd name="T39" fmla="*/ 33 h 48"/>
                <a:gd name="T40" fmla="*/ 16 w 33"/>
                <a:gd name="T4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8">
                  <a:moveTo>
                    <a:pt x="24" y="20"/>
                  </a:moveTo>
                  <a:cubicBezTo>
                    <a:pt x="18" y="18"/>
                    <a:pt x="17" y="14"/>
                    <a:pt x="19" y="8"/>
                  </a:cubicBezTo>
                  <a:cubicBezTo>
                    <a:pt x="21" y="10"/>
                    <a:pt x="22" y="11"/>
                    <a:pt x="23" y="13"/>
                  </a:cubicBezTo>
                  <a:cubicBezTo>
                    <a:pt x="24" y="14"/>
                    <a:pt x="25" y="15"/>
                    <a:pt x="27" y="14"/>
                  </a:cubicBezTo>
                  <a:cubicBezTo>
                    <a:pt x="28" y="12"/>
                    <a:pt x="27" y="11"/>
                    <a:pt x="26" y="10"/>
                  </a:cubicBezTo>
                  <a:cubicBezTo>
                    <a:pt x="23" y="7"/>
                    <a:pt x="21" y="5"/>
                    <a:pt x="19" y="2"/>
                  </a:cubicBezTo>
                  <a:cubicBezTo>
                    <a:pt x="17" y="1"/>
                    <a:pt x="16" y="0"/>
                    <a:pt x="14" y="1"/>
                  </a:cubicBezTo>
                  <a:cubicBezTo>
                    <a:pt x="11" y="4"/>
                    <a:pt x="8" y="7"/>
                    <a:pt x="5" y="10"/>
                  </a:cubicBezTo>
                  <a:cubicBezTo>
                    <a:pt x="4" y="11"/>
                    <a:pt x="5" y="13"/>
                    <a:pt x="6" y="14"/>
                  </a:cubicBezTo>
                  <a:cubicBezTo>
                    <a:pt x="7" y="15"/>
                    <a:pt x="8" y="14"/>
                    <a:pt x="9" y="13"/>
                  </a:cubicBezTo>
                  <a:cubicBezTo>
                    <a:pt x="10" y="12"/>
                    <a:pt x="11" y="9"/>
                    <a:pt x="14" y="9"/>
                  </a:cubicBezTo>
                  <a:cubicBezTo>
                    <a:pt x="15" y="14"/>
                    <a:pt x="14" y="18"/>
                    <a:pt x="8" y="20"/>
                  </a:cubicBezTo>
                  <a:cubicBezTo>
                    <a:pt x="2" y="23"/>
                    <a:pt x="0" y="30"/>
                    <a:pt x="1" y="37"/>
                  </a:cubicBezTo>
                  <a:cubicBezTo>
                    <a:pt x="3" y="44"/>
                    <a:pt x="9" y="48"/>
                    <a:pt x="16" y="48"/>
                  </a:cubicBezTo>
                  <a:cubicBezTo>
                    <a:pt x="23" y="48"/>
                    <a:pt x="29" y="43"/>
                    <a:pt x="31" y="37"/>
                  </a:cubicBezTo>
                  <a:cubicBezTo>
                    <a:pt x="33" y="30"/>
                    <a:pt x="30" y="22"/>
                    <a:pt x="24" y="20"/>
                  </a:cubicBezTo>
                  <a:close/>
                  <a:moveTo>
                    <a:pt x="16" y="44"/>
                  </a:moveTo>
                  <a:cubicBezTo>
                    <a:pt x="10" y="44"/>
                    <a:pt x="5" y="39"/>
                    <a:pt x="5" y="33"/>
                  </a:cubicBezTo>
                  <a:cubicBezTo>
                    <a:pt x="5" y="27"/>
                    <a:pt x="10" y="22"/>
                    <a:pt x="16" y="22"/>
                  </a:cubicBezTo>
                  <a:cubicBezTo>
                    <a:pt x="22" y="21"/>
                    <a:pt x="27" y="27"/>
                    <a:pt x="27" y="33"/>
                  </a:cubicBezTo>
                  <a:cubicBezTo>
                    <a:pt x="27" y="39"/>
                    <a:pt x="23" y="44"/>
                    <a:pt x="16" y="44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99CE15A8-313D-B69C-E4B6-872E0526A2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6" y="1764"/>
              <a:ext cx="171" cy="254"/>
            </a:xfrm>
            <a:custGeom>
              <a:avLst/>
              <a:gdLst>
                <a:gd name="T0" fmla="*/ 23 w 33"/>
                <a:gd name="T1" fmla="*/ 29 h 49"/>
                <a:gd name="T2" fmla="*/ 32 w 33"/>
                <a:gd name="T3" fmla="*/ 12 h 49"/>
                <a:gd name="T4" fmla="*/ 16 w 33"/>
                <a:gd name="T5" fmla="*/ 0 h 49"/>
                <a:gd name="T6" fmla="*/ 2 w 33"/>
                <a:gd name="T7" fmla="*/ 11 h 49"/>
                <a:gd name="T8" fmla="*/ 10 w 33"/>
                <a:gd name="T9" fmla="*/ 29 h 49"/>
                <a:gd name="T10" fmla="*/ 15 w 33"/>
                <a:gd name="T11" fmla="*/ 34 h 49"/>
                <a:gd name="T12" fmla="*/ 10 w 33"/>
                <a:gd name="T13" fmla="*/ 37 h 49"/>
                <a:gd name="T14" fmla="*/ 7 w 33"/>
                <a:gd name="T15" fmla="*/ 39 h 49"/>
                <a:gd name="T16" fmla="*/ 10 w 33"/>
                <a:gd name="T17" fmla="*/ 41 h 49"/>
                <a:gd name="T18" fmla="*/ 15 w 33"/>
                <a:gd name="T19" fmla="*/ 46 h 49"/>
                <a:gd name="T20" fmla="*/ 17 w 33"/>
                <a:gd name="T21" fmla="*/ 48 h 49"/>
                <a:gd name="T22" fmla="*/ 19 w 33"/>
                <a:gd name="T23" fmla="*/ 46 h 49"/>
                <a:gd name="T24" fmla="*/ 24 w 33"/>
                <a:gd name="T25" fmla="*/ 41 h 49"/>
                <a:gd name="T26" fmla="*/ 26 w 33"/>
                <a:gd name="T27" fmla="*/ 39 h 49"/>
                <a:gd name="T28" fmla="*/ 24 w 33"/>
                <a:gd name="T29" fmla="*/ 37 h 49"/>
                <a:gd name="T30" fmla="*/ 19 w 33"/>
                <a:gd name="T31" fmla="*/ 35 h 49"/>
                <a:gd name="T32" fmla="*/ 23 w 33"/>
                <a:gd name="T33" fmla="*/ 29 h 49"/>
                <a:gd name="T34" fmla="*/ 17 w 33"/>
                <a:gd name="T35" fmla="*/ 27 h 49"/>
                <a:gd name="T36" fmla="*/ 5 w 33"/>
                <a:gd name="T37" fmla="*/ 15 h 49"/>
                <a:gd name="T38" fmla="*/ 17 w 33"/>
                <a:gd name="T39" fmla="*/ 4 h 49"/>
                <a:gd name="T40" fmla="*/ 28 w 33"/>
                <a:gd name="T41" fmla="*/ 15 h 49"/>
                <a:gd name="T42" fmla="*/ 17 w 33"/>
                <a:gd name="T43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49">
                  <a:moveTo>
                    <a:pt x="23" y="29"/>
                  </a:moveTo>
                  <a:cubicBezTo>
                    <a:pt x="30" y="26"/>
                    <a:pt x="33" y="19"/>
                    <a:pt x="32" y="12"/>
                  </a:cubicBezTo>
                  <a:cubicBezTo>
                    <a:pt x="30" y="5"/>
                    <a:pt x="24" y="0"/>
                    <a:pt x="16" y="0"/>
                  </a:cubicBezTo>
                  <a:cubicBezTo>
                    <a:pt x="10" y="0"/>
                    <a:pt x="3" y="5"/>
                    <a:pt x="2" y="11"/>
                  </a:cubicBezTo>
                  <a:cubicBezTo>
                    <a:pt x="0" y="19"/>
                    <a:pt x="3" y="26"/>
                    <a:pt x="10" y="29"/>
                  </a:cubicBezTo>
                  <a:cubicBezTo>
                    <a:pt x="13" y="30"/>
                    <a:pt x="15" y="31"/>
                    <a:pt x="15" y="34"/>
                  </a:cubicBezTo>
                  <a:cubicBezTo>
                    <a:pt x="14" y="38"/>
                    <a:pt x="12" y="37"/>
                    <a:pt x="10" y="37"/>
                  </a:cubicBezTo>
                  <a:cubicBezTo>
                    <a:pt x="8" y="37"/>
                    <a:pt x="7" y="38"/>
                    <a:pt x="7" y="39"/>
                  </a:cubicBezTo>
                  <a:cubicBezTo>
                    <a:pt x="7" y="40"/>
                    <a:pt x="8" y="41"/>
                    <a:pt x="10" y="41"/>
                  </a:cubicBezTo>
                  <a:cubicBezTo>
                    <a:pt x="14" y="40"/>
                    <a:pt x="15" y="42"/>
                    <a:pt x="15" y="46"/>
                  </a:cubicBezTo>
                  <a:cubicBezTo>
                    <a:pt x="15" y="47"/>
                    <a:pt x="15" y="49"/>
                    <a:pt x="17" y="48"/>
                  </a:cubicBezTo>
                  <a:cubicBezTo>
                    <a:pt x="18" y="48"/>
                    <a:pt x="19" y="47"/>
                    <a:pt x="19" y="46"/>
                  </a:cubicBezTo>
                  <a:cubicBezTo>
                    <a:pt x="18" y="42"/>
                    <a:pt x="19" y="40"/>
                    <a:pt x="24" y="41"/>
                  </a:cubicBezTo>
                  <a:cubicBezTo>
                    <a:pt x="25" y="41"/>
                    <a:pt x="26" y="41"/>
                    <a:pt x="26" y="39"/>
                  </a:cubicBezTo>
                  <a:cubicBezTo>
                    <a:pt x="26" y="38"/>
                    <a:pt x="25" y="37"/>
                    <a:pt x="24" y="37"/>
                  </a:cubicBezTo>
                  <a:cubicBezTo>
                    <a:pt x="22" y="37"/>
                    <a:pt x="19" y="38"/>
                    <a:pt x="19" y="35"/>
                  </a:cubicBezTo>
                  <a:cubicBezTo>
                    <a:pt x="18" y="31"/>
                    <a:pt x="20" y="30"/>
                    <a:pt x="23" y="29"/>
                  </a:cubicBezTo>
                  <a:close/>
                  <a:moveTo>
                    <a:pt x="17" y="27"/>
                  </a:moveTo>
                  <a:cubicBezTo>
                    <a:pt x="10" y="26"/>
                    <a:pt x="5" y="21"/>
                    <a:pt x="5" y="15"/>
                  </a:cubicBezTo>
                  <a:cubicBezTo>
                    <a:pt x="5" y="9"/>
                    <a:pt x="10" y="4"/>
                    <a:pt x="17" y="4"/>
                  </a:cubicBezTo>
                  <a:cubicBezTo>
                    <a:pt x="23" y="4"/>
                    <a:pt x="28" y="9"/>
                    <a:pt x="28" y="15"/>
                  </a:cubicBezTo>
                  <a:cubicBezTo>
                    <a:pt x="28" y="22"/>
                    <a:pt x="23" y="27"/>
                    <a:pt x="17" y="27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60079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38813"/>
            <a:ext cx="7560000" cy="776530"/>
          </a:xfrm>
        </p:spPr>
        <p:txBody>
          <a:bodyPr/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طرح بندی ستون ها</a:t>
            </a:r>
            <a:endParaRPr lang="ko-KR" altLang="en-US" sz="5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950834" y="1353234"/>
            <a:ext cx="2880320" cy="1332760"/>
            <a:chOff x="515169" y="2020164"/>
            <a:chExt cx="2585081" cy="1332760"/>
          </a:xfrm>
        </p:grpSpPr>
        <p:sp>
          <p:nvSpPr>
            <p:cNvPr id="17" name="TextBox 16"/>
            <p:cNvSpPr txBox="1"/>
            <p:nvPr/>
          </p:nvSpPr>
          <p:spPr>
            <a:xfrm>
              <a:off x="515169" y="2337261"/>
              <a:ext cx="258508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15169" y="2020164"/>
              <a:ext cx="2585081" cy="27699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مطالب </a:t>
              </a:r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A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342417" y="1353234"/>
            <a:ext cx="2880320" cy="1332760"/>
            <a:chOff x="3316274" y="2010639"/>
            <a:chExt cx="2585081" cy="1332760"/>
          </a:xfrm>
        </p:grpSpPr>
        <p:sp>
          <p:nvSpPr>
            <p:cNvPr id="20" name="TextBox 19"/>
            <p:cNvSpPr txBox="1"/>
            <p:nvPr/>
          </p:nvSpPr>
          <p:spPr>
            <a:xfrm>
              <a:off x="3316274" y="2327736"/>
              <a:ext cx="258508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316274" y="2010639"/>
              <a:ext cx="2585081" cy="276999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مطالب</a:t>
              </a:r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 B 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950834" y="3092493"/>
            <a:ext cx="2880320" cy="1332760"/>
            <a:chOff x="515169" y="2020164"/>
            <a:chExt cx="2585081" cy="1332760"/>
          </a:xfrm>
        </p:grpSpPr>
        <p:sp>
          <p:nvSpPr>
            <p:cNvPr id="23" name="TextBox 22"/>
            <p:cNvSpPr txBox="1"/>
            <p:nvPr/>
          </p:nvSpPr>
          <p:spPr>
            <a:xfrm>
              <a:off x="515169" y="2337261"/>
              <a:ext cx="258508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15169" y="2020164"/>
              <a:ext cx="2585081" cy="276999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مطالب</a:t>
              </a:r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 C 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342417" y="3092493"/>
            <a:ext cx="2880320" cy="1332760"/>
            <a:chOff x="3316274" y="2010639"/>
            <a:chExt cx="2585081" cy="1332760"/>
          </a:xfrm>
        </p:grpSpPr>
        <p:sp>
          <p:nvSpPr>
            <p:cNvPr id="26" name="TextBox 25"/>
            <p:cNvSpPr txBox="1"/>
            <p:nvPr/>
          </p:nvSpPr>
          <p:spPr>
            <a:xfrm>
              <a:off x="3316274" y="2327736"/>
              <a:ext cx="258508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316274" y="2010639"/>
              <a:ext cx="2585081" cy="276999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مطالب</a:t>
              </a:r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 D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9" name="Text Placeholder 4"/>
          <p:cNvSpPr txBox="1">
            <a:spLocks/>
          </p:cNvSpPr>
          <p:nvPr/>
        </p:nvSpPr>
        <p:spPr>
          <a:xfrm>
            <a:off x="636400" y="952551"/>
            <a:ext cx="7524328" cy="2634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200" dirty="0">
                <a:cs typeface="B Nazanin" panose="00000400000000000000" pitchFamily="2" charset="-78"/>
              </a:rPr>
              <a:t>این متن را می توان با متن خود جایگزین کرد</a:t>
            </a:r>
            <a:endParaRPr lang="ko-KR" altLang="en-US" sz="1200" dirty="0">
              <a:cs typeface="B Nazanin" panose="00000400000000000000" pitchFamily="2" charset="-78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F24B05EE-F314-5915-8D85-59899462A86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11188" y="1649413"/>
            <a:ext cx="563562" cy="2733674"/>
            <a:chOff x="385" y="1039"/>
            <a:chExt cx="355" cy="1722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CCC5081-847A-AA6D-D9FD-6A4B57C860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" y="2021"/>
              <a:ext cx="328" cy="740"/>
            </a:xfrm>
            <a:custGeom>
              <a:avLst/>
              <a:gdLst>
                <a:gd name="T0" fmla="*/ 92 w 136"/>
                <a:gd name="T1" fmla="*/ 158 h 312"/>
                <a:gd name="T2" fmla="*/ 92 w 136"/>
                <a:gd name="T3" fmla="*/ 154 h 312"/>
                <a:gd name="T4" fmla="*/ 106 w 136"/>
                <a:gd name="T5" fmla="*/ 125 h 312"/>
                <a:gd name="T6" fmla="*/ 132 w 136"/>
                <a:gd name="T7" fmla="*/ 46 h 312"/>
                <a:gd name="T8" fmla="*/ 135 w 136"/>
                <a:gd name="T9" fmla="*/ 28 h 312"/>
                <a:gd name="T10" fmla="*/ 123 w 136"/>
                <a:gd name="T11" fmla="*/ 5 h 312"/>
                <a:gd name="T12" fmla="*/ 96 w 136"/>
                <a:gd name="T13" fmla="*/ 8 h 312"/>
                <a:gd name="T14" fmla="*/ 79 w 136"/>
                <a:gd name="T15" fmla="*/ 32 h 312"/>
                <a:gd name="T16" fmla="*/ 64 w 136"/>
                <a:gd name="T17" fmla="*/ 73 h 312"/>
                <a:gd name="T18" fmla="*/ 63 w 136"/>
                <a:gd name="T19" fmla="*/ 71 h 312"/>
                <a:gd name="T20" fmla="*/ 39 w 136"/>
                <a:gd name="T21" fmla="*/ 23 h 312"/>
                <a:gd name="T22" fmla="*/ 15 w 136"/>
                <a:gd name="T23" fmla="*/ 14 h 312"/>
                <a:gd name="T24" fmla="*/ 1 w 136"/>
                <a:gd name="T25" fmla="*/ 30 h 312"/>
                <a:gd name="T26" fmla="*/ 1 w 136"/>
                <a:gd name="T27" fmla="*/ 42 h 312"/>
                <a:gd name="T28" fmla="*/ 41 w 136"/>
                <a:gd name="T29" fmla="*/ 154 h 312"/>
                <a:gd name="T30" fmla="*/ 41 w 136"/>
                <a:gd name="T31" fmla="*/ 160 h 312"/>
                <a:gd name="T32" fmla="*/ 23 w 136"/>
                <a:gd name="T33" fmla="*/ 196 h 312"/>
                <a:gd name="T34" fmla="*/ 13 w 136"/>
                <a:gd name="T35" fmla="*/ 224 h 312"/>
                <a:gd name="T36" fmla="*/ 4 w 136"/>
                <a:gd name="T37" fmla="*/ 257 h 312"/>
                <a:gd name="T38" fmla="*/ 3 w 136"/>
                <a:gd name="T39" fmla="*/ 267 h 312"/>
                <a:gd name="T40" fmla="*/ 3 w 136"/>
                <a:gd name="T41" fmla="*/ 286 h 312"/>
                <a:gd name="T42" fmla="*/ 19 w 136"/>
                <a:gd name="T43" fmla="*/ 303 h 312"/>
                <a:gd name="T44" fmla="*/ 42 w 136"/>
                <a:gd name="T45" fmla="*/ 295 h 312"/>
                <a:gd name="T46" fmla="*/ 51 w 136"/>
                <a:gd name="T47" fmla="*/ 278 h 312"/>
                <a:gd name="T48" fmla="*/ 65 w 136"/>
                <a:gd name="T49" fmla="*/ 243 h 312"/>
                <a:gd name="T50" fmla="*/ 69 w 136"/>
                <a:gd name="T51" fmla="*/ 254 h 312"/>
                <a:gd name="T52" fmla="*/ 86 w 136"/>
                <a:gd name="T53" fmla="*/ 296 h 312"/>
                <a:gd name="T54" fmla="*/ 103 w 136"/>
                <a:gd name="T55" fmla="*/ 309 h 312"/>
                <a:gd name="T56" fmla="*/ 134 w 136"/>
                <a:gd name="T57" fmla="*/ 288 h 312"/>
                <a:gd name="T58" fmla="*/ 132 w 136"/>
                <a:gd name="T59" fmla="*/ 277 h 312"/>
                <a:gd name="T60" fmla="*/ 92 w 136"/>
                <a:gd name="T61" fmla="*/ 158 h 312"/>
                <a:gd name="T62" fmla="*/ 71 w 136"/>
                <a:gd name="T63" fmla="*/ 178 h 312"/>
                <a:gd name="T64" fmla="*/ 49 w 136"/>
                <a:gd name="T65" fmla="*/ 258 h 312"/>
                <a:gd name="T66" fmla="*/ 34 w 136"/>
                <a:gd name="T67" fmla="*/ 288 h 312"/>
                <a:gd name="T68" fmla="*/ 22 w 136"/>
                <a:gd name="T69" fmla="*/ 293 h 312"/>
                <a:gd name="T70" fmla="*/ 12 w 136"/>
                <a:gd name="T71" fmla="*/ 283 h 312"/>
                <a:gd name="T72" fmla="*/ 11 w 136"/>
                <a:gd name="T73" fmla="*/ 272 h 312"/>
                <a:gd name="T74" fmla="*/ 11 w 136"/>
                <a:gd name="T75" fmla="*/ 271 h 312"/>
                <a:gd name="T76" fmla="*/ 12 w 136"/>
                <a:gd name="T77" fmla="*/ 261 h 312"/>
                <a:gd name="T78" fmla="*/ 12 w 136"/>
                <a:gd name="T79" fmla="*/ 261 h 312"/>
                <a:gd name="T80" fmla="*/ 13 w 136"/>
                <a:gd name="T81" fmla="*/ 261 h 312"/>
                <a:gd name="T82" fmla="*/ 14 w 136"/>
                <a:gd name="T83" fmla="*/ 257 h 312"/>
                <a:gd name="T84" fmla="*/ 22 w 136"/>
                <a:gd name="T85" fmla="*/ 229 h 312"/>
                <a:gd name="T86" fmla="*/ 22 w 136"/>
                <a:gd name="T87" fmla="*/ 225 h 312"/>
                <a:gd name="T88" fmla="*/ 21 w 136"/>
                <a:gd name="T89" fmla="*/ 224 h 312"/>
                <a:gd name="T90" fmla="*/ 22 w 136"/>
                <a:gd name="T91" fmla="*/ 224 h 312"/>
                <a:gd name="T92" fmla="*/ 23 w 136"/>
                <a:gd name="T93" fmla="*/ 224 h 312"/>
                <a:gd name="T94" fmla="*/ 31 w 136"/>
                <a:gd name="T95" fmla="*/ 201 h 312"/>
                <a:gd name="T96" fmla="*/ 31 w 136"/>
                <a:gd name="T97" fmla="*/ 200 h 312"/>
                <a:gd name="T98" fmla="*/ 32 w 136"/>
                <a:gd name="T99" fmla="*/ 200 h 312"/>
                <a:gd name="T100" fmla="*/ 35 w 136"/>
                <a:gd name="T101" fmla="*/ 195 h 312"/>
                <a:gd name="T102" fmla="*/ 43 w 136"/>
                <a:gd name="T103" fmla="*/ 177 h 312"/>
                <a:gd name="T104" fmla="*/ 66 w 136"/>
                <a:gd name="T105" fmla="*/ 161 h 312"/>
                <a:gd name="T106" fmla="*/ 72 w 136"/>
                <a:gd name="T107" fmla="*/ 167 h 312"/>
                <a:gd name="T108" fmla="*/ 71 w 136"/>
                <a:gd name="T109" fmla="*/ 178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6" h="312">
                  <a:moveTo>
                    <a:pt x="92" y="158"/>
                  </a:moveTo>
                  <a:cubicBezTo>
                    <a:pt x="91" y="156"/>
                    <a:pt x="91" y="155"/>
                    <a:pt x="92" y="154"/>
                  </a:cubicBezTo>
                  <a:cubicBezTo>
                    <a:pt x="98" y="145"/>
                    <a:pt x="102" y="135"/>
                    <a:pt x="106" y="125"/>
                  </a:cubicBezTo>
                  <a:cubicBezTo>
                    <a:pt x="115" y="99"/>
                    <a:pt x="123" y="73"/>
                    <a:pt x="132" y="46"/>
                  </a:cubicBezTo>
                  <a:cubicBezTo>
                    <a:pt x="134" y="40"/>
                    <a:pt x="136" y="34"/>
                    <a:pt x="135" y="28"/>
                  </a:cubicBezTo>
                  <a:cubicBezTo>
                    <a:pt x="134" y="19"/>
                    <a:pt x="132" y="9"/>
                    <a:pt x="123" y="5"/>
                  </a:cubicBezTo>
                  <a:cubicBezTo>
                    <a:pt x="113" y="0"/>
                    <a:pt x="104" y="3"/>
                    <a:pt x="96" y="8"/>
                  </a:cubicBezTo>
                  <a:cubicBezTo>
                    <a:pt x="87" y="14"/>
                    <a:pt x="83" y="23"/>
                    <a:pt x="79" y="32"/>
                  </a:cubicBezTo>
                  <a:cubicBezTo>
                    <a:pt x="74" y="45"/>
                    <a:pt x="69" y="59"/>
                    <a:pt x="64" y="73"/>
                  </a:cubicBezTo>
                  <a:cubicBezTo>
                    <a:pt x="63" y="73"/>
                    <a:pt x="63" y="72"/>
                    <a:pt x="63" y="71"/>
                  </a:cubicBezTo>
                  <a:cubicBezTo>
                    <a:pt x="56" y="54"/>
                    <a:pt x="49" y="38"/>
                    <a:pt x="39" y="23"/>
                  </a:cubicBezTo>
                  <a:cubicBezTo>
                    <a:pt x="33" y="14"/>
                    <a:pt x="24" y="13"/>
                    <a:pt x="15" y="14"/>
                  </a:cubicBezTo>
                  <a:cubicBezTo>
                    <a:pt x="7" y="15"/>
                    <a:pt x="3" y="22"/>
                    <a:pt x="1" y="30"/>
                  </a:cubicBezTo>
                  <a:cubicBezTo>
                    <a:pt x="0" y="34"/>
                    <a:pt x="0" y="38"/>
                    <a:pt x="1" y="42"/>
                  </a:cubicBezTo>
                  <a:cubicBezTo>
                    <a:pt x="8" y="81"/>
                    <a:pt x="24" y="118"/>
                    <a:pt x="41" y="154"/>
                  </a:cubicBezTo>
                  <a:cubicBezTo>
                    <a:pt x="42" y="156"/>
                    <a:pt x="42" y="157"/>
                    <a:pt x="41" y="160"/>
                  </a:cubicBezTo>
                  <a:cubicBezTo>
                    <a:pt x="34" y="171"/>
                    <a:pt x="29" y="184"/>
                    <a:pt x="23" y="196"/>
                  </a:cubicBezTo>
                  <a:cubicBezTo>
                    <a:pt x="19" y="205"/>
                    <a:pt x="16" y="215"/>
                    <a:pt x="13" y="224"/>
                  </a:cubicBezTo>
                  <a:cubicBezTo>
                    <a:pt x="9" y="235"/>
                    <a:pt x="7" y="246"/>
                    <a:pt x="4" y="257"/>
                  </a:cubicBezTo>
                  <a:cubicBezTo>
                    <a:pt x="3" y="261"/>
                    <a:pt x="2" y="264"/>
                    <a:pt x="3" y="267"/>
                  </a:cubicBezTo>
                  <a:cubicBezTo>
                    <a:pt x="1" y="273"/>
                    <a:pt x="1" y="279"/>
                    <a:pt x="3" y="286"/>
                  </a:cubicBezTo>
                  <a:cubicBezTo>
                    <a:pt x="5" y="295"/>
                    <a:pt x="10" y="301"/>
                    <a:pt x="19" y="303"/>
                  </a:cubicBezTo>
                  <a:cubicBezTo>
                    <a:pt x="28" y="305"/>
                    <a:pt x="36" y="302"/>
                    <a:pt x="42" y="295"/>
                  </a:cubicBezTo>
                  <a:cubicBezTo>
                    <a:pt x="45" y="289"/>
                    <a:pt x="49" y="284"/>
                    <a:pt x="51" y="278"/>
                  </a:cubicBezTo>
                  <a:cubicBezTo>
                    <a:pt x="56" y="266"/>
                    <a:pt x="60" y="255"/>
                    <a:pt x="65" y="243"/>
                  </a:cubicBezTo>
                  <a:cubicBezTo>
                    <a:pt x="67" y="247"/>
                    <a:pt x="68" y="250"/>
                    <a:pt x="69" y="254"/>
                  </a:cubicBezTo>
                  <a:cubicBezTo>
                    <a:pt x="72" y="269"/>
                    <a:pt x="78" y="283"/>
                    <a:pt x="86" y="296"/>
                  </a:cubicBezTo>
                  <a:cubicBezTo>
                    <a:pt x="90" y="303"/>
                    <a:pt x="95" y="307"/>
                    <a:pt x="103" y="309"/>
                  </a:cubicBezTo>
                  <a:cubicBezTo>
                    <a:pt x="120" y="312"/>
                    <a:pt x="133" y="304"/>
                    <a:pt x="134" y="288"/>
                  </a:cubicBezTo>
                  <a:cubicBezTo>
                    <a:pt x="134" y="285"/>
                    <a:pt x="133" y="281"/>
                    <a:pt x="132" y="277"/>
                  </a:cubicBezTo>
                  <a:cubicBezTo>
                    <a:pt x="120" y="237"/>
                    <a:pt x="111" y="196"/>
                    <a:pt x="92" y="158"/>
                  </a:cubicBezTo>
                  <a:close/>
                  <a:moveTo>
                    <a:pt x="71" y="178"/>
                  </a:moveTo>
                  <a:cubicBezTo>
                    <a:pt x="67" y="206"/>
                    <a:pt x="59" y="232"/>
                    <a:pt x="49" y="258"/>
                  </a:cubicBezTo>
                  <a:cubicBezTo>
                    <a:pt x="44" y="268"/>
                    <a:pt x="41" y="279"/>
                    <a:pt x="34" y="288"/>
                  </a:cubicBezTo>
                  <a:cubicBezTo>
                    <a:pt x="31" y="292"/>
                    <a:pt x="27" y="294"/>
                    <a:pt x="22" y="293"/>
                  </a:cubicBezTo>
                  <a:cubicBezTo>
                    <a:pt x="17" y="292"/>
                    <a:pt x="14" y="288"/>
                    <a:pt x="12" y="283"/>
                  </a:cubicBezTo>
                  <a:cubicBezTo>
                    <a:pt x="11" y="279"/>
                    <a:pt x="11" y="275"/>
                    <a:pt x="11" y="272"/>
                  </a:cubicBezTo>
                  <a:cubicBezTo>
                    <a:pt x="11" y="272"/>
                    <a:pt x="11" y="271"/>
                    <a:pt x="11" y="271"/>
                  </a:cubicBezTo>
                  <a:cubicBezTo>
                    <a:pt x="14" y="268"/>
                    <a:pt x="13" y="264"/>
                    <a:pt x="12" y="261"/>
                  </a:cubicBezTo>
                  <a:cubicBezTo>
                    <a:pt x="12" y="261"/>
                    <a:pt x="12" y="261"/>
                    <a:pt x="12" y="261"/>
                  </a:cubicBezTo>
                  <a:cubicBezTo>
                    <a:pt x="12" y="261"/>
                    <a:pt x="12" y="261"/>
                    <a:pt x="13" y="261"/>
                  </a:cubicBezTo>
                  <a:cubicBezTo>
                    <a:pt x="14" y="260"/>
                    <a:pt x="14" y="259"/>
                    <a:pt x="14" y="257"/>
                  </a:cubicBezTo>
                  <a:cubicBezTo>
                    <a:pt x="16" y="248"/>
                    <a:pt x="19" y="239"/>
                    <a:pt x="22" y="229"/>
                  </a:cubicBezTo>
                  <a:cubicBezTo>
                    <a:pt x="22" y="228"/>
                    <a:pt x="23" y="226"/>
                    <a:pt x="22" y="225"/>
                  </a:cubicBezTo>
                  <a:cubicBezTo>
                    <a:pt x="22" y="225"/>
                    <a:pt x="22" y="224"/>
                    <a:pt x="21" y="224"/>
                  </a:cubicBezTo>
                  <a:cubicBezTo>
                    <a:pt x="21" y="224"/>
                    <a:pt x="22" y="224"/>
                    <a:pt x="22" y="224"/>
                  </a:cubicBezTo>
                  <a:cubicBezTo>
                    <a:pt x="22" y="224"/>
                    <a:pt x="22" y="224"/>
                    <a:pt x="23" y="224"/>
                  </a:cubicBezTo>
                  <a:cubicBezTo>
                    <a:pt x="27" y="217"/>
                    <a:pt x="30" y="209"/>
                    <a:pt x="31" y="201"/>
                  </a:cubicBezTo>
                  <a:cubicBezTo>
                    <a:pt x="31" y="200"/>
                    <a:pt x="31" y="200"/>
                    <a:pt x="31" y="200"/>
                  </a:cubicBezTo>
                  <a:cubicBezTo>
                    <a:pt x="31" y="200"/>
                    <a:pt x="31" y="200"/>
                    <a:pt x="32" y="200"/>
                  </a:cubicBezTo>
                  <a:cubicBezTo>
                    <a:pt x="33" y="199"/>
                    <a:pt x="34" y="197"/>
                    <a:pt x="35" y="195"/>
                  </a:cubicBezTo>
                  <a:cubicBezTo>
                    <a:pt x="37" y="189"/>
                    <a:pt x="40" y="183"/>
                    <a:pt x="43" y="177"/>
                  </a:cubicBezTo>
                  <a:cubicBezTo>
                    <a:pt x="47" y="166"/>
                    <a:pt x="56" y="163"/>
                    <a:pt x="66" y="161"/>
                  </a:cubicBezTo>
                  <a:cubicBezTo>
                    <a:pt x="70" y="161"/>
                    <a:pt x="72" y="163"/>
                    <a:pt x="72" y="167"/>
                  </a:cubicBezTo>
                  <a:cubicBezTo>
                    <a:pt x="72" y="170"/>
                    <a:pt x="71" y="174"/>
                    <a:pt x="71" y="178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ABA4A65-2166-A0BE-17F4-3C337F9138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" y="1039"/>
              <a:ext cx="353" cy="709"/>
            </a:xfrm>
            <a:custGeom>
              <a:avLst/>
              <a:gdLst>
                <a:gd name="T0" fmla="*/ 132 w 146"/>
                <a:gd name="T1" fmla="*/ 2 h 299"/>
                <a:gd name="T2" fmla="*/ 108 w 146"/>
                <a:gd name="T3" fmla="*/ 10 h 299"/>
                <a:gd name="T4" fmla="*/ 74 w 146"/>
                <a:gd name="T5" fmla="*/ 77 h 299"/>
                <a:gd name="T6" fmla="*/ 68 w 146"/>
                <a:gd name="T7" fmla="*/ 101 h 299"/>
                <a:gd name="T8" fmla="*/ 52 w 146"/>
                <a:gd name="T9" fmla="*/ 53 h 299"/>
                <a:gd name="T10" fmla="*/ 31 w 146"/>
                <a:gd name="T11" fmla="*/ 14 h 299"/>
                <a:gd name="T12" fmla="*/ 10 w 146"/>
                <a:gd name="T13" fmla="*/ 9 h 299"/>
                <a:gd name="T14" fmla="*/ 0 w 146"/>
                <a:gd name="T15" fmla="*/ 25 h 299"/>
                <a:gd name="T16" fmla="*/ 5 w 146"/>
                <a:gd name="T17" fmla="*/ 57 h 299"/>
                <a:gd name="T18" fmla="*/ 41 w 146"/>
                <a:gd name="T19" fmla="*/ 137 h 299"/>
                <a:gd name="T20" fmla="*/ 51 w 146"/>
                <a:gd name="T21" fmla="*/ 152 h 299"/>
                <a:gd name="T22" fmla="*/ 53 w 146"/>
                <a:gd name="T23" fmla="*/ 159 h 299"/>
                <a:gd name="T24" fmla="*/ 46 w 146"/>
                <a:gd name="T25" fmla="*/ 201 h 299"/>
                <a:gd name="T26" fmla="*/ 47 w 146"/>
                <a:gd name="T27" fmla="*/ 261 h 299"/>
                <a:gd name="T28" fmla="*/ 52 w 146"/>
                <a:gd name="T29" fmla="*/ 287 h 299"/>
                <a:gd name="T30" fmla="*/ 68 w 146"/>
                <a:gd name="T31" fmla="*/ 299 h 299"/>
                <a:gd name="T32" fmla="*/ 83 w 146"/>
                <a:gd name="T33" fmla="*/ 292 h 299"/>
                <a:gd name="T34" fmla="*/ 91 w 146"/>
                <a:gd name="T35" fmla="*/ 266 h 299"/>
                <a:gd name="T36" fmla="*/ 90 w 146"/>
                <a:gd name="T37" fmla="*/ 258 h 299"/>
                <a:gd name="T38" fmla="*/ 90 w 146"/>
                <a:gd name="T39" fmla="*/ 208 h 299"/>
                <a:gd name="T40" fmla="*/ 89 w 146"/>
                <a:gd name="T41" fmla="*/ 184 h 299"/>
                <a:gd name="T42" fmla="*/ 89 w 146"/>
                <a:gd name="T43" fmla="*/ 184 h 299"/>
                <a:gd name="T44" fmla="*/ 86 w 146"/>
                <a:gd name="T45" fmla="*/ 165 h 299"/>
                <a:gd name="T46" fmla="*/ 88 w 146"/>
                <a:gd name="T47" fmla="*/ 158 h 299"/>
                <a:gd name="T48" fmla="*/ 100 w 146"/>
                <a:gd name="T49" fmla="*/ 144 h 299"/>
                <a:gd name="T50" fmla="*/ 131 w 146"/>
                <a:gd name="T51" fmla="*/ 66 h 299"/>
                <a:gd name="T52" fmla="*/ 144 w 146"/>
                <a:gd name="T53" fmla="*/ 26 h 299"/>
                <a:gd name="T54" fmla="*/ 132 w 146"/>
                <a:gd name="T55" fmla="*/ 2 h 299"/>
                <a:gd name="T56" fmla="*/ 63 w 146"/>
                <a:gd name="T57" fmla="*/ 147 h 299"/>
                <a:gd name="T58" fmla="*/ 54 w 146"/>
                <a:gd name="T59" fmla="*/ 141 h 299"/>
                <a:gd name="T60" fmla="*/ 33 w 146"/>
                <a:gd name="T61" fmla="*/ 102 h 299"/>
                <a:gd name="T62" fmla="*/ 11 w 146"/>
                <a:gd name="T63" fmla="*/ 45 h 299"/>
                <a:gd name="T64" fmla="*/ 9 w 146"/>
                <a:gd name="T65" fmla="*/ 25 h 299"/>
                <a:gd name="T66" fmla="*/ 14 w 146"/>
                <a:gd name="T67" fmla="*/ 16 h 299"/>
                <a:gd name="T68" fmla="*/ 24 w 146"/>
                <a:gd name="T69" fmla="*/ 20 h 299"/>
                <a:gd name="T70" fmla="*/ 42 w 146"/>
                <a:gd name="T71" fmla="*/ 55 h 299"/>
                <a:gd name="T72" fmla="*/ 67 w 146"/>
                <a:gd name="T73" fmla="*/ 133 h 299"/>
                <a:gd name="T74" fmla="*/ 67 w 146"/>
                <a:gd name="T75" fmla="*/ 138 h 299"/>
                <a:gd name="T76" fmla="*/ 63 w 146"/>
                <a:gd name="T77" fmla="*/ 14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6" h="299">
                  <a:moveTo>
                    <a:pt x="132" y="2"/>
                  </a:moveTo>
                  <a:cubicBezTo>
                    <a:pt x="122" y="0"/>
                    <a:pt x="114" y="2"/>
                    <a:pt x="108" y="10"/>
                  </a:cubicBezTo>
                  <a:cubicBezTo>
                    <a:pt x="94" y="31"/>
                    <a:pt x="82" y="53"/>
                    <a:pt x="74" y="77"/>
                  </a:cubicBezTo>
                  <a:cubicBezTo>
                    <a:pt x="72" y="85"/>
                    <a:pt x="70" y="92"/>
                    <a:pt x="68" y="101"/>
                  </a:cubicBezTo>
                  <a:cubicBezTo>
                    <a:pt x="63" y="84"/>
                    <a:pt x="58" y="68"/>
                    <a:pt x="52" y="53"/>
                  </a:cubicBezTo>
                  <a:cubicBezTo>
                    <a:pt x="45" y="40"/>
                    <a:pt x="41" y="25"/>
                    <a:pt x="31" y="14"/>
                  </a:cubicBezTo>
                  <a:cubicBezTo>
                    <a:pt x="24" y="7"/>
                    <a:pt x="19" y="5"/>
                    <a:pt x="10" y="9"/>
                  </a:cubicBezTo>
                  <a:cubicBezTo>
                    <a:pt x="4" y="11"/>
                    <a:pt x="0" y="17"/>
                    <a:pt x="0" y="25"/>
                  </a:cubicBezTo>
                  <a:cubicBezTo>
                    <a:pt x="0" y="36"/>
                    <a:pt x="1" y="47"/>
                    <a:pt x="5" y="57"/>
                  </a:cubicBezTo>
                  <a:cubicBezTo>
                    <a:pt x="14" y="84"/>
                    <a:pt x="26" y="112"/>
                    <a:pt x="41" y="137"/>
                  </a:cubicBezTo>
                  <a:cubicBezTo>
                    <a:pt x="44" y="143"/>
                    <a:pt x="46" y="149"/>
                    <a:pt x="51" y="152"/>
                  </a:cubicBezTo>
                  <a:cubicBezTo>
                    <a:pt x="54" y="154"/>
                    <a:pt x="54" y="156"/>
                    <a:pt x="53" y="159"/>
                  </a:cubicBezTo>
                  <a:cubicBezTo>
                    <a:pt x="49" y="173"/>
                    <a:pt x="47" y="187"/>
                    <a:pt x="46" y="201"/>
                  </a:cubicBezTo>
                  <a:cubicBezTo>
                    <a:pt x="45" y="221"/>
                    <a:pt x="47" y="241"/>
                    <a:pt x="47" y="261"/>
                  </a:cubicBezTo>
                  <a:cubicBezTo>
                    <a:pt x="48" y="270"/>
                    <a:pt x="49" y="279"/>
                    <a:pt x="52" y="287"/>
                  </a:cubicBezTo>
                  <a:cubicBezTo>
                    <a:pt x="55" y="295"/>
                    <a:pt x="60" y="299"/>
                    <a:pt x="68" y="299"/>
                  </a:cubicBezTo>
                  <a:cubicBezTo>
                    <a:pt x="74" y="299"/>
                    <a:pt x="79" y="296"/>
                    <a:pt x="83" y="292"/>
                  </a:cubicBezTo>
                  <a:cubicBezTo>
                    <a:pt x="89" y="284"/>
                    <a:pt x="90" y="275"/>
                    <a:pt x="91" y="266"/>
                  </a:cubicBezTo>
                  <a:cubicBezTo>
                    <a:pt x="89" y="264"/>
                    <a:pt x="90" y="261"/>
                    <a:pt x="90" y="258"/>
                  </a:cubicBezTo>
                  <a:cubicBezTo>
                    <a:pt x="93" y="241"/>
                    <a:pt x="90" y="225"/>
                    <a:pt x="90" y="208"/>
                  </a:cubicBezTo>
                  <a:cubicBezTo>
                    <a:pt x="89" y="200"/>
                    <a:pt x="87" y="192"/>
                    <a:pt x="89" y="184"/>
                  </a:cubicBezTo>
                  <a:cubicBezTo>
                    <a:pt x="89" y="184"/>
                    <a:pt x="89" y="184"/>
                    <a:pt x="89" y="184"/>
                  </a:cubicBezTo>
                  <a:cubicBezTo>
                    <a:pt x="88" y="178"/>
                    <a:pt x="87" y="171"/>
                    <a:pt x="86" y="165"/>
                  </a:cubicBezTo>
                  <a:cubicBezTo>
                    <a:pt x="86" y="163"/>
                    <a:pt x="85" y="160"/>
                    <a:pt x="88" y="158"/>
                  </a:cubicBezTo>
                  <a:cubicBezTo>
                    <a:pt x="94" y="155"/>
                    <a:pt x="97" y="149"/>
                    <a:pt x="100" y="144"/>
                  </a:cubicBezTo>
                  <a:cubicBezTo>
                    <a:pt x="113" y="119"/>
                    <a:pt x="123" y="92"/>
                    <a:pt x="131" y="66"/>
                  </a:cubicBezTo>
                  <a:cubicBezTo>
                    <a:pt x="136" y="53"/>
                    <a:pt x="141" y="40"/>
                    <a:pt x="144" y="26"/>
                  </a:cubicBezTo>
                  <a:cubicBezTo>
                    <a:pt x="146" y="14"/>
                    <a:pt x="141" y="4"/>
                    <a:pt x="132" y="2"/>
                  </a:cubicBezTo>
                  <a:close/>
                  <a:moveTo>
                    <a:pt x="63" y="147"/>
                  </a:moveTo>
                  <a:cubicBezTo>
                    <a:pt x="59" y="148"/>
                    <a:pt x="56" y="145"/>
                    <a:pt x="54" y="141"/>
                  </a:cubicBezTo>
                  <a:cubicBezTo>
                    <a:pt x="46" y="129"/>
                    <a:pt x="39" y="116"/>
                    <a:pt x="33" y="102"/>
                  </a:cubicBezTo>
                  <a:cubicBezTo>
                    <a:pt x="25" y="83"/>
                    <a:pt x="16" y="64"/>
                    <a:pt x="11" y="45"/>
                  </a:cubicBezTo>
                  <a:cubicBezTo>
                    <a:pt x="9" y="38"/>
                    <a:pt x="9" y="32"/>
                    <a:pt x="9" y="25"/>
                  </a:cubicBezTo>
                  <a:cubicBezTo>
                    <a:pt x="9" y="21"/>
                    <a:pt x="10" y="18"/>
                    <a:pt x="14" y="16"/>
                  </a:cubicBezTo>
                  <a:cubicBezTo>
                    <a:pt x="19" y="15"/>
                    <a:pt x="22" y="17"/>
                    <a:pt x="24" y="20"/>
                  </a:cubicBezTo>
                  <a:cubicBezTo>
                    <a:pt x="33" y="30"/>
                    <a:pt x="37" y="43"/>
                    <a:pt x="42" y="55"/>
                  </a:cubicBezTo>
                  <a:cubicBezTo>
                    <a:pt x="53" y="80"/>
                    <a:pt x="61" y="106"/>
                    <a:pt x="67" y="133"/>
                  </a:cubicBezTo>
                  <a:cubicBezTo>
                    <a:pt x="67" y="135"/>
                    <a:pt x="67" y="137"/>
                    <a:pt x="67" y="138"/>
                  </a:cubicBezTo>
                  <a:cubicBezTo>
                    <a:pt x="67" y="142"/>
                    <a:pt x="67" y="146"/>
                    <a:pt x="63" y="147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26580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/>
        </p:nvGrpSpPr>
        <p:grpSpPr>
          <a:xfrm>
            <a:off x="0" y="0"/>
            <a:ext cx="9036496" cy="5020022"/>
            <a:chOff x="10190163" y="-17463"/>
            <a:chExt cx="9164637" cy="5164138"/>
          </a:xfrm>
          <a:solidFill>
            <a:srgbClr val="0DD2D9">
              <a:alpha val="14000"/>
            </a:srgbClr>
          </a:solidFill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10190163" y="347662"/>
              <a:ext cx="334963" cy="288925"/>
            </a:xfrm>
            <a:custGeom>
              <a:avLst/>
              <a:gdLst>
                <a:gd name="T0" fmla="*/ 0 w 143"/>
                <a:gd name="T1" fmla="*/ 42 h 118"/>
                <a:gd name="T2" fmla="*/ 104 w 143"/>
                <a:gd name="T3" fmla="*/ 2 h 118"/>
                <a:gd name="T4" fmla="*/ 125 w 143"/>
                <a:gd name="T5" fmla="*/ 7 h 118"/>
                <a:gd name="T6" fmla="*/ 112 w 143"/>
                <a:gd name="T7" fmla="*/ 26 h 118"/>
                <a:gd name="T8" fmla="*/ 48 w 143"/>
                <a:gd name="T9" fmla="*/ 57 h 118"/>
                <a:gd name="T10" fmla="*/ 104 w 143"/>
                <a:gd name="T11" fmla="*/ 76 h 118"/>
                <a:gd name="T12" fmla="*/ 131 w 143"/>
                <a:gd name="T13" fmla="*/ 93 h 118"/>
                <a:gd name="T14" fmla="*/ 143 w 143"/>
                <a:gd name="T15" fmla="*/ 113 h 118"/>
                <a:gd name="T16" fmla="*/ 119 w 143"/>
                <a:gd name="T17" fmla="*/ 118 h 118"/>
                <a:gd name="T18" fmla="*/ 86 w 143"/>
                <a:gd name="T19" fmla="*/ 109 h 118"/>
                <a:gd name="T20" fmla="*/ 0 w 143"/>
                <a:gd name="T21" fmla="*/ 70 h 118"/>
                <a:gd name="T22" fmla="*/ 0 w 143"/>
                <a:gd name="T23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118">
                  <a:moveTo>
                    <a:pt x="0" y="42"/>
                  </a:moveTo>
                  <a:cubicBezTo>
                    <a:pt x="34" y="29"/>
                    <a:pt x="69" y="15"/>
                    <a:pt x="104" y="2"/>
                  </a:cubicBezTo>
                  <a:cubicBezTo>
                    <a:pt x="110" y="0"/>
                    <a:pt x="118" y="6"/>
                    <a:pt x="125" y="7"/>
                  </a:cubicBezTo>
                  <a:cubicBezTo>
                    <a:pt x="121" y="14"/>
                    <a:pt x="118" y="23"/>
                    <a:pt x="112" y="26"/>
                  </a:cubicBezTo>
                  <a:cubicBezTo>
                    <a:pt x="90" y="38"/>
                    <a:pt x="67" y="48"/>
                    <a:pt x="48" y="57"/>
                  </a:cubicBezTo>
                  <a:cubicBezTo>
                    <a:pt x="63" y="62"/>
                    <a:pt x="84" y="68"/>
                    <a:pt x="104" y="76"/>
                  </a:cubicBezTo>
                  <a:cubicBezTo>
                    <a:pt x="114" y="79"/>
                    <a:pt x="123" y="85"/>
                    <a:pt x="131" y="93"/>
                  </a:cubicBezTo>
                  <a:cubicBezTo>
                    <a:pt x="136" y="98"/>
                    <a:pt x="139" y="106"/>
                    <a:pt x="143" y="113"/>
                  </a:cubicBezTo>
                  <a:cubicBezTo>
                    <a:pt x="135" y="115"/>
                    <a:pt x="127" y="118"/>
                    <a:pt x="119" y="118"/>
                  </a:cubicBezTo>
                  <a:cubicBezTo>
                    <a:pt x="108" y="116"/>
                    <a:pt x="96" y="113"/>
                    <a:pt x="86" y="109"/>
                  </a:cubicBezTo>
                  <a:cubicBezTo>
                    <a:pt x="57" y="97"/>
                    <a:pt x="29" y="83"/>
                    <a:pt x="0" y="70"/>
                  </a:cubicBezTo>
                  <a:cubicBezTo>
                    <a:pt x="0" y="61"/>
                    <a:pt x="0" y="51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10204450" y="2185987"/>
              <a:ext cx="277813" cy="354013"/>
            </a:xfrm>
            <a:custGeom>
              <a:avLst/>
              <a:gdLst>
                <a:gd name="T0" fmla="*/ 42 w 119"/>
                <a:gd name="T1" fmla="*/ 144 h 144"/>
                <a:gd name="T2" fmla="*/ 2 w 119"/>
                <a:gd name="T3" fmla="*/ 40 h 144"/>
                <a:gd name="T4" fmla="*/ 7 w 119"/>
                <a:gd name="T5" fmla="*/ 19 h 144"/>
                <a:gd name="T6" fmla="*/ 26 w 119"/>
                <a:gd name="T7" fmla="*/ 31 h 144"/>
                <a:gd name="T8" fmla="*/ 55 w 119"/>
                <a:gd name="T9" fmla="*/ 92 h 144"/>
                <a:gd name="T10" fmla="*/ 92 w 119"/>
                <a:gd name="T11" fmla="*/ 14 h 144"/>
                <a:gd name="T12" fmla="*/ 112 w 119"/>
                <a:gd name="T13" fmla="*/ 0 h 144"/>
                <a:gd name="T14" fmla="*/ 117 w 119"/>
                <a:gd name="T15" fmla="*/ 25 h 144"/>
                <a:gd name="T16" fmla="*/ 82 w 119"/>
                <a:gd name="T17" fmla="*/ 125 h 144"/>
                <a:gd name="T18" fmla="*/ 66 w 119"/>
                <a:gd name="T19" fmla="*/ 144 h 144"/>
                <a:gd name="T20" fmla="*/ 42 w 119"/>
                <a:gd name="T21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44">
                  <a:moveTo>
                    <a:pt x="42" y="144"/>
                  </a:moveTo>
                  <a:cubicBezTo>
                    <a:pt x="28" y="109"/>
                    <a:pt x="15" y="75"/>
                    <a:pt x="2" y="40"/>
                  </a:cubicBezTo>
                  <a:cubicBezTo>
                    <a:pt x="0" y="34"/>
                    <a:pt x="5" y="26"/>
                    <a:pt x="7" y="19"/>
                  </a:cubicBezTo>
                  <a:cubicBezTo>
                    <a:pt x="13" y="23"/>
                    <a:pt x="22" y="25"/>
                    <a:pt x="26" y="31"/>
                  </a:cubicBezTo>
                  <a:cubicBezTo>
                    <a:pt x="38" y="53"/>
                    <a:pt x="48" y="77"/>
                    <a:pt x="55" y="92"/>
                  </a:cubicBezTo>
                  <a:cubicBezTo>
                    <a:pt x="65" y="71"/>
                    <a:pt x="78" y="42"/>
                    <a:pt x="92" y="14"/>
                  </a:cubicBezTo>
                  <a:cubicBezTo>
                    <a:pt x="95" y="8"/>
                    <a:pt x="105" y="5"/>
                    <a:pt x="112" y="0"/>
                  </a:cubicBezTo>
                  <a:cubicBezTo>
                    <a:pt x="114" y="9"/>
                    <a:pt x="119" y="18"/>
                    <a:pt x="117" y="25"/>
                  </a:cubicBezTo>
                  <a:cubicBezTo>
                    <a:pt x="107" y="59"/>
                    <a:pt x="95" y="92"/>
                    <a:pt x="82" y="125"/>
                  </a:cubicBezTo>
                  <a:cubicBezTo>
                    <a:pt x="80" y="132"/>
                    <a:pt x="71" y="138"/>
                    <a:pt x="66" y="144"/>
                  </a:cubicBezTo>
                  <a:cubicBezTo>
                    <a:pt x="58" y="144"/>
                    <a:pt x="50" y="144"/>
                    <a:pt x="42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14109700" y="25400"/>
              <a:ext cx="287338" cy="241300"/>
            </a:xfrm>
            <a:custGeom>
              <a:avLst/>
              <a:gdLst>
                <a:gd name="T0" fmla="*/ 123 w 123"/>
                <a:gd name="T1" fmla="*/ 61 h 98"/>
                <a:gd name="T2" fmla="*/ 107 w 123"/>
                <a:gd name="T3" fmla="*/ 65 h 98"/>
                <a:gd name="T4" fmla="*/ 21 w 123"/>
                <a:gd name="T5" fmla="*/ 96 h 98"/>
                <a:gd name="T6" fmla="*/ 0 w 123"/>
                <a:gd name="T7" fmla="*/ 93 h 98"/>
                <a:gd name="T8" fmla="*/ 11 w 123"/>
                <a:gd name="T9" fmla="*/ 74 h 98"/>
                <a:gd name="T10" fmla="*/ 70 w 123"/>
                <a:gd name="T11" fmla="*/ 45 h 98"/>
                <a:gd name="T12" fmla="*/ 7 w 123"/>
                <a:gd name="T13" fmla="*/ 0 h 98"/>
                <a:gd name="T14" fmla="*/ 38 w 123"/>
                <a:gd name="T15" fmla="*/ 2 h 98"/>
                <a:gd name="T16" fmla="*/ 107 w 123"/>
                <a:gd name="T17" fmla="*/ 27 h 98"/>
                <a:gd name="T18" fmla="*/ 123 w 123"/>
                <a:gd name="T19" fmla="*/ 29 h 98"/>
                <a:gd name="T20" fmla="*/ 123 w 123"/>
                <a:gd name="T21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98">
                  <a:moveTo>
                    <a:pt x="123" y="61"/>
                  </a:moveTo>
                  <a:cubicBezTo>
                    <a:pt x="117" y="62"/>
                    <a:pt x="112" y="63"/>
                    <a:pt x="107" y="65"/>
                  </a:cubicBezTo>
                  <a:cubicBezTo>
                    <a:pt x="78" y="75"/>
                    <a:pt x="50" y="86"/>
                    <a:pt x="21" y="96"/>
                  </a:cubicBezTo>
                  <a:cubicBezTo>
                    <a:pt x="15" y="98"/>
                    <a:pt x="7" y="94"/>
                    <a:pt x="0" y="93"/>
                  </a:cubicBezTo>
                  <a:cubicBezTo>
                    <a:pt x="4" y="87"/>
                    <a:pt x="6" y="77"/>
                    <a:pt x="11" y="74"/>
                  </a:cubicBezTo>
                  <a:cubicBezTo>
                    <a:pt x="30" y="63"/>
                    <a:pt x="51" y="54"/>
                    <a:pt x="70" y="45"/>
                  </a:cubicBezTo>
                  <a:cubicBezTo>
                    <a:pt x="50" y="35"/>
                    <a:pt x="21" y="32"/>
                    <a:pt x="7" y="0"/>
                  </a:cubicBezTo>
                  <a:cubicBezTo>
                    <a:pt x="20" y="1"/>
                    <a:pt x="29" y="0"/>
                    <a:pt x="38" y="2"/>
                  </a:cubicBezTo>
                  <a:cubicBezTo>
                    <a:pt x="61" y="10"/>
                    <a:pt x="84" y="19"/>
                    <a:pt x="107" y="27"/>
                  </a:cubicBezTo>
                  <a:cubicBezTo>
                    <a:pt x="112" y="29"/>
                    <a:pt x="117" y="28"/>
                    <a:pt x="123" y="29"/>
                  </a:cubicBezTo>
                  <a:cubicBezTo>
                    <a:pt x="123" y="40"/>
                    <a:pt x="123" y="50"/>
                    <a:pt x="123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14103350" y="2270125"/>
              <a:ext cx="230188" cy="269875"/>
            </a:xfrm>
            <a:custGeom>
              <a:avLst/>
              <a:gdLst>
                <a:gd name="T0" fmla="*/ 30 w 99"/>
                <a:gd name="T1" fmla="*/ 110 h 110"/>
                <a:gd name="T2" fmla="*/ 2 w 99"/>
                <a:gd name="T3" fmla="*/ 7 h 110"/>
                <a:gd name="T4" fmla="*/ 45 w 99"/>
                <a:gd name="T5" fmla="*/ 71 h 110"/>
                <a:gd name="T6" fmla="*/ 77 w 99"/>
                <a:gd name="T7" fmla="*/ 9 h 110"/>
                <a:gd name="T8" fmla="*/ 93 w 99"/>
                <a:gd name="T9" fmla="*/ 0 h 110"/>
                <a:gd name="T10" fmla="*/ 97 w 99"/>
                <a:gd name="T11" fmla="*/ 18 h 110"/>
                <a:gd name="T12" fmla="*/ 66 w 99"/>
                <a:gd name="T13" fmla="*/ 110 h 110"/>
                <a:gd name="T14" fmla="*/ 30 w 99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110">
                  <a:moveTo>
                    <a:pt x="30" y="110"/>
                  </a:moveTo>
                  <a:cubicBezTo>
                    <a:pt x="16" y="78"/>
                    <a:pt x="0" y="47"/>
                    <a:pt x="2" y="7"/>
                  </a:cubicBezTo>
                  <a:cubicBezTo>
                    <a:pt x="33" y="22"/>
                    <a:pt x="36" y="50"/>
                    <a:pt x="45" y="71"/>
                  </a:cubicBezTo>
                  <a:cubicBezTo>
                    <a:pt x="56" y="51"/>
                    <a:pt x="66" y="29"/>
                    <a:pt x="77" y="9"/>
                  </a:cubicBezTo>
                  <a:cubicBezTo>
                    <a:pt x="80" y="5"/>
                    <a:pt x="87" y="3"/>
                    <a:pt x="93" y="0"/>
                  </a:cubicBezTo>
                  <a:cubicBezTo>
                    <a:pt x="94" y="6"/>
                    <a:pt x="99" y="13"/>
                    <a:pt x="97" y="18"/>
                  </a:cubicBezTo>
                  <a:cubicBezTo>
                    <a:pt x="87" y="49"/>
                    <a:pt x="76" y="79"/>
                    <a:pt x="66" y="110"/>
                  </a:cubicBezTo>
                  <a:cubicBezTo>
                    <a:pt x="54" y="110"/>
                    <a:pt x="42" y="110"/>
                    <a:pt x="30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10190163" y="25400"/>
              <a:ext cx="257175" cy="238125"/>
            </a:xfrm>
            <a:custGeom>
              <a:avLst/>
              <a:gdLst>
                <a:gd name="T0" fmla="*/ 0 w 110"/>
                <a:gd name="T1" fmla="*/ 29 h 97"/>
                <a:gd name="T2" fmla="*/ 99 w 110"/>
                <a:gd name="T3" fmla="*/ 3 h 97"/>
                <a:gd name="T4" fmla="*/ 37 w 110"/>
                <a:gd name="T5" fmla="*/ 45 h 97"/>
                <a:gd name="T6" fmla="*/ 94 w 110"/>
                <a:gd name="T7" fmla="*/ 71 h 97"/>
                <a:gd name="T8" fmla="*/ 110 w 110"/>
                <a:gd name="T9" fmla="*/ 92 h 97"/>
                <a:gd name="T10" fmla="*/ 84 w 110"/>
                <a:gd name="T11" fmla="*/ 95 h 97"/>
                <a:gd name="T12" fmla="*/ 0 w 110"/>
                <a:gd name="T13" fmla="*/ 65 h 97"/>
                <a:gd name="T14" fmla="*/ 0 w 110"/>
                <a:gd name="T15" fmla="*/ 2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97">
                  <a:moveTo>
                    <a:pt x="0" y="29"/>
                  </a:moveTo>
                  <a:cubicBezTo>
                    <a:pt x="31" y="15"/>
                    <a:pt x="62" y="0"/>
                    <a:pt x="99" y="3"/>
                  </a:cubicBezTo>
                  <a:cubicBezTo>
                    <a:pt x="86" y="31"/>
                    <a:pt x="60" y="37"/>
                    <a:pt x="37" y="45"/>
                  </a:cubicBezTo>
                  <a:cubicBezTo>
                    <a:pt x="56" y="54"/>
                    <a:pt x="76" y="61"/>
                    <a:pt x="94" y="71"/>
                  </a:cubicBezTo>
                  <a:cubicBezTo>
                    <a:pt x="101" y="75"/>
                    <a:pt x="105" y="85"/>
                    <a:pt x="110" y="92"/>
                  </a:cubicBezTo>
                  <a:cubicBezTo>
                    <a:pt x="101" y="93"/>
                    <a:pt x="92" y="97"/>
                    <a:pt x="84" y="95"/>
                  </a:cubicBezTo>
                  <a:cubicBezTo>
                    <a:pt x="56" y="86"/>
                    <a:pt x="28" y="75"/>
                    <a:pt x="0" y="65"/>
                  </a:cubicBezTo>
                  <a:cubicBezTo>
                    <a:pt x="0" y="53"/>
                    <a:pt x="0" y="41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14060488" y="442912"/>
              <a:ext cx="336550" cy="93663"/>
            </a:xfrm>
            <a:custGeom>
              <a:avLst/>
              <a:gdLst>
                <a:gd name="T0" fmla="*/ 144 w 144"/>
                <a:gd name="T1" fmla="*/ 31 h 38"/>
                <a:gd name="T2" fmla="*/ 25 w 144"/>
                <a:gd name="T3" fmla="*/ 38 h 38"/>
                <a:gd name="T4" fmla="*/ 0 w 144"/>
                <a:gd name="T5" fmla="*/ 20 h 38"/>
                <a:gd name="T6" fmla="*/ 25 w 144"/>
                <a:gd name="T7" fmla="*/ 0 h 38"/>
                <a:gd name="T8" fmla="*/ 144 w 144"/>
                <a:gd name="T9" fmla="*/ 7 h 38"/>
                <a:gd name="T10" fmla="*/ 144 w 144"/>
                <a:gd name="T11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144" y="31"/>
                  </a:moveTo>
                  <a:cubicBezTo>
                    <a:pt x="104" y="33"/>
                    <a:pt x="64" y="36"/>
                    <a:pt x="25" y="38"/>
                  </a:cubicBezTo>
                  <a:cubicBezTo>
                    <a:pt x="14" y="38"/>
                    <a:pt x="1" y="34"/>
                    <a:pt x="0" y="20"/>
                  </a:cubicBezTo>
                  <a:cubicBezTo>
                    <a:pt x="0" y="3"/>
                    <a:pt x="13" y="0"/>
                    <a:pt x="25" y="0"/>
                  </a:cubicBezTo>
                  <a:cubicBezTo>
                    <a:pt x="65" y="1"/>
                    <a:pt x="104" y="4"/>
                    <a:pt x="144" y="7"/>
                  </a:cubicBezTo>
                  <a:cubicBezTo>
                    <a:pt x="144" y="15"/>
                    <a:pt x="144" y="23"/>
                    <a:pt x="144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12307888" y="-17463"/>
              <a:ext cx="277813" cy="703263"/>
            </a:xfrm>
            <a:custGeom>
              <a:avLst/>
              <a:gdLst>
                <a:gd name="T0" fmla="*/ 55 w 119"/>
                <a:gd name="T1" fmla="*/ 92 h 287"/>
                <a:gd name="T2" fmla="*/ 91 w 119"/>
                <a:gd name="T3" fmla="*/ 14 h 287"/>
                <a:gd name="T4" fmla="*/ 113 w 119"/>
                <a:gd name="T5" fmla="*/ 0 h 287"/>
                <a:gd name="T6" fmla="*/ 117 w 119"/>
                <a:gd name="T7" fmla="*/ 25 h 287"/>
                <a:gd name="T8" fmla="*/ 74 w 119"/>
                <a:gd name="T9" fmla="*/ 138 h 287"/>
                <a:gd name="T10" fmla="*/ 76 w 119"/>
                <a:gd name="T11" fmla="*/ 265 h 287"/>
                <a:gd name="T12" fmla="*/ 57 w 119"/>
                <a:gd name="T13" fmla="*/ 287 h 287"/>
                <a:gd name="T14" fmla="*/ 40 w 119"/>
                <a:gd name="T15" fmla="*/ 264 h 287"/>
                <a:gd name="T16" fmla="*/ 42 w 119"/>
                <a:gd name="T17" fmla="*/ 157 h 287"/>
                <a:gd name="T18" fmla="*/ 38 w 119"/>
                <a:gd name="T19" fmla="*/ 137 h 287"/>
                <a:gd name="T20" fmla="*/ 2 w 119"/>
                <a:gd name="T21" fmla="*/ 38 h 287"/>
                <a:gd name="T22" fmla="*/ 6 w 119"/>
                <a:gd name="T23" fmla="*/ 18 h 287"/>
                <a:gd name="T24" fmla="*/ 25 w 119"/>
                <a:gd name="T25" fmla="*/ 29 h 287"/>
                <a:gd name="T26" fmla="*/ 55 w 119"/>
                <a:gd name="T27" fmla="*/ 9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287">
                  <a:moveTo>
                    <a:pt x="55" y="92"/>
                  </a:moveTo>
                  <a:cubicBezTo>
                    <a:pt x="65" y="71"/>
                    <a:pt x="77" y="42"/>
                    <a:pt x="91" y="14"/>
                  </a:cubicBezTo>
                  <a:cubicBezTo>
                    <a:pt x="95" y="7"/>
                    <a:pt x="105" y="4"/>
                    <a:pt x="113" y="0"/>
                  </a:cubicBezTo>
                  <a:cubicBezTo>
                    <a:pt x="114" y="8"/>
                    <a:pt x="119" y="18"/>
                    <a:pt x="117" y="25"/>
                  </a:cubicBezTo>
                  <a:cubicBezTo>
                    <a:pt x="107" y="66"/>
                    <a:pt x="96" y="108"/>
                    <a:pt x="74" y="138"/>
                  </a:cubicBezTo>
                  <a:cubicBezTo>
                    <a:pt x="75" y="183"/>
                    <a:pt x="77" y="224"/>
                    <a:pt x="76" y="265"/>
                  </a:cubicBezTo>
                  <a:cubicBezTo>
                    <a:pt x="75" y="272"/>
                    <a:pt x="64" y="279"/>
                    <a:pt x="57" y="287"/>
                  </a:cubicBezTo>
                  <a:cubicBezTo>
                    <a:pt x="51" y="279"/>
                    <a:pt x="40" y="272"/>
                    <a:pt x="40" y="264"/>
                  </a:cubicBezTo>
                  <a:cubicBezTo>
                    <a:pt x="39" y="228"/>
                    <a:pt x="41" y="193"/>
                    <a:pt x="42" y="157"/>
                  </a:cubicBezTo>
                  <a:cubicBezTo>
                    <a:pt x="42" y="150"/>
                    <a:pt x="40" y="143"/>
                    <a:pt x="38" y="137"/>
                  </a:cubicBezTo>
                  <a:cubicBezTo>
                    <a:pt x="26" y="104"/>
                    <a:pt x="13" y="71"/>
                    <a:pt x="2" y="38"/>
                  </a:cubicBezTo>
                  <a:cubicBezTo>
                    <a:pt x="0" y="32"/>
                    <a:pt x="5" y="25"/>
                    <a:pt x="6" y="18"/>
                  </a:cubicBezTo>
                  <a:cubicBezTo>
                    <a:pt x="13" y="22"/>
                    <a:pt x="22" y="24"/>
                    <a:pt x="25" y="29"/>
                  </a:cubicBezTo>
                  <a:cubicBezTo>
                    <a:pt x="37" y="52"/>
                    <a:pt x="48" y="76"/>
                    <a:pt x="55" y="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10807700" y="1068387"/>
              <a:ext cx="574675" cy="561975"/>
            </a:xfrm>
            <a:custGeom>
              <a:avLst/>
              <a:gdLst>
                <a:gd name="T0" fmla="*/ 103 w 246"/>
                <a:gd name="T1" fmla="*/ 145 h 229"/>
                <a:gd name="T2" fmla="*/ 24 w 246"/>
                <a:gd name="T3" fmla="*/ 172 h 229"/>
                <a:gd name="T4" fmla="*/ 0 w 246"/>
                <a:gd name="T5" fmla="*/ 166 h 229"/>
                <a:gd name="T6" fmla="*/ 15 w 246"/>
                <a:gd name="T7" fmla="*/ 146 h 229"/>
                <a:gd name="T8" fmla="*/ 129 w 246"/>
                <a:gd name="T9" fmla="*/ 98 h 229"/>
                <a:gd name="T10" fmla="*/ 135 w 246"/>
                <a:gd name="T11" fmla="*/ 92 h 229"/>
                <a:gd name="T12" fmla="*/ 209 w 246"/>
                <a:gd name="T13" fmla="*/ 9 h 229"/>
                <a:gd name="T14" fmla="*/ 219 w 246"/>
                <a:gd name="T15" fmla="*/ 2 h 229"/>
                <a:gd name="T16" fmla="*/ 242 w 246"/>
                <a:gd name="T17" fmla="*/ 4 h 229"/>
                <a:gd name="T18" fmla="*/ 241 w 246"/>
                <a:gd name="T19" fmla="*/ 28 h 229"/>
                <a:gd name="T20" fmla="*/ 163 w 246"/>
                <a:gd name="T21" fmla="*/ 105 h 229"/>
                <a:gd name="T22" fmla="*/ 150 w 246"/>
                <a:gd name="T23" fmla="*/ 125 h 229"/>
                <a:gd name="T24" fmla="*/ 106 w 246"/>
                <a:gd name="T25" fmla="*/ 218 h 229"/>
                <a:gd name="T26" fmla="*/ 88 w 246"/>
                <a:gd name="T27" fmla="*/ 229 h 229"/>
                <a:gd name="T28" fmla="*/ 83 w 246"/>
                <a:gd name="T29" fmla="*/ 210 h 229"/>
                <a:gd name="T30" fmla="*/ 103 w 246"/>
                <a:gd name="T31" fmla="*/ 14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29">
                  <a:moveTo>
                    <a:pt x="103" y="145"/>
                  </a:moveTo>
                  <a:cubicBezTo>
                    <a:pt x="80" y="153"/>
                    <a:pt x="52" y="164"/>
                    <a:pt x="24" y="172"/>
                  </a:cubicBezTo>
                  <a:cubicBezTo>
                    <a:pt x="17" y="174"/>
                    <a:pt x="8" y="168"/>
                    <a:pt x="0" y="166"/>
                  </a:cubicBezTo>
                  <a:cubicBezTo>
                    <a:pt x="5" y="159"/>
                    <a:pt x="8" y="150"/>
                    <a:pt x="15" y="146"/>
                  </a:cubicBezTo>
                  <a:cubicBezTo>
                    <a:pt x="51" y="126"/>
                    <a:pt x="86" y="102"/>
                    <a:pt x="129" y="98"/>
                  </a:cubicBezTo>
                  <a:cubicBezTo>
                    <a:pt x="131" y="98"/>
                    <a:pt x="133" y="94"/>
                    <a:pt x="135" y="92"/>
                  </a:cubicBezTo>
                  <a:cubicBezTo>
                    <a:pt x="160" y="64"/>
                    <a:pt x="184" y="37"/>
                    <a:pt x="209" y="9"/>
                  </a:cubicBezTo>
                  <a:cubicBezTo>
                    <a:pt x="212" y="6"/>
                    <a:pt x="215" y="3"/>
                    <a:pt x="219" y="2"/>
                  </a:cubicBezTo>
                  <a:cubicBezTo>
                    <a:pt x="227" y="2"/>
                    <a:pt x="239" y="0"/>
                    <a:pt x="242" y="4"/>
                  </a:cubicBezTo>
                  <a:cubicBezTo>
                    <a:pt x="245" y="10"/>
                    <a:pt x="246" y="24"/>
                    <a:pt x="241" y="28"/>
                  </a:cubicBezTo>
                  <a:cubicBezTo>
                    <a:pt x="216" y="55"/>
                    <a:pt x="189" y="79"/>
                    <a:pt x="163" y="105"/>
                  </a:cubicBezTo>
                  <a:cubicBezTo>
                    <a:pt x="158" y="110"/>
                    <a:pt x="154" y="118"/>
                    <a:pt x="150" y="125"/>
                  </a:cubicBezTo>
                  <a:cubicBezTo>
                    <a:pt x="135" y="156"/>
                    <a:pt x="121" y="187"/>
                    <a:pt x="106" y="218"/>
                  </a:cubicBezTo>
                  <a:cubicBezTo>
                    <a:pt x="103" y="223"/>
                    <a:pt x="94" y="226"/>
                    <a:pt x="88" y="229"/>
                  </a:cubicBezTo>
                  <a:cubicBezTo>
                    <a:pt x="87" y="223"/>
                    <a:pt x="82" y="215"/>
                    <a:pt x="83" y="210"/>
                  </a:cubicBezTo>
                  <a:cubicBezTo>
                    <a:pt x="90" y="186"/>
                    <a:pt x="98" y="163"/>
                    <a:pt x="103" y="1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12992100" y="1289050"/>
              <a:ext cx="538163" cy="600075"/>
            </a:xfrm>
            <a:custGeom>
              <a:avLst/>
              <a:gdLst>
                <a:gd name="T0" fmla="*/ 146 w 230"/>
                <a:gd name="T1" fmla="*/ 139 h 245"/>
                <a:gd name="T2" fmla="*/ 174 w 230"/>
                <a:gd name="T3" fmla="*/ 227 h 245"/>
                <a:gd name="T4" fmla="*/ 168 w 230"/>
                <a:gd name="T5" fmla="*/ 245 h 245"/>
                <a:gd name="T6" fmla="*/ 153 w 230"/>
                <a:gd name="T7" fmla="*/ 239 h 245"/>
                <a:gd name="T8" fmla="*/ 97 w 230"/>
                <a:gd name="T9" fmla="*/ 114 h 245"/>
                <a:gd name="T10" fmla="*/ 4 w 230"/>
                <a:gd name="T11" fmla="*/ 28 h 245"/>
                <a:gd name="T12" fmla="*/ 6 w 230"/>
                <a:gd name="T13" fmla="*/ 4 h 245"/>
                <a:gd name="T14" fmla="*/ 29 w 230"/>
                <a:gd name="T15" fmla="*/ 4 h 245"/>
                <a:gd name="T16" fmla="*/ 107 w 230"/>
                <a:gd name="T17" fmla="*/ 84 h 245"/>
                <a:gd name="T18" fmla="*/ 120 w 230"/>
                <a:gd name="T19" fmla="*/ 94 h 245"/>
                <a:gd name="T20" fmla="*/ 214 w 230"/>
                <a:gd name="T21" fmla="*/ 136 h 245"/>
                <a:gd name="T22" fmla="*/ 224 w 230"/>
                <a:gd name="T23" fmla="*/ 144 h 245"/>
                <a:gd name="T24" fmla="*/ 230 w 230"/>
                <a:gd name="T25" fmla="*/ 157 h 245"/>
                <a:gd name="T26" fmla="*/ 216 w 230"/>
                <a:gd name="T27" fmla="*/ 163 h 245"/>
                <a:gd name="T28" fmla="*/ 161 w 230"/>
                <a:gd name="T29" fmla="*/ 147 h 245"/>
                <a:gd name="T30" fmla="*/ 146 w 230"/>
                <a:gd name="T31" fmla="*/ 13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0" h="245">
                  <a:moveTo>
                    <a:pt x="146" y="139"/>
                  </a:moveTo>
                  <a:cubicBezTo>
                    <a:pt x="155" y="168"/>
                    <a:pt x="165" y="197"/>
                    <a:pt x="174" y="227"/>
                  </a:cubicBezTo>
                  <a:cubicBezTo>
                    <a:pt x="175" y="232"/>
                    <a:pt x="170" y="239"/>
                    <a:pt x="168" y="245"/>
                  </a:cubicBezTo>
                  <a:cubicBezTo>
                    <a:pt x="163" y="243"/>
                    <a:pt x="155" y="243"/>
                    <a:pt x="153" y="239"/>
                  </a:cubicBezTo>
                  <a:cubicBezTo>
                    <a:pt x="127" y="200"/>
                    <a:pt x="104" y="160"/>
                    <a:pt x="97" y="114"/>
                  </a:cubicBezTo>
                  <a:cubicBezTo>
                    <a:pt x="62" y="90"/>
                    <a:pt x="30" y="63"/>
                    <a:pt x="4" y="28"/>
                  </a:cubicBezTo>
                  <a:cubicBezTo>
                    <a:pt x="0" y="23"/>
                    <a:pt x="1" y="8"/>
                    <a:pt x="6" y="4"/>
                  </a:cubicBezTo>
                  <a:cubicBezTo>
                    <a:pt x="10" y="0"/>
                    <a:pt x="25" y="0"/>
                    <a:pt x="29" y="4"/>
                  </a:cubicBezTo>
                  <a:cubicBezTo>
                    <a:pt x="56" y="30"/>
                    <a:pt x="81" y="58"/>
                    <a:pt x="107" y="84"/>
                  </a:cubicBezTo>
                  <a:cubicBezTo>
                    <a:pt x="111" y="88"/>
                    <a:pt x="115" y="92"/>
                    <a:pt x="120" y="94"/>
                  </a:cubicBezTo>
                  <a:cubicBezTo>
                    <a:pt x="152" y="109"/>
                    <a:pt x="183" y="122"/>
                    <a:pt x="214" y="136"/>
                  </a:cubicBezTo>
                  <a:cubicBezTo>
                    <a:pt x="218" y="138"/>
                    <a:pt x="222" y="141"/>
                    <a:pt x="224" y="144"/>
                  </a:cubicBezTo>
                  <a:cubicBezTo>
                    <a:pt x="227" y="148"/>
                    <a:pt x="228" y="153"/>
                    <a:pt x="230" y="157"/>
                  </a:cubicBezTo>
                  <a:cubicBezTo>
                    <a:pt x="225" y="159"/>
                    <a:pt x="220" y="163"/>
                    <a:pt x="216" y="163"/>
                  </a:cubicBezTo>
                  <a:cubicBezTo>
                    <a:pt x="198" y="158"/>
                    <a:pt x="179" y="153"/>
                    <a:pt x="161" y="147"/>
                  </a:cubicBezTo>
                  <a:cubicBezTo>
                    <a:pt x="155" y="145"/>
                    <a:pt x="149" y="141"/>
                    <a:pt x="146" y="1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13184188" y="1016000"/>
              <a:ext cx="528638" cy="552450"/>
            </a:xfrm>
            <a:custGeom>
              <a:avLst/>
              <a:gdLst>
                <a:gd name="T0" fmla="*/ 222 w 226"/>
                <a:gd name="T1" fmla="*/ 159 h 225"/>
                <a:gd name="T2" fmla="*/ 149 w 226"/>
                <a:gd name="T3" fmla="*/ 139 h 225"/>
                <a:gd name="T4" fmla="*/ 161 w 226"/>
                <a:gd name="T5" fmla="*/ 162 h 225"/>
                <a:gd name="T6" fmla="*/ 173 w 226"/>
                <a:gd name="T7" fmla="*/ 196 h 225"/>
                <a:gd name="T8" fmla="*/ 169 w 226"/>
                <a:gd name="T9" fmla="*/ 225 h 225"/>
                <a:gd name="T10" fmla="*/ 148 w 226"/>
                <a:gd name="T11" fmla="*/ 206 h 225"/>
                <a:gd name="T12" fmla="*/ 112 w 226"/>
                <a:gd name="T13" fmla="*/ 129 h 225"/>
                <a:gd name="T14" fmla="*/ 99 w 226"/>
                <a:gd name="T15" fmla="*/ 117 h 225"/>
                <a:gd name="T16" fmla="*/ 17 w 226"/>
                <a:gd name="T17" fmla="*/ 78 h 225"/>
                <a:gd name="T18" fmla="*/ 0 w 226"/>
                <a:gd name="T19" fmla="*/ 65 h 225"/>
                <a:gd name="T20" fmla="*/ 91 w 226"/>
                <a:gd name="T21" fmla="*/ 81 h 225"/>
                <a:gd name="T22" fmla="*/ 74 w 226"/>
                <a:gd name="T23" fmla="*/ 0 h 225"/>
                <a:gd name="T24" fmla="*/ 94 w 226"/>
                <a:gd name="T25" fmla="*/ 22 h 225"/>
                <a:gd name="T26" fmla="*/ 126 w 226"/>
                <a:gd name="T27" fmla="*/ 89 h 225"/>
                <a:gd name="T28" fmla="*/ 141 w 226"/>
                <a:gd name="T29" fmla="*/ 104 h 225"/>
                <a:gd name="T30" fmla="*/ 209 w 226"/>
                <a:gd name="T31" fmla="*/ 137 h 225"/>
                <a:gd name="T32" fmla="*/ 226 w 226"/>
                <a:gd name="T33" fmla="*/ 153 h 225"/>
                <a:gd name="T34" fmla="*/ 222 w 226"/>
                <a:gd name="T35" fmla="*/ 15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6" h="225">
                  <a:moveTo>
                    <a:pt x="222" y="159"/>
                  </a:moveTo>
                  <a:cubicBezTo>
                    <a:pt x="197" y="164"/>
                    <a:pt x="175" y="152"/>
                    <a:pt x="149" y="139"/>
                  </a:cubicBezTo>
                  <a:cubicBezTo>
                    <a:pt x="154" y="149"/>
                    <a:pt x="158" y="156"/>
                    <a:pt x="161" y="162"/>
                  </a:cubicBezTo>
                  <a:cubicBezTo>
                    <a:pt x="165" y="173"/>
                    <a:pt x="171" y="184"/>
                    <a:pt x="173" y="196"/>
                  </a:cubicBezTo>
                  <a:cubicBezTo>
                    <a:pt x="174" y="205"/>
                    <a:pt x="170" y="215"/>
                    <a:pt x="169" y="225"/>
                  </a:cubicBezTo>
                  <a:cubicBezTo>
                    <a:pt x="162" y="219"/>
                    <a:pt x="152" y="214"/>
                    <a:pt x="148" y="206"/>
                  </a:cubicBezTo>
                  <a:cubicBezTo>
                    <a:pt x="135" y="181"/>
                    <a:pt x="124" y="155"/>
                    <a:pt x="112" y="129"/>
                  </a:cubicBezTo>
                  <a:cubicBezTo>
                    <a:pt x="110" y="124"/>
                    <a:pt x="104" y="120"/>
                    <a:pt x="99" y="117"/>
                  </a:cubicBezTo>
                  <a:cubicBezTo>
                    <a:pt x="72" y="104"/>
                    <a:pt x="44" y="91"/>
                    <a:pt x="17" y="78"/>
                  </a:cubicBezTo>
                  <a:cubicBezTo>
                    <a:pt x="10" y="75"/>
                    <a:pt x="4" y="72"/>
                    <a:pt x="0" y="65"/>
                  </a:cubicBezTo>
                  <a:cubicBezTo>
                    <a:pt x="36" y="48"/>
                    <a:pt x="61" y="67"/>
                    <a:pt x="91" y="81"/>
                  </a:cubicBezTo>
                  <a:cubicBezTo>
                    <a:pt x="79" y="56"/>
                    <a:pt x="65" y="33"/>
                    <a:pt x="74" y="0"/>
                  </a:cubicBezTo>
                  <a:cubicBezTo>
                    <a:pt x="83" y="10"/>
                    <a:pt x="90" y="15"/>
                    <a:pt x="94" y="22"/>
                  </a:cubicBezTo>
                  <a:cubicBezTo>
                    <a:pt x="105" y="44"/>
                    <a:pt x="115" y="67"/>
                    <a:pt x="126" y="89"/>
                  </a:cubicBezTo>
                  <a:cubicBezTo>
                    <a:pt x="129" y="95"/>
                    <a:pt x="135" y="101"/>
                    <a:pt x="141" y="104"/>
                  </a:cubicBezTo>
                  <a:cubicBezTo>
                    <a:pt x="163" y="116"/>
                    <a:pt x="187" y="125"/>
                    <a:pt x="209" y="137"/>
                  </a:cubicBezTo>
                  <a:cubicBezTo>
                    <a:pt x="216" y="140"/>
                    <a:pt x="221" y="148"/>
                    <a:pt x="226" y="153"/>
                  </a:cubicBezTo>
                  <a:cubicBezTo>
                    <a:pt x="225" y="155"/>
                    <a:pt x="223" y="157"/>
                    <a:pt x="222" y="1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1115675" y="1266825"/>
              <a:ext cx="523875" cy="558800"/>
            </a:xfrm>
            <a:custGeom>
              <a:avLst/>
              <a:gdLst>
                <a:gd name="T0" fmla="*/ 143 w 224"/>
                <a:gd name="T1" fmla="*/ 91 h 228"/>
                <a:gd name="T2" fmla="*/ 224 w 224"/>
                <a:gd name="T3" fmla="*/ 74 h 228"/>
                <a:gd name="T4" fmla="*/ 203 w 224"/>
                <a:gd name="T5" fmla="*/ 93 h 228"/>
                <a:gd name="T6" fmla="*/ 144 w 224"/>
                <a:gd name="T7" fmla="*/ 122 h 228"/>
                <a:gd name="T8" fmla="*/ 117 w 224"/>
                <a:gd name="T9" fmla="*/ 149 h 228"/>
                <a:gd name="T10" fmla="*/ 87 w 224"/>
                <a:gd name="T11" fmla="*/ 210 h 228"/>
                <a:gd name="T12" fmla="*/ 70 w 224"/>
                <a:gd name="T13" fmla="*/ 228 h 228"/>
                <a:gd name="T14" fmla="*/ 83 w 224"/>
                <a:gd name="T15" fmla="*/ 152 h 228"/>
                <a:gd name="T16" fmla="*/ 36 w 224"/>
                <a:gd name="T17" fmla="*/ 171 h 228"/>
                <a:gd name="T18" fmla="*/ 26 w 224"/>
                <a:gd name="T19" fmla="*/ 174 h 228"/>
                <a:gd name="T20" fmla="*/ 0 w 224"/>
                <a:gd name="T21" fmla="*/ 169 h 228"/>
                <a:gd name="T22" fmla="*/ 17 w 224"/>
                <a:gd name="T23" fmla="*/ 149 h 228"/>
                <a:gd name="T24" fmla="*/ 94 w 224"/>
                <a:gd name="T25" fmla="*/ 113 h 228"/>
                <a:gd name="T26" fmla="*/ 108 w 224"/>
                <a:gd name="T27" fmla="*/ 97 h 228"/>
                <a:gd name="T28" fmla="*/ 148 w 224"/>
                <a:gd name="T29" fmla="*/ 15 h 228"/>
                <a:gd name="T30" fmla="*/ 164 w 224"/>
                <a:gd name="T31" fmla="*/ 0 h 228"/>
                <a:gd name="T32" fmla="*/ 143 w 224"/>
                <a:gd name="T33" fmla="*/ 9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4" h="228">
                  <a:moveTo>
                    <a:pt x="143" y="91"/>
                  </a:moveTo>
                  <a:cubicBezTo>
                    <a:pt x="169" y="79"/>
                    <a:pt x="191" y="64"/>
                    <a:pt x="224" y="74"/>
                  </a:cubicBezTo>
                  <a:cubicBezTo>
                    <a:pt x="215" y="83"/>
                    <a:pt x="210" y="90"/>
                    <a:pt x="203" y="93"/>
                  </a:cubicBezTo>
                  <a:cubicBezTo>
                    <a:pt x="184" y="104"/>
                    <a:pt x="165" y="115"/>
                    <a:pt x="144" y="122"/>
                  </a:cubicBezTo>
                  <a:cubicBezTo>
                    <a:pt x="130" y="127"/>
                    <a:pt x="122" y="134"/>
                    <a:pt x="117" y="149"/>
                  </a:cubicBezTo>
                  <a:cubicBezTo>
                    <a:pt x="109" y="170"/>
                    <a:pt x="98" y="190"/>
                    <a:pt x="87" y="210"/>
                  </a:cubicBezTo>
                  <a:cubicBezTo>
                    <a:pt x="84" y="216"/>
                    <a:pt x="77" y="221"/>
                    <a:pt x="70" y="228"/>
                  </a:cubicBezTo>
                  <a:cubicBezTo>
                    <a:pt x="61" y="205"/>
                    <a:pt x="62" y="200"/>
                    <a:pt x="83" y="152"/>
                  </a:cubicBezTo>
                  <a:cubicBezTo>
                    <a:pt x="67" y="158"/>
                    <a:pt x="51" y="165"/>
                    <a:pt x="36" y="171"/>
                  </a:cubicBezTo>
                  <a:cubicBezTo>
                    <a:pt x="33" y="173"/>
                    <a:pt x="29" y="174"/>
                    <a:pt x="26" y="174"/>
                  </a:cubicBezTo>
                  <a:cubicBezTo>
                    <a:pt x="17" y="172"/>
                    <a:pt x="9" y="170"/>
                    <a:pt x="0" y="169"/>
                  </a:cubicBezTo>
                  <a:cubicBezTo>
                    <a:pt x="5" y="162"/>
                    <a:pt x="10" y="153"/>
                    <a:pt x="17" y="149"/>
                  </a:cubicBezTo>
                  <a:cubicBezTo>
                    <a:pt x="42" y="136"/>
                    <a:pt x="69" y="125"/>
                    <a:pt x="94" y="113"/>
                  </a:cubicBezTo>
                  <a:cubicBezTo>
                    <a:pt x="100" y="110"/>
                    <a:pt x="105" y="103"/>
                    <a:pt x="108" y="97"/>
                  </a:cubicBezTo>
                  <a:cubicBezTo>
                    <a:pt x="122" y="70"/>
                    <a:pt x="134" y="42"/>
                    <a:pt x="148" y="15"/>
                  </a:cubicBezTo>
                  <a:cubicBezTo>
                    <a:pt x="151" y="10"/>
                    <a:pt x="157" y="7"/>
                    <a:pt x="164" y="0"/>
                  </a:cubicBezTo>
                  <a:cubicBezTo>
                    <a:pt x="176" y="36"/>
                    <a:pt x="159" y="61"/>
                    <a:pt x="143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12001500" y="63500"/>
              <a:ext cx="230188" cy="568325"/>
            </a:xfrm>
            <a:custGeom>
              <a:avLst/>
              <a:gdLst>
                <a:gd name="T0" fmla="*/ 7 w 98"/>
                <a:gd name="T1" fmla="*/ 9 h 232"/>
                <a:gd name="T2" fmla="*/ 44 w 98"/>
                <a:gd name="T3" fmla="*/ 71 h 232"/>
                <a:gd name="T4" fmla="*/ 75 w 98"/>
                <a:gd name="T5" fmla="*/ 10 h 232"/>
                <a:gd name="T6" fmla="*/ 91 w 98"/>
                <a:gd name="T7" fmla="*/ 0 h 232"/>
                <a:gd name="T8" fmla="*/ 96 w 98"/>
                <a:gd name="T9" fmla="*/ 19 h 232"/>
                <a:gd name="T10" fmla="*/ 63 w 98"/>
                <a:gd name="T11" fmla="*/ 117 h 232"/>
                <a:gd name="T12" fmla="*/ 95 w 98"/>
                <a:gd name="T13" fmla="*/ 210 h 232"/>
                <a:gd name="T14" fmla="*/ 93 w 98"/>
                <a:gd name="T15" fmla="*/ 232 h 232"/>
                <a:gd name="T16" fmla="*/ 73 w 98"/>
                <a:gd name="T17" fmla="*/ 220 h 232"/>
                <a:gd name="T18" fmla="*/ 45 w 98"/>
                <a:gd name="T19" fmla="*/ 162 h 232"/>
                <a:gd name="T20" fmla="*/ 0 w 98"/>
                <a:gd name="T21" fmla="*/ 227 h 232"/>
                <a:gd name="T22" fmla="*/ 3 w 98"/>
                <a:gd name="T23" fmla="*/ 195 h 232"/>
                <a:gd name="T24" fmla="*/ 26 w 98"/>
                <a:gd name="T25" fmla="*/ 127 h 232"/>
                <a:gd name="T26" fmla="*/ 26 w 98"/>
                <a:gd name="T27" fmla="*/ 106 h 232"/>
                <a:gd name="T28" fmla="*/ 2 w 98"/>
                <a:gd name="T29" fmla="*/ 38 h 232"/>
                <a:gd name="T30" fmla="*/ 0 w 98"/>
                <a:gd name="T31" fmla="*/ 12 h 232"/>
                <a:gd name="T32" fmla="*/ 7 w 98"/>
                <a:gd name="T33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8" h="232">
                  <a:moveTo>
                    <a:pt x="7" y="9"/>
                  </a:moveTo>
                  <a:cubicBezTo>
                    <a:pt x="31" y="23"/>
                    <a:pt x="36" y="49"/>
                    <a:pt x="44" y="71"/>
                  </a:cubicBezTo>
                  <a:cubicBezTo>
                    <a:pt x="55" y="51"/>
                    <a:pt x="64" y="30"/>
                    <a:pt x="75" y="10"/>
                  </a:cubicBezTo>
                  <a:cubicBezTo>
                    <a:pt x="78" y="5"/>
                    <a:pt x="86" y="3"/>
                    <a:pt x="91" y="0"/>
                  </a:cubicBezTo>
                  <a:cubicBezTo>
                    <a:pt x="93" y="6"/>
                    <a:pt x="98" y="14"/>
                    <a:pt x="96" y="19"/>
                  </a:cubicBezTo>
                  <a:cubicBezTo>
                    <a:pt x="86" y="52"/>
                    <a:pt x="74" y="84"/>
                    <a:pt x="63" y="117"/>
                  </a:cubicBezTo>
                  <a:cubicBezTo>
                    <a:pt x="74" y="146"/>
                    <a:pt x="85" y="178"/>
                    <a:pt x="95" y="210"/>
                  </a:cubicBezTo>
                  <a:cubicBezTo>
                    <a:pt x="98" y="217"/>
                    <a:pt x="94" y="225"/>
                    <a:pt x="93" y="232"/>
                  </a:cubicBezTo>
                  <a:cubicBezTo>
                    <a:pt x="86" y="228"/>
                    <a:pt x="76" y="226"/>
                    <a:pt x="73" y="220"/>
                  </a:cubicBezTo>
                  <a:cubicBezTo>
                    <a:pt x="62" y="201"/>
                    <a:pt x="54" y="181"/>
                    <a:pt x="45" y="162"/>
                  </a:cubicBezTo>
                  <a:cubicBezTo>
                    <a:pt x="36" y="184"/>
                    <a:pt x="31" y="210"/>
                    <a:pt x="0" y="227"/>
                  </a:cubicBezTo>
                  <a:cubicBezTo>
                    <a:pt x="1" y="213"/>
                    <a:pt x="0" y="203"/>
                    <a:pt x="3" y="195"/>
                  </a:cubicBezTo>
                  <a:cubicBezTo>
                    <a:pt x="10" y="172"/>
                    <a:pt x="19" y="150"/>
                    <a:pt x="26" y="127"/>
                  </a:cubicBezTo>
                  <a:cubicBezTo>
                    <a:pt x="28" y="121"/>
                    <a:pt x="28" y="112"/>
                    <a:pt x="26" y="106"/>
                  </a:cubicBezTo>
                  <a:cubicBezTo>
                    <a:pt x="19" y="83"/>
                    <a:pt x="10" y="61"/>
                    <a:pt x="2" y="38"/>
                  </a:cubicBezTo>
                  <a:cubicBezTo>
                    <a:pt x="0" y="30"/>
                    <a:pt x="1" y="21"/>
                    <a:pt x="0" y="12"/>
                  </a:cubicBezTo>
                  <a:cubicBezTo>
                    <a:pt x="2" y="11"/>
                    <a:pt x="5" y="10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12006263" y="2233612"/>
              <a:ext cx="544513" cy="239713"/>
            </a:xfrm>
            <a:custGeom>
              <a:avLst/>
              <a:gdLst>
                <a:gd name="T0" fmla="*/ 225 w 233"/>
                <a:gd name="T1" fmla="*/ 13 h 98"/>
                <a:gd name="T2" fmla="*/ 164 w 233"/>
                <a:gd name="T3" fmla="*/ 46 h 98"/>
                <a:gd name="T4" fmla="*/ 222 w 233"/>
                <a:gd name="T5" fmla="*/ 75 h 98"/>
                <a:gd name="T6" fmla="*/ 233 w 233"/>
                <a:gd name="T7" fmla="*/ 92 h 98"/>
                <a:gd name="T8" fmla="*/ 213 w 233"/>
                <a:gd name="T9" fmla="*/ 96 h 98"/>
                <a:gd name="T10" fmla="*/ 116 w 233"/>
                <a:gd name="T11" fmla="*/ 63 h 98"/>
                <a:gd name="T12" fmla="*/ 22 w 233"/>
                <a:gd name="T13" fmla="*/ 96 h 98"/>
                <a:gd name="T14" fmla="*/ 0 w 233"/>
                <a:gd name="T15" fmla="*/ 93 h 98"/>
                <a:gd name="T16" fmla="*/ 13 w 233"/>
                <a:gd name="T17" fmla="*/ 73 h 98"/>
                <a:gd name="T18" fmla="*/ 70 w 233"/>
                <a:gd name="T19" fmla="*/ 45 h 98"/>
                <a:gd name="T20" fmla="*/ 7 w 233"/>
                <a:gd name="T21" fmla="*/ 1 h 98"/>
                <a:gd name="T22" fmla="*/ 35 w 233"/>
                <a:gd name="T23" fmla="*/ 2 h 98"/>
                <a:gd name="T24" fmla="*/ 71 w 233"/>
                <a:gd name="T25" fmla="*/ 13 h 98"/>
                <a:gd name="T26" fmla="*/ 163 w 233"/>
                <a:gd name="T27" fmla="*/ 13 h 98"/>
                <a:gd name="T28" fmla="*/ 201 w 233"/>
                <a:gd name="T29" fmla="*/ 1 h 98"/>
                <a:gd name="T30" fmla="*/ 222 w 233"/>
                <a:gd name="T31" fmla="*/ 2 h 98"/>
                <a:gd name="T32" fmla="*/ 225 w 233"/>
                <a:gd name="T33" fmla="*/ 1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3" h="98">
                  <a:moveTo>
                    <a:pt x="225" y="13"/>
                  </a:moveTo>
                  <a:cubicBezTo>
                    <a:pt x="203" y="24"/>
                    <a:pt x="182" y="36"/>
                    <a:pt x="164" y="46"/>
                  </a:cubicBezTo>
                  <a:cubicBezTo>
                    <a:pt x="181" y="54"/>
                    <a:pt x="202" y="64"/>
                    <a:pt x="222" y="75"/>
                  </a:cubicBezTo>
                  <a:cubicBezTo>
                    <a:pt x="227" y="78"/>
                    <a:pt x="229" y="86"/>
                    <a:pt x="233" y="92"/>
                  </a:cubicBezTo>
                  <a:cubicBezTo>
                    <a:pt x="226" y="93"/>
                    <a:pt x="219" y="98"/>
                    <a:pt x="213" y="96"/>
                  </a:cubicBezTo>
                  <a:cubicBezTo>
                    <a:pt x="180" y="86"/>
                    <a:pt x="148" y="74"/>
                    <a:pt x="116" y="63"/>
                  </a:cubicBezTo>
                  <a:cubicBezTo>
                    <a:pt x="86" y="74"/>
                    <a:pt x="54" y="85"/>
                    <a:pt x="22" y="96"/>
                  </a:cubicBezTo>
                  <a:cubicBezTo>
                    <a:pt x="16" y="98"/>
                    <a:pt x="8" y="94"/>
                    <a:pt x="0" y="93"/>
                  </a:cubicBezTo>
                  <a:cubicBezTo>
                    <a:pt x="4" y="86"/>
                    <a:pt x="7" y="76"/>
                    <a:pt x="13" y="73"/>
                  </a:cubicBezTo>
                  <a:cubicBezTo>
                    <a:pt x="31" y="62"/>
                    <a:pt x="51" y="54"/>
                    <a:pt x="70" y="45"/>
                  </a:cubicBezTo>
                  <a:cubicBezTo>
                    <a:pt x="50" y="35"/>
                    <a:pt x="22" y="32"/>
                    <a:pt x="7" y="1"/>
                  </a:cubicBezTo>
                  <a:cubicBezTo>
                    <a:pt x="19" y="1"/>
                    <a:pt x="27" y="0"/>
                    <a:pt x="35" y="2"/>
                  </a:cubicBezTo>
                  <a:cubicBezTo>
                    <a:pt x="47" y="4"/>
                    <a:pt x="60" y="7"/>
                    <a:pt x="71" y="13"/>
                  </a:cubicBezTo>
                  <a:cubicBezTo>
                    <a:pt x="102" y="33"/>
                    <a:pt x="132" y="29"/>
                    <a:pt x="163" y="13"/>
                  </a:cubicBezTo>
                  <a:cubicBezTo>
                    <a:pt x="174" y="7"/>
                    <a:pt x="188" y="4"/>
                    <a:pt x="201" y="1"/>
                  </a:cubicBezTo>
                  <a:cubicBezTo>
                    <a:pt x="207" y="0"/>
                    <a:pt x="215" y="2"/>
                    <a:pt x="222" y="2"/>
                  </a:cubicBezTo>
                  <a:cubicBezTo>
                    <a:pt x="223" y="6"/>
                    <a:pt x="224" y="9"/>
                    <a:pt x="225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10190163" y="4756150"/>
              <a:ext cx="334963" cy="288925"/>
            </a:xfrm>
            <a:custGeom>
              <a:avLst/>
              <a:gdLst>
                <a:gd name="T0" fmla="*/ 0 w 143"/>
                <a:gd name="T1" fmla="*/ 41 h 118"/>
                <a:gd name="T2" fmla="*/ 104 w 143"/>
                <a:gd name="T3" fmla="*/ 2 h 118"/>
                <a:gd name="T4" fmla="*/ 125 w 143"/>
                <a:gd name="T5" fmla="*/ 7 h 118"/>
                <a:gd name="T6" fmla="*/ 112 w 143"/>
                <a:gd name="T7" fmla="*/ 25 h 118"/>
                <a:gd name="T8" fmla="*/ 48 w 143"/>
                <a:gd name="T9" fmla="*/ 56 h 118"/>
                <a:gd name="T10" fmla="*/ 104 w 143"/>
                <a:gd name="T11" fmla="*/ 75 h 118"/>
                <a:gd name="T12" fmla="*/ 131 w 143"/>
                <a:gd name="T13" fmla="*/ 92 h 118"/>
                <a:gd name="T14" fmla="*/ 143 w 143"/>
                <a:gd name="T15" fmla="*/ 112 h 118"/>
                <a:gd name="T16" fmla="*/ 119 w 143"/>
                <a:gd name="T17" fmla="*/ 117 h 118"/>
                <a:gd name="T18" fmla="*/ 86 w 143"/>
                <a:gd name="T19" fmla="*/ 108 h 118"/>
                <a:gd name="T20" fmla="*/ 0 w 143"/>
                <a:gd name="T21" fmla="*/ 69 h 118"/>
                <a:gd name="T22" fmla="*/ 0 w 143"/>
                <a:gd name="T23" fmla="*/ 4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118">
                  <a:moveTo>
                    <a:pt x="0" y="41"/>
                  </a:moveTo>
                  <a:cubicBezTo>
                    <a:pt x="34" y="28"/>
                    <a:pt x="69" y="14"/>
                    <a:pt x="104" y="2"/>
                  </a:cubicBezTo>
                  <a:cubicBezTo>
                    <a:pt x="109" y="0"/>
                    <a:pt x="118" y="5"/>
                    <a:pt x="125" y="7"/>
                  </a:cubicBezTo>
                  <a:cubicBezTo>
                    <a:pt x="121" y="13"/>
                    <a:pt x="118" y="22"/>
                    <a:pt x="112" y="25"/>
                  </a:cubicBezTo>
                  <a:cubicBezTo>
                    <a:pt x="90" y="37"/>
                    <a:pt x="67" y="47"/>
                    <a:pt x="48" y="56"/>
                  </a:cubicBezTo>
                  <a:cubicBezTo>
                    <a:pt x="63" y="61"/>
                    <a:pt x="84" y="67"/>
                    <a:pt x="104" y="75"/>
                  </a:cubicBezTo>
                  <a:cubicBezTo>
                    <a:pt x="113" y="79"/>
                    <a:pt x="123" y="85"/>
                    <a:pt x="131" y="92"/>
                  </a:cubicBezTo>
                  <a:cubicBezTo>
                    <a:pt x="136" y="97"/>
                    <a:pt x="139" y="105"/>
                    <a:pt x="143" y="112"/>
                  </a:cubicBezTo>
                  <a:cubicBezTo>
                    <a:pt x="135" y="114"/>
                    <a:pt x="127" y="118"/>
                    <a:pt x="119" y="117"/>
                  </a:cubicBezTo>
                  <a:cubicBezTo>
                    <a:pt x="108" y="116"/>
                    <a:pt x="96" y="113"/>
                    <a:pt x="86" y="108"/>
                  </a:cubicBezTo>
                  <a:cubicBezTo>
                    <a:pt x="57" y="96"/>
                    <a:pt x="28" y="82"/>
                    <a:pt x="0" y="69"/>
                  </a:cubicBezTo>
                  <a:cubicBezTo>
                    <a:pt x="0" y="60"/>
                    <a:pt x="0" y="51"/>
                    <a:pt x="0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14103350" y="2532062"/>
              <a:ext cx="230188" cy="301625"/>
            </a:xfrm>
            <a:custGeom>
              <a:avLst/>
              <a:gdLst>
                <a:gd name="T0" fmla="*/ 62 w 99"/>
                <a:gd name="T1" fmla="*/ 0 h 123"/>
                <a:gd name="T2" fmla="*/ 66 w 99"/>
                <a:gd name="T3" fmla="*/ 16 h 123"/>
                <a:gd name="T4" fmla="*/ 97 w 99"/>
                <a:gd name="T5" fmla="*/ 102 h 123"/>
                <a:gd name="T6" fmla="*/ 94 w 99"/>
                <a:gd name="T7" fmla="*/ 123 h 123"/>
                <a:gd name="T8" fmla="*/ 75 w 99"/>
                <a:gd name="T9" fmla="*/ 112 h 123"/>
                <a:gd name="T10" fmla="*/ 46 w 99"/>
                <a:gd name="T11" fmla="*/ 53 h 123"/>
                <a:gd name="T12" fmla="*/ 0 w 99"/>
                <a:gd name="T13" fmla="*/ 116 h 123"/>
                <a:gd name="T14" fmla="*/ 4 w 99"/>
                <a:gd name="T15" fmla="*/ 83 h 123"/>
                <a:gd name="T16" fmla="*/ 28 w 99"/>
                <a:gd name="T17" fmla="*/ 16 h 123"/>
                <a:gd name="T18" fmla="*/ 30 w 99"/>
                <a:gd name="T19" fmla="*/ 0 h 123"/>
                <a:gd name="T20" fmla="*/ 62 w 99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23">
                  <a:moveTo>
                    <a:pt x="62" y="0"/>
                  </a:moveTo>
                  <a:cubicBezTo>
                    <a:pt x="63" y="6"/>
                    <a:pt x="64" y="11"/>
                    <a:pt x="66" y="16"/>
                  </a:cubicBezTo>
                  <a:cubicBezTo>
                    <a:pt x="76" y="45"/>
                    <a:pt x="87" y="73"/>
                    <a:pt x="97" y="102"/>
                  </a:cubicBezTo>
                  <a:cubicBezTo>
                    <a:pt x="99" y="108"/>
                    <a:pt x="95" y="116"/>
                    <a:pt x="94" y="123"/>
                  </a:cubicBezTo>
                  <a:cubicBezTo>
                    <a:pt x="88" y="119"/>
                    <a:pt x="78" y="117"/>
                    <a:pt x="75" y="112"/>
                  </a:cubicBezTo>
                  <a:cubicBezTo>
                    <a:pt x="64" y="93"/>
                    <a:pt x="55" y="72"/>
                    <a:pt x="46" y="53"/>
                  </a:cubicBezTo>
                  <a:cubicBezTo>
                    <a:pt x="36" y="73"/>
                    <a:pt x="33" y="102"/>
                    <a:pt x="0" y="116"/>
                  </a:cubicBezTo>
                  <a:cubicBezTo>
                    <a:pt x="2" y="102"/>
                    <a:pt x="1" y="92"/>
                    <a:pt x="4" y="83"/>
                  </a:cubicBezTo>
                  <a:cubicBezTo>
                    <a:pt x="11" y="61"/>
                    <a:pt x="20" y="39"/>
                    <a:pt x="28" y="16"/>
                  </a:cubicBezTo>
                  <a:cubicBezTo>
                    <a:pt x="30" y="11"/>
                    <a:pt x="29" y="6"/>
                    <a:pt x="30" y="0"/>
                  </a:cubicBezTo>
                  <a:cubicBezTo>
                    <a:pt x="40" y="0"/>
                    <a:pt x="51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14109700" y="4432300"/>
              <a:ext cx="287338" cy="239713"/>
            </a:xfrm>
            <a:custGeom>
              <a:avLst/>
              <a:gdLst>
                <a:gd name="T0" fmla="*/ 123 w 123"/>
                <a:gd name="T1" fmla="*/ 61 h 98"/>
                <a:gd name="T2" fmla="*/ 107 w 123"/>
                <a:gd name="T3" fmla="*/ 65 h 98"/>
                <a:gd name="T4" fmla="*/ 21 w 123"/>
                <a:gd name="T5" fmla="*/ 96 h 98"/>
                <a:gd name="T6" fmla="*/ 0 w 123"/>
                <a:gd name="T7" fmla="*/ 94 h 98"/>
                <a:gd name="T8" fmla="*/ 11 w 123"/>
                <a:gd name="T9" fmla="*/ 75 h 98"/>
                <a:gd name="T10" fmla="*/ 70 w 123"/>
                <a:gd name="T11" fmla="*/ 45 h 98"/>
                <a:gd name="T12" fmla="*/ 7 w 123"/>
                <a:gd name="T13" fmla="*/ 0 h 98"/>
                <a:gd name="T14" fmla="*/ 38 w 123"/>
                <a:gd name="T15" fmla="*/ 3 h 98"/>
                <a:gd name="T16" fmla="*/ 107 w 123"/>
                <a:gd name="T17" fmla="*/ 28 h 98"/>
                <a:gd name="T18" fmla="*/ 123 w 123"/>
                <a:gd name="T19" fmla="*/ 29 h 98"/>
                <a:gd name="T20" fmla="*/ 123 w 123"/>
                <a:gd name="T21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98">
                  <a:moveTo>
                    <a:pt x="123" y="61"/>
                  </a:moveTo>
                  <a:cubicBezTo>
                    <a:pt x="117" y="63"/>
                    <a:pt x="112" y="64"/>
                    <a:pt x="107" y="65"/>
                  </a:cubicBezTo>
                  <a:cubicBezTo>
                    <a:pt x="78" y="76"/>
                    <a:pt x="50" y="87"/>
                    <a:pt x="21" y="96"/>
                  </a:cubicBezTo>
                  <a:cubicBezTo>
                    <a:pt x="15" y="98"/>
                    <a:pt x="7" y="95"/>
                    <a:pt x="0" y="94"/>
                  </a:cubicBezTo>
                  <a:cubicBezTo>
                    <a:pt x="4" y="87"/>
                    <a:pt x="6" y="78"/>
                    <a:pt x="11" y="75"/>
                  </a:cubicBezTo>
                  <a:cubicBezTo>
                    <a:pt x="30" y="64"/>
                    <a:pt x="51" y="55"/>
                    <a:pt x="70" y="45"/>
                  </a:cubicBezTo>
                  <a:cubicBezTo>
                    <a:pt x="50" y="35"/>
                    <a:pt x="21" y="32"/>
                    <a:pt x="7" y="0"/>
                  </a:cubicBezTo>
                  <a:cubicBezTo>
                    <a:pt x="20" y="1"/>
                    <a:pt x="29" y="0"/>
                    <a:pt x="38" y="3"/>
                  </a:cubicBezTo>
                  <a:cubicBezTo>
                    <a:pt x="61" y="10"/>
                    <a:pt x="84" y="20"/>
                    <a:pt x="107" y="28"/>
                  </a:cubicBezTo>
                  <a:cubicBezTo>
                    <a:pt x="112" y="29"/>
                    <a:pt x="117" y="29"/>
                    <a:pt x="123" y="29"/>
                  </a:cubicBezTo>
                  <a:cubicBezTo>
                    <a:pt x="123" y="40"/>
                    <a:pt x="123" y="51"/>
                    <a:pt x="123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10190163" y="4432300"/>
              <a:ext cx="257175" cy="238125"/>
            </a:xfrm>
            <a:custGeom>
              <a:avLst/>
              <a:gdLst>
                <a:gd name="T0" fmla="*/ 0 w 110"/>
                <a:gd name="T1" fmla="*/ 29 h 97"/>
                <a:gd name="T2" fmla="*/ 99 w 110"/>
                <a:gd name="T3" fmla="*/ 4 h 97"/>
                <a:gd name="T4" fmla="*/ 37 w 110"/>
                <a:gd name="T5" fmla="*/ 45 h 97"/>
                <a:gd name="T6" fmla="*/ 94 w 110"/>
                <a:gd name="T7" fmla="*/ 72 h 97"/>
                <a:gd name="T8" fmla="*/ 110 w 110"/>
                <a:gd name="T9" fmla="*/ 92 h 97"/>
                <a:gd name="T10" fmla="*/ 84 w 110"/>
                <a:gd name="T11" fmla="*/ 95 h 97"/>
                <a:gd name="T12" fmla="*/ 0 w 110"/>
                <a:gd name="T13" fmla="*/ 65 h 97"/>
                <a:gd name="T14" fmla="*/ 0 w 110"/>
                <a:gd name="T15" fmla="*/ 2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97">
                  <a:moveTo>
                    <a:pt x="0" y="29"/>
                  </a:moveTo>
                  <a:cubicBezTo>
                    <a:pt x="31" y="15"/>
                    <a:pt x="62" y="0"/>
                    <a:pt x="99" y="4"/>
                  </a:cubicBezTo>
                  <a:cubicBezTo>
                    <a:pt x="86" y="31"/>
                    <a:pt x="60" y="37"/>
                    <a:pt x="37" y="45"/>
                  </a:cubicBezTo>
                  <a:cubicBezTo>
                    <a:pt x="56" y="54"/>
                    <a:pt x="76" y="61"/>
                    <a:pt x="94" y="72"/>
                  </a:cubicBezTo>
                  <a:cubicBezTo>
                    <a:pt x="101" y="75"/>
                    <a:pt x="105" y="85"/>
                    <a:pt x="110" y="92"/>
                  </a:cubicBezTo>
                  <a:cubicBezTo>
                    <a:pt x="101" y="93"/>
                    <a:pt x="91" y="97"/>
                    <a:pt x="84" y="95"/>
                  </a:cubicBezTo>
                  <a:cubicBezTo>
                    <a:pt x="56" y="86"/>
                    <a:pt x="28" y="75"/>
                    <a:pt x="0" y="65"/>
                  </a:cubicBezTo>
                  <a:cubicBezTo>
                    <a:pt x="0" y="53"/>
                    <a:pt x="0" y="41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10293350" y="2532062"/>
              <a:ext cx="92075" cy="352425"/>
            </a:xfrm>
            <a:custGeom>
              <a:avLst/>
              <a:gdLst>
                <a:gd name="T0" fmla="*/ 32 w 39"/>
                <a:gd name="T1" fmla="*/ 0 h 144"/>
                <a:gd name="T2" fmla="*/ 38 w 39"/>
                <a:gd name="T3" fmla="*/ 119 h 144"/>
                <a:gd name="T4" fmla="*/ 21 w 39"/>
                <a:gd name="T5" fmla="*/ 144 h 144"/>
                <a:gd name="T6" fmla="*/ 1 w 39"/>
                <a:gd name="T7" fmla="*/ 119 h 144"/>
                <a:gd name="T8" fmla="*/ 8 w 39"/>
                <a:gd name="T9" fmla="*/ 0 h 144"/>
                <a:gd name="T10" fmla="*/ 32 w 39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44">
                  <a:moveTo>
                    <a:pt x="32" y="0"/>
                  </a:moveTo>
                  <a:cubicBezTo>
                    <a:pt x="34" y="40"/>
                    <a:pt x="37" y="79"/>
                    <a:pt x="38" y="119"/>
                  </a:cubicBezTo>
                  <a:cubicBezTo>
                    <a:pt x="39" y="130"/>
                    <a:pt x="35" y="143"/>
                    <a:pt x="21" y="144"/>
                  </a:cubicBezTo>
                  <a:cubicBezTo>
                    <a:pt x="4" y="144"/>
                    <a:pt x="0" y="131"/>
                    <a:pt x="1" y="119"/>
                  </a:cubicBezTo>
                  <a:cubicBezTo>
                    <a:pt x="2" y="79"/>
                    <a:pt x="5" y="40"/>
                    <a:pt x="8" y="0"/>
                  </a:cubicBezTo>
                  <a:cubicBezTo>
                    <a:pt x="16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14060488" y="4849812"/>
              <a:ext cx="336550" cy="92075"/>
            </a:xfrm>
            <a:custGeom>
              <a:avLst/>
              <a:gdLst>
                <a:gd name="T0" fmla="*/ 144 w 144"/>
                <a:gd name="T1" fmla="*/ 31 h 38"/>
                <a:gd name="T2" fmla="*/ 25 w 144"/>
                <a:gd name="T3" fmla="*/ 38 h 38"/>
                <a:gd name="T4" fmla="*/ 0 w 144"/>
                <a:gd name="T5" fmla="*/ 20 h 38"/>
                <a:gd name="T6" fmla="*/ 25 w 144"/>
                <a:gd name="T7" fmla="*/ 0 h 38"/>
                <a:gd name="T8" fmla="*/ 144 w 144"/>
                <a:gd name="T9" fmla="*/ 7 h 38"/>
                <a:gd name="T10" fmla="*/ 144 w 144"/>
                <a:gd name="T11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144" y="31"/>
                  </a:moveTo>
                  <a:cubicBezTo>
                    <a:pt x="104" y="34"/>
                    <a:pt x="64" y="36"/>
                    <a:pt x="25" y="38"/>
                  </a:cubicBezTo>
                  <a:cubicBezTo>
                    <a:pt x="13" y="38"/>
                    <a:pt x="1" y="35"/>
                    <a:pt x="0" y="20"/>
                  </a:cubicBezTo>
                  <a:cubicBezTo>
                    <a:pt x="0" y="4"/>
                    <a:pt x="13" y="0"/>
                    <a:pt x="25" y="0"/>
                  </a:cubicBezTo>
                  <a:cubicBezTo>
                    <a:pt x="65" y="2"/>
                    <a:pt x="104" y="5"/>
                    <a:pt x="144" y="7"/>
                  </a:cubicBezTo>
                  <a:cubicBezTo>
                    <a:pt x="144" y="15"/>
                    <a:pt x="144" y="23"/>
                    <a:pt x="144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13204825" y="3441700"/>
              <a:ext cx="573088" cy="561975"/>
            </a:xfrm>
            <a:custGeom>
              <a:avLst/>
              <a:gdLst>
                <a:gd name="T0" fmla="*/ 142 w 245"/>
                <a:gd name="T1" fmla="*/ 84 h 229"/>
                <a:gd name="T2" fmla="*/ 224 w 245"/>
                <a:gd name="T3" fmla="*/ 57 h 229"/>
                <a:gd name="T4" fmla="*/ 245 w 245"/>
                <a:gd name="T5" fmla="*/ 63 h 229"/>
                <a:gd name="T6" fmla="*/ 235 w 245"/>
                <a:gd name="T7" fmla="*/ 80 h 229"/>
                <a:gd name="T8" fmla="*/ 119 w 245"/>
                <a:gd name="T9" fmla="*/ 132 h 229"/>
                <a:gd name="T10" fmla="*/ 110 w 245"/>
                <a:gd name="T11" fmla="*/ 139 h 229"/>
                <a:gd name="T12" fmla="*/ 35 w 245"/>
                <a:gd name="T13" fmla="*/ 221 h 229"/>
                <a:gd name="T14" fmla="*/ 27 w 245"/>
                <a:gd name="T15" fmla="*/ 227 h 229"/>
                <a:gd name="T16" fmla="*/ 4 w 245"/>
                <a:gd name="T17" fmla="*/ 225 h 229"/>
                <a:gd name="T18" fmla="*/ 4 w 245"/>
                <a:gd name="T19" fmla="*/ 201 h 229"/>
                <a:gd name="T20" fmla="*/ 84 w 245"/>
                <a:gd name="T21" fmla="*/ 123 h 229"/>
                <a:gd name="T22" fmla="*/ 95 w 245"/>
                <a:gd name="T23" fmla="*/ 106 h 229"/>
                <a:gd name="T24" fmla="*/ 140 w 245"/>
                <a:gd name="T25" fmla="*/ 11 h 229"/>
                <a:gd name="T26" fmla="*/ 157 w 245"/>
                <a:gd name="T27" fmla="*/ 0 h 229"/>
                <a:gd name="T28" fmla="*/ 162 w 245"/>
                <a:gd name="T29" fmla="*/ 19 h 229"/>
                <a:gd name="T30" fmla="*/ 142 w 245"/>
                <a:gd name="T31" fmla="*/ 8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5" h="229">
                  <a:moveTo>
                    <a:pt x="142" y="84"/>
                  </a:moveTo>
                  <a:cubicBezTo>
                    <a:pt x="167" y="75"/>
                    <a:pt x="195" y="65"/>
                    <a:pt x="224" y="57"/>
                  </a:cubicBezTo>
                  <a:cubicBezTo>
                    <a:pt x="230" y="55"/>
                    <a:pt x="238" y="61"/>
                    <a:pt x="245" y="63"/>
                  </a:cubicBezTo>
                  <a:cubicBezTo>
                    <a:pt x="242" y="69"/>
                    <a:pt x="240" y="78"/>
                    <a:pt x="235" y="80"/>
                  </a:cubicBezTo>
                  <a:cubicBezTo>
                    <a:pt x="197" y="98"/>
                    <a:pt x="158" y="114"/>
                    <a:pt x="119" y="132"/>
                  </a:cubicBezTo>
                  <a:cubicBezTo>
                    <a:pt x="116" y="133"/>
                    <a:pt x="113" y="136"/>
                    <a:pt x="110" y="139"/>
                  </a:cubicBezTo>
                  <a:cubicBezTo>
                    <a:pt x="85" y="166"/>
                    <a:pt x="60" y="194"/>
                    <a:pt x="35" y="221"/>
                  </a:cubicBezTo>
                  <a:cubicBezTo>
                    <a:pt x="33" y="224"/>
                    <a:pt x="30" y="227"/>
                    <a:pt x="27" y="227"/>
                  </a:cubicBezTo>
                  <a:cubicBezTo>
                    <a:pt x="19" y="227"/>
                    <a:pt x="7" y="229"/>
                    <a:pt x="4" y="225"/>
                  </a:cubicBezTo>
                  <a:cubicBezTo>
                    <a:pt x="0" y="219"/>
                    <a:pt x="0" y="205"/>
                    <a:pt x="4" y="201"/>
                  </a:cubicBezTo>
                  <a:cubicBezTo>
                    <a:pt x="30" y="174"/>
                    <a:pt x="57" y="149"/>
                    <a:pt x="84" y="123"/>
                  </a:cubicBezTo>
                  <a:cubicBezTo>
                    <a:pt x="88" y="119"/>
                    <a:pt x="92" y="112"/>
                    <a:pt x="95" y="106"/>
                  </a:cubicBezTo>
                  <a:cubicBezTo>
                    <a:pt x="110" y="75"/>
                    <a:pt x="124" y="43"/>
                    <a:pt x="140" y="11"/>
                  </a:cubicBezTo>
                  <a:cubicBezTo>
                    <a:pt x="142" y="6"/>
                    <a:pt x="151" y="3"/>
                    <a:pt x="157" y="0"/>
                  </a:cubicBezTo>
                  <a:cubicBezTo>
                    <a:pt x="159" y="6"/>
                    <a:pt x="164" y="13"/>
                    <a:pt x="162" y="19"/>
                  </a:cubicBezTo>
                  <a:cubicBezTo>
                    <a:pt x="156" y="42"/>
                    <a:pt x="148" y="65"/>
                    <a:pt x="142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11957050" y="2549525"/>
              <a:ext cx="671513" cy="292100"/>
            </a:xfrm>
            <a:custGeom>
              <a:avLst/>
              <a:gdLst>
                <a:gd name="T0" fmla="*/ 195 w 287"/>
                <a:gd name="T1" fmla="*/ 55 h 119"/>
                <a:gd name="T2" fmla="*/ 274 w 287"/>
                <a:gd name="T3" fmla="*/ 92 h 119"/>
                <a:gd name="T4" fmla="*/ 287 w 287"/>
                <a:gd name="T5" fmla="*/ 112 h 119"/>
                <a:gd name="T6" fmla="*/ 264 w 287"/>
                <a:gd name="T7" fmla="*/ 117 h 119"/>
                <a:gd name="T8" fmla="*/ 149 w 287"/>
                <a:gd name="T9" fmla="*/ 73 h 119"/>
                <a:gd name="T10" fmla="*/ 137 w 287"/>
                <a:gd name="T11" fmla="*/ 71 h 119"/>
                <a:gd name="T12" fmla="*/ 28 w 287"/>
                <a:gd name="T13" fmla="*/ 77 h 119"/>
                <a:gd name="T14" fmla="*/ 22 w 287"/>
                <a:gd name="T15" fmla="*/ 76 h 119"/>
                <a:gd name="T16" fmla="*/ 0 w 287"/>
                <a:gd name="T17" fmla="*/ 57 h 119"/>
                <a:gd name="T18" fmla="*/ 22 w 287"/>
                <a:gd name="T19" fmla="*/ 39 h 119"/>
                <a:gd name="T20" fmla="*/ 100 w 287"/>
                <a:gd name="T21" fmla="*/ 39 h 119"/>
                <a:gd name="T22" fmla="*/ 171 w 287"/>
                <a:gd name="T23" fmla="*/ 27 h 119"/>
                <a:gd name="T24" fmla="*/ 248 w 287"/>
                <a:gd name="T25" fmla="*/ 2 h 119"/>
                <a:gd name="T26" fmla="*/ 269 w 287"/>
                <a:gd name="T27" fmla="*/ 7 h 119"/>
                <a:gd name="T28" fmla="*/ 258 w 287"/>
                <a:gd name="T29" fmla="*/ 24 h 119"/>
                <a:gd name="T30" fmla="*/ 195 w 287"/>
                <a:gd name="T31" fmla="*/ 5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119">
                  <a:moveTo>
                    <a:pt x="195" y="55"/>
                  </a:moveTo>
                  <a:cubicBezTo>
                    <a:pt x="217" y="65"/>
                    <a:pt x="246" y="77"/>
                    <a:pt x="274" y="92"/>
                  </a:cubicBezTo>
                  <a:cubicBezTo>
                    <a:pt x="280" y="95"/>
                    <a:pt x="283" y="105"/>
                    <a:pt x="287" y="112"/>
                  </a:cubicBezTo>
                  <a:cubicBezTo>
                    <a:pt x="279" y="114"/>
                    <a:pt x="270" y="119"/>
                    <a:pt x="264" y="117"/>
                  </a:cubicBezTo>
                  <a:cubicBezTo>
                    <a:pt x="225" y="103"/>
                    <a:pt x="187" y="87"/>
                    <a:pt x="149" y="73"/>
                  </a:cubicBezTo>
                  <a:cubicBezTo>
                    <a:pt x="145" y="71"/>
                    <a:pt x="141" y="70"/>
                    <a:pt x="137" y="71"/>
                  </a:cubicBezTo>
                  <a:cubicBezTo>
                    <a:pt x="101" y="72"/>
                    <a:pt x="64" y="75"/>
                    <a:pt x="28" y="77"/>
                  </a:cubicBezTo>
                  <a:cubicBezTo>
                    <a:pt x="26" y="77"/>
                    <a:pt x="23" y="77"/>
                    <a:pt x="22" y="76"/>
                  </a:cubicBezTo>
                  <a:cubicBezTo>
                    <a:pt x="15" y="70"/>
                    <a:pt x="7" y="63"/>
                    <a:pt x="0" y="57"/>
                  </a:cubicBezTo>
                  <a:cubicBezTo>
                    <a:pt x="7" y="51"/>
                    <a:pt x="14" y="40"/>
                    <a:pt x="22" y="39"/>
                  </a:cubicBezTo>
                  <a:cubicBezTo>
                    <a:pt x="48" y="37"/>
                    <a:pt x="74" y="36"/>
                    <a:pt x="100" y="39"/>
                  </a:cubicBezTo>
                  <a:cubicBezTo>
                    <a:pt x="125" y="41"/>
                    <a:pt x="147" y="41"/>
                    <a:pt x="171" y="27"/>
                  </a:cubicBezTo>
                  <a:cubicBezTo>
                    <a:pt x="194" y="14"/>
                    <a:pt x="221" y="9"/>
                    <a:pt x="248" y="2"/>
                  </a:cubicBezTo>
                  <a:cubicBezTo>
                    <a:pt x="254" y="0"/>
                    <a:pt x="262" y="5"/>
                    <a:pt x="269" y="7"/>
                  </a:cubicBezTo>
                  <a:cubicBezTo>
                    <a:pt x="265" y="13"/>
                    <a:pt x="263" y="21"/>
                    <a:pt x="258" y="24"/>
                  </a:cubicBezTo>
                  <a:cubicBezTo>
                    <a:pt x="235" y="36"/>
                    <a:pt x="212" y="47"/>
                    <a:pt x="195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11055350" y="3181350"/>
              <a:ext cx="534988" cy="601663"/>
            </a:xfrm>
            <a:custGeom>
              <a:avLst/>
              <a:gdLst>
                <a:gd name="T0" fmla="*/ 84 w 229"/>
                <a:gd name="T1" fmla="*/ 103 h 245"/>
                <a:gd name="T2" fmla="*/ 57 w 229"/>
                <a:gd name="T3" fmla="*/ 20 h 245"/>
                <a:gd name="T4" fmla="*/ 64 w 229"/>
                <a:gd name="T5" fmla="*/ 0 h 245"/>
                <a:gd name="T6" fmla="*/ 81 w 229"/>
                <a:gd name="T7" fmla="*/ 11 h 245"/>
                <a:gd name="T8" fmla="*/ 132 w 229"/>
                <a:gd name="T9" fmla="*/ 126 h 245"/>
                <a:gd name="T10" fmla="*/ 138 w 229"/>
                <a:gd name="T11" fmla="*/ 134 h 245"/>
                <a:gd name="T12" fmla="*/ 221 w 229"/>
                <a:gd name="T13" fmla="*/ 208 h 245"/>
                <a:gd name="T14" fmla="*/ 227 w 229"/>
                <a:gd name="T15" fmla="*/ 218 h 245"/>
                <a:gd name="T16" fmla="*/ 225 w 229"/>
                <a:gd name="T17" fmla="*/ 241 h 245"/>
                <a:gd name="T18" fmla="*/ 201 w 229"/>
                <a:gd name="T19" fmla="*/ 241 h 245"/>
                <a:gd name="T20" fmla="*/ 124 w 229"/>
                <a:gd name="T21" fmla="*/ 161 h 245"/>
                <a:gd name="T22" fmla="*/ 108 w 229"/>
                <a:gd name="T23" fmla="*/ 151 h 245"/>
                <a:gd name="T24" fmla="*/ 15 w 229"/>
                <a:gd name="T25" fmla="*/ 107 h 245"/>
                <a:gd name="T26" fmla="*/ 0 w 229"/>
                <a:gd name="T27" fmla="*/ 88 h 245"/>
                <a:gd name="T28" fmla="*/ 24 w 229"/>
                <a:gd name="T29" fmla="*/ 83 h 245"/>
                <a:gd name="T30" fmla="*/ 84 w 229"/>
                <a:gd name="T31" fmla="*/ 10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9" h="245">
                  <a:moveTo>
                    <a:pt x="84" y="103"/>
                  </a:moveTo>
                  <a:cubicBezTo>
                    <a:pt x="76" y="77"/>
                    <a:pt x="65" y="49"/>
                    <a:pt x="57" y="20"/>
                  </a:cubicBezTo>
                  <a:cubicBezTo>
                    <a:pt x="55" y="14"/>
                    <a:pt x="61" y="6"/>
                    <a:pt x="64" y="0"/>
                  </a:cubicBezTo>
                  <a:cubicBezTo>
                    <a:pt x="70" y="3"/>
                    <a:pt x="78" y="5"/>
                    <a:pt x="81" y="11"/>
                  </a:cubicBezTo>
                  <a:cubicBezTo>
                    <a:pt x="103" y="47"/>
                    <a:pt x="126" y="83"/>
                    <a:pt x="132" y="126"/>
                  </a:cubicBezTo>
                  <a:cubicBezTo>
                    <a:pt x="132" y="129"/>
                    <a:pt x="135" y="132"/>
                    <a:pt x="138" y="134"/>
                  </a:cubicBezTo>
                  <a:cubicBezTo>
                    <a:pt x="165" y="159"/>
                    <a:pt x="193" y="184"/>
                    <a:pt x="221" y="208"/>
                  </a:cubicBezTo>
                  <a:cubicBezTo>
                    <a:pt x="224" y="211"/>
                    <a:pt x="227" y="215"/>
                    <a:pt x="227" y="218"/>
                  </a:cubicBezTo>
                  <a:cubicBezTo>
                    <a:pt x="228" y="226"/>
                    <a:pt x="229" y="238"/>
                    <a:pt x="225" y="241"/>
                  </a:cubicBezTo>
                  <a:cubicBezTo>
                    <a:pt x="220" y="245"/>
                    <a:pt x="206" y="245"/>
                    <a:pt x="201" y="241"/>
                  </a:cubicBezTo>
                  <a:cubicBezTo>
                    <a:pt x="175" y="215"/>
                    <a:pt x="150" y="188"/>
                    <a:pt x="124" y="161"/>
                  </a:cubicBezTo>
                  <a:cubicBezTo>
                    <a:pt x="119" y="157"/>
                    <a:pt x="114" y="153"/>
                    <a:pt x="108" y="151"/>
                  </a:cubicBezTo>
                  <a:cubicBezTo>
                    <a:pt x="77" y="136"/>
                    <a:pt x="46" y="123"/>
                    <a:pt x="15" y="107"/>
                  </a:cubicBezTo>
                  <a:cubicBezTo>
                    <a:pt x="8" y="104"/>
                    <a:pt x="5" y="94"/>
                    <a:pt x="0" y="88"/>
                  </a:cubicBezTo>
                  <a:cubicBezTo>
                    <a:pt x="8" y="86"/>
                    <a:pt x="17" y="82"/>
                    <a:pt x="24" y="83"/>
                  </a:cubicBezTo>
                  <a:cubicBezTo>
                    <a:pt x="46" y="89"/>
                    <a:pt x="67" y="97"/>
                    <a:pt x="84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12307888" y="4387850"/>
              <a:ext cx="277813" cy="704850"/>
            </a:xfrm>
            <a:custGeom>
              <a:avLst/>
              <a:gdLst>
                <a:gd name="T0" fmla="*/ 55 w 119"/>
                <a:gd name="T1" fmla="*/ 92 h 287"/>
                <a:gd name="T2" fmla="*/ 91 w 119"/>
                <a:gd name="T3" fmla="*/ 14 h 287"/>
                <a:gd name="T4" fmla="*/ 113 w 119"/>
                <a:gd name="T5" fmla="*/ 0 h 287"/>
                <a:gd name="T6" fmla="*/ 117 w 119"/>
                <a:gd name="T7" fmla="*/ 26 h 287"/>
                <a:gd name="T8" fmla="*/ 74 w 119"/>
                <a:gd name="T9" fmla="*/ 138 h 287"/>
                <a:gd name="T10" fmla="*/ 76 w 119"/>
                <a:gd name="T11" fmla="*/ 265 h 287"/>
                <a:gd name="T12" fmla="*/ 57 w 119"/>
                <a:gd name="T13" fmla="*/ 287 h 287"/>
                <a:gd name="T14" fmla="*/ 40 w 119"/>
                <a:gd name="T15" fmla="*/ 265 h 287"/>
                <a:gd name="T16" fmla="*/ 42 w 119"/>
                <a:gd name="T17" fmla="*/ 157 h 287"/>
                <a:gd name="T18" fmla="*/ 38 w 119"/>
                <a:gd name="T19" fmla="*/ 138 h 287"/>
                <a:gd name="T20" fmla="*/ 2 w 119"/>
                <a:gd name="T21" fmla="*/ 38 h 287"/>
                <a:gd name="T22" fmla="*/ 6 w 119"/>
                <a:gd name="T23" fmla="*/ 18 h 287"/>
                <a:gd name="T24" fmla="*/ 25 w 119"/>
                <a:gd name="T25" fmla="*/ 30 h 287"/>
                <a:gd name="T26" fmla="*/ 55 w 119"/>
                <a:gd name="T27" fmla="*/ 9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287">
                  <a:moveTo>
                    <a:pt x="55" y="92"/>
                  </a:moveTo>
                  <a:cubicBezTo>
                    <a:pt x="65" y="71"/>
                    <a:pt x="77" y="42"/>
                    <a:pt x="91" y="14"/>
                  </a:cubicBezTo>
                  <a:cubicBezTo>
                    <a:pt x="95" y="7"/>
                    <a:pt x="105" y="5"/>
                    <a:pt x="113" y="0"/>
                  </a:cubicBezTo>
                  <a:cubicBezTo>
                    <a:pt x="114" y="9"/>
                    <a:pt x="119" y="18"/>
                    <a:pt x="117" y="26"/>
                  </a:cubicBezTo>
                  <a:cubicBezTo>
                    <a:pt x="107" y="67"/>
                    <a:pt x="96" y="108"/>
                    <a:pt x="74" y="138"/>
                  </a:cubicBezTo>
                  <a:cubicBezTo>
                    <a:pt x="75" y="183"/>
                    <a:pt x="77" y="224"/>
                    <a:pt x="76" y="265"/>
                  </a:cubicBezTo>
                  <a:cubicBezTo>
                    <a:pt x="75" y="273"/>
                    <a:pt x="64" y="280"/>
                    <a:pt x="57" y="287"/>
                  </a:cubicBezTo>
                  <a:cubicBezTo>
                    <a:pt x="51" y="280"/>
                    <a:pt x="40" y="272"/>
                    <a:pt x="40" y="265"/>
                  </a:cubicBezTo>
                  <a:cubicBezTo>
                    <a:pt x="39" y="229"/>
                    <a:pt x="41" y="193"/>
                    <a:pt x="42" y="157"/>
                  </a:cubicBezTo>
                  <a:cubicBezTo>
                    <a:pt x="42" y="151"/>
                    <a:pt x="40" y="144"/>
                    <a:pt x="38" y="138"/>
                  </a:cubicBezTo>
                  <a:cubicBezTo>
                    <a:pt x="26" y="104"/>
                    <a:pt x="13" y="72"/>
                    <a:pt x="2" y="38"/>
                  </a:cubicBezTo>
                  <a:cubicBezTo>
                    <a:pt x="0" y="33"/>
                    <a:pt x="5" y="25"/>
                    <a:pt x="6" y="18"/>
                  </a:cubicBezTo>
                  <a:cubicBezTo>
                    <a:pt x="13" y="22"/>
                    <a:pt x="22" y="24"/>
                    <a:pt x="25" y="30"/>
                  </a:cubicBezTo>
                  <a:cubicBezTo>
                    <a:pt x="37" y="53"/>
                    <a:pt x="48" y="77"/>
                    <a:pt x="55" y="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12949238" y="3257550"/>
              <a:ext cx="522288" cy="549275"/>
            </a:xfrm>
            <a:custGeom>
              <a:avLst/>
              <a:gdLst>
                <a:gd name="T0" fmla="*/ 0 w 224"/>
                <a:gd name="T1" fmla="*/ 149 h 224"/>
                <a:gd name="T2" fmla="*/ 20 w 224"/>
                <a:gd name="T3" fmla="*/ 130 h 224"/>
                <a:gd name="T4" fmla="*/ 77 w 224"/>
                <a:gd name="T5" fmla="*/ 102 h 224"/>
                <a:gd name="T6" fmla="*/ 107 w 224"/>
                <a:gd name="T7" fmla="*/ 72 h 224"/>
                <a:gd name="T8" fmla="*/ 138 w 224"/>
                <a:gd name="T9" fmla="*/ 10 h 224"/>
                <a:gd name="T10" fmla="*/ 155 w 224"/>
                <a:gd name="T11" fmla="*/ 0 h 224"/>
                <a:gd name="T12" fmla="*/ 159 w 224"/>
                <a:gd name="T13" fmla="*/ 18 h 224"/>
                <a:gd name="T14" fmla="*/ 142 w 224"/>
                <a:gd name="T15" fmla="*/ 72 h 224"/>
                <a:gd name="T16" fmla="*/ 167 w 224"/>
                <a:gd name="T17" fmla="*/ 60 h 224"/>
                <a:gd name="T18" fmla="*/ 203 w 224"/>
                <a:gd name="T19" fmla="*/ 49 h 224"/>
                <a:gd name="T20" fmla="*/ 224 w 224"/>
                <a:gd name="T21" fmla="*/ 54 h 224"/>
                <a:gd name="T22" fmla="*/ 212 w 224"/>
                <a:gd name="T23" fmla="*/ 71 h 224"/>
                <a:gd name="T24" fmla="*/ 133 w 224"/>
                <a:gd name="T25" fmla="*/ 108 h 224"/>
                <a:gd name="T26" fmla="*/ 114 w 224"/>
                <a:gd name="T27" fmla="*/ 127 h 224"/>
                <a:gd name="T28" fmla="*/ 77 w 224"/>
                <a:gd name="T29" fmla="*/ 207 h 224"/>
                <a:gd name="T30" fmla="*/ 66 w 224"/>
                <a:gd name="T31" fmla="*/ 224 h 224"/>
                <a:gd name="T32" fmla="*/ 80 w 224"/>
                <a:gd name="T33" fmla="*/ 133 h 224"/>
                <a:gd name="T34" fmla="*/ 0 w 224"/>
                <a:gd name="T35" fmla="*/ 14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4" h="224">
                  <a:moveTo>
                    <a:pt x="0" y="149"/>
                  </a:moveTo>
                  <a:cubicBezTo>
                    <a:pt x="8" y="140"/>
                    <a:pt x="13" y="133"/>
                    <a:pt x="20" y="130"/>
                  </a:cubicBezTo>
                  <a:cubicBezTo>
                    <a:pt x="39" y="119"/>
                    <a:pt x="57" y="109"/>
                    <a:pt x="77" y="102"/>
                  </a:cubicBezTo>
                  <a:cubicBezTo>
                    <a:pt x="93" y="96"/>
                    <a:pt x="102" y="89"/>
                    <a:pt x="107" y="72"/>
                  </a:cubicBezTo>
                  <a:cubicBezTo>
                    <a:pt x="115" y="51"/>
                    <a:pt x="127" y="30"/>
                    <a:pt x="138" y="10"/>
                  </a:cubicBezTo>
                  <a:cubicBezTo>
                    <a:pt x="141" y="5"/>
                    <a:pt x="149" y="3"/>
                    <a:pt x="155" y="0"/>
                  </a:cubicBezTo>
                  <a:cubicBezTo>
                    <a:pt x="157" y="6"/>
                    <a:pt x="160" y="13"/>
                    <a:pt x="159" y="18"/>
                  </a:cubicBezTo>
                  <a:cubicBezTo>
                    <a:pt x="154" y="36"/>
                    <a:pt x="148" y="53"/>
                    <a:pt x="142" y="72"/>
                  </a:cubicBezTo>
                  <a:cubicBezTo>
                    <a:pt x="150" y="68"/>
                    <a:pt x="158" y="63"/>
                    <a:pt x="167" y="60"/>
                  </a:cubicBezTo>
                  <a:cubicBezTo>
                    <a:pt x="179" y="55"/>
                    <a:pt x="191" y="51"/>
                    <a:pt x="203" y="49"/>
                  </a:cubicBezTo>
                  <a:cubicBezTo>
                    <a:pt x="210" y="48"/>
                    <a:pt x="217" y="52"/>
                    <a:pt x="224" y="54"/>
                  </a:cubicBezTo>
                  <a:cubicBezTo>
                    <a:pt x="220" y="60"/>
                    <a:pt x="217" y="68"/>
                    <a:pt x="212" y="71"/>
                  </a:cubicBezTo>
                  <a:cubicBezTo>
                    <a:pt x="186" y="84"/>
                    <a:pt x="160" y="97"/>
                    <a:pt x="133" y="108"/>
                  </a:cubicBezTo>
                  <a:cubicBezTo>
                    <a:pt x="122" y="113"/>
                    <a:pt x="118" y="117"/>
                    <a:pt x="114" y="127"/>
                  </a:cubicBezTo>
                  <a:cubicBezTo>
                    <a:pt x="104" y="155"/>
                    <a:pt x="90" y="180"/>
                    <a:pt x="77" y="207"/>
                  </a:cubicBezTo>
                  <a:cubicBezTo>
                    <a:pt x="74" y="212"/>
                    <a:pt x="70" y="218"/>
                    <a:pt x="66" y="224"/>
                  </a:cubicBezTo>
                  <a:cubicBezTo>
                    <a:pt x="49" y="202"/>
                    <a:pt x="52" y="184"/>
                    <a:pt x="80" y="133"/>
                  </a:cubicBezTo>
                  <a:cubicBezTo>
                    <a:pt x="55" y="143"/>
                    <a:pt x="32" y="159"/>
                    <a:pt x="0" y="1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10872788" y="3503612"/>
              <a:ext cx="522288" cy="550863"/>
            </a:xfrm>
            <a:custGeom>
              <a:avLst/>
              <a:gdLst>
                <a:gd name="T0" fmla="*/ 4 w 223"/>
                <a:gd name="T1" fmla="*/ 66 h 225"/>
                <a:gd name="T2" fmla="*/ 75 w 223"/>
                <a:gd name="T3" fmla="*/ 84 h 225"/>
                <a:gd name="T4" fmla="*/ 56 w 223"/>
                <a:gd name="T5" fmla="*/ 37 h 225"/>
                <a:gd name="T6" fmla="*/ 57 w 223"/>
                <a:gd name="T7" fmla="*/ 0 h 225"/>
                <a:gd name="T8" fmla="*/ 82 w 223"/>
                <a:gd name="T9" fmla="*/ 25 h 225"/>
                <a:gd name="T10" fmla="*/ 120 w 223"/>
                <a:gd name="T11" fmla="*/ 106 h 225"/>
                <a:gd name="T12" fmla="*/ 223 w 223"/>
                <a:gd name="T13" fmla="*/ 162 h 225"/>
                <a:gd name="T14" fmla="*/ 136 w 223"/>
                <a:gd name="T15" fmla="*/ 144 h 225"/>
                <a:gd name="T16" fmla="*/ 153 w 223"/>
                <a:gd name="T17" fmla="*/ 225 h 225"/>
                <a:gd name="T18" fmla="*/ 133 w 223"/>
                <a:gd name="T19" fmla="*/ 203 h 225"/>
                <a:gd name="T20" fmla="*/ 103 w 223"/>
                <a:gd name="T21" fmla="*/ 140 h 225"/>
                <a:gd name="T22" fmla="*/ 82 w 223"/>
                <a:gd name="T23" fmla="*/ 119 h 225"/>
                <a:gd name="T24" fmla="*/ 18 w 223"/>
                <a:gd name="T25" fmla="*/ 88 h 225"/>
                <a:gd name="T26" fmla="*/ 0 w 223"/>
                <a:gd name="T27" fmla="*/ 72 h 225"/>
                <a:gd name="T28" fmla="*/ 4 w 223"/>
                <a:gd name="T29" fmla="*/ 6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3" h="225">
                  <a:moveTo>
                    <a:pt x="4" y="66"/>
                  </a:moveTo>
                  <a:cubicBezTo>
                    <a:pt x="30" y="60"/>
                    <a:pt x="51" y="74"/>
                    <a:pt x="75" y="84"/>
                  </a:cubicBezTo>
                  <a:cubicBezTo>
                    <a:pt x="68" y="68"/>
                    <a:pt x="60" y="53"/>
                    <a:pt x="56" y="37"/>
                  </a:cubicBezTo>
                  <a:cubicBezTo>
                    <a:pt x="53" y="25"/>
                    <a:pt x="57" y="12"/>
                    <a:pt x="57" y="0"/>
                  </a:cubicBezTo>
                  <a:cubicBezTo>
                    <a:pt x="66" y="8"/>
                    <a:pt x="77" y="15"/>
                    <a:pt x="82" y="25"/>
                  </a:cubicBezTo>
                  <a:cubicBezTo>
                    <a:pt x="96" y="51"/>
                    <a:pt x="107" y="78"/>
                    <a:pt x="120" y="106"/>
                  </a:cubicBezTo>
                  <a:cubicBezTo>
                    <a:pt x="156" y="117"/>
                    <a:pt x="193" y="133"/>
                    <a:pt x="223" y="162"/>
                  </a:cubicBezTo>
                  <a:cubicBezTo>
                    <a:pt x="190" y="177"/>
                    <a:pt x="165" y="158"/>
                    <a:pt x="136" y="144"/>
                  </a:cubicBezTo>
                  <a:cubicBezTo>
                    <a:pt x="147" y="169"/>
                    <a:pt x="162" y="191"/>
                    <a:pt x="153" y="225"/>
                  </a:cubicBezTo>
                  <a:cubicBezTo>
                    <a:pt x="144" y="215"/>
                    <a:pt x="137" y="210"/>
                    <a:pt x="133" y="203"/>
                  </a:cubicBezTo>
                  <a:cubicBezTo>
                    <a:pt x="122" y="182"/>
                    <a:pt x="111" y="162"/>
                    <a:pt x="103" y="140"/>
                  </a:cubicBezTo>
                  <a:cubicBezTo>
                    <a:pt x="98" y="129"/>
                    <a:pt x="94" y="123"/>
                    <a:pt x="82" y="119"/>
                  </a:cubicBezTo>
                  <a:cubicBezTo>
                    <a:pt x="60" y="111"/>
                    <a:pt x="39" y="99"/>
                    <a:pt x="18" y="88"/>
                  </a:cubicBezTo>
                  <a:cubicBezTo>
                    <a:pt x="11" y="85"/>
                    <a:pt x="6" y="78"/>
                    <a:pt x="0" y="72"/>
                  </a:cubicBezTo>
                  <a:cubicBezTo>
                    <a:pt x="2" y="70"/>
                    <a:pt x="3" y="68"/>
                    <a:pt x="4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12001500" y="4468812"/>
              <a:ext cx="230188" cy="571500"/>
            </a:xfrm>
            <a:custGeom>
              <a:avLst/>
              <a:gdLst>
                <a:gd name="T0" fmla="*/ 7 w 98"/>
                <a:gd name="T1" fmla="*/ 10 h 233"/>
                <a:gd name="T2" fmla="*/ 44 w 98"/>
                <a:gd name="T3" fmla="*/ 72 h 233"/>
                <a:gd name="T4" fmla="*/ 75 w 98"/>
                <a:gd name="T5" fmla="*/ 10 h 233"/>
                <a:gd name="T6" fmla="*/ 91 w 98"/>
                <a:gd name="T7" fmla="*/ 0 h 233"/>
                <a:gd name="T8" fmla="*/ 96 w 98"/>
                <a:gd name="T9" fmla="*/ 20 h 233"/>
                <a:gd name="T10" fmla="*/ 63 w 98"/>
                <a:gd name="T11" fmla="*/ 118 h 233"/>
                <a:gd name="T12" fmla="*/ 95 w 98"/>
                <a:gd name="T13" fmla="*/ 210 h 233"/>
                <a:gd name="T14" fmla="*/ 93 w 98"/>
                <a:gd name="T15" fmla="*/ 233 h 233"/>
                <a:gd name="T16" fmla="*/ 73 w 98"/>
                <a:gd name="T17" fmla="*/ 220 h 233"/>
                <a:gd name="T18" fmla="*/ 45 w 98"/>
                <a:gd name="T19" fmla="*/ 162 h 233"/>
                <a:gd name="T20" fmla="*/ 0 w 98"/>
                <a:gd name="T21" fmla="*/ 228 h 233"/>
                <a:gd name="T22" fmla="*/ 3 w 98"/>
                <a:gd name="T23" fmla="*/ 195 h 233"/>
                <a:gd name="T24" fmla="*/ 26 w 98"/>
                <a:gd name="T25" fmla="*/ 127 h 233"/>
                <a:gd name="T26" fmla="*/ 26 w 98"/>
                <a:gd name="T27" fmla="*/ 106 h 233"/>
                <a:gd name="T28" fmla="*/ 2 w 98"/>
                <a:gd name="T29" fmla="*/ 39 h 233"/>
                <a:gd name="T30" fmla="*/ 0 w 98"/>
                <a:gd name="T31" fmla="*/ 12 h 233"/>
                <a:gd name="T32" fmla="*/ 7 w 98"/>
                <a:gd name="T33" fmla="*/ 1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8" h="233">
                  <a:moveTo>
                    <a:pt x="7" y="10"/>
                  </a:moveTo>
                  <a:cubicBezTo>
                    <a:pt x="30" y="24"/>
                    <a:pt x="36" y="50"/>
                    <a:pt x="44" y="72"/>
                  </a:cubicBezTo>
                  <a:cubicBezTo>
                    <a:pt x="55" y="51"/>
                    <a:pt x="64" y="30"/>
                    <a:pt x="75" y="10"/>
                  </a:cubicBezTo>
                  <a:cubicBezTo>
                    <a:pt x="78" y="5"/>
                    <a:pt x="86" y="3"/>
                    <a:pt x="91" y="0"/>
                  </a:cubicBezTo>
                  <a:cubicBezTo>
                    <a:pt x="93" y="7"/>
                    <a:pt x="98" y="14"/>
                    <a:pt x="96" y="20"/>
                  </a:cubicBezTo>
                  <a:cubicBezTo>
                    <a:pt x="86" y="52"/>
                    <a:pt x="74" y="85"/>
                    <a:pt x="63" y="118"/>
                  </a:cubicBezTo>
                  <a:cubicBezTo>
                    <a:pt x="74" y="147"/>
                    <a:pt x="85" y="178"/>
                    <a:pt x="95" y="210"/>
                  </a:cubicBezTo>
                  <a:cubicBezTo>
                    <a:pt x="97" y="217"/>
                    <a:pt x="94" y="225"/>
                    <a:pt x="93" y="233"/>
                  </a:cubicBezTo>
                  <a:cubicBezTo>
                    <a:pt x="86" y="229"/>
                    <a:pt x="76" y="226"/>
                    <a:pt x="73" y="220"/>
                  </a:cubicBezTo>
                  <a:cubicBezTo>
                    <a:pt x="62" y="202"/>
                    <a:pt x="54" y="182"/>
                    <a:pt x="45" y="162"/>
                  </a:cubicBezTo>
                  <a:cubicBezTo>
                    <a:pt x="36" y="184"/>
                    <a:pt x="31" y="210"/>
                    <a:pt x="0" y="228"/>
                  </a:cubicBezTo>
                  <a:cubicBezTo>
                    <a:pt x="1" y="213"/>
                    <a:pt x="0" y="203"/>
                    <a:pt x="3" y="195"/>
                  </a:cubicBezTo>
                  <a:cubicBezTo>
                    <a:pt x="10" y="172"/>
                    <a:pt x="19" y="150"/>
                    <a:pt x="26" y="127"/>
                  </a:cubicBezTo>
                  <a:cubicBezTo>
                    <a:pt x="28" y="121"/>
                    <a:pt x="28" y="113"/>
                    <a:pt x="26" y="106"/>
                  </a:cubicBezTo>
                  <a:cubicBezTo>
                    <a:pt x="19" y="84"/>
                    <a:pt x="10" y="61"/>
                    <a:pt x="2" y="39"/>
                  </a:cubicBezTo>
                  <a:cubicBezTo>
                    <a:pt x="0" y="30"/>
                    <a:pt x="1" y="21"/>
                    <a:pt x="0" y="12"/>
                  </a:cubicBezTo>
                  <a:cubicBezTo>
                    <a:pt x="2" y="11"/>
                    <a:pt x="5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15147925" y="403225"/>
              <a:ext cx="333375" cy="287338"/>
            </a:xfrm>
            <a:custGeom>
              <a:avLst/>
              <a:gdLst>
                <a:gd name="T0" fmla="*/ 0 w 143"/>
                <a:gd name="T1" fmla="*/ 41 h 117"/>
                <a:gd name="T2" fmla="*/ 104 w 143"/>
                <a:gd name="T3" fmla="*/ 2 h 117"/>
                <a:gd name="T4" fmla="*/ 126 w 143"/>
                <a:gd name="T5" fmla="*/ 7 h 117"/>
                <a:gd name="T6" fmla="*/ 113 w 143"/>
                <a:gd name="T7" fmla="*/ 25 h 117"/>
                <a:gd name="T8" fmla="*/ 49 w 143"/>
                <a:gd name="T9" fmla="*/ 56 h 117"/>
                <a:gd name="T10" fmla="*/ 104 w 143"/>
                <a:gd name="T11" fmla="*/ 75 h 117"/>
                <a:gd name="T12" fmla="*/ 131 w 143"/>
                <a:gd name="T13" fmla="*/ 92 h 117"/>
                <a:gd name="T14" fmla="*/ 143 w 143"/>
                <a:gd name="T15" fmla="*/ 112 h 117"/>
                <a:gd name="T16" fmla="*/ 119 w 143"/>
                <a:gd name="T17" fmla="*/ 117 h 117"/>
                <a:gd name="T18" fmla="*/ 87 w 143"/>
                <a:gd name="T19" fmla="*/ 108 h 117"/>
                <a:gd name="T20" fmla="*/ 0 w 143"/>
                <a:gd name="T21" fmla="*/ 69 h 117"/>
                <a:gd name="T22" fmla="*/ 0 w 143"/>
                <a:gd name="T23" fmla="*/ 4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117">
                  <a:moveTo>
                    <a:pt x="0" y="41"/>
                  </a:moveTo>
                  <a:cubicBezTo>
                    <a:pt x="35" y="28"/>
                    <a:pt x="69" y="14"/>
                    <a:pt x="104" y="2"/>
                  </a:cubicBezTo>
                  <a:cubicBezTo>
                    <a:pt x="110" y="0"/>
                    <a:pt x="118" y="5"/>
                    <a:pt x="126" y="7"/>
                  </a:cubicBezTo>
                  <a:cubicBezTo>
                    <a:pt x="121" y="13"/>
                    <a:pt x="119" y="22"/>
                    <a:pt x="113" y="25"/>
                  </a:cubicBezTo>
                  <a:cubicBezTo>
                    <a:pt x="91" y="37"/>
                    <a:pt x="68" y="47"/>
                    <a:pt x="49" y="56"/>
                  </a:cubicBezTo>
                  <a:cubicBezTo>
                    <a:pt x="64" y="61"/>
                    <a:pt x="84" y="67"/>
                    <a:pt x="104" y="75"/>
                  </a:cubicBezTo>
                  <a:cubicBezTo>
                    <a:pt x="114" y="79"/>
                    <a:pt x="123" y="85"/>
                    <a:pt x="131" y="92"/>
                  </a:cubicBezTo>
                  <a:cubicBezTo>
                    <a:pt x="137" y="97"/>
                    <a:pt x="139" y="105"/>
                    <a:pt x="143" y="112"/>
                  </a:cubicBezTo>
                  <a:cubicBezTo>
                    <a:pt x="135" y="114"/>
                    <a:pt x="127" y="117"/>
                    <a:pt x="119" y="117"/>
                  </a:cubicBezTo>
                  <a:cubicBezTo>
                    <a:pt x="108" y="116"/>
                    <a:pt x="97" y="113"/>
                    <a:pt x="87" y="108"/>
                  </a:cubicBezTo>
                  <a:cubicBezTo>
                    <a:pt x="58" y="96"/>
                    <a:pt x="29" y="82"/>
                    <a:pt x="0" y="69"/>
                  </a:cubicBezTo>
                  <a:cubicBezTo>
                    <a:pt x="0" y="60"/>
                    <a:pt x="0" y="50"/>
                    <a:pt x="0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15163800" y="2243137"/>
              <a:ext cx="277813" cy="350838"/>
            </a:xfrm>
            <a:custGeom>
              <a:avLst/>
              <a:gdLst>
                <a:gd name="T0" fmla="*/ 41 w 119"/>
                <a:gd name="T1" fmla="*/ 143 h 143"/>
                <a:gd name="T2" fmla="*/ 2 w 119"/>
                <a:gd name="T3" fmla="*/ 39 h 143"/>
                <a:gd name="T4" fmla="*/ 6 w 119"/>
                <a:gd name="T5" fmla="*/ 18 h 143"/>
                <a:gd name="T6" fmla="*/ 25 w 119"/>
                <a:gd name="T7" fmla="*/ 30 h 143"/>
                <a:gd name="T8" fmla="*/ 55 w 119"/>
                <a:gd name="T9" fmla="*/ 92 h 143"/>
                <a:gd name="T10" fmla="*/ 91 w 119"/>
                <a:gd name="T11" fmla="*/ 13 h 143"/>
                <a:gd name="T12" fmla="*/ 111 w 119"/>
                <a:gd name="T13" fmla="*/ 0 h 143"/>
                <a:gd name="T14" fmla="*/ 117 w 119"/>
                <a:gd name="T15" fmla="*/ 24 h 143"/>
                <a:gd name="T16" fmla="*/ 82 w 119"/>
                <a:gd name="T17" fmla="*/ 124 h 143"/>
                <a:gd name="T18" fmla="*/ 65 w 119"/>
                <a:gd name="T19" fmla="*/ 143 h 143"/>
                <a:gd name="T20" fmla="*/ 41 w 119"/>
                <a:gd name="T21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43">
                  <a:moveTo>
                    <a:pt x="41" y="143"/>
                  </a:moveTo>
                  <a:cubicBezTo>
                    <a:pt x="28" y="109"/>
                    <a:pt x="14" y="74"/>
                    <a:pt x="2" y="39"/>
                  </a:cubicBezTo>
                  <a:cubicBezTo>
                    <a:pt x="0" y="33"/>
                    <a:pt x="5" y="25"/>
                    <a:pt x="6" y="18"/>
                  </a:cubicBezTo>
                  <a:cubicBezTo>
                    <a:pt x="13" y="22"/>
                    <a:pt x="22" y="24"/>
                    <a:pt x="25" y="30"/>
                  </a:cubicBezTo>
                  <a:cubicBezTo>
                    <a:pt x="37" y="52"/>
                    <a:pt x="47" y="76"/>
                    <a:pt x="55" y="92"/>
                  </a:cubicBezTo>
                  <a:cubicBezTo>
                    <a:pt x="65" y="70"/>
                    <a:pt x="77" y="41"/>
                    <a:pt x="91" y="13"/>
                  </a:cubicBezTo>
                  <a:cubicBezTo>
                    <a:pt x="95" y="7"/>
                    <a:pt x="105" y="4"/>
                    <a:pt x="111" y="0"/>
                  </a:cubicBezTo>
                  <a:cubicBezTo>
                    <a:pt x="113" y="8"/>
                    <a:pt x="119" y="17"/>
                    <a:pt x="117" y="24"/>
                  </a:cubicBezTo>
                  <a:cubicBezTo>
                    <a:pt x="106" y="58"/>
                    <a:pt x="94" y="91"/>
                    <a:pt x="82" y="124"/>
                  </a:cubicBezTo>
                  <a:cubicBezTo>
                    <a:pt x="79" y="131"/>
                    <a:pt x="71" y="137"/>
                    <a:pt x="65" y="143"/>
                  </a:cubicBezTo>
                  <a:cubicBezTo>
                    <a:pt x="57" y="143"/>
                    <a:pt x="49" y="143"/>
                    <a:pt x="41" y="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19069050" y="79375"/>
              <a:ext cx="285750" cy="241300"/>
            </a:xfrm>
            <a:custGeom>
              <a:avLst/>
              <a:gdLst>
                <a:gd name="T0" fmla="*/ 122 w 122"/>
                <a:gd name="T1" fmla="*/ 61 h 98"/>
                <a:gd name="T2" fmla="*/ 106 w 122"/>
                <a:gd name="T3" fmla="*/ 65 h 98"/>
                <a:gd name="T4" fmla="*/ 20 w 122"/>
                <a:gd name="T5" fmla="*/ 96 h 98"/>
                <a:gd name="T6" fmla="*/ 0 w 122"/>
                <a:gd name="T7" fmla="*/ 93 h 98"/>
                <a:gd name="T8" fmla="*/ 11 w 122"/>
                <a:gd name="T9" fmla="*/ 75 h 98"/>
                <a:gd name="T10" fmla="*/ 70 w 122"/>
                <a:gd name="T11" fmla="*/ 45 h 98"/>
                <a:gd name="T12" fmla="*/ 6 w 122"/>
                <a:gd name="T13" fmla="*/ 0 h 98"/>
                <a:gd name="T14" fmla="*/ 37 w 122"/>
                <a:gd name="T15" fmla="*/ 3 h 98"/>
                <a:gd name="T16" fmla="*/ 106 w 122"/>
                <a:gd name="T17" fmla="*/ 27 h 98"/>
                <a:gd name="T18" fmla="*/ 122 w 122"/>
                <a:gd name="T19" fmla="*/ 29 h 98"/>
                <a:gd name="T20" fmla="*/ 122 w 122"/>
                <a:gd name="T21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98">
                  <a:moveTo>
                    <a:pt x="122" y="61"/>
                  </a:moveTo>
                  <a:cubicBezTo>
                    <a:pt x="117" y="62"/>
                    <a:pt x="111" y="63"/>
                    <a:pt x="106" y="65"/>
                  </a:cubicBezTo>
                  <a:cubicBezTo>
                    <a:pt x="77" y="76"/>
                    <a:pt x="49" y="87"/>
                    <a:pt x="20" y="96"/>
                  </a:cubicBezTo>
                  <a:cubicBezTo>
                    <a:pt x="14" y="98"/>
                    <a:pt x="7" y="94"/>
                    <a:pt x="0" y="93"/>
                  </a:cubicBezTo>
                  <a:cubicBezTo>
                    <a:pt x="3" y="87"/>
                    <a:pt x="5" y="78"/>
                    <a:pt x="11" y="75"/>
                  </a:cubicBezTo>
                  <a:cubicBezTo>
                    <a:pt x="30" y="63"/>
                    <a:pt x="50" y="54"/>
                    <a:pt x="70" y="45"/>
                  </a:cubicBezTo>
                  <a:cubicBezTo>
                    <a:pt x="49" y="35"/>
                    <a:pt x="21" y="32"/>
                    <a:pt x="6" y="0"/>
                  </a:cubicBezTo>
                  <a:cubicBezTo>
                    <a:pt x="20" y="1"/>
                    <a:pt x="29" y="0"/>
                    <a:pt x="37" y="3"/>
                  </a:cubicBezTo>
                  <a:cubicBezTo>
                    <a:pt x="60" y="10"/>
                    <a:pt x="83" y="19"/>
                    <a:pt x="106" y="27"/>
                  </a:cubicBezTo>
                  <a:cubicBezTo>
                    <a:pt x="111" y="29"/>
                    <a:pt x="117" y="29"/>
                    <a:pt x="122" y="29"/>
                  </a:cubicBezTo>
                  <a:cubicBezTo>
                    <a:pt x="122" y="40"/>
                    <a:pt x="122" y="50"/>
                    <a:pt x="122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>
              <a:off x="19059525" y="2324100"/>
              <a:ext cx="231775" cy="269875"/>
            </a:xfrm>
            <a:custGeom>
              <a:avLst/>
              <a:gdLst>
                <a:gd name="T0" fmla="*/ 30 w 99"/>
                <a:gd name="T1" fmla="*/ 110 h 110"/>
                <a:gd name="T2" fmla="*/ 2 w 99"/>
                <a:gd name="T3" fmla="*/ 7 h 110"/>
                <a:gd name="T4" fmla="*/ 46 w 99"/>
                <a:gd name="T5" fmla="*/ 71 h 110"/>
                <a:gd name="T6" fmla="*/ 77 w 99"/>
                <a:gd name="T7" fmla="*/ 9 h 110"/>
                <a:gd name="T8" fmla="*/ 93 w 99"/>
                <a:gd name="T9" fmla="*/ 0 h 110"/>
                <a:gd name="T10" fmla="*/ 98 w 99"/>
                <a:gd name="T11" fmla="*/ 18 h 110"/>
                <a:gd name="T12" fmla="*/ 66 w 99"/>
                <a:gd name="T13" fmla="*/ 110 h 110"/>
                <a:gd name="T14" fmla="*/ 30 w 99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110">
                  <a:moveTo>
                    <a:pt x="30" y="110"/>
                  </a:moveTo>
                  <a:cubicBezTo>
                    <a:pt x="16" y="79"/>
                    <a:pt x="0" y="48"/>
                    <a:pt x="2" y="7"/>
                  </a:cubicBezTo>
                  <a:cubicBezTo>
                    <a:pt x="33" y="22"/>
                    <a:pt x="37" y="51"/>
                    <a:pt x="46" y="71"/>
                  </a:cubicBezTo>
                  <a:cubicBezTo>
                    <a:pt x="56" y="51"/>
                    <a:pt x="66" y="30"/>
                    <a:pt x="77" y="9"/>
                  </a:cubicBezTo>
                  <a:cubicBezTo>
                    <a:pt x="80" y="5"/>
                    <a:pt x="88" y="3"/>
                    <a:pt x="93" y="0"/>
                  </a:cubicBezTo>
                  <a:cubicBezTo>
                    <a:pt x="95" y="6"/>
                    <a:pt x="99" y="13"/>
                    <a:pt x="98" y="18"/>
                  </a:cubicBezTo>
                  <a:cubicBezTo>
                    <a:pt x="88" y="49"/>
                    <a:pt x="77" y="79"/>
                    <a:pt x="66" y="110"/>
                  </a:cubicBezTo>
                  <a:cubicBezTo>
                    <a:pt x="54" y="110"/>
                    <a:pt x="42" y="110"/>
                    <a:pt x="30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15147925" y="79375"/>
              <a:ext cx="257175" cy="238125"/>
            </a:xfrm>
            <a:custGeom>
              <a:avLst/>
              <a:gdLst>
                <a:gd name="T0" fmla="*/ 0 w 110"/>
                <a:gd name="T1" fmla="*/ 29 h 97"/>
                <a:gd name="T2" fmla="*/ 99 w 110"/>
                <a:gd name="T3" fmla="*/ 4 h 97"/>
                <a:gd name="T4" fmla="*/ 37 w 110"/>
                <a:gd name="T5" fmla="*/ 45 h 97"/>
                <a:gd name="T6" fmla="*/ 95 w 110"/>
                <a:gd name="T7" fmla="*/ 71 h 97"/>
                <a:gd name="T8" fmla="*/ 110 w 110"/>
                <a:gd name="T9" fmla="*/ 92 h 97"/>
                <a:gd name="T10" fmla="*/ 84 w 110"/>
                <a:gd name="T11" fmla="*/ 95 h 97"/>
                <a:gd name="T12" fmla="*/ 0 w 110"/>
                <a:gd name="T13" fmla="*/ 65 h 97"/>
                <a:gd name="T14" fmla="*/ 0 w 110"/>
                <a:gd name="T15" fmla="*/ 2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97">
                  <a:moveTo>
                    <a:pt x="0" y="29"/>
                  </a:moveTo>
                  <a:cubicBezTo>
                    <a:pt x="32" y="15"/>
                    <a:pt x="63" y="0"/>
                    <a:pt x="99" y="4"/>
                  </a:cubicBezTo>
                  <a:cubicBezTo>
                    <a:pt x="87" y="31"/>
                    <a:pt x="60" y="37"/>
                    <a:pt x="37" y="45"/>
                  </a:cubicBezTo>
                  <a:cubicBezTo>
                    <a:pt x="57" y="54"/>
                    <a:pt x="76" y="61"/>
                    <a:pt x="95" y="71"/>
                  </a:cubicBezTo>
                  <a:cubicBezTo>
                    <a:pt x="101" y="75"/>
                    <a:pt x="105" y="85"/>
                    <a:pt x="110" y="92"/>
                  </a:cubicBezTo>
                  <a:cubicBezTo>
                    <a:pt x="101" y="93"/>
                    <a:pt x="92" y="97"/>
                    <a:pt x="84" y="95"/>
                  </a:cubicBezTo>
                  <a:cubicBezTo>
                    <a:pt x="56" y="86"/>
                    <a:pt x="28" y="75"/>
                    <a:pt x="0" y="65"/>
                  </a:cubicBezTo>
                  <a:cubicBezTo>
                    <a:pt x="0" y="53"/>
                    <a:pt x="0" y="41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19018250" y="496887"/>
              <a:ext cx="336550" cy="93663"/>
            </a:xfrm>
            <a:custGeom>
              <a:avLst/>
              <a:gdLst>
                <a:gd name="T0" fmla="*/ 144 w 144"/>
                <a:gd name="T1" fmla="*/ 31 h 38"/>
                <a:gd name="T2" fmla="*/ 25 w 144"/>
                <a:gd name="T3" fmla="*/ 38 h 38"/>
                <a:gd name="T4" fmla="*/ 1 w 144"/>
                <a:gd name="T5" fmla="*/ 20 h 38"/>
                <a:gd name="T6" fmla="*/ 25 w 144"/>
                <a:gd name="T7" fmla="*/ 0 h 38"/>
                <a:gd name="T8" fmla="*/ 144 w 144"/>
                <a:gd name="T9" fmla="*/ 7 h 38"/>
                <a:gd name="T10" fmla="*/ 144 w 144"/>
                <a:gd name="T11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144" y="31"/>
                  </a:moveTo>
                  <a:cubicBezTo>
                    <a:pt x="105" y="33"/>
                    <a:pt x="65" y="36"/>
                    <a:pt x="25" y="38"/>
                  </a:cubicBezTo>
                  <a:cubicBezTo>
                    <a:pt x="14" y="38"/>
                    <a:pt x="1" y="34"/>
                    <a:pt x="1" y="20"/>
                  </a:cubicBezTo>
                  <a:cubicBezTo>
                    <a:pt x="0" y="3"/>
                    <a:pt x="13" y="0"/>
                    <a:pt x="25" y="0"/>
                  </a:cubicBezTo>
                  <a:cubicBezTo>
                    <a:pt x="65" y="2"/>
                    <a:pt x="105" y="5"/>
                    <a:pt x="144" y="7"/>
                  </a:cubicBezTo>
                  <a:cubicBezTo>
                    <a:pt x="144" y="15"/>
                    <a:pt x="144" y="23"/>
                    <a:pt x="144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17267238" y="36512"/>
              <a:ext cx="277813" cy="703263"/>
            </a:xfrm>
            <a:custGeom>
              <a:avLst/>
              <a:gdLst>
                <a:gd name="T0" fmla="*/ 55 w 119"/>
                <a:gd name="T1" fmla="*/ 92 h 287"/>
                <a:gd name="T2" fmla="*/ 91 w 119"/>
                <a:gd name="T3" fmla="*/ 14 h 287"/>
                <a:gd name="T4" fmla="*/ 112 w 119"/>
                <a:gd name="T5" fmla="*/ 0 h 287"/>
                <a:gd name="T6" fmla="*/ 117 w 119"/>
                <a:gd name="T7" fmla="*/ 25 h 287"/>
                <a:gd name="T8" fmla="*/ 73 w 119"/>
                <a:gd name="T9" fmla="*/ 138 h 287"/>
                <a:gd name="T10" fmla="*/ 75 w 119"/>
                <a:gd name="T11" fmla="*/ 265 h 287"/>
                <a:gd name="T12" fmla="*/ 57 w 119"/>
                <a:gd name="T13" fmla="*/ 287 h 287"/>
                <a:gd name="T14" fmla="*/ 39 w 119"/>
                <a:gd name="T15" fmla="*/ 264 h 287"/>
                <a:gd name="T16" fmla="*/ 41 w 119"/>
                <a:gd name="T17" fmla="*/ 157 h 287"/>
                <a:gd name="T18" fmla="*/ 37 w 119"/>
                <a:gd name="T19" fmla="*/ 137 h 287"/>
                <a:gd name="T20" fmla="*/ 2 w 119"/>
                <a:gd name="T21" fmla="*/ 38 h 287"/>
                <a:gd name="T22" fmla="*/ 6 w 119"/>
                <a:gd name="T23" fmla="*/ 18 h 287"/>
                <a:gd name="T24" fmla="*/ 24 w 119"/>
                <a:gd name="T25" fmla="*/ 29 h 287"/>
                <a:gd name="T26" fmla="*/ 55 w 119"/>
                <a:gd name="T27" fmla="*/ 9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287">
                  <a:moveTo>
                    <a:pt x="55" y="92"/>
                  </a:moveTo>
                  <a:cubicBezTo>
                    <a:pt x="64" y="71"/>
                    <a:pt x="76" y="42"/>
                    <a:pt x="91" y="14"/>
                  </a:cubicBezTo>
                  <a:cubicBezTo>
                    <a:pt x="94" y="7"/>
                    <a:pt x="105" y="4"/>
                    <a:pt x="112" y="0"/>
                  </a:cubicBezTo>
                  <a:cubicBezTo>
                    <a:pt x="114" y="8"/>
                    <a:pt x="119" y="18"/>
                    <a:pt x="117" y="25"/>
                  </a:cubicBezTo>
                  <a:cubicBezTo>
                    <a:pt x="106" y="67"/>
                    <a:pt x="95" y="108"/>
                    <a:pt x="73" y="138"/>
                  </a:cubicBezTo>
                  <a:cubicBezTo>
                    <a:pt x="74" y="183"/>
                    <a:pt x="76" y="224"/>
                    <a:pt x="75" y="265"/>
                  </a:cubicBezTo>
                  <a:cubicBezTo>
                    <a:pt x="75" y="273"/>
                    <a:pt x="63" y="280"/>
                    <a:pt x="57" y="287"/>
                  </a:cubicBezTo>
                  <a:cubicBezTo>
                    <a:pt x="51" y="279"/>
                    <a:pt x="39" y="272"/>
                    <a:pt x="39" y="264"/>
                  </a:cubicBezTo>
                  <a:cubicBezTo>
                    <a:pt x="38" y="229"/>
                    <a:pt x="41" y="193"/>
                    <a:pt x="41" y="157"/>
                  </a:cubicBezTo>
                  <a:cubicBezTo>
                    <a:pt x="41" y="150"/>
                    <a:pt x="39" y="144"/>
                    <a:pt x="37" y="137"/>
                  </a:cubicBezTo>
                  <a:cubicBezTo>
                    <a:pt x="25" y="104"/>
                    <a:pt x="13" y="72"/>
                    <a:pt x="2" y="38"/>
                  </a:cubicBezTo>
                  <a:cubicBezTo>
                    <a:pt x="0" y="33"/>
                    <a:pt x="4" y="25"/>
                    <a:pt x="6" y="18"/>
                  </a:cubicBezTo>
                  <a:cubicBezTo>
                    <a:pt x="12" y="22"/>
                    <a:pt x="21" y="24"/>
                    <a:pt x="24" y="29"/>
                  </a:cubicBezTo>
                  <a:cubicBezTo>
                    <a:pt x="37" y="52"/>
                    <a:pt x="47" y="76"/>
                    <a:pt x="55" y="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15763875" y="1122362"/>
              <a:ext cx="576263" cy="561975"/>
            </a:xfrm>
            <a:custGeom>
              <a:avLst/>
              <a:gdLst>
                <a:gd name="T0" fmla="*/ 104 w 246"/>
                <a:gd name="T1" fmla="*/ 145 h 229"/>
                <a:gd name="T2" fmla="*/ 25 w 246"/>
                <a:gd name="T3" fmla="*/ 172 h 229"/>
                <a:gd name="T4" fmla="*/ 0 w 246"/>
                <a:gd name="T5" fmla="*/ 166 h 229"/>
                <a:gd name="T6" fmla="*/ 15 w 246"/>
                <a:gd name="T7" fmla="*/ 146 h 229"/>
                <a:gd name="T8" fmla="*/ 129 w 246"/>
                <a:gd name="T9" fmla="*/ 98 h 229"/>
                <a:gd name="T10" fmla="*/ 135 w 246"/>
                <a:gd name="T11" fmla="*/ 92 h 229"/>
                <a:gd name="T12" fmla="*/ 209 w 246"/>
                <a:gd name="T13" fmla="*/ 9 h 229"/>
                <a:gd name="T14" fmla="*/ 219 w 246"/>
                <a:gd name="T15" fmla="*/ 2 h 229"/>
                <a:gd name="T16" fmla="*/ 242 w 246"/>
                <a:gd name="T17" fmla="*/ 4 h 229"/>
                <a:gd name="T18" fmla="*/ 242 w 246"/>
                <a:gd name="T19" fmla="*/ 28 h 229"/>
                <a:gd name="T20" fmla="*/ 164 w 246"/>
                <a:gd name="T21" fmla="*/ 105 h 229"/>
                <a:gd name="T22" fmla="*/ 151 w 246"/>
                <a:gd name="T23" fmla="*/ 125 h 229"/>
                <a:gd name="T24" fmla="*/ 106 w 246"/>
                <a:gd name="T25" fmla="*/ 218 h 229"/>
                <a:gd name="T26" fmla="*/ 89 w 246"/>
                <a:gd name="T27" fmla="*/ 229 h 229"/>
                <a:gd name="T28" fmla="*/ 84 w 246"/>
                <a:gd name="T29" fmla="*/ 210 h 229"/>
                <a:gd name="T30" fmla="*/ 104 w 246"/>
                <a:gd name="T31" fmla="*/ 14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29">
                  <a:moveTo>
                    <a:pt x="104" y="145"/>
                  </a:moveTo>
                  <a:cubicBezTo>
                    <a:pt x="80" y="153"/>
                    <a:pt x="53" y="164"/>
                    <a:pt x="25" y="172"/>
                  </a:cubicBezTo>
                  <a:cubicBezTo>
                    <a:pt x="18" y="174"/>
                    <a:pt x="9" y="168"/>
                    <a:pt x="0" y="166"/>
                  </a:cubicBezTo>
                  <a:cubicBezTo>
                    <a:pt x="5" y="159"/>
                    <a:pt x="9" y="150"/>
                    <a:pt x="15" y="146"/>
                  </a:cubicBezTo>
                  <a:cubicBezTo>
                    <a:pt x="51" y="126"/>
                    <a:pt x="86" y="102"/>
                    <a:pt x="129" y="98"/>
                  </a:cubicBezTo>
                  <a:cubicBezTo>
                    <a:pt x="132" y="98"/>
                    <a:pt x="133" y="94"/>
                    <a:pt x="135" y="92"/>
                  </a:cubicBezTo>
                  <a:cubicBezTo>
                    <a:pt x="160" y="64"/>
                    <a:pt x="185" y="37"/>
                    <a:pt x="209" y="9"/>
                  </a:cubicBezTo>
                  <a:cubicBezTo>
                    <a:pt x="212" y="6"/>
                    <a:pt x="216" y="3"/>
                    <a:pt x="219" y="2"/>
                  </a:cubicBezTo>
                  <a:cubicBezTo>
                    <a:pt x="227" y="2"/>
                    <a:pt x="239" y="0"/>
                    <a:pt x="242" y="4"/>
                  </a:cubicBezTo>
                  <a:cubicBezTo>
                    <a:pt x="246" y="10"/>
                    <a:pt x="246" y="24"/>
                    <a:pt x="242" y="28"/>
                  </a:cubicBezTo>
                  <a:cubicBezTo>
                    <a:pt x="217" y="55"/>
                    <a:pt x="190" y="79"/>
                    <a:pt x="164" y="105"/>
                  </a:cubicBezTo>
                  <a:cubicBezTo>
                    <a:pt x="158" y="111"/>
                    <a:pt x="154" y="118"/>
                    <a:pt x="151" y="125"/>
                  </a:cubicBezTo>
                  <a:cubicBezTo>
                    <a:pt x="136" y="156"/>
                    <a:pt x="122" y="188"/>
                    <a:pt x="106" y="218"/>
                  </a:cubicBezTo>
                  <a:cubicBezTo>
                    <a:pt x="103" y="224"/>
                    <a:pt x="95" y="226"/>
                    <a:pt x="89" y="229"/>
                  </a:cubicBezTo>
                  <a:cubicBezTo>
                    <a:pt x="87" y="223"/>
                    <a:pt x="82" y="215"/>
                    <a:pt x="84" y="210"/>
                  </a:cubicBezTo>
                  <a:cubicBezTo>
                    <a:pt x="90" y="186"/>
                    <a:pt x="98" y="164"/>
                    <a:pt x="104" y="1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17951450" y="1343025"/>
              <a:ext cx="534988" cy="600075"/>
            </a:xfrm>
            <a:custGeom>
              <a:avLst/>
              <a:gdLst>
                <a:gd name="T0" fmla="*/ 145 w 229"/>
                <a:gd name="T1" fmla="*/ 140 h 245"/>
                <a:gd name="T2" fmla="*/ 173 w 229"/>
                <a:gd name="T3" fmla="*/ 228 h 245"/>
                <a:gd name="T4" fmla="*/ 168 w 229"/>
                <a:gd name="T5" fmla="*/ 245 h 245"/>
                <a:gd name="T6" fmla="*/ 152 w 229"/>
                <a:gd name="T7" fmla="*/ 239 h 245"/>
                <a:gd name="T8" fmla="*/ 97 w 229"/>
                <a:gd name="T9" fmla="*/ 115 h 245"/>
                <a:gd name="T10" fmla="*/ 4 w 229"/>
                <a:gd name="T11" fmla="*/ 28 h 245"/>
                <a:gd name="T12" fmla="*/ 5 w 229"/>
                <a:gd name="T13" fmla="*/ 4 h 245"/>
                <a:gd name="T14" fmla="*/ 29 w 229"/>
                <a:gd name="T15" fmla="*/ 5 h 245"/>
                <a:gd name="T16" fmla="*/ 106 w 229"/>
                <a:gd name="T17" fmla="*/ 84 h 245"/>
                <a:gd name="T18" fmla="*/ 120 w 229"/>
                <a:gd name="T19" fmla="*/ 94 h 245"/>
                <a:gd name="T20" fmla="*/ 214 w 229"/>
                <a:gd name="T21" fmla="*/ 137 h 245"/>
                <a:gd name="T22" fmla="*/ 223 w 229"/>
                <a:gd name="T23" fmla="*/ 144 h 245"/>
                <a:gd name="T24" fmla="*/ 229 w 229"/>
                <a:gd name="T25" fmla="*/ 158 h 245"/>
                <a:gd name="T26" fmla="*/ 216 w 229"/>
                <a:gd name="T27" fmla="*/ 163 h 245"/>
                <a:gd name="T28" fmla="*/ 161 w 229"/>
                <a:gd name="T29" fmla="*/ 147 h 245"/>
                <a:gd name="T30" fmla="*/ 145 w 229"/>
                <a:gd name="T31" fmla="*/ 14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9" h="245">
                  <a:moveTo>
                    <a:pt x="145" y="140"/>
                  </a:moveTo>
                  <a:cubicBezTo>
                    <a:pt x="154" y="168"/>
                    <a:pt x="165" y="198"/>
                    <a:pt x="173" y="228"/>
                  </a:cubicBezTo>
                  <a:cubicBezTo>
                    <a:pt x="175" y="232"/>
                    <a:pt x="170" y="239"/>
                    <a:pt x="168" y="245"/>
                  </a:cubicBezTo>
                  <a:cubicBezTo>
                    <a:pt x="162" y="243"/>
                    <a:pt x="155" y="243"/>
                    <a:pt x="152" y="239"/>
                  </a:cubicBezTo>
                  <a:cubicBezTo>
                    <a:pt x="127" y="200"/>
                    <a:pt x="104" y="160"/>
                    <a:pt x="97" y="115"/>
                  </a:cubicBezTo>
                  <a:cubicBezTo>
                    <a:pt x="62" y="90"/>
                    <a:pt x="29" y="63"/>
                    <a:pt x="4" y="28"/>
                  </a:cubicBezTo>
                  <a:cubicBezTo>
                    <a:pt x="0" y="23"/>
                    <a:pt x="1" y="8"/>
                    <a:pt x="5" y="4"/>
                  </a:cubicBezTo>
                  <a:cubicBezTo>
                    <a:pt x="9" y="0"/>
                    <a:pt x="24" y="0"/>
                    <a:pt x="29" y="5"/>
                  </a:cubicBezTo>
                  <a:cubicBezTo>
                    <a:pt x="56" y="30"/>
                    <a:pt x="81" y="58"/>
                    <a:pt x="106" y="84"/>
                  </a:cubicBezTo>
                  <a:cubicBezTo>
                    <a:pt x="110" y="88"/>
                    <a:pt x="115" y="92"/>
                    <a:pt x="120" y="94"/>
                  </a:cubicBezTo>
                  <a:cubicBezTo>
                    <a:pt x="151" y="109"/>
                    <a:pt x="183" y="122"/>
                    <a:pt x="214" y="137"/>
                  </a:cubicBezTo>
                  <a:cubicBezTo>
                    <a:pt x="217" y="138"/>
                    <a:pt x="221" y="141"/>
                    <a:pt x="223" y="144"/>
                  </a:cubicBezTo>
                  <a:cubicBezTo>
                    <a:pt x="226" y="148"/>
                    <a:pt x="227" y="153"/>
                    <a:pt x="229" y="158"/>
                  </a:cubicBezTo>
                  <a:cubicBezTo>
                    <a:pt x="225" y="159"/>
                    <a:pt x="220" y="164"/>
                    <a:pt x="216" y="163"/>
                  </a:cubicBezTo>
                  <a:cubicBezTo>
                    <a:pt x="197" y="158"/>
                    <a:pt x="179" y="153"/>
                    <a:pt x="161" y="147"/>
                  </a:cubicBezTo>
                  <a:cubicBezTo>
                    <a:pt x="154" y="145"/>
                    <a:pt x="148" y="141"/>
                    <a:pt x="145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18141950" y="1069975"/>
              <a:ext cx="530225" cy="552450"/>
            </a:xfrm>
            <a:custGeom>
              <a:avLst/>
              <a:gdLst>
                <a:gd name="T0" fmla="*/ 222 w 227"/>
                <a:gd name="T1" fmla="*/ 160 h 225"/>
                <a:gd name="T2" fmla="*/ 149 w 227"/>
                <a:gd name="T3" fmla="*/ 140 h 225"/>
                <a:gd name="T4" fmla="*/ 161 w 227"/>
                <a:gd name="T5" fmla="*/ 162 h 225"/>
                <a:gd name="T6" fmla="*/ 173 w 227"/>
                <a:gd name="T7" fmla="*/ 196 h 225"/>
                <a:gd name="T8" fmla="*/ 169 w 227"/>
                <a:gd name="T9" fmla="*/ 225 h 225"/>
                <a:gd name="T10" fmla="*/ 149 w 227"/>
                <a:gd name="T11" fmla="*/ 207 h 225"/>
                <a:gd name="T12" fmla="*/ 112 w 227"/>
                <a:gd name="T13" fmla="*/ 129 h 225"/>
                <a:gd name="T14" fmla="*/ 100 w 227"/>
                <a:gd name="T15" fmla="*/ 117 h 225"/>
                <a:gd name="T16" fmla="*/ 17 w 227"/>
                <a:gd name="T17" fmla="*/ 78 h 225"/>
                <a:gd name="T18" fmla="*/ 0 w 227"/>
                <a:gd name="T19" fmla="*/ 66 h 225"/>
                <a:gd name="T20" fmla="*/ 91 w 227"/>
                <a:gd name="T21" fmla="*/ 81 h 225"/>
                <a:gd name="T22" fmla="*/ 74 w 227"/>
                <a:gd name="T23" fmla="*/ 0 h 225"/>
                <a:gd name="T24" fmla="*/ 94 w 227"/>
                <a:gd name="T25" fmla="*/ 22 h 225"/>
                <a:gd name="T26" fmla="*/ 127 w 227"/>
                <a:gd name="T27" fmla="*/ 89 h 225"/>
                <a:gd name="T28" fmla="*/ 141 w 227"/>
                <a:gd name="T29" fmla="*/ 104 h 225"/>
                <a:gd name="T30" fmla="*/ 209 w 227"/>
                <a:gd name="T31" fmla="*/ 137 h 225"/>
                <a:gd name="T32" fmla="*/ 227 w 227"/>
                <a:gd name="T33" fmla="*/ 153 h 225"/>
                <a:gd name="T34" fmla="*/ 222 w 227"/>
                <a:gd name="T35" fmla="*/ 16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7" h="225">
                  <a:moveTo>
                    <a:pt x="222" y="160"/>
                  </a:moveTo>
                  <a:cubicBezTo>
                    <a:pt x="197" y="165"/>
                    <a:pt x="176" y="152"/>
                    <a:pt x="149" y="140"/>
                  </a:cubicBezTo>
                  <a:cubicBezTo>
                    <a:pt x="155" y="149"/>
                    <a:pt x="159" y="156"/>
                    <a:pt x="161" y="162"/>
                  </a:cubicBezTo>
                  <a:cubicBezTo>
                    <a:pt x="166" y="173"/>
                    <a:pt x="172" y="185"/>
                    <a:pt x="173" y="196"/>
                  </a:cubicBezTo>
                  <a:cubicBezTo>
                    <a:pt x="175" y="205"/>
                    <a:pt x="171" y="215"/>
                    <a:pt x="169" y="225"/>
                  </a:cubicBezTo>
                  <a:cubicBezTo>
                    <a:pt x="162" y="219"/>
                    <a:pt x="153" y="214"/>
                    <a:pt x="149" y="207"/>
                  </a:cubicBezTo>
                  <a:cubicBezTo>
                    <a:pt x="136" y="181"/>
                    <a:pt x="125" y="155"/>
                    <a:pt x="112" y="129"/>
                  </a:cubicBezTo>
                  <a:cubicBezTo>
                    <a:pt x="110" y="124"/>
                    <a:pt x="105" y="120"/>
                    <a:pt x="100" y="117"/>
                  </a:cubicBezTo>
                  <a:cubicBezTo>
                    <a:pt x="73" y="104"/>
                    <a:pt x="45" y="91"/>
                    <a:pt x="17" y="78"/>
                  </a:cubicBezTo>
                  <a:cubicBezTo>
                    <a:pt x="11" y="75"/>
                    <a:pt x="4" y="72"/>
                    <a:pt x="0" y="66"/>
                  </a:cubicBezTo>
                  <a:cubicBezTo>
                    <a:pt x="37" y="48"/>
                    <a:pt x="62" y="67"/>
                    <a:pt x="91" y="81"/>
                  </a:cubicBezTo>
                  <a:cubicBezTo>
                    <a:pt x="79" y="56"/>
                    <a:pt x="65" y="34"/>
                    <a:pt x="74" y="0"/>
                  </a:cubicBezTo>
                  <a:cubicBezTo>
                    <a:pt x="83" y="10"/>
                    <a:pt x="91" y="15"/>
                    <a:pt x="94" y="22"/>
                  </a:cubicBezTo>
                  <a:cubicBezTo>
                    <a:pt x="106" y="44"/>
                    <a:pt x="115" y="67"/>
                    <a:pt x="127" y="89"/>
                  </a:cubicBezTo>
                  <a:cubicBezTo>
                    <a:pt x="130" y="95"/>
                    <a:pt x="135" y="101"/>
                    <a:pt x="141" y="104"/>
                  </a:cubicBezTo>
                  <a:cubicBezTo>
                    <a:pt x="164" y="116"/>
                    <a:pt x="187" y="126"/>
                    <a:pt x="209" y="137"/>
                  </a:cubicBezTo>
                  <a:cubicBezTo>
                    <a:pt x="216" y="141"/>
                    <a:pt x="221" y="148"/>
                    <a:pt x="227" y="153"/>
                  </a:cubicBezTo>
                  <a:cubicBezTo>
                    <a:pt x="225" y="155"/>
                    <a:pt x="224" y="157"/>
                    <a:pt x="222" y="1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41"/>
            <p:cNvSpPr>
              <a:spLocks/>
            </p:cNvSpPr>
            <p:nvPr/>
          </p:nvSpPr>
          <p:spPr bwMode="auto">
            <a:xfrm>
              <a:off x="16073438" y="1320800"/>
              <a:ext cx="522288" cy="558800"/>
            </a:xfrm>
            <a:custGeom>
              <a:avLst/>
              <a:gdLst>
                <a:gd name="T0" fmla="*/ 144 w 224"/>
                <a:gd name="T1" fmla="*/ 91 h 228"/>
                <a:gd name="T2" fmla="*/ 224 w 224"/>
                <a:gd name="T3" fmla="*/ 74 h 228"/>
                <a:gd name="T4" fmla="*/ 204 w 224"/>
                <a:gd name="T5" fmla="*/ 93 h 228"/>
                <a:gd name="T6" fmla="*/ 145 w 224"/>
                <a:gd name="T7" fmla="*/ 122 h 228"/>
                <a:gd name="T8" fmla="*/ 117 w 224"/>
                <a:gd name="T9" fmla="*/ 149 h 228"/>
                <a:gd name="T10" fmla="*/ 88 w 224"/>
                <a:gd name="T11" fmla="*/ 210 h 228"/>
                <a:gd name="T12" fmla="*/ 70 w 224"/>
                <a:gd name="T13" fmla="*/ 228 h 228"/>
                <a:gd name="T14" fmla="*/ 84 w 224"/>
                <a:gd name="T15" fmla="*/ 152 h 228"/>
                <a:gd name="T16" fmla="*/ 36 w 224"/>
                <a:gd name="T17" fmla="*/ 171 h 228"/>
                <a:gd name="T18" fmla="*/ 27 w 224"/>
                <a:gd name="T19" fmla="*/ 174 h 228"/>
                <a:gd name="T20" fmla="*/ 0 w 224"/>
                <a:gd name="T21" fmla="*/ 169 h 228"/>
                <a:gd name="T22" fmla="*/ 17 w 224"/>
                <a:gd name="T23" fmla="*/ 149 h 228"/>
                <a:gd name="T24" fmla="*/ 94 w 224"/>
                <a:gd name="T25" fmla="*/ 113 h 228"/>
                <a:gd name="T26" fmla="*/ 108 w 224"/>
                <a:gd name="T27" fmla="*/ 97 h 228"/>
                <a:gd name="T28" fmla="*/ 148 w 224"/>
                <a:gd name="T29" fmla="*/ 15 h 228"/>
                <a:gd name="T30" fmla="*/ 165 w 224"/>
                <a:gd name="T31" fmla="*/ 0 h 228"/>
                <a:gd name="T32" fmla="*/ 144 w 224"/>
                <a:gd name="T33" fmla="*/ 9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4" h="228">
                  <a:moveTo>
                    <a:pt x="144" y="91"/>
                  </a:moveTo>
                  <a:cubicBezTo>
                    <a:pt x="170" y="79"/>
                    <a:pt x="192" y="65"/>
                    <a:pt x="224" y="74"/>
                  </a:cubicBezTo>
                  <a:cubicBezTo>
                    <a:pt x="215" y="83"/>
                    <a:pt x="211" y="90"/>
                    <a:pt x="204" y="93"/>
                  </a:cubicBezTo>
                  <a:cubicBezTo>
                    <a:pt x="185" y="104"/>
                    <a:pt x="165" y="115"/>
                    <a:pt x="145" y="122"/>
                  </a:cubicBezTo>
                  <a:cubicBezTo>
                    <a:pt x="131" y="127"/>
                    <a:pt x="123" y="134"/>
                    <a:pt x="117" y="149"/>
                  </a:cubicBezTo>
                  <a:cubicBezTo>
                    <a:pt x="110" y="170"/>
                    <a:pt x="99" y="190"/>
                    <a:pt x="88" y="210"/>
                  </a:cubicBezTo>
                  <a:cubicBezTo>
                    <a:pt x="84" y="216"/>
                    <a:pt x="77" y="221"/>
                    <a:pt x="70" y="228"/>
                  </a:cubicBezTo>
                  <a:cubicBezTo>
                    <a:pt x="62" y="205"/>
                    <a:pt x="63" y="200"/>
                    <a:pt x="84" y="152"/>
                  </a:cubicBezTo>
                  <a:cubicBezTo>
                    <a:pt x="67" y="159"/>
                    <a:pt x="52" y="165"/>
                    <a:pt x="36" y="171"/>
                  </a:cubicBezTo>
                  <a:cubicBezTo>
                    <a:pt x="33" y="173"/>
                    <a:pt x="30" y="174"/>
                    <a:pt x="27" y="174"/>
                  </a:cubicBezTo>
                  <a:cubicBezTo>
                    <a:pt x="18" y="173"/>
                    <a:pt x="9" y="170"/>
                    <a:pt x="0" y="169"/>
                  </a:cubicBezTo>
                  <a:cubicBezTo>
                    <a:pt x="6" y="162"/>
                    <a:pt x="10" y="153"/>
                    <a:pt x="17" y="149"/>
                  </a:cubicBezTo>
                  <a:cubicBezTo>
                    <a:pt x="43" y="136"/>
                    <a:pt x="69" y="125"/>
                    <a:pt x="94" y="113"/>
                  </a:cubicBezTo>
                  <a:cubicBezTo>
                    <a:pt x="100" y="110"/>
                    <a:pt x="105" y="103"/>
                    <a:pt x="108" y="97"/>
                  </a:cubicBezTo>
                  <a:cubicBezTo>
                    <a:pt x="122" y="70"/>
                    <a:pt x="135" y="42"/>
                    <a:pt x="148" y="15"/>
                  </a:cubicBezTo>
                  <a:cubicBezTo>
                    <a:pt x="151" y="10"/>
                    <a:pt x="157" y="7"/>
                    <a:pt x="165" y="0"/>
                  </a:cubicBezTo>
                  <a:cubicBezTo>
                    <a:pt x="176" y="36"/>
                    <a:pt x="159" y="61"/>
                    <a:pt x="144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42"/>
            <p:cNvSpPr>
              <a:spLocks/>
            </p:cNvSpPr>
            <p:nvPr/>
          </p:nvSpPr>
          <p:spPr bwMode="auto">
            <a:xfrm>
              <a:off x="16959263" y="117475"/>
              <a:ext cx="228600" cy="569913"/>
            </a:xfrm>
            <a:custGeom>
              <a:avLst/>
              <a:gdLst>
                <a:gd name="T0" fmla="*/ 7 w 98"/>
                <a:gd name="T1" fmla="*/ 10 h 233"/>
                <a:gd name="T2" fmla="*/ 45 w 98"/>
                <a:gd name="T3" fmla="*/ 72 h 233"/>
                <a:gd name="T4" fmla="*/ 76 w 98"/>
                <a:gd name="T5" fmla="*/ 10 h 233"/>
                <a:gd name="T6" fmla="*/ 92 w 98"/>
                <a:gd name="T7" fmla="*/ 0 h 233"/>
                <a:gd name="T8" fmla="*/ 96 w 98"/>
                <a:gd name="T9" fmla="*/ 19 h 233"/>
                <a:gd name="T10" fmla="*/ 64 w 98"/>
                <a:gd name="T11" fmla="*/ 117 h 233"/>
                <a:gd name="T12" fmla="*/ 96 w 98"/>
                <a:gd name="T13" fmla="*/ 210 h 233"/>
                <a:gd name="T14" fmla="*/ 94 w 98"/>
                <a:gd name="T15" fmla="*/ 233 h 233"/>
                <a:gd name="T16" fmla="*/ 73 w 98"/>
                <a:gd name="T17" fmla="*/ 220 h 233"/>
                <a:gd name="T18" fmla="*/ 45 w 98"/>
                <a:gd name="T19" fmla="*/ 162 h 233"/>
                <a:gd name="T20" fmla="*/ 1 w 98"/>
                <a:gd name="T21" fmla="*/ 227 h 233"/>
                <a:gd name="T22" fmla="*/ 3 w 98"/>
                <a:gd name="T23" fmla="*/ 195 h 233"/>
                <a:gd name="T24" fmla="*/ 27 w 98"/>
                <a:gd name="T25" fmla="*/ 127 h 233"/>
                <a:gd name="T26" fmla="*/ 27 w 98"/>
                <a:gd name="T27" fmla="*/ 106 h 233"/>
                <a:gd name="T28" fmla="*/ 3 w 98"/>
                <a:gd name="T29" fmla="*/ 39 h 233"/>
                <a:gd name="T30" fmla="*/ 0 w 98"/>
                <a:gd name="T31" fmla="*/ 12 h 233"/>
                <a:gd name="T32" fmla="*/ 7 w 98"/>
                <a:gd name="T33" fmla="*/ 1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8" h="233">
                  <a:moveTo>
                    <a:pt x="7" y="10"/>
                  </a:moveTo>
                  <a:cubicBezTo>
                    <a:pt x="31" y="23"/>
                    <a:pt x="36" y="49"/>
                    <a:pt x="45" y="72"/>
                  </a:cubicBezTo>
                  <a:cubicBezTo>
                    <a:pt x="55" y="51"/>
                    <a:pt x="65" y="30"/>
                    <a:pt x="76" y="10"/>
                  </a:cubicBezTo>
                  <a:cubicBezTo>
                    <a:pt x="79" y="5"/>
                    <a:pt x="86" y="3"/>
                    <a:pt x="92" y="0"/>
                  </a:cubicBezTo>
                  <a:cubicBezTo>
                    <a:pt x="93" y="6"/>
                    <a:pt x="98" y="14"/>
                    <a:pt x="96" y="19"/>
                  </a:cubicBezTo>
                  <a:cubicBezTo>
                    <a:pt x="86" y="52"/>
                    <a:pt x="75" y="85"/>
                    <a:pt x="64" y="117"/>
                  </a:cubicBezTo>
                  <a:cubicBezTo>
                    <a:pt x="74" y="147"/>
                    <a:pt x="86" y="178"/>
                    <a:pt x="96" y="210"/>
                  </a:cubicBezTo>
                  <a:cubicBezTo>
                    <a:pt x="98" y="217"/>
                    <a:pt x="95" y="225"/>
                    <a:pt x="94" y="233"/>
                  </a:cubicBezTo>
                  <a:cubicBezTo>
                    <a:pt x="87" y="228"/>
                    <a:pt x="77" y="226"/>
                    <a:pt x="73" y="220"/>
                  </a:cubicBezTo>
                  <a:cubicBezTo>
                    <a:pt x="63" y="202"/>
                    <a:pt x="54" y="182"/>
                    <a:pt x="45" y="162"/>
                  </a:cubicBezTo>
                  <a:cubicBezTo>
                    <a:pt x="36" y="184"/>
                    <a:pt x="31" y="210"/>
                    <a:pt x="1" y="227"/>
                  </a:cubicBezTo>
                  <a:cubicBezTo>
                    <a:pt x="2" y="213"/>
                    <a:pt x="0" y="203"/>
                    <a:pt x="3" y="195"/>
                  </a:cubicBezTo>
                  <a:cubicBezTo>
                    <a:pt x="10" y="172"/>
                    <a:pt x="19" y="150"/>
                    <a:pt x="27" y="127"/>
                  </a:cubicBezTo>
                  <a:cubicBezTo>
                    <a:pt x="29" y="121"/>
                    <a:pt x="29" y="113"/>
                    <a:pt x="27" y="106"/>
                  </a:cubicBezTo>
                  <a:cubicBezTo>
                    <a:pt x="19" y="83"/>
                    <a:pt x="10" y="61"/>
                    <a:pt x="3" y="39"/>
                  </a:cubicBezTo>
                  <a:cubicBezTo>
                    <a:pt x="0" y="30"/>
                    <a:pt x="1" y="21"/>
                    <a:pt x="0" y="12"/>
                  </a:cubicBezTo>
                  <a:cubicBezTo>
                    <a:pt x="3" y="11"/>
                    <a:pt x="5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43"/>
            <p:cNvSpPr>
              <a:spLocks/>
            </p:cNvSpPr>
            <p:nvPr/>
          </p:nvSpPr>
          <p:spPr bwMode="auto">
            <a:xfrm>
              <a:off x="16965613" y="2287587"/>
              <a:ext cx="542925" cy="239713"/>
            </a:xfrm>
            <a:custGeom>
              <a:avLst/>
              <a:gdLst>
                <a:gd name="T0" fmla="*/ 224 w 232"/>
                <a:gd name="T1" fmla="*/ 13 h 98"/>
                <a:gd name="T2" fmla="*/ 164 w 232"/>
                <a:gd name="T3" fmla="*/ 46 h 98"/>
                <a:gd name="T4" fmla="*/ 221 w 232"/>
                <a:gd name="T5" fmla="*/ 75 h 98"/>
                <a:gd name="T6" fmla="*/ 232 w 232"/>
                <a:gd name="T7" fmla="*/ 92 h 98"/>
                <a:gd name="T8" fmla="*/ 212 w 232"/>
                <a:gd name="T9" fmla="*/ 96 h 98"/>
                <a:gd name="T10" fmla="*/ 115 w 232"/>
                <a:gd name="T11" fmla="*/ 64 h 98"/>
                <a:gd name="T12" fmla="*/ 22 w 232"/>
                <a:gd name="T13" fmla="*/ 96 h 98"/>
                <a:gd name="T14" fmla="*/ 0 w 232"/>
                <a:gd name="T15" fmla="*/ 93 h 98"/>
                <a:gd name="T16" fmla="*/ 13 w 232"/>
                <a:gd name="T17" fmla="*/ 73 h 98"/>
                <a:gd name="T18" fmla="*/ 69 w 232"/>
                <a:gd name="T19" fmla="*/ 45 h 98"/>
                <a:gd name="T20" fmla="*/ 7 w 232"/>
                <a:gd name="T21" fmla="*/ 2 h 98"/>
                <a:gd name="T22" fmla="*/ 34 w 232"/>
                <a:gd name="T23" fmla="*/ 2 h 98"/>
                <a:gd name="T24" fmla="*/ 70 w 232"/>
                <a:gd name="T25" fmla="*/ 13 h 98"/>
                <a:gd name="T26" fmla="*/ 162 w 232"/>
                <a:gd name="T27" fmla="*/ 13 h 98"/>
                <a:gd name="T28" fmla="*/ 200 w 232"/>
                <a:gd name="T29" fmla="*/ 1 h 98"/>
                <a:gd name="T30" fmla="*/ 222 w 232"/>
                <a:gd name="T31" fmla="*/ 2 h 98"/>
                <a:gd name="T32" fmla="*/ 224 w 232"/>
                <a:gd name="T33" fmla="*/ 1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2" h="98">
                  <a:moveTo>
                    <a:pt x="224" y="13"/>
                  </a:moveTo>
                  <a:cubicBezTo>
                    <a:pt x="203" y="25"/>
                    <a:pt x="181" y="36"/>
                    <a:pt x="164" y="46"/>
                  </a:cubicBezTo>
                  <a:cubicBezTo>
                    <a:pt x="181" y="54"/>
                    <a:pt x="201" y="64"/>
                    <a:pt x="221" y="75"/>
                  </a:cubicBezTo>
                  <a:cubicBezTo>
                    <a:pt x="226" y="78"/>
                    <a:pt x="229" y="86"/>
                    <a:pt x="232" y="92"/>
                  </a:cubicBezTo>
                  <a:cubicBezTo>
                    <a:pt x="226" y="93"/>
                    <a:pt x="218" y="98"/>
                    <a:pt x="212" y="96"/>
                  </a:cubicBezTo>
                  <a:cubicBezTo>
                    <a:pt x="180" y="86"/>
                    <a:pt x="147" y="75"/>
                    <a:pt x="115" y="64"/>
                  </a:cubicBezTo>
                  <a:cubicBezTo>
                    <a:pt x="85" y="74"/>
                    <a:pt x="54" y="86"/>
                    <a:pt x="22" y="96"/>
                  </a:cubicBezTo>
                  <a:cubicBezTo>
                    <a:pt x="15" y="98"/>
                    <a:pt x="7" y="94"/>
                    <a:pt x="0" y="93"/>
                  </a:cubicBezTo>
                  <a:cubicBezTo>
                    <a:pt x="4" y="86"/>
                    <a:pt x="6" y="77"/>
                    <a:pt x="13" y="73"/>
                  </a:cubicBezTo>
                  <a:cubicBezTo>
                    <a:pt x="31" y="62"/>
                    <a:pt x="50" y="54"/>
                    <a:pt x="69" y="45"/>
                  </a:cubicBezTo>
                  <a:cubicBezTo>
                    <a:pt x="49" y="35"/>
                    <a:pt x="21" y="32"/>
                    <a:pt x="7" y="2"/>
                  </a:cubicBezTo>
                  <a:cubicBezTo>
                    <a:pt x="18" y="2"/>
                    <a:pt x="27" y="0"/>
                    <a:pt x="34" y="2"/>
                  </a:cubicBezTo>
                  <a:cubicBezTo>
                    <a:pt x="46" y="5"/>
                    <a:pt x="60" y="7"/>
                    <a:pt x="70" y="13"/>
                  </a:cubicBezTo>
                  <a:cubicBezTo>
                    <a:pt x="101" y="33"/>
                    <a:pt x="131" y="29"/>
                    <a:pt x="162" y="13"/>
                  </a:cubicBezTo>
                  <a:cubicBezTo>
                    <a:pt x="173" y="7"/>
                    <a:pt x="187" y="4"/>
                    <a:pt x="200" y="1"/>
                  </a:cubicBezTo>
                  <a:cubicBezTo>
                    <a:pt x="207" y="0"/>
                    <a:pt x="215" y="2"/>
                    <a:pt x="222" y="2"/>
                  </a:cubicBezTo>
                  <a:cubicBezTo>
                    <a:pt x="223" y="6"/>
                    <a:pt x="224" y="9"/>
                    <a:pt x="224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44"/>
            <p:cNvSpPr>
              <a:spLocks/>
            </p:cNvSpPr>
            <p:nvPr/>
          </p:nvSpPr>
          <p:spPr bwMode="auto">
            <a:xfrm>
              <a:off x="15147925" y="4810125"/>
              <a:ext cx="333375" cy="288925"/>
            </a:xfrm>
            <a:custGeom>
              <a:avLst/>
              <a:gdLst>
                <a:gd name="T0" fmla="*/ 0 w 143"/>
                <a:gd name="T1" fmla="*/ 41 h 118"/>
                <a:gd name="T2" fmla="*/ 104 w 143"/>
                <a:gd name="T3" fmla="*/ 2 h 118"/>
                <a:gd name="T4" fmla="*/ 126 w 143"/>
                <a:gd name="T5" fmla="*/ 7 h 118"/>
                <a:gd name="T6" fmla="*/ 113 w 143"/>
                <a:gd name="T7" fmla="*/ 25 h 118"/>
                <a:gd name="T8" fmla="*/ 49 w 143"/>
                <a:gd name="T9" fmla="*/ 56 h 118"/>
                <a:gd name="T10" fmla="*/ 104 w 143"/>
                <a:gd name="T11" fmla="*/ 75 h 118"/>
                <a:gd name="T12" fmla="*/ 131 w 143"/>
                <a:gd name="T13" fmla="*/ 92 h 118"/>
                <a:gd name="T14" fmla="*/ 143 w 143"/>
                <a:gd name="T15" fmla="*/ 113 h 118"/>
                <a:gd name="T16" fmla="*/ 119 w 143"/>
                <a:gd name="T17" fmla="*/ 117 h 118"/>
                <a:gd name="T18" fmla="*/ 87 w 143"/>
                <a:gd name="T19" fmla="*/ 108 h 118"/>
                <a:gd name="T20" fmla="*/ 0 w 143"/>
                <a:gd name="T21" fmla="*/ 69 h 118"/>
                <a:gd name="T22" fmla="*/ 0 w 143"/>
                <a:gd name="T23" fmla="*/ 4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118">
                  <a:moveTo>
                    <a:pt x="0" y="41"/>
                  </a:moveTo>
                  <a:cubicBezTo>
                    <a:pt x="35" y="28"/>
                    <a:pt x="69" y="14"/>
                    <a:pt x="104" y="2"/>
                  </a:cubicBezTo>
                  <a:cubicBezTo>
                    <a:pt x="110" y="0"/>
                    <a:pt x="118" y="5"/>
                    <a:pt x="126" y="7"/>
                  </a:cubicBezTo>
                  <a:cubicBezTo>
                    <a:pt x="121" y="13"/>
                    <a:pt x="119" y="22"/>
                    <a:pt x="113" y="25"/>
                  </a:cubicBezTo>
                  <a:cubicBezTo>
                    <a:pt x="91" y="37"/>
                    <a:pt x="68" y="47"/>
                    <a:pt x="49" y="56"/>
                  </a:cubicBezTo>
                  <a:cubicBezTo>
                    <a:pt x="64" y="61"/>
                    <a:pt x="84" y="67"/>
                    <a:pt x="104" y="75"/>
                  </a:cubicBezTo>
                  <a:cubicBezTo>
                    <a:pt x="114" y="79"/>
                    <a:pt x="123" y="85"/>
                    <a:pt x="131" y="92"/>
                  </a:cubicBezTo>
                  <a:cubicBezTo>
                    <a:pt x="137" y="97"/>
                    <a:pt x="139" y="106"/>
                    <a:pt x="143" y="113"/>
                  </a:cubicBezTo>
                  <a:cubicBezTo>
                    <a:pt x="135" y="114"/>
                    <a:pt x="127" y="118"/>
                    <a:pt x="119" y="117"/>
                  </a:cubicBezTo>
                  <a:cubicBezTo>
                    <a:pt x="108" y="116"/>
                    <a:pt x="97" y="113"/>
                    <a:pt x="87" y="108"/>
                  </a:cubicBezTo>
                  <a:cubicBezTo>
                    <a:pt x="58" y="96"/>
                    <a:pt x="29" y="82"/>
                    <a:pt x="0" y="69"/>
                  </a:cubicBezTo>
                  <a:cubicBezTo>
                    <a:pt x="0" y="60"/>
                    <a:pt x="0" y="51"/>
                    <a:pt x="0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45"/>
            <p:cNvSpPr>
              <a:spLocks/>
            </p:cNvSpPr>
            <p:nvPr/>
          </p:nvSpPr>
          <p:spPr bwMode="auto">
            <a:xfrm>
              <a:off x="19062700" y="2586037"/>
              <a:ext cx="228600" cy="301625"/>
            </a:xfrm>
            <a:custGeom>
              <a:avLst/>
              <a:gdLst>
                <a:gd name="T0" fmla="*/ 61 w 98"/>
                <a:gd name="T1" fmla="*/ 0 h 123"/>
                <a:gd name="T2" fmla="*/ 66 w 98"/>
                <a:gd name="T3" fmla="*/ 17 h 123"/>
                <a:gd name="T4" fmla="*/ 96 w 98"/>
                <a:gd name="T5" fmla="*/ 102 h 123"/>
                <a:gd name="T6" fmla="*/ 94 w 98"/>
                <a:gd name="T7" fmla="*/ 123 h 123"/>
                <a:gd name="T8" fmla="*/ 75 w 98"/>
                <a:gd name="T9" fmla="*/ 112 h 123"/>
                <a:gd name="T10" fmla="*/ 45 w 98"/>
                <a:gd name="T11" fmla="*/ 53 h 123"/>
                <a:gd name="T12" fmla="*/ 0 w 98"/>
                <a:gd name="T13" fmla="*/ 116 h 123"/>
                <a:gd name="T14" fmla="*/ 3 w 98"/>
                <a:gd name="T15" fmla="*/ 84 h 123"/>
                <a:gd name="T16" fmla="*/ 28 w 98"/>
                <a:gd name="T17" fmla="*/ 16 h 123"/>
                <a:gd name="T18" fmla="*/ 29 w 98"/>
                <a:gd name="T19" fmla="*/ 0 h 123"/>
                <a:gd name="T20" fmla="*/ 61 w 98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123">
                  <a:moveTo>
                    <a:pt x="61" y="0"/>
                  </a:moveTo>
                  <a:cubicBezTo>
                    <a:pt x="63" y="6"/>
                    <a:pt x="64" y="11"/>
                    <a:pt x="66" y="17"/>
                  </a:cubicBezTo>
                  <a:cubicBezTo>
                    <a:pt x="76" y="45"/>
                    <a:pt x="87" y="74"/>
                    <a:pt x="96" y="102"/>
                  </a:cubicBezTo>
                  <a:cubicBezTo>
                    <a:pt x="98" y="108"/>
                    <a:pt x="95" y="116"/>
                    <a:pt x="94" y="123"/>
                  </a:cubicBezTo>
                  <a:cubicBezTo>
                    <a:pt x="87" y="119"/>
                    <a:pt x="78" y="118"/>
                    <a:pt x="75" y="112"/>
                  </a:cubicBezTo>
                  <a:cubicBezTo>
                    <a:pt x="64" y="93"/>
                    <a:pt x="55" y="72"/>
                    <a:pt x="45" y="53"/>
                  </a:cubicBezTo>
                  <a:cubicBezTo>
                    <a:pt x="35" y="73"/>
                    <a:pt x="32" y="102"/>
                    <a:pt x="0" y="116"/>
                  </a:cubicBezTo>
                  <a:cubicBezTo>
                    <a:pt x="1" y="102"/>
                    <a:pt x="1" y="92"/>
                    <a:pt x="3" y="84"/>
                  </a:cubicBezTo>
                  <a:cubicBezTo>
                    <a:pt x="11" y="61"/>
                    <a:pt x="20" y="39"/>
                    <a:pt x="28" y="16"/>
                  </a:cubicBezTo>
                  <a:cubicBezTo>
                    <a:pt x="29" y="11"/>
                    <a:pt x="29" y="6"/>
                    <a:pt x="29" y="0"/>
                  </a:cubicBezTo>
                  <a:cubicBezTo>
                    <a:pt x="40" y="0"/>
                    <a:pt x="51" y="0"/>
                    <a:pt x="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46"/>
            <p:cNvSpPr>
              <a:spLocks/>
            </p:cNvSpPr>
            <p:nvPr/>
          </p:nvSpPr>
          <p:spPr bwMode="auto">
            <a:xfrm>
              <a:off x="19069050" y="4486275"/>
              <a:ext cx="285750" cy="239713"/>
            </a:xfrm>
            <a:custGeom>
              <a:avLst/>
              <a:gdLst>
                <a:gd name="T0" fmla="*/ 122 w 122"/>
                <a:gd name="T1" fmla="*/ 61 h 98"/>
                <a:gd name="T2" fmla="*/ 106 w 122"/>
                <a:gd name="T3" fmla="*/ 66 h 98"/>
                <a:gd name="T4" fmla="*/ 20 w 122"/>
                <a:gd name="T5" fmla="*/ 96 h 98"/>
                <a:gd name="T6" fmla="*/ 0 w 122"/>
                <a:gd name="T7" fmla="*/ 94 h 98"/>
                <a:gd name="T8" fmla="*/ 10 w 122"/>
                <a:gd name="T9" fmla="*/ 75 h 98"/>
                <a:gd name="T10" fmla="*/ 70 w 122"/>
                <a:gd name="T11" fmla="*/ 45 h 98"/>
                <a:gd name="T12" fmla="*/ 6 w 122"/>
                <a:gd name="T13" fmla="*/ 0 h 98"/>
                <a:gd name="T14" fmla="*/ 37 w 122"/>
                <a:gd name="T15" fmla="*/ 3 h 98"/>
                <a:gd name="T16" fmla="*/ 106 w 122"/>
                <a:gd name="T17" fmla="*/ 28 h 98"/>
                <a:gd name="T18" fmla="*/ 122 w 122"/>
                <a:gd name="T19" fmla="*/ 29 h 98"/>
                <a:gd name="T20" fmla="*/ 122 w 122"/>
                <a:gd name="T21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98">
                  <a:moveTo>
                    <a:pt x="122" y="61"/>
                  </a:moveTo>
                  <a:cubicBezTo>
                    <a:pt x="117" y="63"/>
                    <a:pt x="111" y="64"/>
                    <a:pt x="106" y="66"/>
                  </a:cubicBezTo>
                  <a:cubicBezTo>
                    <a:pt x="77" y="76"/>
                    <a:pt x="49" y="87"/>
                    <a:pt x="20" y="96"/>
                  </a:cubicBezTo>
                  <a:cubicBezTo>
                    <a:pt x="14" y="98"/>
                    <a:pt x="7" y="95"/>
                    <a:pt x="0" y="94"/>
                  </a:cubicBezTo>
                  <a:cubicBezTo>
                    <a:pt x="3" y="87"/>
                    <a:pt x="5" y="78"/>
                    <a:pt x="10" y="75"/>
                  </a:cubicBezTo>
                  <a:cubicBezTo>
                    <a:pt x="30" y="64"/>
                    <a:pt x="50" y="55"/>
                    <a:pt x="70" y="45"/>
                  </a:cubicBezTo>
                  <a:cubicBezTo>
                    <a:pt x="49" y="35"/>
                    <a:pt x="21" y="32"/>
                    <a:pt x="6" y="0"/>
                  </a:cubicBezTo>
                  <a:cubicBezTo>
                    <a:pt x="20" y="1"/>
                    <a:pt x="29" y="0"/>
                    <a:pt x="37" y="3"/>
                  </a:cubicBezTo>
                  <a:cubicBezTo>
                    <a:pt x="60" y="10"/>
                    <a:pt x="83" y="20"/>
                    <a:pt x="106" y="28"/>
                  </a:cubicBezTo>
                  <a:cubicBezTo>
                    <a:pt x="111" y="29"/>
                    <a:pt x="117" y="29"/>
                    <a:pt x="122" y="29"/>
                  </a:cubicBezTo>
                  <a:cubicBezTo>
                    <a:pt x="122" y="40"/>
                    <a:pt x="122" y="51"/>
                    <a:pt x="122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47"/>
            <p:cNvSpPr>
              <a:spLocks/>
            </p:cNvSpPr>
            <p:nvPr/>
          </p:nvSpPr>
          <p:spPr bwMode="auto">
            <a:xfrm>
              <a:off x="15147925" y="4486275"/>
              <a:ext cx="257175" cy="238125"/>
            </a:xfrm>
            <a:custGeom>
              <a:avLst/>
              <a:gdLst>
                <a:gd name="T0" fmla="*/ 0 w 110"/>
                <a:gd name="T1" fmla="*/ 29 h 97"/>
                <a:gd name="T2" fmla="*/ 99 w 110"/>
                <a:gd name="T3" fmla="*/ 4 h 97"/>
                <a:gd name="T4" fmla="*/ 37 w 110"/>
                <a:gd name="T5" fmla="*/ 45 h 97"/>
                <a:gd name="T6" fmla="*/ 95 w 110"/>
                <a:gd name="T7" fmla="*/ 72 h 97"/>
                <a:gd name="T8" fmla="*/ 110 w 110"/>
                <a:gd name="T9" fmla="*/ 92 h 97"/>
                <a:gd name="T10" fmla="*/ 84 w 110"/>
                <a:gd name="T11" fmla="*/ 95 h 97"/>
                <a:gd name="T12" fmla="*/ 0 w 110"/>
                <a:gd name="T13" fmla="*/ 65 h 97"/>
                <a:gd name="T14" fmla="*/ 0 w 110"/>
                <a:gd name="T15" fmla="*/ 2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97">
                  <a:moveTo>
                    <a:pt x="0" y="29"/>
                  </a:moveTo>
                  <a:cubicBezTo>
                    <a:pt x="32" y="15"/>
                    <a:pt x="63" y="0"/>
                    <a:pt x="99" y="4"/>
                  </a:cubicBezTo>
                  <a:cubicBezTo>
                    <a:pt x="87" y="31"/>
                    <a:pt x="60" y="37"/>
                    <a:pt x="37" y="45"/>
                  </a:cubicBezTo>
                  <a:cubicBezTo>
                    <a:pt x="57" y="54"/>
                    <a:pt x="76" y="62"/>
                    <a:pt x="95" y="72"/>
                  </a:cubicBezTo>
                  <a:cubicBezTo>
                    <a:pt x="101" y="75"/>
                    <a:pt x="105" y="85"/>
                    <a:pt x="110" y="92"/>
                  </a:cubicBezTo>
                  <a:cubicBezTo>
                    <a:pt x="101" y="93"/>
                    <a:pt x="92" y="97"/>
                    <a:pt x="84" y="95"/>
                  </a:cubicBezTo>
                  <a:cubicBezTo>
                    <a:pt x="56" y="86"/>
                    <a:pt x="28" y="75"/>
                    <a:pt x="0" y="65"/>
                  </a:cubicBezTo>
                  <a:cubicBezTo>
                    <a:pt x="0" y="53"/>
                    <a:pt x="0" y="41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15252700" y="2586037"/>
              <a:ext cx="88900" cy="352425"/>
            </a:xfrm>
            <a:custGeom>
              <a:avLst/>
              <a:gdLst>
                <a:gd name="T0" fmla="*/ 31 w 38"/>
                <a:gd name="T1" fmla="*/ 0 h 144"/>
                <a:gd name="T2" fmla="*/ 38 w 38"/>
                <a:gd name="T3" fmla="*/ 119 h 144"/>
                <a:gd name="T4" fmla="*/ 20 w 38"/>
                <a:gd name="T5" fmla="*/ 144 h 144"/>
                <a:gd name="T6" fmla="*/ 0 w 38"/>
                <a:gd name="T7" fmla="*/ 119 h 144"/>
                <a:gd name="T8" fmla="*/ 7 w 38"/>
                <a:gd name="T9" fmla="*/ 0 h 144"/>
                <a:gd name="T10" fmla="*/ 31 w 38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44">
                  <a:moveTo>
                    <a:pt x="31" y="0"/>
                  </a:moveTo>
                  <a:cubicBezTo>
                    <a:pt x="34" y="40"/>
                    <a:pt x="36" y="80"/>
                    <a:pt x="38" y="119"/>
                  </a:cubicBezTo>
                  <a:cubicBezTo>
                    <a:pt x="38" y="131"/>
                    <a:pt x="35" y="143"/>
                    <a:pt x="20" y="144"/>
                  </a:cubicBezTo>
                  <a:cubicBezTo>
                    <a:pt x="4" y="144"/>
                    <a:pt x="0" y="132"/>
                    <a:pt x="0" y="119"/>
                  </a:cubicBezTo>
                  <a:cubicBezTo>
                    <a:pt x="2" y="80"/>
                    <a:pt x="5" y="40"/>
                    <a:pt x="7" y="0"/>
                  </a:cubicBezTo>
                  <a:cubicBezTo>
                    <a:pt x="15" y="0"/>
                    <a:pt x="23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49"/>
            <p:cNvSpPr>
              <a:spLocks/>
            </p:cNvSpPr>
            <p:nvPr/>
          </p:nvSpPr>
          <p:spPr bwMode="auto">
            <a:xfrm>
              <a:off x="19018250" y="4903787"/>
              <a:ext cx="336550" cy="92075"/>
            </a:xfrm>
            <a:custGeom>
              <a:avLst/>
              <a:gdLst>
                <a:gd name="T0" fmla="*/ 144 w 144"/>
                <a:gd name="T1" fmla="*/ 31 h 38"/>
                <a:gd name="T2" fmla="*/ 25 w 144"/>
                <a:gd name="T3" fmla="*/ 38 h 38"/>
                <a:gd name="T4" fmla="*/ 1 w 144"/>
                <a:gd name="T5" fmla="*/ 20 h 38"/>
                <a:gd name="T6" fmla="*/ 25 w 144"/>
                <a:gd name="T7" fmla="*/ 0 h 38"/>
                <a:gd name="T8" fmla="*/ 144 w 144"/>
                <a:gd name="T9" fmla="*/ 7 h 38"/>
                <a:gd name="T10" fmla="*/ 144 w 144"/>
                <a:gd name="T11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38">
                  <a:moveTo>
                    <a:pt x="144" y="31"/>
                  </a:moveTo>
                  <a:cubicBezTo>
                    <a:pt x="105" y="34"/>
                    <a:pt x="65" y="37"/>
                    <a:pt x="25" y="38"/>
                  </a:cubicBezTo>
                  <a:cubicBezTo>
                    <a:pt x="14" y="38"/>
                    <a:pt x="1" y="35"/>
                    <a:pt x="1" y="20"/>
                  </a:cubicBezTo>
                  <a:cubicBezTo>
                    <a:pt x="0" y="4"/>
                    <a:pt x="13" y="0"/>
                    <a:pt x="25" y="0"/>
                  </a:cubicBezTo>
                  <a:cubicBezTo>
                    <a:pt x="65" y="2"/>
                    <a:pt x="105" y="5"/>
                    <a:pt x="144" y="7"/>
                  </a:cubicBezTo>
                  <a:cubicBezTo>
                    <a:pt x="144" y="15"/>
                    <a:pt x="144" y="23"/>
                    <a:pt x="144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50"/>
            <p:cNvSpPr>
              <a:spLocks/>
            </p:cNvSpPr>
            <p:nvPr/>
          </p:nvSpPr>
          <p:spPr bwMode="auto">
            <a:xfrm>
              <a:off x="18162588" y="3495675"/>
              <a:ext cx="574675" cy="561975"/>
            </a:xfrm>
            <a:custGeom>
              <a:avLst/>
              <a:gdLst>
                <a:gd name="T0" fmla="*/ 143 w 246"/>
                <a:gd name="T1" fmla="*/ 84 h 229"/>
                <a:gd name="T2" fmla="*/ 225 w 246"/>
                <a:gd name="T3" fmla="*/ 57 h 229"/>
                <a:gd name="T4" fmla="*/ 246 w 246"/>
                <a:gd name="T5" fmla="*/ 63 h 229"/>
                <a:gd name="T6" fmla="*/ 235 w 246"/>
                <a:gd name="T7" fmla="*/ 80 h 229"/>
                <a:gd name="T8" fmla="*/ 120 w 246"/>
                <a:gd name="T9" fmla="*/ 132 h 229"/>
                <a:gd name="T10" fmla="*/ 110 w 246"/>
                <a:gd name="T11" fmla="*/ 139 h 229"/>
                <a:gd name="T12" fmla="*/ 36 w 246"/>
                <a:gd name="T13" fmla="*/ 221 h 229"/>
                <a:gd name="T14" fmla="*/ 28 w 246"/>
                <a:gd name="T15" fmla="*/ 227 h 229"/>
                <a:gd name="T16" fmla="*/ 5 w 246"/>
                <a:gd name="T17" fmla="*/ 225 h 229"/>
                <a:gd name="T18" fmla="*/ 4 w 246"/>
                <a:gd name="T19" fmla="*/ 201 h 229"/>
                <a:gd name="T20" fmla="*/ 84 w 246"/>
                <a:gd name="T21" fmla="*/ 123 h 229"/>
                <a:gd name="T22" fmla="*/ 95 w 246"/>
                <a:gd name="T23" fmla="*/ 106 h 229"/>
                <a:gd name="T24" fmla="*/ 140 w 246"/>
                <a:gd name="T25" fmla="*/ 11 h 229"/>
                <a:gd name="T26" fmla="*/ 157 w 246"/>
                <a:gd name="T27" fmla="*/ 0 h 229"/>
                <a:gd name="T28" fmla="*/ 163 w 246"/>
                <a:gd name="T29" fmla="*/ 19 h 229"/>
                <a:gd name="T30" fmla="*/ 143 w 246"/>
                <a:gd name="T31" fmla="*/ 8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29">
                  <a:moveTo>
                    <a:pt x="143" y="84"/>
                  </a:moveTo>
                  <a:cubicBezTo>
                    <a:pt x="168" y="75"/>
                    <a:pt x="196" y="65"/>
                    <a:pt x="225" y="57"/>
                  </a:cubicBezTo>
                  <a:cubicBezTo>
                    <a:pt x="231" y="55"/>
                    <a:pt x="239" y="61"/>
                    <a:pt x="246" y="63"/>
                  </a:cubicBezTo>
                  <a:cubicBezTo>
                    <a:pt x="242" y="69"/>
                    <a:pt x="240" y="78"/>
                    <a:pt x="235" y="80"/>
                  </a:cubicBezTo>
                  <a:cubicBezTo>
                    <a:pt x="197" y="98"/>
                    <a:pt x="158" y="115"/>
                    <a:pt x="120" y="132"/>
                  </a:cubicBezTo>
                  <a:cubicBezTo>
                    <a:pt x="116" y="133"/>
                    <a:pt x="113" y="136"/>
                    <a:pt x="110" y="139"/>
                  </a:cubicBezTo>
                  <a:cubicBezTo>
                    <a:pt x="85" y="166"/>
                    <a:pt x="61" y="194"/>
                    <a:pt x="36" y="221"/>
                  </a:cubicBezTo>
                  <a:cubicBezTo>
                    <a:pt x="33" y="224"/>
                    <a:pt x="30" y="227"/>
                    <a:pt x="28" y="227"/>
                  </a:cubicBezTo>
                  <a:cubicBezTo>
                    <a:pt x="20" y="227"/>
                    <a:pt x="7" y="229"/>
                    <a:pt x="5" y="225"/>
                  </a:cubicBezTo>
                  <a:cubicBezTo>
                    <a:pt x="1" y="220"/>
                    <a:pt x="0" y="206"/>
                    <a:pt x="4" y="201"/>
                  </a:cubicBezTo>
                  <a:cubicBezTo>
                    <a:pt x="30" y="174"/>
                    <a:pt x="58" y="149"/>
                    <a:pt x="84" y="123"/>
                  </a:cubicBezTo>
                  <a:cubicBezTo>
                    <a:pt x="89" y="119"/>
                    <a:pt x="92" y="112"/>
                    <a:pt x="95" y="106"/>
                  </a:cubicBezTo>
                  <a:cubicBezTo>
                    <a:pt x="110" y="75"/>
                    <a:pt x="124" y="43"/>
                    <a:pt x="140" y="11"/>
                  </a:cubicBezTo>
                  <a:cubicBezTo>
                    <a:pt x="143" y="6"/>
                    <a:pt x="151" y="3"/>
                    <a:pt x="157" y="0"/>
                  </a:cubicBezTo>
                  <a:cubicBezTo>
                    <a:pt x="159" y="6"/>
                    <a:pt x="164" y="13"/>
                    <a:pt x="163" y="19"/>
                  </a:cubicBezTo>
                  <a:cubicBezTo>
                    <a:pt x="157" y="42"/>
                    <a:pt x="149" y="65"/>
                    <a:pt x="143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51"/>
            <p:cNvSpPr>
              <a:spLocks/>
            </p:cNvSpPr>
            <p:nvPr/>
          </p:nvSpPr>
          <p:spPr bwMode="auto">
            <a:xfrm>
              <a:off x="16914813" y="2603500"/>
              <a:ext cx="669925" cy="292100"/>
            </a:xfrm>
            <a:custGeom>
              <a:avLst/>
              <a:gdLst>
                <a:gd name="T0" fmla="*/ 196 w 287"/>
                <a:gd name="T1" fmla="*/ 55 h 119"/>
                <a:gd name="T2" fmla="*/ 275 w 287"/>
                <a:gd name="T3" fmla="*/ 92 h 119"/>
                <a:gd name="T4" fmla="*/ 287 w 287"/>
                <a:gd name="T5" fmla="*/ 112 h 119"/>
                <a:gd name="T6" fmla="*/ 264 w 287"/>
                <a:gd name="T7" fmla="*/ 117 h 119"/>
                <a:gd name="T8" fmla="*/ 150 w 287"/>
                <a:gd name="T9" fmla="*/ 73 h 119"/>
                <a:gd name="T10" fmla="*/ 138 w 287"/>
                <a:gd name="T11" fmla="*/ 71 h 119"/>
                <a:gd name="T12" fmla="*/ 28 w 287"/>
                <a:gd name="T13" fmla="*/ 77 h 119"/>
                <a:gd name="T14" fmla="*/ 23 w 287"/>
                <a:gd name="T15" fmla="*/ 76 h 119"/>
                <a:gd name="T16" fmla="*/ 0 w 287"/>
                <a:gd name="T17" fmla="*/ 57 h 119"/>
                <a:gd name="T18" fmla="*/ 22 w 287"/>
                <a:gd name="T19" fmla="*/ 39 h 119"/>
                <a:gd name="T20" fmla="*/ 100 w 287"/>
                <a:gd name="T21" fmla="*/ 39 h 119"/>
                <a:gd name="T22" fmla="*/ 171 w 287"/>
                <a:gd name="T23" fmla="*/ 28 h 119"/>
                <a:gd name="T24" fmla="*/ 248 w 287"/>
                <a:gd name="T25" fmla="*/ 2 h 119"/>
                <a:gd name="T26" fmla="*/ 270 w 287"/>
                <a:gd name="T27" fmla="*/ 7 h 119"/>
                <a:gd name="T28" fmla="*/ 258 w 287"/>
                <a:gd name="T29" fmla="*/ 24 h 119"/>
                <a:gd name="T30" fmla="*/ 196 w 287"/>
                <a:gd name="T31" fmla="*/ 5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119">
                  <a:moveTo>
                    <a:pt x="196" y="55"/>
                  </a:moveTo>
                  <a:cubicBezTo>
                    <a:pt x="218" y="65"/>
                    <a:pt x="247" y="77"/>
                    <a:pt x="275" y="92"/>
                  </a:cubicBezTo>
                  <a:cubicBezTo>
                    <a:pt x="281" y="95"/>
                    <a:pt x="283" y="105"/>
                    <a:pt x="287" y="112"/>
                  </a:cubicBezTo>
                  <a:cubicBezTo>
                    <a:pt x="280" y="114"/>
                    <a:pt x="270" y="119"/>
                    <a:pt x="264" y="117"/>
                  </a:cubicBezTo>
                  <a:cubicBezTo>
                    <a:pt x="226" y="103"/>
                    <a:pt x="188" y="88"/>
                    <a:pt x="150" y="73"/>
                  </a:cubicBezTo>
                  <a:cubicBezTo>
                    <a:pt x="146" y="71"/>
                    <a:pt x="142" y="71"/>
                    <a:pt x="138" y="71"/>
                  </a:cubicBezTo>
                  <a:cubicBezTo>
                    <a:pt x="101" y="73"/>
                    <a:pt x="65" y="75"/>
                    <a:pt x="28" y="77"/>
                  </a:cubicBezTo>
                  <a:cubicBezTo>
                    <a:pt x="26" y="77"/>
                    <a:pt x="24" y="77"/>
                    <a:pt x="23" y="76"/>
                  </a:cubicBezTo>
                  <a:cubicBezTo>
                    <a:pt x="15" y="70"/>
                    <a:pt x="8" y="64"/>
                    <a:pt x="0" y="57"/>
                  </a:cubicBezTo>
                  <a:cubicBezTo>
                    <a:pt x="8" y="51"/>
                    <a:pt x="15" y="40"/>
                    <a:pt x="22" y="39"/>
                  </a:cubicBezTo>
                  <a:cubicBezTo>
                    <a:pt x="48" y="37"/>
                    <a:pt x="74" y="36"/>
                    <a:pt x="100" y="39"/>
                  </a:cubicBezTo>
                  <a:cubicBezTo>
                    <a:pt x="125" y="41"/>
                    <a:pt x="147" y="41"/>
                    <a:pt x="171" y="28"/>
                  </a:cubicBezTo>
                  <a:cubicBezTo>
                    <a:pt x="194" y="14"/>
                    <a:pt x="222" y="9"/>
                    <a:pt x="248" y="2"/>
                  </a:cubicBezTo>
                  <a:cubicBezTo>
                    <a:pt x="254" y="0"/>
                    <a:pt x="262" y="5"/>
                    <a:pt x="270" y="7"/>
                  </a:cubicBezTo>
                  <a:cubicBezTo>
                    <a:pt x="266" y="13"/>
                    <a:pt x="264" y="21"/>
                    <a:pt x="258" y="24"/>
                  </a:cubicBezTo>
                  <a:cubicBezTo>
                    <a:pt x="236" y="37"/>
                    <a:pt x="212" y="47"/>
                    <a:pt x="196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52"/>
            <p:cNvSpPr>
              <a:spLocks/>
            </p:cNvSpPr>
            <p:nvPr/>
          </p:nvSpPr>
          <p:spPr bwMode="auto">
            <a:xfrm>
              <a:off x="16014700" y="3235325"/>
              <a:ext cx="534988" cy="601663"/>
            </a:xfrm>
            <a:custGeom>
              <a:avLst/>
              <a:gdLst>
                <a:gd name="T0" fmla="*/ 84 w 229"/>
                <a:gd name="T1" fmla="*/ 103 h 245"/>
                <a:gd name="T2" fmla="*/ 57 w 229"/>
                <a:gd name="T3" fmla="*/ 20 h 245"/>
                <a:gd name="T4" fmla="*/ 63 w 229"/>
                <a:gd name="T5" fmla="*/ 0 h 245"/>
                <a:gd name="T6" fmla="*/ 81 w 229"/>
                <a:gd name="T7" fmla="*/ 11 h 245"/>
                <a:gd name="T8" fmla="*/ 131 w 229"/>
                <a:gd name="T9" fmla="*/ 126 h 245"/>
                <a:gd name="T10" fmla="*/ 137 w 229"/>
                <a:gd name="T11" fmla="*/ 134 h 245"/>
                <a:gd name="T12" fmla="*/ 220 w 229"/>
                <a:gd name="T13" fmla="*/ 209 h 245"/>
                <a:gd name="T14" fmla="*/ 227 w 229"/>
                <a:gd name="T15" fmla="*/ 218 h 245"/>
                <a:gd name="T16" fmla="*/ 225 w 229"/>
                <a:gd name="T17" fmla="*/ 241 h 245"/>
                <a:gd name="T18" fmla="*/ 201 w 229"/>
                <a:gd name="T19" fmla="*/ 241 h 245"/>
                <a:gd name="T20" fmla="*/ 123 w 229"/>
                <a:gd name="T21" fmla="*/ 161 h 245"/>
                <a:gd name="T22" fmla="*/ 108 w 229"/>
                <a:gd name="T23" fmla="*/ 151 h 245"/>
                <a:gd name="T24" fmla="*/ 14 w 229"/>
                <a:gd name="T25" fmla="*/ 107 h 245"/>
                <a:gd name="T26" fmla="*/ 0 w 229"/>
                <a:gd name="T27" fmla="*/ 88 h 245"/>
                <a:gd name="T28" fmla="*/ 23 w 229"/>
                <a:gd name="T29" fmla="*/ 84 h 245"/>
                <a:gd name="T30" fmla="*/ 84 w 229"/>
                <a:gd name="T31" fmla="*/ 10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9" h="245">
                  <a:moveTo>
                    <a:pt x="84" y="103"/>
                  </a:moveTo>
                  <a:cubicBezTo>
                    <a:pt x="75" y="78"/>
                    <a:pt x="65" y="49"/>
                    <a:pt x="57" y="20"/>
                  </a:cubicBezTo>
                  <a:cubicBezTo>
                    <a:pt x="55" y="14"/>
                    <a:pt x="61" y="7"/>
                    <a:pt x="63" y="0"/>
                  </a:cubicBezTo>
                  <a:cubicBezTo>
                    <a:pt x="69" y="3"/>
                    <a:pt x="77" y="5"/>
                    <a:pt x="81" y="11"/>
                  </a:cubicBezTo>
                  <a:cubicBezTo>
                    <a:pt x="102" y="47"/>
                    <a:pt x="125" y="83"/>
                    <a:pt x="131" y="126"/>
                  </a:cubicBezTo>
                  <a:cubicBezTo>
                    <a:pt x="132" y="129"/>
                    <a:pt x="135" y="132"/>
                    <a:pt x="137" y="134"/>
                  </a:cubicBezTo>
                  <a:cubicBezTo>
                    <a:pt x="165" y="159"/>
                    <a:pt x="193" y="184"/>
                    <a:pt x="220" y="209"/>
                  </a:cubicBezTo>
                  <a:cubicBezTo>
                    <a:pt x="223" y="211"/>
                    <a:pt x="227" y="215"/>
                    <a:pt x="227" y="218"/>
                  </a:cubicBezTo>
                  <a:cubicBezTo>
                    <a:pt x="227" y="226"/>
                    <a:pt x="229" y="238"/>
                    <a:pt x="225" y="241"/>
                  </a:cubicBezTo>
                  <a:cubicBezTo>
                    <a:pt x="219" y="245"/>
                    <a:pt x="205" y="245"/>
                    <a:pt x="201" y="241"/>
                  </a:cubicBezTo>
                  <a:cubicBezTo>
                    <a:pt x="174" y="215"/>
                    <a:pt x="149" y="188"/>
                    <a:pt x="123" y="161"/>
                  </a:cubicBezTo>
                  <a:cubicBezTo>
                    <a:pt x="119" y="157"/>
                    <a:pt x="113" y="153"/>
                    <a:pt x="108" y="151"/>
                  </a:cubicBezTo>
                  <a:cubicBezTo>
                    <a:pt x="77" y="136"/>
                    <a:pt x="45" y="123"/>
                    <a:pt x="14" y="107"/>
                  </a:cubicBezTo>
                  <a:cubicBezTo>
                    <a:pt x="8" y="104"/>
                    <a:pt x="5" y="95"/>
                    <a:pt x="0" y="88"/>
                  </a:cubicBezTo>
                  <a:cubicBezTo>
                    <a:pt x="8" y="86"/>
                    <a:pt x="16" y="82"/>
                    <a:pt x="23" y="84"/>
                  </a:cubicBezTo>
                  <a:cubicBezTo>
                    <a:pt x="45" y="89"/>
                    <a:pt x="67" y="98"/>
                    <a:pt x="84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53"/>
            <p:cNvSpPr>
              <a:spLocks/>
            </p:cNvSpPr>
            <p:nvPr/>
          </p:nvSpPr>
          <p:spPr bwMode="auto">
            <a:xfrm>
              <a:off x="17267238" y="4441825"/>
              <a:ext cx="276225" cy="704850"/>
            </a:xfrm>
            <a:custGeom>
              <a:avLst/>
              <a:gdLst>
                <a:gd name="T0" fmla="*/ 55 w 118"/>
                <a:gd name="T1" fmla="*/ 92 h 287"/>
                <a:gd name="T2" fmla="*/ 91 w 118"/>
                <a:gd name="T3" fmla="*/ 14 h 287"/>
                <a:gd name="T4" fmla="*/ 112 w 118"/>
                <a:gd name="T5" fmla="*/ 0 h 287"/>
                <a:gd name="T6" fmla="*/ 117 w 118"/>
                <a:gd name="T7" fmla="*/ 26 h 287"/>
                <a:gd name="T8" fmla="*/ 73 w 118"/>
                <a:gd name="T9" fmla="*/ 138 h 287"/>
                <a:gd name="T10" fmla="*/ 75 w 118"/>
                <a:gd name="T11" fmla="*/ 265 h 287"/>
                <a:gd name="T12" fmla="*/ 57 w 118"/>
                <a:gd name="T13" fmla="*/ 287 h 287"/>
                <a:gd name="T14" fmla="*/ 39 w 118"/>
                <a:gd name="T15" fmla="*/ 265 h 287"/>
                <a:gd name="T16" fmla="*/ 41 w 118"/>
                <a:gd name="T17" fmla="*/ 157 h 287"/>
                <a:gd name="T18" fmla="*/ 37 w 118"/>
                <a:gd name="T19" fmla="*/ 138 h 287"/>
                <a:gd name="T20" fmla="*/ 2 w 118"/>
                <a:gd name="T21" fmla="*/ 39 h 287"/>
                <a:gd name="T22" fmla="*/ 6 w 118"/>
                <a:gd name="T23" fmla="*/ 18 h 287"/>
                <a:gd name="T24" fmla="*/ 24 w 118"/>
                <a:gd name="T25" fmla="*/ 30 h 287"/>
                <a:gd name="T26" fmla="*/ 55 w 118"/>
                <a:gd name="T27" fmla="*/ 9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" h="287">
                  <a:moveTo>
                    <a:pt x="55" y="92"/>
                  </a:moveTo>
                  <a:cubicBezTo>
                    <a:pt x="64" y="72"/>
                    <a:pt x="76" y="42"/>
                    <a:pt x="91" y="14"/>
                  </a:cubicBezTo>
                  <a:cubicBezTo>
                    <a:pt x="94" y="8"/>
                    <a:pt x="105" y="5"/>
                    <a:pt x="112" y="0"/>
                  </a:cubicBezTo>
                  <a:cubicBezTo>
                    <a:pt x="114" y="9"/>
                    <a:pt x="118" y="18"/>
                    <a:pt x="117" y="26"/>
                  </a:cubicBezTo>
                  <a:cubicBezTo>
                    <a:pt x="106" y="67"/>
                    <a:pt x="95" y="108"/>
                    <a:pt x="73" y="138"/>
                  </a:cubicBezTo>
                  <a:cubicBezTo>
                    <a:pt x="74" y="183"/>
                    <a:pt x="76" y="224"/>
                    <a:pt x="75" y="265"/>
                  </a:cubicBezTo>
                  <a:cubicBezTo>
                    <a:pt x="75" y="273"/>
                    <a:pt x="63" y="280"/>
                    <a:pt x="57" y="287"/>
                  </a:cubicBezTo>
                  <a:cubicBezTo>
                    <a:pt x="51" y="280"/>
                    <a:pt x="39" y="272"/>
                    <a:pt x="39" y="265"/>
                  </a:cubicBezTo>
                  <a:cubicBezTo>
                    <a:pt x="38" y="229"/>
                    <a:pt x="41" y="193"/>
                    <a:pt x="41" y="157"/>
                  </a:cubicBezTo>
                  <a:cubicBezTo>
                    <a:pt x="41" y="151"/>
                    <a:pt x="39" y="144"/>
                    <a:pt x="37" y="138"/>
                  </a:cubicBezTo>
                  <a:cubicBezTo>
                    <a:pt x="25" y="105"/>
                    <a:pt x="13" y="72"/>
                    <a:pt x="2" y="39"/>
                  </a:cubicBezTo>
                  <a:cubicBezTo>
                    <a:pt x="0" y="33"/>
                    <a:pt x="4" y="25"/>
                    <a:pt x="6" y="18"/>
                  </a:cubicBezTo>
                  <a:cubicBezTo>
                    <a:pt x="12" y="22"/>
                    <a:pt x="21" y="24"/>
                    <a:pt x="24" y="30"/>
                  </a:cubicBezTo>
                  <a:cubicBezTo>
                    <a:pt x="37" y="53"/>
                    <a:pt x="47" y="77"/>
                    <a:pt x="55" y="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54"/>
            <p:cNvSpPr>
              <a:spLocks/>
            </p:cNvSpPr>
            <p:nvPr/>
          </p:nvSpPr>
          <p:spPr bwMode="auto">
            <a:xfrm>
              <a:off x="17905413" y="3311525"/>
              <a:ext cx="523875" cy="549275"/>
            </a:xfrm>
            <a:custGeom>
              <a:avLst/>
              <a:gdLst>
                <a:gd name="T0" fmla="*/ 0 w 224"/>
                <a:gd name="T1" fmla="*/ 149 h 224"/>
                <a:gd name="T2" fmla="*/ 21 w 224"/>
                <a:gd name="T3" fmla="*/ 130 h 224"/>
                <a:gd name="T4" fmla="*/ 78 w 224"/>
                <a:gd name="T5" fmla="*/ 102 h 224"/>
                <a:gd name="T6" fmla="*/ 108 w 224"/>
                <a:gd name="T7" fmla="*/ 73 h 224"/>
                <a:gd name="T8" fmla="*/ 139 w 224"/>
                <a:gd name="T9" fmla="*/ 10 h 224"/>
                <a:gd name="T10" fmla="*/ 156 w 224"/>
                <a:gd name="T11" fmla="*/ 0 h 224"/>
                <a:gd name="T12" fmla="*/ 159 w 224"/>
                <a:gd name="T13" fmla="*/ 18 h 224"/>
                <a:gd name="T14" fmla="*/ 142 w 224"/>
                <a:gd name="T15" fmla="*/ 72 h 224"/>
                <a:gd name="T16" fmla="*/ 167 w 224"/>
                <a:gd name="T17" fmla="*/ 60 h 224"/>
                <a:gd name="T18" fmla="*/ 204 w 224"/>
                <a:gd name="T19" fmla="*/ 49 h 224"/>
                <a:gd name="T20" fmla="*/ 224 w 224"/>
                <a:gd name="T21" fmla="*/ 55 h 224"/>
                <a:gd name="T22" fmla="*/ 212 w 224"/>
                <a:gd name="T23" fmla="*/ 71 h 224"/>
                <a:gd name="T24" fmla="*/ 133 w 224"/>
                <a:gd name="T25" fmla="*/ 109 h 224"/>
                <a:gd name="T26" fmla="*/ 115 w 224"/>
                <a:gd name="T27" fmla="*/ 128 h 224"/>
                <a:gd name="T28" fmla="*/ 77 w 224"/>
                <a:gd name="T29" fmla="*/ 207 h 224"/>
                <a:gd name="T30" fmla="*/ 67 w 224"/>
                <a:gd name="T31" fmla="*/ 224 h 224"/>
                <a:gd name="T32" fmla="*/ 80 w 224"/>
                <a:gd name="T33" fmla="*/ 133 h 224"/>
                <a:gd name="T34" fmla="*/ 0 w 224"/>
                <a:gd name="T35" fmla="*/ 14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4" h="224">
                  <a:moveTo>
                    <a:pt x="0" y="149"/>
                  </a:moveTo>
                  <a:cubicBezTo>
                    <a:pt x="9" y="141"/>
                    <a:pt x="14" y="134"/>
                    <a:pt x="21" y="130"/>
                  </a:cubicBezTo>
                  <a:cubicBezTo>
                    <a:pt x="39" y="120"/>
                    <a:pt x="58" y="109"/>
                    <a:pt x="78" y="102"/>
                  </a:cubicBezTo>
                  <a:cubicBezTo>
                    <a:pt x="93" y="96"/>
                    <a:pt x="102" y="89"/>
                    <a:pt x="108" y="73"/>
                  </a:cubicBezTo>
                  <a:cubicBezTo>
                    <a:pt x="116" y="51"/>
                    <a:pt x="127" y="30"/>
                    <a:pt x="139" y="10"/>
                  </a:cubicBezTo>
                  <a:cubicBezTo>
                    <a:pt x="142" y="5"/>
                    <a:pt x="150" y="3"/>
                    <a:pt x="156" y="0"/>
                  </a:cubicBezTo>
                  <a:cubicBezTo>
                    <a:pt x="157" y="6"/>
                    <a:pt x="161" y="13"/>
                    <a:pt x="159" y="18"/>
                  </a:cubicBezTo>
                  <a:cubicBezTo>
                    <a:pt x="155" y="36"/>
                    <a:pt x="148" y="53"/>
                    <a:pt x="142" y="72"/>
                  </a:cubicBezTo>
                  <a:cubicBezTo>
                    <a:pt x="150" y="68"/>
                    <a:pt x="159" y="63"/>
                    <a:pt x="167" y="60"/>
                  </a:cubicBezTo>
                  <a:cubicBezTo>
                    <a:pt x="179" y="55"/>
                    <a:pt x="191" y="51"/>
                    <a:pt x="204" y="49"/>
                  </a:cubicBezTo>
                  <a:cubicBezTo>
                    <a:pt x="210" y="48"/>
                    <a:pt x="217" y="53"/>
                    <a:pt x="224" y="55"/>
                  </a:cubicBezTo>
                  <a:cubicBezTo>
                    <a:pt x="220" y="60"/>
                    <a:pt x="218" y="68"/>
                    <a:pt x="212" y="71"/>
                  </a:cubicBezTo>
                  <a:cubicBezTo>
                    <a:pt x="186" y="84"/>
                    <a:pt x="160" y="98"/>
                    <a:pt x="133" y="109"/>
                  </a:cubicBezTo>
                  <a:cubicBezTo>
                    <a:pt x="123" y="113"/>
                    <a:pt x="119" y="117"/>
                    <a:pt x="115" y="128"/>
                  </a:cubicBezTo>
                  <a:cubicBezTo>
                    <a:pt x="104" y="155"/>
                    <a:pt x="90" y="180"/>
                    <a:pt x="77" y="207"/>
                  </a:cubicBezTo>
                  <a:cubicBezTo>
                    <a:pt x="74" y="213"/>
                    <a:pt x="71" y="218"/>
                    <a:pt x="67" y="224"/>
                  </a:cubicBezTo>
                  <a:cubicBezTo>
                    <a:pt x="49" y="202"/>
                    <a:pt x="53" y="184"/>
                    <a:pt x="80" y="133"/>
                  </a:cubicBezTo>
                  <a:cubicBezTo>
                    <a:pt x="55" y="143"/>
                    <a:pt x="33" y="159"/>
                    <a:pt x="0" y="1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55"/>
            <p:cNvSpPr>
              <a:spLocks/>
            </p:cNvSpPr>
            <p:nvPr/>
          </p:nvSpPr>
          <p:spPr bwMode="auto">
            <a:xfrm>
              <a:off x="15832138" y="3557587"/>
              <a:ext cx="520700" cy="550863"/>
            </a:xfrm>
            <a:custGeom>
              <a:avLst/>
              <a:gdLst>
                <a:gd name="T0" fmla="*/ 4 w 223"/>
                <a:gd name="T1" fmla="*/ 66 h 225"/>
                <a:gd name="T2" fmla="*/ 75 w 223"/>
                <a:gd name="T3" fmla="*/ 85 h 225"/>
                <a:gd name="T4" fmla="*/ 56 w 223"/>
                <a:gd name="T5" fmla="*/ 37 h 225"/>
                <a:gd name="T6" fmla="*/ 57 w 223"/>
                <a:gd name="T7" fmla="*/ 0 h 225"/>
                <a:gd name="T8" fmla="*/ 82 w 223"/>
                <a:gd name="T9" fmla="*/ 25 h 225"/>
                <a:gd name="T10" fmla="*/ 119 w 223"/>
                <a:gd name="T11" fmla="*/ 106 h 225"/>
                <a:gd name="T12" fmla="*/ 223 w 223"/>
                <a:gd name="T13" fmla="*/ 162 h 225"/>
                <a:gd name="T14" fmla="*/ 136 w 223"/>
                <a:gd name="T15" fmla="*/ 145 h 225"/>
                <a:gd name="T16" fmla="*/ 152 w 223"/>
                <a:gd name="T17" fmla="*/ 225 h 225"/>
                <a:gd name="T18" fmla="*/ 132 w 223"/>
                <a:gd name="T19" fmla="*/ 203 h 225"/>
                <a:gd name="T20" fmla="*/ 102 w 223"/>
                <a:gd name="T21" fmla="*/ 140 h 225"/>
                <a:gd name="T22" fmla="*/ 82 w 223"/>
                <a:gd name="T23" fmla="*/ 119 h 225"/>
                <a:gd name="T24" fmla="*/ 17 w 223"/>
                <a:gd name="T25" fmla="*/ 88 h 225"/>
                <a:gd name="T26" fmla="*/ 0 w 223"/>
                <a:gd name="T27" fmla="*/ 72 h 225"/>
                <a:gd name="T28" fmla="*/ 4 w 223"/>
                <a:gd name="T29" fmla="*/ 6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3" h="225">
                  <a:moveTo>
                    <a:pt x="4" y="66"/>
                  </a:moveTo>
                  <a:cubicBezTo>
                    <a:pt x="29" y="60"/>
                    <a:pt x="51" y="74"/>
                    <a:pt x="75" y="85"/>
                  </a:cubicBezTo>
                  <a:cubicBezTo>
                    <a:pt x="68" y="68"/>
                    <a:pt x="59" y="53"/>
                    <a:pt x="56" y="37"/>
                  </a:cubicBezTo>
                  <a:cubicBezTo>
                    <a:pt x="53" y="26"/>
                    <a:pt x="56" y="13"/>
                    <a:pt x="57" y="0"/>
                  </a:cubicBezTo>
                  <a:cubicBezTo>
                    <a:pt x="65" y="9"/>
                    <a:pt x="76" y="15"/>
                    <a:pt x="82" y="25"/>
                  </a:cubicBezTo>
                  <a:cubicBezTo>
                    <a:pt x="95" y="51"/>
                    <a:pt x="106" y="78"/>
                    <a:pt x="119" y="106"/>
                  </a:cubicBezTo>
                  <a:cubicBezTo>
                    <a:pt x="156" y="117"/>
                    <a:pt x="192" y="133"/>
                    <a:pt x="223" y="162"/>
                  </a:cubicBezTo>
                  <a:cubicBezTo>
                    <a:pt x="190" y="177"/>
                    <a:pt x="165" y="158"/>
                    <a:pt x="136" y="145"/>
                  </a:cubicBezTo>
                  <a:cubicBezTo>
                    <a:pt x="147" y="169"/>
                    <a:pt x="161" y="192"/>
                    <a:pt x="152" y="225"/>
                  </a:cubicBezTo>
                  <a:cubicBezTo>
                    <a:pt x="143" y="216"/>
                    <a:pt x="136" y="210"/>
                    <a:pt x="132" y="203"/>
                  </a:cubicBezTo>
                  <a:cubicBezTo>
                    <a:pt x="121" y="183"/>
                    <a:pt x="111" y="162"/>
                    <a:pt x="102" y="140"/>
                  </a:cubicBezTo>
                  <a:cubicBezTo>
                    <a:pt x="98" y="130"/>
                    <a:pt x="93" y="124"/>
                    <a:pt x="82" y="119"/>
                  </a:cubicBezTo>
                  <a:cubicBezTo>
                    <a:pt x="60" y="111"/>
                    <a:pt x="38" y="100"/>
                    <a:pt x="17" y="88"/>
                  </a:cubicBezTo>
                  <a:cubicBezTo>
                    <a:pt x="10" y="85"/>
                    <a:pt x="5" y="78"/>
                    <a:pt x="0" y="72"/>
                  </a:cubicBezTo>
                  <a:cubicBezTo>
                    <a:pt x="1" y="70"/>
                    <a:pt x="2" y="68"/>
                    <a:pt x="4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56"/>
            <p:cNvSpPr>
              <a:spLocks/>
            </p:cNvSpPr>
            <p:nvPr/>
          </p:nvSpPr>
          <p:spPr bwMode="auto">
            <a:xfrm>
              <a:off x="16959263" y="4522787"/>
              <a:ext cx="228600" cy="571500"/>
            </a:xfrm>
            <a:custGeom>
              <a:avLst/>
              <a:gdLst>
                <a:gd name="T0" fmla="*/ 7 w 98"/>
                <a:gd name="T1" fmla="*/ 10 h 233"/>
                <a:gd name="T2" fmla="*/ 45 w 98"/>
                <a:gd name="T3" fmla="*/ 72 h 233"/>
                <a:gd name="T4" fmla="*/ 76 w 98"/>
                <a:gd name="T5" fmla="*/ 10 h 233"/>
                <a:gd name="T6" fmla="*/ 92 w 98"/>
                <a:gd name="T7" fmla="*/ 0 h 233"/>
                <a:gd name="T8" fmla="*/ 96 w 98"/>
                <a:gd name="T9" fmla="*/ 20 h 233"/>
                <a:gd name="T10" fmla="*/ 64 w 98"/>
                <a:gd name="T11" fmla="*/ 118 h 233"/>
                <a:gd name="T12" fmla="*/ 96 w 98"/>
                <a:gd name="T13" fmla="*/ 210 h 233"/>
                <a:gd name="T14" fmla="*/ 94 w 98"/>
                <a:gd name="T15" fmla="*/ 233 h 233"/>
                <a:gd name="T16" fmla="*/ 73 w 98"/>
                <a:gd name="T17" fmla="*/ 220 h 233"/>
                <a:gd name="T18" fmla="*/ 45 w 98"/>
                <a:gd name="T19" fmla="*/ 162 h 233"/>
                <a:gd name="T20" fmla="*/ 1 w 98"/>
                <a:gd name="T21" fmla="*/ 228 h 233"/>
                <a:gd name="T22" fmla="*/ 3 w 98"/>
                <a:gd name="T23" fmla="*/ 195 h 233"/>
                <a:gd name="T24" fmla="*/ 27 w 98"/>
                <a:gd name="T25" fmla="*/ 127 h 233"/>
                <a:gd name="T26" fmla="*/ 27 w 98"/>
                <a:gd name="T27" fmla="*/ 106 h 233"/>
                <a:gd name="T28" fmla="*/ 3 w 98"/>
                <a:gd name="T29" fmla="*/ 39 h 233"/>
                <a:gd name="T30" fmla="*/ 0 w 98"/>
                <a:gd name="T31" fmla="*/ 12 h 233"/>
                <a:gd name="T32" fmla="*/ 7 w 98"/>
                <a:gd name="T33" fmla="*/ 1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8" h="233">
                  <a:moveTo>
                    <a:pt x="7" y="10"/>
                  </a:moveTo>
                  <a:cubicBezTo>
                    <a:pt x="31" y="24"/>
                    <a:pt x="36" y="50"/>
                    <a:pt x="45" y="72"/>
                  </a:cubicBezTo>
                  <a:cubicBezTo>
                    <a:pt x="55" y="51"/>
                    <a:pt x="65" y="30"/>
                    <a:pt x="76" y="10"/>
                  </a:cubicBezTo>
                  <a:cubicBezTo>
                    <a:pt x="79" y="5"/>
                    <a:pt x="86" y="3"/>
                    <a:pt x="92" y="0"/>
                  </a:cubicBezTo>
                  <a:cubicBezTo>
                    <a:pt x="93" y="7"/>
                    <a:pt x="98" y="14"/>
                    <a:pt x="96" y="20"/>
                  </a:cubicBezTo>
                  <a:cubicBezTo>
                    <a:pt x="86" y="53"/>
                    <a:pt x="75" y="85"/>
                    <a:pt x="64" y="118"/>
                  </a:cubicBezTo>
                  <a:cubicBezTo>
                    <a:pt x="74" y="147"/>
                    <a:pt x="86" y="178"/>
                    <a:pt x="96" y="210"/>
                  </a:cubicBezTo>
                  <a:cubicBezTo>
                    <a:pt x="98" y="217"/>
                    <a:pt x="94" y="225"/>
                    <a:pt x="94" y="233"/>
                  </a:cubicBezTo>
                  <a:cubicBezTo>
                    <a:pt x="87" y="229"/>
                    <a:pt x="77" y="226"/>
                    <a:pt x="73" y="220"/>
                  </a:cubicBezTo>
                  <a:cubicBezTo>
                    <a:pt x="63" y="202"/>
                    <a:pt x="54" y="182"/>
                    <a:pt x="45" y="162"/>
                  </a:cubicBezTo>
                  <a:cubicBezTo>
                    <a:pt x="36" y="184"/>
                    <a:pt x="31" y="210"/>
                    <a:pt x="1" y="228"/>
                  </a:cubicBezTo>
                  <a:cubicBezTo>
                    <a:pt x="2" y="213"/>
                    <a:pt x="0" y="204"/>
                    <a:pt x="3" y="195"/>
                  </a:cubicBezTo>
                  <a:cubicBezTo>
                    <a:pt x="10" y="172"/>
                    <a:pt x="19" y="150"/>
                    <a:pt x="27" y="127"/>
                  </a:cubicBezTo>
                  <a:cubicBezTo>
                    <a:pt x="29" y="121"/>
                    <a:pt x="29" y="113"/>
                    <a:pt x="27" y="106"/>
                  </a:cubicBezTo>
                  <a:cubicBezTo>
                    <a:pt x="19" y="84"/>
                    <a:pt x="10" y="62"/>
                    <a:pt x="3" y="39"/>
                  </a:cubicBezTo>
                  <a:cubicBezTo>
                    <a:pt x="0" y="31"/>
                    <a:pt x="1" y="21"/>
                    <a:pt x="0" y="12"/>
                  </a:cubicBezTo>
                  <a:cubicBezTo>
                    <a:pt x="3" y="11"/>
                    <a:pt x="5" y="11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386242" y="268492"/>
            <a:ext cx="9144000" cy="776530"/>
          </a:xfrm>
        </p:spPr>
        <p:txBody>
          <a:bodyPr/>
          <a:lstStyle/>
          <a:p>
            <a:pPr algn="r" rtl="1"/>
            <a:r>
              <a:rPr lang="fa-IR" altLang="ko-KR" sz="6600" dirty="0">
                <a:solidFill>
                  <a:srgbClr val="0070C0"/>
                </a:solidFill>
                <a:cs typeface="B Nazanin" panose="00000400000000000000" pitchFamily="2" charset="-78"/>
              </a:rPr>
              <a:t>طرح بندی ستون ها</a:t>
            </a:r>
            <a:endParaRPr lang="ko-KR" altLang="en-US" sz="6600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97357" y="1564391"/>
            <a:ext cx="2880320" cy="2625421"/>
            <a:chOff x="515169" y="2020164"/>
            <a:chExt cx="2585081" cy="2625421"/>
          </a:xfrm>
          <a:solidFill>
            <a:schemeClr val="bg1"/>
          </a:solidFill>
        </p:grpSpPr>
        <p:sp>
          <p:nvSpPr>
            <p:cNvPr id="5" name="TextBox 4"/>
            <p:cNvSpPr txBox="1"/>
            <p:nvPr/>
          </p:nvSpPr>
          <p:spPr>
            <a:xfrm>
              <a:off x="515169" y="2337261"/>
              <a:ext cx="2585081" cy="230832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 من امیدوارم و معتقدم که این الگو زمان، پول و اعتبار شما را جلب کند.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15169" y="2020164"/>
              <a:ext cx="2585081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Contents A 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988940" y="1564391"/>
            <a:ext cx="2880320" cy="2625421"/>
            <a:chOff x="3316274" y="2010639"/>
            <a:chExt cx="2585081" cy="2625421"/>
          </a:xfrm>
          <a:solidFill>
            <a:schemeClr val="bg1"/>
          </a:solidFill>
        </p:grpSpPr>
        <p:sp>
          <p:nvSpPr>
            <p:cNvPr id="8" name="TextBox 7"/>
            <p:cNvSpPr txBox="1"/>
            <p:nvPr/>
          </p:nvSpPr>
          <p:spPr>
            <a:xfrm>
              <a:off x="3316274" y="2327736"/>
              <a:ext cx="2585081" cy="230832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 من امیدوارم و معتقدم که این الگو زمان، پول و اعتبار شما را جلب کند.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316274" y="2010639"/>
              <a:ext cx="2585081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Contents B 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 Placeholder 4"/>
          <p:cNvSpPr txBox="1">
            <a:spLocks/>
          </p:cNvSpPr>
          <p:nvPr/>
        </p:nvSpPr>
        <p:spPr>
          <a:xfrm>
            <a:off x="678340" y="1246521"/>
            <a:ext cx="7524328" cy="2634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متن را می توان با متن خود جایگزین کرد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8" name="Grupo 17"/>
          <p:cNvGrpSpPr/>
          <p:nvPr/>
        </p:nvGrpSpPr>
        <p:grpSpPr>
          <a:xfrm rot="20137076">
            <a:off x="7955380" y="90894"/>
            <a:ext cx="812486" cy="1217293"/>
            <a:chOff x="123825" y="2087563"/>
            <a:chExt cx="1347788" cy="2019300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603250" y="2203450"/>
              <a:ext cx="385763" cy="809625"/>
            </a:xfrm>
            <a:custGeom>
              <a:avLst/>
              <a:gdLst>
                <a:gd name="T0" fmla="*/ 74 w 152"/>
                <a:gd name="T1" fmla="*/ 178 h 320"/>
                <a:gd name="T2" fmla="*/ 55 w 152"/>
                <a:gd name="T3" fmla="*/ 279 h 320"/>
                <a:gd name="T4" fmla="*/ 54 w 152"/>
                <a:gd name="T5" fmla="*/ 301 h 320"/>
                <a:gd name="T6" fmla="*/ 35 w 152"/>
                <a:gd name="T7" fmla="*/ 320 h 320"/>
                <a:gd name="T8" fmla="*/ 19 w 152"/>
                <a:gd name="T9" fmla="*/ 299 h 320"/>
                <a:gd name="T10" fmla="*/ 38 w 152"/>
                <a:gd name="T11" fmla="*/ 188 h 320"/>
                <a:gd name="T12" fmla="*/ 29 w 152"/>
                <a:gd name="T13" fmla="*/ 100 h 320"/>
                <a:gd name="T14" fmla="*/ 3 w 152"/>
                <a:gd name="T15" fmla="*/ 28 h 320"/>
                <a:gd name="T16" fmla="*/ 18 w 152"/>
                <a:gd name="T17" fmla="*/ 5 h 320"/>
                <a:gd name="T18" fmla="*/ 39 w 152"/>
                <a:gd name="T19" fmla="*/ 26 h 320"/>
                <a:gd name="T20" fmla="*/ 69 w 152"/>
                <a:gd name="T21" fmla="*/ 100 h 320"/>
                <a:gd name="T22" fmla="*/ 109 w 152"/>
                <a:gd name="T23" fmla="*/ 20 h 320"/>
                <a:gd name="T24" fmla="*/ 137 w 152"/>
                <a:gd name="T25" fmla="*/ 7 h 320"/>
                <a:gd name="T26" fmla="*/ 141 w 152"/>
                <a:gd name="T27" fmla="*/ 38 h 320"/>
                <a:gd name="T28" fmla="*/ 101 w 152"/>
                <a:gd name="T29" fmla="*/ 116 h 320"/>
                <a:gd name="T30" fmla="*/ 104 w 152"/>
                <a:gd name="T31" fmla="*/ 146 h 320"/>
                <a:gd name="T32" fmla="*/ 148 w 152"/>
                <a:gd name="T33" fmla="*/ 271 h 320"/>
                <a:gd name="T34" fmla="*/ 128 w 152"/>
                <a:gd name="T35" fmla="*/ 296 h 320"/>
                <a:gd name="T36" fmla="*/ 111 w 152"/>
                <a:gd name="T37" fmla="*/ 271 h 320"/>
                <a:gd name="T38" fmla="*/ 81 w 152"/>
                <a:gd name="T39" fmla="*/ 179 h 320"/>
                <a:gd name="T40" fmla="*/ 74 w 152"/>
                <a:gd name="T41" fmla="*/ 17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2" h="320">
                  <a:moveTo>
                    <a:pt x="74" y="178"/>
                  </a:moveTo>
                  <a:cubicBezTo>
                    <a:pt x="68" y="212"/>
                    <a:pt x="61" y="246"/>
                    <a:pt x="55" y="279"/>
                  </a:cubicBezTo>
                  <a:cubicBezTo>
                    <a:pt x="54" y="286"/>
                    <a:pt x="54" y="294"/>
                    <a:pt x="54" y="301"/>
                  </a:cubicBezTo>
                  <a:cubicBezTo>
                    <a:pt x="53" y="313"/>
                    <a:pt x="47" y="320"/>
                    <a:pt x="35" y="320"/>
                  </a:cubicBezTo>
                  <a:cubicBezTo>
                    <a:pt x="22" y="319"/>
                    <a:pt x="17" y="311"/>
                    <a:pt x="19" y="299"/>
                  </a:cubicBezTo>
                  <a:cubicBezTo>
                    <a:pt x="24" y="262"/>
                    <a:pt x="27" y="224"/>
                    <a:pt x="38" y="188"/>
                  </a:cubicBezTo>
                  <a:cubicBezTo>
                    <a:pt x="47" y="156"/>
                    <a:pt x="53" y="130"/>
                    <a:pt x="29" y="100"/>
                  </a:cubicBezTo>
                  <a:cubicBezTo>
                    <a:pt x="14" y="81"/>
                    <a:pt x="10" y="53"/>
                    <a:pt x="3" y="28"/>
                  </a:cubicBezTo>
                  <a:cubicBezTo>
                    <a:pt x="0" y="17"/>
                    <a:pt x="2" y="6"/>
                    <a:pt x="18" y="5"/>
                  </a:cubicBezTo>
                  <a:cubicBezTo>
                    <a:pt x="33" y="4"/>
                    <a:pt x="38" y="14"/>
                    <a:pt x="39" y="26"/>
                  </a:cubicBezTo>
                  <a:cubicBezTo>
                    <a:pt x="41" y="54"/>
                    <a:pt x="51" y="78"/>
                    <a:pt x="69" y="100"/>
                  </a:cubicBezTo>
                  <a:cubicBezTo>
                    <a:pt x="83" y="72"/>
                    <a:pt x="97" y="47"/>
                    <a:pt x="109" y="20"/>
                  </a:cubicBezTo>
                  <a:cubicBezTo>
                    <a:pt x="116" y="8"/>
                    <a:pt x="124" y="0"/>
                    <a:pt x="137" y="7"/>
                  </a:cubicBezTo>
                  <a:cubicBezTo>
                    <a:pt x="152" y="15"/>
                    <a:pt x="147" y="26"/>
                    <a:pt x="141" y="38"/>
                  </a:cubicBezTo>
                  <a:cubicBezTo>
                    <a:pt x="128" y="64"/>
                    <a:pt x="115" y="90"/>
                    <a:pt x="101" y="116"/>
                  </a:cubicBezTo>
                  <a:cubicBezTo>
                    <a:pt x="95" y="127"/>
                    <a:pt x="96" y="136"/>
                    <a:pt x="104" y="146"/>
                  </a:cubicBezTo>
                  <a:cubicBezTo>
                    <a:pt x="134" y="183"/>
                    <a:pt x="150" y="224"/>
                    <a:pt x="148" y="271"/>
                  </a:cubicBezTo>
                  <a:cubicBezTo>
                    <a:pt x="147" y="286"/>
                    <a:pt x="143" y="296"/>
                    <a:pt x="128" y="296"/>
                  </a:cubicBezTo>
                  <a:cubicBezTo>
                    <a:pt x="112" y="296"/>
                    <a:pt x="111" y="284"/>
                    <a:pt x="111" y="271"/>
                  </a:cubicBezTo>
                  <a:cubicBezTo>
                    <a:pt x="112" y="236"/>
                    <a:pt x="102" y="206"/>
                    <a:pt x="81" y="179"/>
                  </a:cubicBezTo>
                  <a:cubicBezTo>
                    <a:pt x="78" y="178"/>
                    <a:pt x="76" y="178"/>
                    <a:pt x="74" y="1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433388" y="3262313"/>
              <a:ext cx="630238" cy="844550"/>
            </a:xfrm>
            <a:custGeom>
              <a:avLst/>
              <a:gdLst>
                <a:gd name="T0" fmla="*/ 145 w 249"/>
                <a:gd name="T1" fmla="*/ 176 h 334"/>
                <a:gd name="T2" fmla="*/ 221 w 249"/>
                <a:gd name="T3" fmla="*/ 295 h 334"/>
                <a:gd name="T4" fmla="*/ 236 w 249"/>
                <a:gd name="T5" fmla="*/ 320 h 334"/>
                <a:gd name="T6" fmla="*/ 207 w 249"/>
                <a:gd name="T7" fmla="*/ 328 h 334"/>
                <a:gd name="T8" fmla="*/ 116 w 249"/>
                <a:gd name="T9" fmla="*/ 201 h 334"/>
                <a:gd name="T10" fmla="*/ 69 w 249"/>
                <a:gd name="T11" fmla="*/ 130 h 334"/>
                <a:gd name="T12" fmla="*/ 19 w 249"/>
                <a:gd name="T13" fmla="*/ 91 h 334"/>
                <a:gd name="T14" fmla="*/ 12 w 249"/>
                <a:gd name="T15" fmla="*/ 61 h 334"/>
                <a:gd name="T16" fmla="*/ 43 w 249"/>
                <a:gd name="T17" fmla="*/ 65 h 334"/>
                <a:gd name="T18" fmla="*/ 102 w 249"/>
                <a:gd name="T19" fmla="*/ 112 h 334"/>
                <a:gd name="T20" fmla="*/ 109 w 249"/>
                <a:gd name="T21" fmla="*/ 110 h 334"/>
                <a:gd name="T22" fmla="*/ 109 w 249"/>
                <a:gd name="T23" fmla="*/ 27 h 334"/>
                <a:gd name="T24" fmla="*/ 127 w 249"/>
                <a:gd name="T25" fmla="*/ 1 h 334"/>
                <a:gd name="T26" fmla="*/ 144 w 249"/>
                <a:gd name="T27" fmla="*/ 29 h 334"/>
                <a:gd name="T28" fmla="*/ 142 w 249"/>
                <a:gd name="T29" fmla="*/ 119 h 334"/>
                <a:gd name="T30" fmla="*/ 155 w 249"/>
                <a:gd name="T31" fmla="*/ 140 h 334"/>
                <a:gd name="T32" fmla="*/ 227 w 249"/>
                <a:gd name="T33" fmla="*/ 170 h 334"/>
                <a:gd name="T34" fmla="*/ 243 w 249"/>
                <a:gd name="T35" fmla="*/ 196 h 334"/>
                <a:gd name="T36" fmla="*/ 215 w 249"/>
                <a:gd name="T37" fmla="*/ 204 h 334"/>
                <a:gd name="T38" fmla="*/ 145 w 249"/>
                <a:gd name="T39" fmla="*/ 176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9" h="334">
                  <a:moveTo>
                    <a:pt x="145" y="176"/>
                  </a:moveTo>
                  <a:cubicBezTo>
                    <a:pt x="154" y="229"/>
                    <a:pt x="174" y="270"/>
                    <a:pt x="221" y="295"/>
                  </a:cubicBezTo>
                  <a:cubicBezTo>
                    <a:pt x="231" y="300"/>
                    <a:pt x="244" y="305"/>
                    <a:pt x="236" y="320"/>
                  </a:cubicBezTo>
                  <a:cubicBezTo>
                    <a:pt x="230" y="331"/>
                    <a:pt x="220" y="334"/>
                    <a:pt x="207" y="328"/>
                  </a:cubicBezTo>
                  <a:cubicBezTo>
                    <a:pt x="153" y="302"/>
                    <a:pt x="122" y="258"/>
                    <a:pt x="116" y="201"/>
                  </a:cubicBezTo>
                  <a:cubicBezTo>
                    <a:pt x="111" y="167"/>
                    <a:pt x="98" y="146"/>
                    <a:pt x="69" y="130"/>
                  </a:cubicBezTo>
                  <a:cubicBezTo>
                    <a:pt x="50" y="120"/>
                    <a:pt x="35" y="105"/>
                    <a:pt x="19" y="91"/>
                  </a:cubicBezTo>
                  <a:cubicBezTo>
                    <a:pt x="9" y="83"/>
                    <a:pt x="0" y="73"/>
                    <a:pt x="12" y="61"/>
                  </a:cubicBezTo>
                  <a:cubicBezTo>
                    <a:pt x="23" y="50"/>
                    <a:pt x="33" y="56"/>
                    <a:pt x="43" y="65"/>
                  </a:cubicBezTo>
                  <a:cubicBezTo>
                    <a:pt x="62" y="81"/>
                    <a:pt x="82" y="96"/>
                    <a:pt x="102" y="112"/>
                  </a:cubicBezTo>
                  <a:cubicBezTo>
                    <a:pt x="104" y="111"/>
                    <a:pt x="106" y="111"/>
                    <a:pt x="109" y="110"/>
                  </a:cubicBezTo>
                  <a:cubicBezTo>
                    <a:pt x="109" y="82"/>
                    <a:pt x="109" y="55"/>
                    <a:pt x="109" y="27"/>
                  </a:cubicBezTo>
                  <a:cubicBezTo>
                    <a:pt x="109" y="14"/>
                    <a:pt x="109" y="0"/>
                    <a:pt x="127" y="1"/>
                  </a:cubicBezTo>
                  <a:cubicBezTo>
                    <a:pt x="145" y="2"/>
                    <a:pt x="144" y="16"/>
                    <a:pt x="144" y="29"/>
                  </a:cubicBezTo>
                  <a:cubicBezTo>
                    <a:pt x="143" y="59"/>
                    <a:pt x="143" y="89"/>
                    <a:pt x="142" y="119"/>
                  </a:cubicBezTo>
                  <a:cubicBezTo>
                    <a:pt x="141" y="130"/>
                    <a:pt x="145" y="136"/>
                    <a:pt x="155" y="140"/>
                  </a:cubicBezTo>
                  <a:cubicBezTo>
                    <a:pt x="179" y="149"/>
                    <a:pt x="203" y="160"/>
                    <a:pt x="227" y="170"/>
                  </a:cubicBezTo>
                  <a:cubicBezTo>
                    <a:pt x="239" y="175"/>
                    <a:pt x="249" y="181"/>
                    <a:pt x="243" y="196"/>
                  </a:cubicBezTo>
                  <a:cubicBezTo>
                    <a:pt x="238" y="211"/>
                    <a:pt x="227" y="208"/>
                    <a:pt x="215" y="204"/>
                  </a:cubicBezTo>
                  <a:cubicBezTo>
                    <a:pt x="193" y="195"/>
                    <a:pt x="171" y="187"/>
                    <a:pt x="145" y="1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123825" y="2451100"/>
              <a:ext cx="565150" cy="765175"/>
            </a:xfrm>
            <a:custGeom>
              <a:avLst/>
              <a:gdLst>
                <a:gd name="T0" fmla="*/ 86 w 223"/>
                <a:gd name="T1" fmla="*/ 173 h 302"/>
                <a:gd name="T2" fmla="*/ 63 w 223"/>
                <a:gd name="T3" fmla="*/ 267 h 302"/>
                <a:gd name="T4" fmla="*/ 62 w 223"/>
                <a:gd name="T5" fmla="*/ 277 h 302"/>
                <a:gd name="T6" fmla="*/ 45 w 223"/>
                <a:gd name="T7" fmla="*/ 291 h 302"/>
                <a:gd name="T8" fmla="*/ 29 w 223"/>
                <a:gd name="T9" fmla="*/ 274 h 302"/>
                <a:gd name="T10" fmla="*/ 57 w 223"/>
                <a:gd name="T11" fmla="*/ 170 h 302"/>
                <a:gd name="T12" fmla="*/ 52 w 223"/>
                <a:gd name="T13" fmla="*/ 137 h 302"/>
                <a:gd name="T14" fmla="*/ 8 w 223"/>
                <a:gd name="T15" fmla="*/ 75 h 302"/>
                <a:gd name="T16" fmla="*/ 16 w 223"/>
                <a:gd name="T17" fmla="*/ 48 h 302"/>
                <a:gd name="T18" fmla="*/ 39 w 223"/>
                <a:gd name="T19" fmla="*/ 59 h 302"/>
                <a:gd name="T20" fmla="*/ 81 w 223"/>
                <a:gd name="T21" fmla="*/ 123 h 302"/>
                <a:gd name="T22" fmla="*/ 112 w 223"/>
                <a:gd name="T23" fmla="*/ 27 h 302"/>
                <a:gd name="T24" fmla="*/ 132 w 223"/>
                <a:gd name="T25" fmla="*/ 1 h 302"/>
                <a:gd name="T26" fmla="*/ 148 w 223"/>
                <a:gd name="T27" fmla="*/ 28 h 302"/>
                <a:gd name="T28" fmla="*/ 108 w 223"/>
                <a:gd name="T29" fmla="*/ 143 h 302"/>
                <a:gd name="T30" fmla="*/ 176 w 223"/>
                <a:gd name="T31" fmla="*/ 213 h 302"/>
                <a:gd name="T32" fmla="*/ 216 w 223"/>
                <a:gd name="T33" fmla="*/ 273 h 302"/>
                <a:gd name="T34" fmla="*/ 210 w 223"/>
                <a:gd name="T35" fmla="*/ 297 h 302"/>
                <a:gd name="T36" fmla="*/ 184 w 223"/>
                <a:gd name="T37" fmla="*/ 287 h 302"/>
                <a:gd name="T38" fmla="*/ 99 w 223"/>
                <a:gd name="T39" fmla="*/ 183 h 302"/>
                <a:gd name="T40" fmla="*/ 86 w 223"/>
                <a:gd name="T41" fmla="*/ 17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3" h="302">
                  <a:moveTo>
                    <a:pt x="86" y="173"/>
                  </a:moveTo>
                  <a:cubicBezTo>
                    <a:pt x="78" y="207"/>
                    <a:pt x="70" y="237"/>
                    <a:pt x="63" y="267"/>
                  </a:cubicBezTo>
                  <a:cubicBezTo>
                    <a:pt x="63" y="270"/>
                    <a:pt x="64" y="275"/>
                    <a:pt x="62" y="277"/>
                  </a:cubicBezTo>
                  <a:cubicBezTo>
                    <a:pt x="57" y="282"/>
                    <a:pt x="50" y="292"/>
                    <a:pt x="45" y="291"/>
                  </a:cubicBezTo>
                  <a:cubicBezTo>
                    <a:pt x="39" y="289"/>
                    <a:pt x="29" y="281"/>
                    <a:pt x="29" y="274"/>
                  </a:cubicBezTo>
                  <a:cubicBezTo>
                    <a:pt x="25" y="236"/>
                    <a:pt x="39" y="202"/>
                    <a:pt x="57" y="170"/>
                  </a:cubicBezTo>
                  <a:cubicBezTo>
                    <a:pt x="66" y="156"/>
                    <a:pt x="62" y="148"/>
                    <a:pt x="52" y="137"/>
                  </a:cubicBezTo>
                  <a:cubicBezTo>
                    <a:pt x="35" y="118"/>
                    <a:pt x="22" y="96"/>
                    <a:pt x="8" y="75"/>
                  </a:cubicBezTo>
                  <a:cubicBezTo>
                    <a:pt x="0" y="64"/>
                    <a:pt x="5" y="54"/>
                    <a:pt x="16" y="48"/>
                  </a:cubicBezTo>
                  <a:cubicBezTo>
                    <a:pt x="27" y="42"/>
                    <a:pt x="33" y="50"/>
                    <a:pt x="39" y="59"/>
                  </a:cubicBezTo>
                  <a:cubicBezTo>
                    <a:pt x="52" y="80"/>
                    <a:pt x="66" y="100"/>
                    <a:pt x="81" y="123"/>
                  </a:cubicBezTo>
                  <a:cubicBezTo>
                    <a:pt x="100" y="90"/>
                    <a:pt x="112" y="61"/>
                    <a:pt x="112" y="27"/>
                  </a:cubicBezTo>
                  <a:cubicBezTo>
                    <a:pt x="112" y="13"/>
                    <a:pt x="114" y="0"/>
                    <a:pt x="132" y="1"/>
                  </a:cubicBezTo>
                  <a:cubicBezTo>
                    <a:pt x="148" y="2"/>
                    <a:pt x="149" y="15"/>
                    <a:pt x="148" y="28"/>
                  </a:cubicBezTo>
                  <a:cubicBezTo>
                    <a:pt x="147" y="70"/>
                    <a:pt x="129" y="107"/>
                    <a:pt x="108" y="143"/>
                  </a:cubicBezTo>
                  <a:cubicBezTo>
                    <a:pt x="131" y="167"/>
                    <a:pt x="155" y="189"/>
                    <a:pt x="176" y="213"/>
                  </a:cubicBezTo>
                  <a:cubicBezTo>
                    <a:pt x="191" y="231"/>
                    <a:pt x="203" y="252"/>
                    <a:pt x="216" y="273"/>
                  </a:cubicBezTo>
                  <a:cubicBezTo>
                    <a:pt x="222" y="282"/>
                    <a:pt x="223" y="292"/>
                    <a:pt x="210" y="297"/>
                  </a:cubicBezTo>
                  <a:cubicBezTo>
                    <a:pt x="198" y="302"/>
                    <a:pt x="189" y="299"/>
                    <a:pt x="184" y="287"/>
                  </a:cubicBezTo>
                  <a:cubicBezTo>
                    <a:pt x="165" y="244"/>
                    <a:pt x="133" y="213"/>
                    <a:pt x="99" y="183"/>
                  </a:cubicBezTo>
                  <a:cubicBezTo>
                    <a:pt x="97" y="181"/>
                    <a:pt x="95" y="180"/>
                    <a:pt x="86" y="1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952500" y="3101975"/>
              <a:ext cx="519113" cy="711200"/>
            </a:xfrm>
            <a:custGeom>
              <a:avLst/>
              <a:gdLst>
                <a:gd name="T0" fmla="*/ 107 w 205"/>
                <a:gd name="T1" fmla="*/ 136 h 281"/>
                <a:gd name="T2" fmla="*/ 124 w 205"/>
                <a:gd name="T3" fmla="*/ 248 h 281"/>
                <a:gd name="T4" fmla="*/ 114 w 205"/>
                <a:gd name="T5" fmla="*/ 276 h 281"/>
                <a:gd name="T6" fmla="*/ 91 w 205"/>
                <a:gd name="T7" fmla="*/ 261 h 281"/>
                <a:gd name="T8" fmla="*/ 75 w 205"/>
                <a:gd name="T9" fmla="*/ 133 h 281"/>
                <a:gd name="T10" fmla="*/ 54 w 205"/>
                <a:gd name="T11" fmla="*/ 84 h 281"/>
                <a:gd name="T12" fmla="*/ 12 w 205"/>
                <a:gd name="T13" fmla="*/ 41 h 281"/>
                <a:gd name="T14" fmla="*/ 11 w 205"/>
                <a:gd name="T15" fmla="*/ 14 h 281"/>
                <a:gd name="T16" fmla="*/ 42 w 205"/>
                <a:gd name="T17" fmla="*/ 21 h 281"/>
                <a:gd name="T18" fmla="*/ 79 w 205"/>
                <a:gd name="T19" fmla="*/ 64 h 281"/>
                <a:gd name="T20" fmla="*/ 90 w 205"/>
                <a:gd name="T21" fmla="*/ 19 h 281"/>
                <a:gd name="T22" fmla="*/ 112 w 205"/>
                <a:gd name="T23" fmla="*/ 3 h 281"/>
                <a:gd name="T24" fmla="*/ 124 w 205"/>
                <a:gd name="T25" fmla="*/ 26 h 281"/>
                <a:gd name="T26" fmla="*/ 155 w 205"/>
                <a:gd name="T27" fmla="*/ 124 h 281"/>
                <a:gd name="T28" fmla="*/ 204 w 205"/>
                <a:gd name="T29" fmla="*/ 231 h 281"/>
                <a:gd name="T30" fmla="*/ 188 w 205"/>
                <a:gd name="T31" fmla="*/ 254 h 281"/>
                <a:gd name="T32" fmla="*/ 169 w 205"/>
                <a:gd name="T33" fmla="*/ 234 h 281"/>
                <a:gd name="T34" fmla="*/ 114 w 205"/>
                <a:gd name="T35" fmla="*/ 134 h 281"/>
                <a:gd name="T36" fmla="*/ 107 w 205"/>
                <a:gd name="T37" fmla="*/ 13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5" h="281">
                  <a:moveTo>
                    <a:pt x="107" y="136"/>
                  </a:moveTo>
                  <a:cubicBezTo>
                    <a:pt x="112" y="174"/>
                    <a:pt x="118" y="211"/>
                    <a:pt x="124" y="248"/>
                  </a:cubicBezTo>
                  <a:cubicBezTo>
                    <a:pt x="126" y="260"/>
                    <a:pt x="129" y="271"/>
                    <a:pt x="114" y="276"/>
                  </a:cubicBezTo>
                  <a:cubicBezTo>
                    <a:pt x="100" y="281"/>
                    <a:pt x="92" y="273"/>
                    <a:pt x="91" y="261"/>
                  </a:cubicBezTo>
                  <a:cubicBezTo>
                    <a:pt x="84" y="219"/>
                    <a:pt x="78" y="176"/>
                    <a:pt x="75" y="133"/>
                  </a:cubicBezTo>
                  <a:cubicBezTo>
                    <a:pt x="74" y="113"/>
                    <a:pt x="74" y="97"/>
                    <a:pt x="54" y="84"/>
                  </a:cubicBezTo>
                  <a:cubicBezTo>
                    <a:pt x="38" y="73"/>
                    <a:pt x="26" y="56"/>
                    <a:pt x="12" y="41"/>
                  </a:cubicBezTo>
                  <a:cubicBezTo>
                    <a:pt x="4" y="33"/>
                    <a:pt x="0" y="22"/>
                    <a:pt x="11" y="14"/>
                  </a:cubicBezTo>
                  <a:cubicBezTo>
                    <a:pt x="23" y="5"/>
                    <a:pt x="33" y="10"/>
                    <a:pt x="42" y="21"/>
                  </a:cubicBezTo>
                  <a:cubicBezTo>
                    <a:pt x="53" y="35"/>
                    <a:pt x="65" y="48"/>
                    <a:pt x="79" y="64"/>
                  </a:cubicBezTo>
                  <a:cubicBezTo>
                    <a:pt x="83" y="46"/>
                    <a:pt x="87" y="33"/>
                    <a:pt x="90" y="19"/>
                  </a:cubicBezTo>
                  <a:cubicBezTo>
                    <a:pt x="92" y="7"/>
                    <a:pt x="100" y="0"/>
                    <a:pt x="112" y="3"/>
                  </a:cubicBezTo>
                  <a:cubicBezTo>
                    <a:pt x="125" y="6"/>
                    <a:pt x="128" y="16"/>
                    <a:pt x="124" y="26"/>
                  </a:cubicBezTo>
                  <a:cubicBezTo>
                    <a:pt x="107" y="68"/>
                    <a:pt x="118" y="97"/>
                    <a:pt x="155" y="124"/>
                  </a:cubicBezTo>
                  <a:cubicBezTo>
                    <a:pt x="189" y="149"/>
                    <a:pt x="201" y="189"/>
                    <a:pt x="204" y="231"/>
                  </a:cubicBezTo>
                  <a:cubicBezTo>
                    <a:pt x="205" y="244"/>
                    <a:pt x="201" y="253"/>
                    <a:pt x="188" y="254"/>
                  </a:cubicBezTo>
                  <a:cubicBezTo>
                    <a:pt x="175" y="254"/>
                    <a:pt x="169" y="247"/>
                    <a:pt x="169" y="234"/>
                  </a:cubicBezTo>
                  <a:cubicBezTo>
                    <a:pt x="166" y="192"/>
                    <a:pt x="144" y="160"/>
                    <a:pt x="114" y="134"/>
                  </a:cubicBezTo>
                  <a:cubicBezTo>
                    <a:pt x="111" y="135"/>
                    <a:pt x="109" y="136"/>
                    <a:pt x="107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1112838" y="2087563"/>
              <a:ext cx="339725" cy="1006475"/>
            </a:xfrm>
            <a:custGeom>
              <a:avLst/>
              <a:gdLst>
                <a:gd name="T0" fmla="*/ 90 w 134"/>
                <a:gd name="T1" fmla="*/ 168 h 398"/>
                <a:gd name="T2" fmla="*/ 77 w 134"/>
                <a:gd name="T3" fmla="*/ 33 h 398"/>
                <a:gd name="T4" fmla="*/ 88 w 134"/>
                <a:gd name="T5" fmla="*/ 4 h 398"/>
                <a:gd name="T6" fmla="*/ 112 w 134"/>
                <a:gd name="T7" fmla="*/ 25 h 398"/>
                <a:gd name="T8" fmla="*/ 120 w 134"/>
                <a:gd name="T9" fmla="*/ 216 h 398"/>
                <a:gd name="T10" fmla="*/ 121 w 134"/>
                <a:gd name="T11" fmla="*/ 276 h 398"/>
                <a:gd name="T12" fmla="*/ 126 w 134"/>
                <a:gd name="T13" fmla="*/ 377 h 398"/>
                <a:gd name="T14" fmla="*/ 109 w 134"/>
                <a:gd name="T15" fmla="*/ 396 h 398"/>
                <a:gd name="T16" fmla="*/ 91 w 134"/>
                <a:gd name="T17" fmla="*/ 374 h 398"/>
                <a:gd name="T18" fmla="*/ 90 w 134"/>
                <a:gd name="T19" fmla="*/ 297 h 398"/>
                <a:gd name="T20" fmla="*/ 12 w 134"/>
                <a:gd name="T21" fmla="*/ 152 h 398"/>
                <a:gd name="T22" fmla="*/ 0 w 134"/>
                <a:gd name="T23" fmla="*/ 139 h 398"/>
                <a:gd name="T24" fmla="*/ 5 w 134"/>
                <a:gd name="T25" fmla="*/ 116 h 398"/>
                <a:gd name="T26" fmla="*/ 26 w 134"/>
                <a:gd name="T27" fmla="*/ 117 h 398"/>
                <a:gd name="T28" fmla="*/ 90 w 134"/>
                <a:gd name="T29" fmla="*/ 16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" h="398">
                  <a:moveTo>
                    <a:pt x="90" y="168"/>
                  </a:moveTo>
                  <a:cubicBezTo>
                    <a:pt x="95" y="130"/>
                    <a:pt x="91" y="81"/>
                    <a:pt x="77" y="33"/>
                  </a:cubicBezTo>
                  <a:cubicBezTo>
                    <a:pt x="74" y="20"/>
                    <a:pt x="72" y="8"/>
                    <a:pt x="88" y="4"/>
                  </a:cubicBezTo>
                  <a:cubicBezTo>
                    <a:pt x="104" y="0"/>
                    <a:pt x="108" y="12"/>
                    <a:pt x="112" y="25"/>
                  </a:cubicBezTo>
                  <a:cubicBezTo>
                    <a:pt x="130" y="88"/>
                    <a:pt x="134" y="152"/>
                    <a:pt x="120" y="216"/>
                  </a:cubicBezTo>
                  <a:cubicBezTo>
                    <a:pt x="116" y="237"/>
                    <a:pt x="119" y="256"/>
                    <a:pt x="121" y="276"/>
                  </a:cubicBezTo>
                  <a:cubicBezTo>
                    <a:pt x="125" y="310"/>
                    <a:pt x="125" y="344"/>
                    <a:pt x="126" y="377"/>
                  </a:cubicBezTo>
                  <a:cubicBezTo>
                    <a:pt x="126" y="388"/>
                    <a:pt x="123" y="398"/>
                    <a:pt x="109" y="396"/>
                  </a:cubicBezTo>
                  <a:cubicBezTo>
                    <a:pt x="97" y="395"/>
                    <a:pt x="91" y="387"/>
                    <a:pt x="91" y="374"/>
                  </a:cubicBezTo>
                  <a:cubicBezTo>
                    <a:pt x="91" y="348"/>
                    <a:pt x="93" y="322"/>
                    <a:pt x="90" y="297"/>
                  </a:cubicBezTo>
                  <a:cubicBezTo>
                    <a:pt x="84" y="238"/>
                    <a:pt x="58" y="189"/>
                    <a:pt x="12" y="152"/>
                  </a:cubicBezTo>
                  <a:cubicBezTo>
                    <a:pt x="8" y="148"/>
                    <a:pt x="1" y="143"/>
                    <a:pt x="0" y="139"/>
                  </a:cubicBezTo>
                  <a:cubicBezTo>
                    <a:pt x="0" y="131"/>
                    <a:pt x="1" y="121"/>
                    <a:pt x="5" y="116"/>
                  </a:cubicBezTo>
                  <a:cubicBezTo>
                    <a:pt x="8" y="112"/>
                    <a:pt x="21" y="114"/>
                    <a:pt x="26" y="117"/>
                  </a:cubicBezTo>
                  <a:cubicBezTo>
                    <a:pt x="49" y="135"/>
                    <a:pt x="72" y="153"/>
                    <a:pt x="90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25261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54125" y="3328184"/>
            <a:ext cx="7056784" cy="533308"/>
          </a:xfrm>
          <a:prstGeom prst="rect">
            <a:avLst/>
          </a:prstGeom>
        </p:spPr>
        <p:txBody>
          <a:bodyPr/>
          <a:lstStyle/>
          <a:p>
            <a:r>
              <a:rPr lang="fa-IR" altLang="ko-KR" sz="48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sz="48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8C1CEC3-939E-45C3-A91B-B64257298A8D}"/>
              </a:ext>
            </a:extLst>
          </p:cNvPr>
          <p:cNvSpPr/>
          <p:nvPr/>
        </p:nvSpPr>
        <p:spPr>
          <a:xfrm>
            <a:off x="323528" y="339502"/>
            <a:ext cx="8496944" cy="4536504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6ED0837E-830B-C417-F5F4-4BB2F3B2E79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76639" y="561976"/>
            <a:ext cx="2044700" cy="2071687"/>
            <a:chOff x="2253" y="354"/>
            <a:chExt cx="1288" cy="130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A711A19-4E03-6F95-063F-5A68821F7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3" y="356"/>
              <a:ext cx="578" cy="1303"/>
            </a:xfrm>
            <a:custGeom>
              <a:avLst/>
              <a:gdLst>
                <a:gd name="T0" fmla="*/ 80 w 573"/>
                <a:gd name="T1" fmla="*/ 1159 h 1292"/>
                <a:gd name="T2" fmla="*/ 2 w 573"/>
                <a:gd name="T3" fmla="*/ 1099 h 1292"/>
                <a:gd name="T4" fmla="*/ 1 w 573"/>
                <a:gd name="T5" fmla="*/ 872 h 1292"/>
                <a:gd name="T6" fmla="*/ 132 w 573"/>
                <a:gd name="T7" fmla="*/ 768 h 1292"/>
                <a:gd name="T8" fmla="*/ 81 w 573"/>
                <a:gd name="T9" fmla="*/ 695 h 1292"/>
                <a:gd name="T10" fmla="*/ 98 w 573"/>
                <a:gd name="T11" fmla="*/ 605 h 1292"/>
                <a:gd name="T12" fmla="*/ 77 w 573"/>
                <a:gd name="T13" fmla="*/ 443 h 1292"/>
                <a:gd name="T14" fmla="*/ 2 w 573"/>
                <a:gd name="T15" fmla="*/ 422 h 1292"/>
                <a:gd name="T16" fmla="*/ 79 w 573"/>
                <a:gd name="T17" fmla="*/ 111 h 1292"/>
                <a:gd name="T18" fmla="*/ 7 w 573"/>
                <a:gd name="T19" fmla="*/ 49 h 1292"/>
                <a:gd name="T20" fmla="*/ 132 w 573"/>
                <a:gd name="T21" fmla="*/ 63 h 1292"/>
                <a:gd name="T22" fmla="*/ 89 w 573"/>
                <a:gd name="T23" fmla="*/ 268 h 1292"/>
                <a:gd name="T24" fmla="*/ 133 w 573"/>
                <a:gd name="T25" fmla="*/ 312 h 1292"/>
                <a:gd name="T26" fmla="*/ 139 w 573"/>
                <a:gd name="T27" fmla="*/ 435 h 1292"/>
                <a:gd name="T28" fmla="*/ 252 w 573"/>
                <a:gd name="T29" fmla="*/ 532 h 1292"/>
                <a:gd name="T30" fmla="*/ 257 w 573"/>
                <a:gd name="T31" fmla="*/ 592 h 1292"/>
                <a:gd name="T32" fmla="*/ 312 w 573"/>
                <a:gd name="T33" fmla="*/ 532 h 1292"/>
                <a:gd name="T34" fmla="*/ 441 w 573"/>
                <a:gd name="T35" fmla="*/ 316 h 1292"/>
                <a:gd name="T36" fmla="*/ 527 w 573"/>
                <a:gd name="T37" fmla="*/ 349 h 1292"/>
                <a:gd name="T38" fmla="*/ 441 w 573"/>
                <a:gd name="T39" fmla="*/ 130 h 1292"/>
                <a:gd name="T40" fmla="*/ 501 w 573"/>
                <a:gd name="T41" fmla="*/ 4 h 1292"/>
                <a:gd name="T42" fmla="*/ 572 w 573"/>
                <a:gd name="T43" fmla="*/ 66 h 1292"/>
                <a:gd name="T44" fmla="*/ 494 w 573"/>
                <a:gd name="T45" fmla="*/ 117 h 1292"/>
                <a:gd name="T46" fmla="*/ 572 w 573"/>
                <a:gd name="T47" fmla="*/ 180 h 1292"/>
                <a:gd name="T48" fmla="*/ 572 w 573"/>
                <a:gd name="T49" fmla="*/ 412 h 1292"/>
                <a:gd name="T50" fmla="*/ 441 w 573"/>
                <a:gd name="T51" fmla="*/ 511 h 1292"/>
                <a:gd name="T52" fmla="*/ 495 w 573"/>
                <a:gd name="T53" fmla="*/ 587 h 1292"/>
                <a:gd name="T54" fmla="*/ 475 w 573"/>
                <a:gd name="T55" fmla="*/ 678 h 1292"/>
                <a:gd name="T56" fmla="*/ 488 w 573"/>
                <a:gd name="T57" fmla="*/ 874 h 1292"/>
                <a:gd name="T58" fmla="*/ 571 w 573"/>
                <a:gd name="T59" fmla="*/ 863 h 1292"/>
                <a:gd name="T60" fmla="*/ 494 w 573"/>
                <a:gd name="T61" fmla="*/ 1168 h 1292"/>
                <a:gd name="T62" fmla="*/ 569 w 573"/>
                <a:gd name="T63" fmla="*/ 1230 h 1292"/>
                <a:gd name="T64" fmla="*/ 441 w 573"/>
                <a:gd name="T65" fmla="*/ 1214 h 1292"/>
                <a:gd name="T66" fmla="*/ 442 w 573"/>
                <a:gd name="T67" fmla="*/ 1011 h 1292"/>
                <a:gd name="T68" fmla="*/ 483 w 573"/>
                <a:gd name="T69" fmla="*/ 967 h 1292"/>
                <a:gd name="T70" fmla="*/ 441 w 573"/>
                <a:gd name="T71" fmla="*/ 886 h 1292"/>
                <a:gd name="T72" fmla="*/ 321 w 573"/>
                <a:gd name="T73" fmla="*/ 753 h 1292"/>
                <a:gd name="T74" fmla="*/ 314 w 573"/>
                <a:gd name="T75" fmla="*/ 689 h 1292"/>
                <a:gd name="T76" fmla="*/ 262 w 573"/>
                <a:gd name="T77" fmla="*/ 752 h 1292"/>
                <a:gd name="T78" fmla="*/ 133 w 573"/>
                <a:gd name="T79" fmla="*/ 963 h 1292"/>
                <a:gd name="T80" fmla="*/ 47 w 573"/>
                <a:gd name="T81" fmla="*/ 930 h 1292"/>
                <a:gd name="T82" fmla="*/ 132 w 573"/>
                <a:gd name="T83" fmla="*/ 1221 h 1292"/>
                <a:gd name="T84" fmla="*/ 18 w 573"/>
                <a:gd name="T85" fmla="*/ 1257 h 1292"/>
                <a:gd name="T86" fmla="*/ 1 w 573"/>
                <a:gd name="T87" fmla="*/ 114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3" h="1292">
                  <a:moveTo>
                    <a:pt x="1" y="1140"/>
                  </a:moveTo>
                  <a:cubicBezTo>
                    <a:pt x="28" y="1146"/>
                    <a:pt x="53" y="1152"/>
                    <a:pt x="80" y="1159"/>
                  </a:cubicBezTo>
                  <a:cubicBezTo>
                    <a:pt x="85" y="1149"/>
                    <a:pt x="91" y="1137"/>
                    <a:pt x="98" y="1124"/>
                  </a:cubicBezTo>
                  <a:cubicBezTo>
                    <a:pt x="68" y="1107"/>
                    <a:pt x="35" y="1102"/>
                    <a:pt x="2" y="1099"/>
                  </a:cubicBezTo>
                  <a:cubicBezTo>
                    <a:pt x="1" y="1096"/>
                    <a:pt x="1" y="1093"/>
                    <a:pt x="1" y="1090"/>
                  </a:cubicBezTo>
                  <a:cubicBezTo>
                    <a:pt x="1" y="1017"/>
                    <a:pt x="1" y="945"/>
                    <a:pt x="1" y="872"/>
                  </a:cubicBezTo>
                  <a:cubicBezTo>
                    <a:pt x="1" y="825"/>
                    <a:pt x="24" y="763"/>
                    <a:pt x="52" y="730"/>
                  </a:cubicBezTo>
                  <a:cubicBezTo>
                    <a:pt x="73" y="754"/>
                    <a:pt x="99" y="767"/>
                    <a:pt x="132" y="768"/>
                  </a:cubicBezTo>
                  <a:cubicBezTo>
                    <a:pt x="132" y="754"/>
                    <a:pt x="132" y="740"/>
                    <a:pt x="132" y="726"/>
                  </a:cubicBezTo>
                  <a:cubicBezTo>
                    <a:pt x="111" y="723"/>
                    <a:pt x="93" y="715"/>
                    <a:pt x="81" y="695"/>
                  </a:cubicBezTo>
                  <a:cubicBezTo>
                    <a:pt x="86" y="690"/>
                    <a:pt x="92" y="684"/>
                    <a:pt x="98" y="679"/>
                  </a:cubicBezTo>
                  <a:cubicBezTo>
                    <a:pt x="125" y="656"/>
                    <a:pt x="125" y="628"/>
                    <a:pt x="98" y="605"/>
                  </a:cubicBezTo>
                  <a:cubicBezTo>
                    <a:pt x="52" y="567"/>
                    <a:pt x="21" y="517"/>
                    <a:pt x="9" y="466"/>
                  </a:cubicBezTo>
                  <a:cubicBezTo>
                    <a:pt x="31" y="458"/>
                    <a:pt x="53" y="451"/>
                    <a:pt x="77" y="443"/>
                  </a:cubicBezTo>
                  <a:cubicBezTo>
                    <a:pt x="69" y="429"/>
                    <a:pt x="63" y="416"/>
                    <a:pt x="58" y="405"/>
                  </a:cubicBezTo>
                  <a:cubicBezTo>
                    <a:pt x="39" y="410"/>
                    <a:pt x="21" y="416"/>
                    <a:pt x="2" y="422"/>
                  </a:cubicBezTo>
                  <a:cubicBezTo>
                    <a:pt x="2" y="311"/>
                    <a:pt x="2" y="202"/>
                    <a:pt x="2" y="93"/>
                  </a:cubicBezTo>
                  <a:cubicBezTo>
                    <a:pt x="29" y="92"/>
                    <a:pt x="54" y="101"/>
                    <a:pt x="79" y="111"/>
                  </a:cubicBezTo>
                  <a:cubicBezTo>
                    <a:pt x="85" y="98"/>
                    <a:pt x="91" y="86"/>
                    <a:pt x="98" y="73"/>
                  </a:cubicBezTo>
                  <a:cubicBezTo>
                    <a:pt x="69" y="57"/>
                    <a:pt x="38" y="52"/>
                    <a:pt x="7" y="49"/>
                  </a:cubicBezTo>
                  <a:cubicBezTo>
                    <a:pt x="18" y="18"/>
                    <a:pt x="46" y="0"/>
                    <a:pt x="77" y="5"/>
                  </a:cubicBezTo>
                  <a:cubicBezTo>
                    <a:pt x="106" y="9"/>
                    <a:pt x="132" y="35"/>
                    <a:pt x="132" y="63"/>
                  </a:cubicBezTo>
                  <a:cubicBezTo>
                    <a:pt x="133" y="131"/>
                    <a:pt x="133" y="199"/>
                    <a:pt x="133" y="268"/>
                  </a:cubicBezTo>
                  <a:cubicBezTo>
                    <a:pt x="118" y="268"/>
                    <a:pt x="104" y="268"/>
                    <a:pt x="89" y="268"/>
                  </a:cubicBezTo>
                  <a:cubicBezTo>
                    <a:pt x="89" y="283"/>
                    <a:pt x="89" y="296"/>
                    <a:pt x="89" y="312"/>
                  </a:cubicBezTo>
                  <a:cubicBezTo>
                    <a:pt x="103" y="312"/>
                    <a:pt x="117" y="312"/>
                    <a:pt x="133" y="312"/>
                  </a:cubicBezTo>
                  <a:cubicBezTo>
                    <a:pt x="133" y="334"/>
                    <a:pt x="132" y="355"/>
                    <a:pt x="133" y="376"/>
                  </a:cubicBezTo>
                  <a:cubicBezTo>
                    <a:pt x="134" y="396"/>
                    <a:pt x="133" y="416"/>
                    <a:pt x="139" y="435"/>
                  </a:cubicBezTo>
                  <a:cubicBezTo>
                    <a:pt x="154" y="488"/>
                    <a:pt x="190" y="519"/>
                    <a:pt x="244" y="530"/>
                  </a:cubicBezTo>
                  <a:cubicBezTo>
                    <a:pt x="246" y="530"/>
                    <a:pt x="248" y="531"/>
                    <a:pt x="252" y="532"/>
                  </a:cubicBezTo>
                  <a:cubicBezTo>
                    <a:pt x="244" y="542"/>
                    <a:pt x="238" y="551"/>
                    <a:pt x="230" y="560"/>
                  </a:cubicBezTo>
                  <a:cubicBezTo>
                    <a:pt x="239" y="571"/>
                    <a:pt x="247" y="581"/>
                    <a:pt x="257" y="592"/>
                  </a:cubicBezTo>
                  <a:cubicBezTo>
                    <a:pt x="274" y="578"/>
                    <a:pt x="286" y="562"/>
                    <a:pt x="295" y="543"/>
                  </a:cubicBezTo>
                  <a:cubicBezTo>
                    <a:pt x="299" y="535"/>
                    <a:pt x="303" y="532"/>
                    <a:pt x="312" y="532"/>
                  </a:cubicBezTo>
                  <a:cubicBezTo>
                    <a:pt x="387" y="528"/>
                    <a:pt x="440" y="472"/>
                    <a:pt x="441" y="397"/>
                  </a:cubicBezTo>
                  <a:cubicBezTo>
                    <a:pt x="441" y="370"/>
                    <a:pt x="441" y="344"/>
                    <a:pt x="441" y="316"/>
                  </a:cubicBezTo>
                  <a:cubicBezTo>
                    <a:pt x="465" y="324"/>
                    <a:pt x="478" y="341"/>
                    <a:pt x="487" y="363"/>
                  </a:cubicBezTo>
                  <a:cubicBezTo>
                    <a:pt x="500" y="358"/>
                    <a:pt x="513" y="354"/>
                    <a:pt x="527" y="349"/>
                  </a:cubicBezTo>
                  <a:cubicBezTo>
                    <a:pt x="512" y="306"/>
                    <a:pt x="483" y="281"/>
                    <a:pt x="441" y="271"/>
                  </a:cubicBezTo>
                  <a:cubicBezTo>
                    <a:pt x="441" y="223"/>
                    <a:pt x="441" y="177"/>
                    <a:pt x="441" y="130"/>
                  </a:cubicBezTo>
                  <a:cubicBezTo>
                    <a:pt x="441" y="110"/>
                    <a:pt x="440" y="90"/>
                    <a:pt x="441" y="70"/>
                  </a:cubicBezTo>
                  <a:cubicBezTo>
                    <a:pt x="442" y="37"/>
                    <a:pt x="471" y="6"/>
                    <a:pt x="501" y="4"/>
                  </a:cubicBezTo>
                  <a:cubicBezTo>
                    <a:pt x="536" y="2"/>
                    <a:pt x="565" y="24"/>
                    <a:pt x="572" y="58"/>
                  </a:cubicBezTo>
                  <a:cubicBezTo>
                    <a:pt x="572" y="61"/>
                    <a:pt x="572" y="63"/>
                    <a:pt x="572" y="66"/>
                  </a:cubicBezTo>
                  <a:cubicBezTo>
                    <a:pt x="572" y="89"/>
                    <a:pt x="572" y="112"/>
                    <a:pt x="572" y="136"/>
                  </a:cubicBezTo>
                  <a:cubicBezTo>
                    <a:pt x="545" y="136"/>
                    <a:pt x="520" y="128"/>
                    <a:pt x="494" y="117"/>
                  </a:cubicBezTo>
                  <a:cubicBezTo>
                    <a:pt x="488" y="130"/>
                    <a:pt x="482" y="142"/>
                    <a:pt x="476" y="155"/>
                  </a:cubicBezTo>
                  <a:cubicBezTo>
                    <a:pt x="506" y="172"/>
                    <a:pt x="538" y="177"/>
                    <a:pt x="572" y="180"/>
                  </a:cubicBezTo>
                  <a:cubicBezTo>
                    <a:pt x="572" y="187"/>
                    <a:pt x="572" y="192"/>
                    <a:pt x="572" y="197"/>
                  </a:cubicBezTo>
                  <a:cubicBezTo>
                    <a:pt x="572" y="269"/>
                    <a:pt x="573" y="340"/>
                    <a:pt x="572" y="412"/>
                  </a:cubicBezTo>
                  <a:cubicBezTo>
                    <a:pt x="571" y="463"/>
                    <a:pt x="554" y="509"/>
                    <a:pt x="525" y="551"/>
                  </a:cubicBezTo>
                  <a:cubicBezTo>
                    <a:pt x="486" y="518"/>
                    <a:pt x="471" y="511"/>
                    <a:pt x="441" y="511"/>
                  </a:cubicBezTo>
                  <a:cubicBezTo>
                    <a:pt x="441" y="525"/>
                    <a:pt x="441" y="539"/>
                    <a:pt x="441" y="554"/>
                  </a:cubicBezTo>
                  <a:cubicBezTo>
                    <a:pt x="465" y="555"/>
                    <a:pt x="482" y="566"/>
                    <a:pt x="495" y="587"/>
                  </a:cubicBezTo>
                  <a:cubicBezTo>
                    <a:pt x="488" y="594"/>
                    <a:pt x="481" y="600"/>
                    <a:pt x="474" y="606"/>
                  </a:cubicBezTo>
                  <a:cubicBezTo>
                    <a:pt x="448" y="628"/>
                    <a:pt x="448" y="657"/>
                    <a:pt x="475" y="678"/>
                  </a:cubicBezTo>
                  <a:cubicBezTo>
                    <a:pt x="519" y="715"/>
                    <a:pt x="549" y="761"/>
                    <a:pt x="564" y="819"/>
                  </a:cubicBezTo>
                  <a:cubicBezTo>
                    <a:pt x="530" y="826"/>
                    <a:pt x="504" y="842"/>
                    <a:pt x="488" y="874"/>
                  </a:cubicBezTo>
                  <a:cubicBezTo>
                    <a:pt x="501" y="881"/>
                    <a:pt x="513" y="887"/>
                    <a:pt x="526" y="893"/>
                  </a:cubicBezTo>
                  <a:cubicBezTo>
                    <a:pt x="537" y="876"/>
                    <a:pt x="550" y="865"/>
                    <a:pt x="571" y="863"/>
                  </a:cubicBezTo>
                  <a:cubicBezTo>
                    <a:pt x="571" y="971"/>
                    <a:pt x="571" y="1077"/>
                    <a:pt x="571" y="1186"/>
                  </a:cubicBezTo>
                  <a:cubicBezTo>
                    <a:pt x="545" y="1187"/>
                    <a:pt x="520" y="1178"/>
                    <a:pt x="494" y="1168"/>
                  </a:cubicBezTo>
                  <a:cubicBezTo>
                    <a:pt x="488" y="1180"/>
                    <a:pt x="482" y="1192"/>
                    <a:pt x="475" y="1205"/>
                  </a:cubicBezTo>
                  <a:cubicBezTo>
                    <a:pt x="505" y="1222"/>
                    <a:pt x="536" y="1227"/>
                    <a:pt x="569" y="1230"/>
                  </a:cubicBezTo>
                  <a:cubicBezTo>
                    <a:pt x="564" y="1268"/>
                    <a:pt x="516" y="1292"/>
                    <a:pt x="480" y="1274"/>
                  </a:cubicBezTo>
                  <a:cubicBezTo>
                    <a:pt x="456" y="1262"/>
                    <a:pt x="441" y="1241"/>
                    <a:pt x="441" y="1214"/>
                  </a:cubicBezTo>
                  <a:cubicBezTo>
                    <a:pt x="440" y="1148"/>
                    <a:pt x="441" y="1082"/>
                    <a:pt x="441" y="1016"/>
                  </a:cubicBezTo>
                  <a:cubicBezTo>
                    <a:pt x="441" y="1015"/>
                    <a:pt x="441" y="1013"/>
                    <a:pt x="442" y="1011"/>
                  </a:cubicBezTo>
                  <a:cubicBezTo>
                    <a:pt x="455" y="1011"/>
                    <a:pt x="469" y="1011"/>
                    <a:pt x="483" y="1011"/>
                  </a:cubicBezTo>
                  <a:cubicBezTo>
                    <a:pt x="483" y="996"/>
                    <a:pt x="483" y="982"/>
                    <a:pt x="483" y="967"/>
                  </a:cubicBezTo>
                  <a:cubicBezTo>
                    <a:pt x="470" y="967"/>
                    <a:pt x="456" y="967"/>
                    <a:pt x="441" y="967"/>
                  </a:cubicBezTo>
                  <a:cubicBezTo>
                    <a:pt x="441" y="939"/>
                    <a:pt x="441" y="912"/>
                    <a:pt x="441" y="886"/>
                  </a:cubicBezTo>
                  <a:cubicBezTo>
                    <a:pt x="440" y="822"/>
                    <a:pt x="399" y="771"/>
                    <a:pt x="339" y="756"/>
                  </a:cubicBezTo>
                  <a:cubicBezTo>
                    <a:pt x="334" y="755"/>
                    <a:pt x="329" y="754"/>
                    <a:pt x="321" y="753"/>
                  </a:cubicBezTo>
                  <a:cubicBezTo>
                    <a:pt x="328" y="743"/>
                    <a:pt x="335" y="734"/>
                    <a:pt x="343" y="724"/>
                  </a:cubicBezTo>
                  <a:cubicBezTo>
                    <a:pt x="335" y="714"/>
                    <a:pt x="326" y="703"/>
                    <a:pt x="314" y="689"/>
                  </a:cubicBezTo>
                  <a:cubicBezTo>
                    <a:pt x="301" y="708"/>
                    <a:pt x="289" y="725"/>
                    <a:pt x="278" y="742"/>
                  </a:cubicBezTo>
                  <a:cubicBezTo>
                    <a:pt x="274" y="749"/>
                    <a:pt x="271" y="752"/>
                    <a:pt x="262" y="752"/>
                  </a:cubicBezTo>
                  <a:cubicBezTo>
                    <a:pt x="186" y="756"/>
                    <a:pt x="133" y="812"/>
                    <a:pt x="133" y="888"/>
                  </a:cubicBezTo>
                  <a:cubicBezTo>
                    <a:pt x="133" y="912"/>
                    <a:pt x="133" y="937"/>
                    <a:pt x="133" y="963"/>
                  </a:cubicBezTo>
                  <a:cubicBezTo>
                    <a:pt x="109" y="955"/>
                    <a:pt x="95" y="939"/>
                    <a:pt x="87" y="916"/>
                  </a:cubicBezTo>
                  <a:cubicBezTo>
                    <a:pt x="74" y="921"/>
                    <a:pt x="61" y="925"/>
                    <a:pt x="47" y="930"/>
                  </a:cubicBezTo>
                  <a:cubicBezTo>
                    <a:pt x="61" y="973"/>
                    <a:pt x="90" y="997"/>
                    <a:pt x="133" y="1008"/>
                  </a:cubicBezTo>
                  <a:cubicBezTo>
                    <a:pt x="133" y="1080"/>
                    <a:pt x="133" y="1150"/>
                    <a:pt x="132" y="1221"/>
                  </a:cubicBezTo>
                  <a:cubicBezTo>
                    <a:pt x="132" y="1246"/>
                    <a:pt x="112" y="1269"/>
                    <a:pt x="87" y="1277"/>
                  </a:cubicBezTo>
                  <a:cubicBezTo>
                    <a:pt x="62" y="1285"/>
                    <a:pt x="36" y="1277"/>
                    <a:pt x="18" y="1257"/>
                  </a:cubicBezTo>
                  <a:cubicBezTo>
                    <a:pt x="7" y="1243"/>
                    <a:pt x="0" y="1227"/>
                    <a:pt x="1" y="1209"/>
                  </a:cubicBezTo>
                  <a:cubicBezTo>
                    <a:pt x="1" y="1187"/>
                    <a:pt x="1" y="1165"/>
                    <a:pt x="1" y="11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F34F3F90-071A-E148-2459-2DB3B6367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3" y="354"/>
              <a:ext cx="578" cy="1301"/>
            </a:xfrm>
            <a:custGeom>
              <a:avLst/>
              <a:gdLst>
                <a:gd name="T0" fmla="*/ 308 w 573"/>
                <a:gd name="T1" fmla="*/ 778 h 1290"/>
                <a:gd name="T2" fmla="*/ 234 w 573"/>
                <a:gd name="T3" fmla="*/ 721 h 1290"/>
                <a:gd name="T4" fmla="*/ 186 w 573"/>
                <a:gd name="T5" fmla="*/ 654 h 1290"/>
                <a:gd name="T6" fmla="*/ 126 w 573"/>
                <a:gd name="T7" fmla="*/ 627 h 1290"/>
                <a:gd name="T8" fmla="*/ 176 w 573"/>
                <a:gd name="T9" fmla="*/ 556 h 1290"/>
                <a:gd name="T10" fmla="*/ 53 w 573"/>
                <a:gd name="T11" fmla="*/ 560 h 1290"/>
                <a:gd name="T12" fmla="*/ 0 w 573"/>
                <a:gd name="T13" fmla="*/ 263 h 1290"/>
                <a:gd name="T14" fmla="*/ 97 w 573"/>
                <a:gd name="T15" fmla="*/ 223 h 1290"/>
                <a:gd name="T16" fmla="*/ 0 w 573"/>
                <a:gd name="T17" fmla="*/ 207 h 1290"/>
                <a:gd name="T18" fmla="*/ 1 w 573"/>
                <a:gd name="T19" fmla="*/ 72 h 1290"/>
                <a:gd name="T20" fmla="*/ 131 w 573"/>
                <a:gd name="T21" fmla="*/ 57 h 1290"/>
                <a:gd name="T22" fmla="*/ 132 w 573"/>
                <a:gd name="T23" fmla="*/ 338 h 1290"/>
                <a:gd name="T24" fmla="*/ 44 w 573"/>
                <a:gd name="T25" fmla="*/ 416 h 1290"/>
                <a:gd name="T26" fmla="*/ 131 w 573"/>
                <a:gd name="T27" fmla="*/ 385 h 1290"/>
                <a:gd name="T28" fmla="*/ 256 w 573"/>
                <a:gd name="T29" fmla="*/ 533 h 1290"/>
                <a:gd name="T30" fmla="*/ 440 w 573"/>
                <a:gd name="T31" fmla="*/ 404 h 1290"/>
                <a:gd name="T32" fmla="*/ 483 w 573"/>
                <a:gd name="T33" fmla="*/ 381 h 1290"/>
                <a:gd name="T34" fmla="*/ 441 w 573"/>
                <a:gd name="T35" fmla="*/ 337 h 1290"/>
                <a:gd name="T36" fmla="*/ 441 w 573"/>
                <a:gd name="T37" fmla="*/ 75 h 1290"/>
                <a:gd name="T38" fmla="*/ 549 w 573"/>
                <a:gd name="T39" fmla="*/ 22 h 1290"/>
                <a:gd name="T40" fmla="*/ 572 w 573"/>
                <a:gd name="T41" fmla="*/ 116 h 1290"/>
                <a:gd name="T42" fmla="*/ 493 w 573"/>
                <a:gd name="T43" fmla="*/ 177 h 1290"/>
                <a:gd name="T44" fmla="*/ 572 w 573"/>
                <a:gd name="T45" fmla="*/ 174 h 1290"/>
                <a:gd name="T46" fmla="*/ 560 w 573"/>
                <a:gd name="T47" fmla="*/ 492 h 1290"/>
                <a:gd name="T48" fmla="*/ 474 w 573"/>
                <a:gd name="T49" fmla="*/ 511 h 1290"/>
                <a:gd name="T50" fmla="*/ 478 w 573"/>
                <a:gd name="T51" fmla="*/ 604 h 1290"/>
                <a:gd name="T52" fmla="*/ 425 w 573"/>
                <a:gd name="T53" fmla="*/ 629 h 1290"/>
                <a:gd name="T54" fmla="*/ 354 w 573"/>
                <a:gd name="T55" fmla="*/ 610 h 1290"/>
                <a:gd name="T56" fmla="*/ 352 w 573"/>
                <a:gd name="T57" fmla="*/ 711 h 1290"/>
                <a:gd name="T58" fmla="*/ 340 w 573"/>
                <a:gd name="T59" fmla="*/ 831 h 1290"/>
                <a:gd name="T60" fmla="*/ 303 w 573"/>
                <a:gd name="T61" fmla="*/ 916 h 1290"/>
                <a:gd name="T62" fmla="*/ 351 w 573"/>
                <a:gd name="T63" fmla="*/ 875 h 1290"/>
                <a:gd name="T64" fmla="*/ 309 w 573"/>
                <a:gd name="T65" fmla="*/ 974 h 1290"/>
                <a:gd name="T66" fmla="*/ 351 w 573"/>
                <a:gd name="T67" fmla="*/ 1017 h 1290"/>
                <a:gd name="T68" fmla="*/ 286 w 573"/>
                <a:gd name="T69" fmla="*/ 1193 h 1290"/>
                <a:gd name="T70" fmla="*/ 307 w 573"/>
                <a:gd name="T71" fmla="*/ 1244 h 1290"/>
                <a:gd name="T72" fmla="*/ 302 w 573"/>
                <a:gd name="T73" fmla="*/ 1280 h 1290"/>
                <a:gd name="T74" fmla="*/ 221 w 573"/>
                <a:gd name="T75" fmla="*/ 1085 h 1290"/>
                <a:gd name="T76" fmla="*/ 305 w 573"/>
                <a:gd name="T77" fmla="*/ 1096 h 1290"/>
                <a:gd name="T78" fmla="*/ 221 w 573"/>
                <a:gd name="T79" fmla="*/ 764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3" h="1290">
                  <a:moveTo>
                    <a:pt x="221" y="764"/>
                  </a:moveTo>
                  <a:cubicBezTo>
                    <a:pt x="250" y="769"/>
                    <a:pt x="278" y="773"/>
                    <a:pt x="308" y="778"/>
                  </a:cubicBezTo>
                  <a:cubicBezTo>
                    <a:pt x="308" y="761"/>
                    <a:pt x="308" y="748"/>
                    <a:pt x="308" y="735"/>
                  </a:cubicBezTo>
                  <a:cubicBezTo>
                    <a:pt x="283" y="730"/>
                    <a:pt x="259" y="725"/>
                    <a:pt x="234" y="721"/>
                  </a:cubicBezTo>
                  <a:cubicBezTo>
                    <a:pt x="223" y="719"/>
                    <a:pt x="220" y="714"/>
                    <a:pt x="220" y="703"/>
                  </a:cubicBezTo>
                  <a:cubicBezTo>
                    <a:pt x="221" y="677"/>
                    <a:pt x="210" y="664"/>
                    <a:pt x="186" y="654"/>
                  </a:cubicBezTo>
                  <a:cubicBezTo>
                    <a:pt x="170" y="649"/>
                    <a:pt x="155" y="642"/>
                    <a:pt x="140" y="635"/>
                  </a:cubicBezTo>
                  <a:cubicBezTo>
                    <a:pt x="136" y="633"/>
                    <a:pt x="132" y="630"/>
                    <a:pt x="126" y="627"/>
                  </a:cubicBezTo>
                  <a:cubicBezTo>
                    <a:pt x="138" y="609"/>
                    <a:pt x="155" y="601"/>
                    <a:pt x="176" y="600"/>
                  </a:cubicBezTo>
                  <a:cubicBezTo>
                    <a:pt x="176" y="586"/>
                    <a:pt x="176" y="572"/>
                    <a:pt x="176" y="556"/>
                  </a:cubicBezTo>
                  <a:cubicBezTo>
                    <a:pt x="141" y="558"/>
                    <a:pt x="113" y="572"/>
                    <a:pt x="90" y="602"/>
                  </a:cubicBezTo>
                  <a:cubicBezTo>
                    <a:pt x="78" y="588"/>
                    <a:pt x="64" y="575"/>
                    <a:pt x="53" y="560"/>
                  </a:cubicBezTo>
                  <a:cubicBezTo>
                    <a:pt x="19" y="513"/>
                    <a:pt x="0" y="461"/>
                    <a:pt x="0" y="403"/>
                  </a:cubicBezTo>
                  <a:cubicBezTo>
                    <a:pt x="1" y="356"/>
                    <a:pt x="0" y="309"/>
                    <a:pt x="0" y="263"/>
                  </a:cubicBezTo>
                  <a:cubicBezTo>
                    <a:pt x="0" y="258"/>
                    <a:pt x="0" y="253"/>
                    <a:pt x="0" y="248"/>
                  </a:cubicBezTo>
                  <a:cubicBezTo>
                    <a:pt x="34" y="245"/>
                    <a:pt x="67" y="240"/>
                    <a:pt x="97" y="223"/>
                  </a:cubicBezTo>
                  <a:cubicBezTo>
                    <a:pt x="91" y="211"/>
                    <a:pt x="85" y="199"/>
                    <a:pt x="80" y="188"/>
                  </a:cubicBezTo>
                  <a:cubicBezTo>
                    <a:pt x="54" y="194"/>
                    <a:pt x="28" y="200"/>
                    <a:pt x="0" y="207"/>
                  </a:cubicBezTo>
                  <a:cubicBezTo>
                    <a:pt x="0" y="191"/>
                    <a:pt x="0" y="178"/>
                    <a:pt x="0" y="165"/>
                  </a:cubicBezTo>
                  <a:cubicBezTo>
                    <a:pt x="0" y="134"/>
                    <a:pt x="0" y="103"/>
                    <a:pt x="1" y="72"/>
                  </a:cubicBezTo>
                  <a:cubicBezTo>
                    <a:pt x="1" y="40"/>
                    <a:pt x="29" y="10"/>
                    <a:pt x="59" y="7"/>
                  </a:cubicBezTo>
                  <a:cubicBezTo>
                    <a:pt x="93" y="3"/>
                    <a:pt x="122" y="24"/>
                    <a:pt x="131" y="57"/>
                  </a:cubicBezTo>
                  <a:cubicBezTo>
                    <a:pt x="132" y="60"/>
                    <a:pt x="132" y="63"/>
                    <a:pt x="132" y="66"/>
                  </a:cubicBezTo>
                  <a:cubicBezTo>
                    <a:pt x="132" y="157"/>
                    <a:pt x="132" y="247"/>
                    <a:pt x="132" y="338"/>
                  </a:cubicBezTo>
                  <a:cubicBezTo>
                    <a:pt x="106" y="345"/>
                    <a:pt x="83" y="357"/>
                    <a:pt x="66" y="379"/>
                  </a:cubicBezTo>
                  <a:cubicBezTo>
                    <a:pt x="58" y="390"/>
                    <a:pt x="52" y="402"/>
                    <a:pt x="44" y="416"/>
                  </a:cubicBezTo>
                  <a:cubicBezTo>
                    <a:pt x="60" y="421"/>
                    <a:pt x="73" y="426"/>
                    <a:pt x="87" y="431"/>
                  </a:cubicBezTo>
                  <a:cubicBezTo>
                    <a:pt x="95" y="409"/>
                    <a:pt x="108" y="392"/>
                    <a:pt x="131" y="385"/>
                  </a:cubicBezTo>
                  <a:cubicBezTo>
                    <a:pt x="133" y="401"/>
                    <a:pt x="133" y="417"/>
                    <a:pt x="137" y="433"/>
                  </a:cubicBezTo>
                  <a:cubicBezTo>
                    <a:pt x="151" y="490"/>
                    <a:pt x="196" y="529"/>
                    <a:pt x="256" y="533"/>
                  </a:cubicBezTo>
                  <a:cubicBezTo>
                    <a:pt x="283" y="535"/>
                    <a:pt x="312" y="535"/>
                    <a:pt x="338" y="530"/>
                  </a:cubicBezTo>
                  <a:cubicBezTo>
                    <a:pt x="398" y="517"/>
                    <a:pt x="438" y="466"/>
                    <a:pt x="440" y="404"/>
                  </a:cubicBezTo>
                  <a:cubicBezTo>
                    <a:pt x="440" y="397"/>
                    <a:pt x="440" y="390"/>
                    <a:pt x="440" y="381"/>
                  </a:cubicBezTo>
                  <a:cubicBezTo>
                    <a:pt x="455" y="381"/>
                    <a:pt x="468" y="381"/>
                    <a:pt x="483" y="381"/>
                  </a:cubicBezTo>
                  <a:cubicBezTo>
                    <a:pt x="483" y="366"/>
                    <a:pt x="483" y="352"/>
                    <a:pt x="483" y="337"/>
                  </a:cubicBezTo>
                  <a:cubicBezTo>
                    <a:pt x="470" y="337"/>
                    <a:pt x="456" y="337"/>
                    <a:pt x="441" y="337"/>
                  </a:cubicBezTo>
                  <a:cubicBezTo>
                    <a:pt x="441" y="332"/>
                    <a:pt x="440" y="329"/>
                    <a:pt x="440" y="325"/>
                  </a:cubicBezTo>
                  <a:cubicBezTo>
                    <a:pt x="440" y="242"/>
                    <a:pt x="440" y="159"/>
                    <a:pt x="441" y="75"/>
                  </a:cubicBezTo>
                  <a:cubicBezTo>
                    <a:pt x="441" y="46"/>
                    <a:pt x="455" y="24"/>
                    <a:pt x="481" y="12"/>
                  </a:cubicBezTo>
                  <a:cubicBezTo>
                    <a:pt x="505" y="0"/>
                    <a:pt x="529" y="5"/>
                    <a:pt x="549" y="22"/>
                  </a:cubicBezTo>
                  <a:cubicBezTo>
                    <a:pt x="564" y="34"/>
                    <a:pt x="572" y="50"/>
                    <a:pt x="572" y="70"/>
                  </a:cubicBezTo>
                  <a:cubicBezTo>
                    <a:pt x="572" y="85"/>
                    <a:pt x="572" y="100"/>
                    <a:pt x="572" y="116"/>
                  </a:cubicBezTo>
                  <a:cubicBezTo>
                    <a:pt x="538" y="119"/>
                    <a:pt x="506" y="125"/>
                    <a:pt x="475" y="141"/>
                  </a:cubicBezTo>
                  <a:cubicBezTo>
                    <a:pt x="482" y="154"/>
                    <a:pt x="488" y="166"/>
                    <a:pt x="493" y="177"/>
                  </a:cubicBezTo>
                  <a:cubicBezTo>
                    <a:pt x="519" y="170"/>
                    <a:pt x="545" y="164"/>
                    <a:pt x="571" y="158"/>
                  </a:cubicBezTo>
                  <a:cubicBezTo>
                    <a:pt x="572" y="166"/>
                    <a:pt x="572" y="170"/>
                    <a:pt x="572" y="174"/>
                  </a:cubicBezTo>
                  <a:cubicBezTo>
                    <a:pt x="572" y="252"/>
                    <a:pt x="573" y="331"/>
                    <a:pt x="572" y="410"/>
                  </a:cubicBezTo>
                  <a:cubicBezTo>
                    <a:pt x="571" y="436"/>
                    <a:pt x="565" y="462"/>
                    <a:pt x="560" y="492"/>
                  </a:cubicBezTo>
                  <a:cubicBezTo>
                    <a:pt x="536" y="485"/>
                    <a:pt x="516" y="479"/>
                    <a:pt x="493" y="473"/>
                  </a:cubicBezTo>
                  <a:cubicBezTo>
                    <a:pt x="488" y="484"/>
                    <a:pt x="482" y="496"/>
                    <a:pt x="474" y="511"/>
                  </a:cubicBezTo>
                  <a:cubicBezTo>
                    <a:pt x="496" y="518"/>
                    <a:pt x="516" y="525"/>
                    <a:pt x="537" y="532"/>
                  </a:cubicBezTo>
                  <a:cubicBezTo>
                    <a:pt x="523" y="560"/>
                    <a:pt x="502" y="584"/>
                    <a:pt x="478" y="604"/>
                  </a:cubicBezTo>
                  <a:cubicBezTo>
                    <a:pt x="466" y="614"/>
                    <a:pt x="453" y="623"/>
                    <a:pt x="440" y="630"/>
                  </a:cubicBezTo>
                  <a:cubicBezTo>
                    <a:pt x="436" y="633"/>
                    <a:pt x="428" y="632"/>
                    <a:pt x="425" y="629"/>
                  </a:cubicBezTo>
                  <a:cubicBezTo>
                    <a:pt x="413" y="618"/>
                    <a:pt x="403" y="605"/>
                    <a:pt x="392" y="592"/>
                  </a:cubicBezTo>
                  <a:cubicBezTo>
                    <a:pt x="381" y="597"/>
                    <a:pt x="369" y="603"/>
                    <a:pt x="354" y="610"/>
                  </a:cubicBezTo>
                  <a:cubicBezTo>
                    <a:pt x="365" y="625"/>
                    <a:pt x="375" y="640"/>
                    <a:pt x="386" y="654"/>
                  </a:cubicBezTo>
                  <a:cubicBezTo>
                    <a:pt x="359" y="664"/>
                    <a:pt x="351" y="684"/>
                    <a:pt x="352" y="711"/>
                  </a:cubicBezTo>
                  <a:cubicBezTo>
                    <a:pt x="353" y="745"/>
                    <a:pt x="352" y="779"/>
                    <a:pt x="353" y="813"/>
                  </a:cubicBezTo>
                  <a:cubicBezTo>
                    <a:pt x="353" y="823"/>
                    <a:pt x="350" y="828"/>
                    <a:pt x="340" y="831"/>
                  </a:cubicBezTo>
                  <a:cubicBezTo>
                    <a:pt x="308" y="844"/>
                    <a:pt x="284" y="866"/>
                    <a:pt x="268" y="898"/>
                  </a:cubicBezTo>
                  <a:cubicBezTo>
                    <a:pt x="280" y="904"/>
                    <a:pt x="293" y="911"/>
                    <a:pt x="303" y="916"/>
                  </a:cubicBezTo>
                  <a:cubicBezTo>
                    <a:pt x="318" y="901"/>
                    <a:pt x="333" y="887"/>
                    <a:pt x="347" y="873"/>
                  </a:cubicBezTo>
                  <a:cubicBezTo>
                    <a:pt x="349" y="874"/>
                    <a:pt x="350" y="874"/>
                    <a:pt x="351" y="875"/>
                  </a:cubicBezTo>
                  <a:cubicBezTo>
                    <a:pt x="351" y="908"/>
                    <a:pt x="351" y="940"/>
                    <a:pt x="351" y="974"/>
                  </a:cubicBezTo>
                  <a:cubicBezTo>
                    <a:pt x="337" y="974"/>
                    <a:pt x="324" y="974"/>
                    <a:pt x="309" y="974"/>
                  </a:cubicBezTo>
                  <a:cubicBezTo>
                    <a:pt x="309" y="989"/>
                    <a:pt x="309" y="1002"/>
                    <a:pt x="309" y="1017"/>
                  </a:cubicBezTo>
                  <a:cubicBezTo>
                    <a:pt x="323" y="1017"/>
                    <a:pt x="337" y="1017"/>
                    <a:pt x="351" y="1017"/>
                  </a:cubicBezTo>
                  <a:cubicBezTo>
                    <a:pt x="351" y="1063"/>
                    <a:pt x="351" y="1107"/>
                    <a:pt x="351" y="1152"/>
                  </a:cubicBezTo>
                  <a:cubicBezTo>
                    <a:pt x="326" y="1159"/>
                    <a:pt x="303" y="1171"/>
                    <a:pt x="286" y="1193"/>
                  </a:cubicBezTo>
                  <a:cubicBezTo>
                    <a:pt x="278" y="1204"/>
                    <a:pt x="272" y="1216"/>
                    <a:pt x="264" y="1230"/>
                  </a:cubicBezTo>
                  <a:cubicBezTo>
                    <a:pt x="280" y="1235"/>
                    <a:pt x="293" y="1240"/>
                    <a:pt x="307" y="1244"/>
                  </a:cubicBezTo>
                  <a:cubicBezTo>
                    <a:pt x="315" y="1222"/>
                    <a:pt x="329" y="1206"/>
                    <a:pt x="351" y="1198"/>
                  </a:cubicBezTo>
                  <a:cubicBezTo>
                    <a:pt x="356" y="1240"/>
                    <a:pt x="336" y="1271"/>
                    <a:pt x="302" y="1280"/>
                  </a:cubicBezTo>
                  <a:cubicBezTo>
                    <a:pt x="264" y="1290"/>
                    <a:pt x="222" y="1262"/>
                    <a:pt x="221" y="1223"/>
                  </a:cubicBezTo>
                  <a:cubicBezTo>
                    <a:pt x="219" y="1177"/>
                    <a:pt x="221" y="1132"/>
                    <a:pt x="221" y="1085"/>
                  </a:cubicBezTo>
                  <a:cubicBezTo>
                    <a:pt x="242" y="1086"/>
                    <a:pt x="256" y="1097"/>
                    <a:pt x="267" y="1115"/>
                  </a:cubicBezTo>
                  <a:cubicBezTo>
                    <a:pt x="280" y="1109"/>
                    <a:pt x="292" y="1103"/>
                    <a:pt x="305" y="1096"/>
                  </a:cubicBezTo>
                  <a:cubicBezTo>
                    <a:pt x="287" y="1061"/>
                    <a:pt x="258" y="1045"/>
                    <a:pt x="221" y="1040"/>
                  </a:cubicBezTo>
                  <a:cubicBezTo>
                    <a:pt x="221" y="948"/>
                    <a:pt x="221" y="856"/>
                    <a:pt x="221" y="7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54373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ágrima 7">
            <a:extLst>
              <a:ext uri="{FF2B5EF4-FFF2-40B4-BE49-F238E27FC236}">
                <a16:creationId xmlns:a16="http://schemas.microsoft.com/office/drawing/2014/main" id="{252CF6D5-9296-4E7D-9C9B-9573CB5DA8D9}"/>
              </a:ext>
            </a:extLst>
          </p:cNvPr>
          <p:cNvSpPr/>
          <p:nvPr/>
        </p:nvSpPr>
        <p:spPr>
          <a:xfrm>
            <a:off x="4686300" y="-13992"/>
            <a:ext cx="4457700" cy="4457700"/>
          </a:xfrm>
          <a:prstGeom prst="teardrop">
            <a:avLst/>
          </a:prstGeom>
          <a:solidFill>
            <a:srgbClr val="64C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 sz="1350">
              <a:cs typeface="B Nazanin" panose="00000400000000000000" pitchFamily="2" charset="-78"/>
            </a:endParaRPr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68A70696-3AA0-42B3-BD2E-9B4843320BFF}"/>
              </a:ext>
            </a:extLst>
          </p:cNvPr>
          <p:cNvSpPr/>
          <p:nvPr/>
        </p:nvSpPr>
        <p:spPr>
          <a:xfrm>
            <a:off x="4158070" y="1283794"/>
            <a:ext cx="3597445" cy="3529985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0" name="Google Shape;263;p42"/>
          <p:cNvSpPr txBox="1"/>
          <p:nvPr userDrawn="1"/>
        </p:nvSpPr>
        <p:spPr>
          <a:xfrm>
            <a:off x="39399" y="472913"/>
            <a:ext cx="4067947" cy="773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7" tIns="91417" rIns="91417" bIns="91417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ctr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3600" b="1" i="0" u="none" strike="noStrike" cap="none">
                <a:solidFill>
                  <a:srgbClr val="27348B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R="0" lvl="1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rtl="1"/>
            <a:r>
              <a:rPr lang="fa-IR" sz="4500" dirty="0">
                <a:solidFill>
                  <a:srgbClr val="007AD7"/>
                </a:solidFill>
                <a:latin typeface="Arial (Títulos)"/>
                <a:cs typeface="B Nazanin" panose="00000400000000000000" pitchFamily="2" charset="-78"/>
              </a:rPr>
              <a:t>آبنما</a:t>
            </a:r>
            <a:endParaRPr lang="es-PE" sz="4500" dirty="0">
              <a:solidFill>
                <a:srgbClr val="007AD7"/>
              </a:solidFill>
              <a:latin typeface="Arial (Títulos)"/>
              <a:cs typeface="B Nazanin" panose="00000400000000000000" pitchFamily="2" charset="-78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ADD76EE0-86EE-4091-9946-7B9B8D3CFA51}"/>
              </a:ext>
            </a:extLst>
          </p:cNvPr>
          <p:cNvGrpSpPr/>
          <p:nvPr/>
        </p:nvGrpSpPr>
        <p:grpSpPr>
          <a:xfrm>
            <a:off x="877746" y="2247680"/>
            <a:ext cx="2988923" cy="1594415"/>
            <a:chOff x="877424" y="2601843"/>
            <a:chExt cx="2989182" cy="1594553"/>
          </a:xfrm>
        </p:grpSpPr>
        <p:sp>
          <p:nvSpPr>
            <p:cNvPr id="14" name="Google Shape;272;p42"/>
            <p:cNvSpPr txBox="1"/>
            <p:nvPr/>
          </p:nvSpPr>
          <p:spPr>
            <a:xfrm>
              <a:off x="877424" y="2601843"/>
              <a:ext cx="21171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17" tIns="91417" rIns="91417" bIns="91417" anchor="t" anchorCtr="0">
              <a:noAutofit/>
            </a:bodyPr>
            <a:lstStyle>
              <a:defPPr/>
            </a:lstStyle>
            <a:p>
              <a:pPr lvl="0" algn="r" rtl="1"/>
              <a:r>
                <a:rPr lang="fa-IR" sz="1600" dirty="0">
                  <a:solidFill>
                    <a:srgbClr val="007AD7"/>
                  </a:solidFill>
                  <a:latin typeface="Source Sans Pro" panose="020B0503030403020204" pitchFamily="34" charset="0"/>
                  <a:ea typeface="Rubik"/>
                  <a:cs typeface="B Nazanin" panose="00000400000000000000" pitchFamily="2" charset="-78"/>
                  <a:sym typeface="Rubik"/>
                </a:rPr>
                <a:t>تصاویر :</a:t>
              </a:r>
              <a:endParaRPr sz="1600" dirty="0">
                <a:solidFill>
                  <a:srgbClr val="007AD7"/>
                </a:solidFill>
                <a:latin typeface="Source Sans Pro" panose="020B0503030403020204" pitchFamily="34" charset="0"/>
                <a:ea typeface="Rubik"/>
                <a:cs typeface="B Nazanin" panose="00000400000000000000" pitchFamily="2" charset="-78"/>
                <a:sym typeface="Rubik"/>
              </a:endParaRPr>
            </a:p>
          </p:txBody>
        </p:sp>
        <p:sp>
          <p:nvSpPr>
            <p:cNvPr id="15" name="Google Shape;273;p42"/>
            <p:cNvSpPr txBox="1"/>
            <p:nvPr/>
          </p:nvSpPr>
          <p:spPr>
            <a:xfrm>
              <a:off x="877424" y="2910468"/>
              <a:ext cx="2989182" cy="12859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17" tIns="91417" rIns="91417" bIns="91417" anchor="t" anchorCtr="0">
              <a:noAutofit/>
            </a:bodyPr>
            <a:lstStyle>
              <a:defPPr/>
            </a:lstStyle>
            <a:p>
              <a:pPr marL="285710" indent="-285710" algn="l">
                <a:buFont typeface="Arial" panose="020B0604020202020204" pitchFamily="34" charset="0"/>
                <a:buChar char="•"/>
              </a:pPr>
              <a:r>
                <a:rPr lang="es-PE" sz="1500" dirty="0">
                  <a:latin typeface="Source Sans Pro" panose="020B0503030403020204" pitchFamily="34" charset="0"/>
                  <a:ea typeface="Montserrat"/>
                  <a:cs typeface="B Nazanin" panose="00000400000000000000" pitchFamily="2" charset="-78"/>
                  <a:sym typeface="Montserrat"/>
                </a:rPr>
                <a:t>unsplash.com</a:t>
              </a:r>
            </a:p>
            <a:p>
              <a:pPr marL="285710" indent="-285710" algn="l">
                <a:buFont typeface="Arial" panose="020B0604020202020204" pitchFamily="34" charset="0"/>
                <a:buChar char="•"/>
              </a:pPr>
              <a:r>
                <a:rPr lang="es-PE" sz="1500" dirty="0">
                  <a:latin typeface="Source Sans Pro" panose="020B0503030403020204" pitchFamily="34" charset="0"/>
                  <a:ea typeface="Montserrat"/>
                  <a:cs typeface="B Nazanin" panose="00000400000000000000" pitchFamily="2" charset="-78"/>
                  <a:sym typeface="Montserrat"/>
                </a:rPr>
                <a:t>pexels.com</a:t>
              </a:r>
            </a:p>
            <a:p>
              <a:pPr marL="285710" indent="-285710" algn="l">
                <a:buFont typeface="Arial" panose="020B0604020202020204" pitchFamily="34" charset="0"/>
                <a:buChar char="•"/>
              </a:pPr>
              <a:r>
                <a:rPr lang="es-PE" sz="1500" dirty="0">
                  <a:latin typeface="Source Sans Pro" panose="020B0503030403020204" pitchFamily="34" charset="0"/>
                  <a:ea typeface="Montserrat"/>
                  <a:cs typeface="B Nazanin" panose="00000400000000000000" pitchFamily="2" charset="-78"/>
                  <a:sym typeface="Montserrat"/>
                </a:rPr>
                <a:t>pngwing.com</a:t>
              </a:r>
            </a:p>
            <a:p>
              <a:pPr algn="l"/>
              <a:endParaRPr lang="es-PE" sz="15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endParaRPr>
            </a:p>
          </p:txBody>
        </p:sp>
      </p:grpSp>
      <p:sp>
        <p:nvSpPr>
          <p:cNvPr id="16" name="Google Shape;274;p42"/>
          <p:cNvSpPr txBox="1"/>
          <p:nvPr userDrawn="1"/>
        </p:nvSpPr>
        <p:spPr>
          <a:xfrm>
            <a:off x="877747" y="3362615"/>
            <a:ext cx="2116916" cy="308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7" tIns="91417" rIns="91417" bIns="91417" anchor="t" anchorCtr="0">
            <a:noAutofit/>
          </a:bodyPr>
          <a:lstStyle>
            <a:defPPr/>
          </a:lstStyle>
          <a:p>
            <a:pPr algn="r" rtl="1"/>
            <a:r>
              <a:rPr lang="fa-IR" sz="1600" dirty="0">
                <a:solidFill>
                  <a:srgbClr val="007AD7"/>
                </a:solidFill>
                <a:latin typeface="Source Sans Pro" panose="020B0503030403020204" pitchFamily="34" charset="0"/>
                <a:ea typeface="Rubik"/>
                <a:cs typeface="B Nazanin" panose="00000400000000000000" pitchFamily="2" charset="-78"/>
                <a:sym typeface="Rubik"/>
              </a:rPr>
              <a:t>فونت ها:</a:t>
            </a:r>
            <a:endParaRPr sz="1600" dirty="0">
              <a:solidFill>
                <a:srgbClr val="007AD7"/>
              </a:solidFill>
              <a:latin typeface="Source Sans Pro" panose="020B0503030403020204" pitchFamily="34" charset="0"/>
              <a:ea typeface="Rubik"/>
              <a:cs typeface="B Nazanin" panose="00000400000000000000" pitchFamily="2" charset="-78"/>
              <a:sym typeface="Rubik"/>
            </a:endParaRPr>
          </a:p>
        </p:txBody>
      </p:sp>
      <p:sp>
        <p:nvSpPr>
          <p:cNvPr id="17" name="Google Shape;275;p42"/>
          <p:cNvSpPr txBox="1"/>
          <p:nvPr userDrawn="1"/>
        </p:nvSpPr>
        <p:spPr>
          <a:xfrm>
            <a:off x="877746" y="3671214"/>
            <a:ext cx="2645147" cy="684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7" tIns="91417" rIns="91417" bIns="91417" anchor="t" anchorCtr="0">
            <a:noAutofit/>
          </a:bodyPr>
          <a:lstStyle>
            <a:defPPr/>
          </a:lstStyle>
          <a:p>
            <a:pPr marL="285710" indent="-285710" algn="r" rtl="1">
              <a:buFont typeface="Arial" panose="020B0604020202020204" pitchFamily="34" charset="0"/>
              <a:buChar char="•"/>
            </a:pPr>
            <a:r>
              <a:rPr lang="fa-IR" sz="15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آژانس </a:t>
            </a:r>
            <a:r>
              <a:rPr lang="es-PE" sz="15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FB</a:t>
            </a:r>
          </a:p>
          <a:p>
            <a:pPr marL="285710" indent="-285710" algn="r" rtl="1">
              <a:buFont typeface="Arial" panose="020B0604020202020204" pitchFamily="34" charset="0"/>
              <a:buChar char="•"/>
            </a:pPr>
            <a:r>
              <a:rPr lang="es-PE" sz="15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TT </a:t>
            </a:r>
            <a:r>
              <a:rPr lang="es-PE" sz="1500" dirty="0" err="1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Norms</a:t>
            </a:r>
            <a:r>
              <a:rPr lang="es-PE" sz="15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 Bold</a:t>
            </a:r>
          </a:p>
          <a:p>
            <a:pPr marL="285710" indent="-285710" algn="r" rtl="1">
              <a:buFont typeface="Arial" panose="020B0604020202020204" pitchFamily="34" charset="0"/>
              <a:buChar char="•"/>
            </a:pPr>
            <a:r>
              <a:rPr lang="es-PE" sz="15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Calisto MT</a:t>
            </a:r>
          </a:p>
        </p:txBody>
      </p:sp>
      <p:grpSp>
        <p:nvGrpSpPr>
          <p:cNvPr id="32" name="Grupo 31">
            <a:extLst>
              <a:ext uri="{FF2B5EF4-FFF2-40B4-BE49-F238E27FC236}">
                <a16:creationId xmlns:a16="http://schemas.microsoft.com/office/drawing/2014/main" id="{F7A8B1F9-EC33-4316-8740-7704BFF8A5E0}"/>
              </a:ext>
            </a:extLst>
          </p:cNvPr>
          <p:cNvGrpSpPr/>
          <p:nvPr/>
        </p:nvGrpSpPr>
        <p:grpSpPr>
          <a:xfrm>
            <a:off x="4687260" y="1695520"/>
            <a:ext cx="2680920" cy="2799385"/>
            <a:chOff x="4124326" y="909638"/>
            <a:chExt cx="3987800" cy="416401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FE462685-86DB-479E-B953-5FB62E5D5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0726" y="909638"/>
              <a:ext cx="1041400" cy="2114550"/>
            </a:xfrm>
            <a:custGeom>
              <a:avLst/>
              <a:gdLst>
                <a:gd name="T0" fmla="*/ 37 w 224"/>
                <a:gd name="T1" fmla="*/ 455 h 455"/>
                <a:gd name="T2" fmla="*/ 21 w 224"/>
                <a:gd name="T3" fmla="*/ 306 h 455"/>
                <a:gd name="T4" fmla="*/ 37 w 224"/>
                <a:gd name="T5" fmla="*/ 259 h 455"/>
                <a:gd name="T6" fmla="*/ 45 w 224"/>
                <a:gd name="T7" fmla="*/ 235 h 455"/>
                <a:gd name="T8" fmla="*/ 60 w 224"/>
                <a:gd name="T9" fmla="*/ 193 h 455"/>
                <a:gd name="T10" fmla="*/ 65 w 224"/>
                <a:gd name="T11" fmla="*/ 177 h 455"/>
                <a:gd name="T12" fmla="*/ 67 w 224"/>
                <a:gd name="T13" fmla="*/ 168 h 455"/>
                <a:gd name="T14" fmla="*/ 121 w 224"/>
                <a:gd name="T15" fmla="*/ 63 h 455"/>
                <a:gd name="T16" fmla="*/ 126 w 224"/>
                <a:gd name="T17" fmla="*/ 54 h 455"/>
                <a:gd name="T18" fmla="*/ 143 w 224"/>
                <a:gd name="T19" fmla="*/ 23 h 455"/>
                <a:gd name="T20" fmla="*/ 207 w 224"/>
                <a:gd name="T21" fmla="*/ 12 h 455"/>
                <a:gd name="T22" fmla="*/ 223 w 224"/>
                <a:gd name="T23" fmla="*/ 46 h 455"/>
                <a:gd name="T24" fmla="*/ 192 w 224"/>
                <a:gd name="T25" fmla="*/ 128 h 455"/>
                <a:gd name="T26" fmla="*/ 187 w 224"/>
                <a:gd name="T27" fmla="*/ 139 h 455"/>
                <a:gd name="T28" fmla="*/ 148 w 224"/>
                <a:gd name="T29" fmla="*/ 237 h 455"/>
                <a:gd name="T30" fmla="*/ 145 w 224"/>
                <a:gd name="T31" fmla="*/ 244 h 455"/>
                <a:gd name="T32" fmla="*/ 115 w 224"/>
                <a:gd name="T33" fmla="*/ 295 h 455"/>
                <a:gd name="T34" fmla="*/ 110 w 224"/>
                <a:gd name="T35" fmla="*/ 306 h 455"/>
                <a:gd name="T36" fmla="*/ 82 w 224"/>
                <a:gd name="T37" fmla="*/ 388 h 455"/>
                <a:gd name="T38" fmla="*/ 52 w 224"/>
                <a:gd name="T39" fmla="*/ 439 h 455"/>
                <a:gd name="T40" fmla="*/ 37 w 224"/>
                <a:gd name="T41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4" h="455">
                  <a:moveTo>
                    <a:pt x="37" y="455"/>
                  </a:moveTo>
                  <a:cubicBezTo>
                    <a:pt x="5" y="408"/>
                    <a:pt x="0" y="359"/>
                    <a:pt x="21" y="306"/>
                  </a:cubicBezTo>
                  <a:cubicBezTo>
                    <a:pt x="27" y="291"/>
                    <a:pt x="31" y="274"/>
                    <a:pt x="37" y="259"/>
                  </a:cubicBezTo>
                  <a:cubicBezTo>
                    <a:pt x="40" y="251"/>
                    <a:pt x="43" y="243"/>
                    <a:pt x="45" y="235"/>
                  </a:cubicBezTo>
                  <a:cubicBezTo>
                    <a:pt x="48" y="221"/>
                    <a:pt x="55" y="207"/>
                    <a:pt x="60" y="193"/>
                  </a:cubicBezTo>
                  <a:cubicBezTo>
                    <a:pt x="62" y="188"/>
                    <a:pt x="64" y="183"/>
                    <a:pt x="65" y="177"/>
                  </a:cubicBezTo>
                  <a:cubicBezTo>
                    <a:pt x="66" y="174"/>
                    <a:pt x="66" y="171"/>
                    <a:pt x="67" y="168"/>
                  </a:cubicBezTo>
                  <a:cubicBezTo>
                    <a:pt x="82" y="131"/>
                    <a:pt x="89" y="91"/>
                    <a:pt x="121" y="63"/>
                  </a:cubicBezTo>
                  <a:cubicBezTo>
                    <a:pt x="123" y="61"/>
                    <a:pt x="124" y="57"/>
                    <a:pt x="126" y="54"/>
                  </a:cubicBezTo>
                  <a:cubicBezTo>
                    <a:pt x="132" y="44"/>
                    <a:pt x="136" y="32"/>
                    <a:pt x="143" y="23"/>
                  </a:cubicBezTo>
                  <a:cubicBezTo>
                    <a:pt x="161" y="0"/>
                    <a:pt x="186" y="1"/>
                    <a:pt x="207" y="12"/>
                  </a:cubicBezTo>
                  <a:cubicBezTo>
                    <a:pt x="220" y="18"/>
                    <a:pt x="224" y="33"/>
                    <a:pt x="223" y="46"/>
                  </a:cubicBezTo>
                  <a:cubicBezTo>
                    <a:pt x="221" y="76"/>
                    <a:pt x="216" y="106"/>
                    <a:pt x="192" y="128"/>
                  </a:cubicBezTo>
                  <a:cubicBezTo>
                    <a:pt x="190" y="130"/>
                    <a:pt x="188" y="135"/>
                    <a:pt x="187" y="139"/>
                  </a:cubicBezTo>
                  <a:cubicBezTo>
                    <a:pt x="180" y="174"/>
                    <a:pt x="170" y="208"/>
                    <a:pt x="148" y="237"/>
                  </a:cubicBezTo>
                  <a:cubicBezTo>
                    <a:pt x="146" y="239"/>
                    <a:pt x="145" y="242"/>
                    <a:pt x="145" y="244"/>
                  </a:cubicBezTo>
                  <a:cubicBezTo>
                    <a:pt x="138" y="264"/>
                    <a:pt x="129" y="281"/>
                    <a:pt x="115" y="295"/>
                  </a:cubicBezTo>
                  <a:cubicBezTo>
                    <a:pt x="112" y="298"/>
                    <a:pt x="111" y="302"/>
                    <a:pt x="110" y="306"/>
                  </a:cubicBezTo>
                  <a:cubicBezTo>
                    <a:pt x="107" y="336"/>
                    <a:pt x="99" y="363"/>
                    <a:pt x="82" y="388"/>
                  </a:cubicBezTo>
                  <a:cubicBezTo>
                    <a:pt x="71" y="404"/>
                    <a:pt x="63" y="422"/>
                    <a:pt x="52" y="439"/>
                  </a:cubicBezTo>
                  <a:cubicBezTo>
                    <a:pt x="48" y="445"/>
                    <a:pt x="42" y="450"/>
                    <a:pt x="37" y="45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DB0BD5B-3C9F-40D5-AA44-3EACC16E8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5613" y="2843213"/>
              <a:ext cx="520700" cy="2230438"/>
            </a:xfrm>
            <a:custGeom>
              <a:avLst/>
              <a:gdLst>
                <a:gd name="T0" fmla="*/ 67 w 112"/>
                <a:gd name="T1" fmla="*/ 0 h 480"/>
                <a:gd name="T2" fmla="*/ 104 w 112"/>
                <a:gd name="T3" fmla="*/ 154 h 480"/>
                <a:gd name="T4" fmla="*/ 108 w 112"/>
                <a:gd name="T5" fmla="*/ 187 h 480"/>
                <a:gd name="T6" fmla="*/ 109 w 112"/>
                <a:gd name="T7" fmla="*/ 206 h 480"/>
                <a:gd name="T8" fmla="*/ 111 w 112"/>
                <a:gd name="T9" fmla="*/ 265 h 480"/>
                <a:gd name="T10" fmla="*/ 108 w 112"/>
                <a:gd name="T11" fmla="*/ 312 h 480"/>
                <a:gd name="T12" fmla="*/ 108 w 112"/>
                <a:gd name="T13" fmla="*/ 324 h 480"/>
                <a:gd name="T14" fmla="*/ 102 w 112"/>
                <a:gd name="T15" fmla="*/ 373 h 480"/>
                <a:gd name="T16" fmla="*/ 101 w 112"/>
                <a:gd name="T17" fmla="*/ 388 h 480"/>
                <a:gd name="T18" fmla="*/ 104 w 112"/>
                <a:gd name="T19" fmla="*/ 433 h 480"/>
                <a:gd name="T20" fmla="*/ 75 w 112"/>
                <a:gd name="T21" fmla="*/ 468 h 480"/>
                <a:gd name="T22" fmla="*/ 17 w 112"/>
                <a:gd name="T23" fmla="*/ 442 h 480"/>
                <a:gd name="T24" fmla="*/ 10 w 112"/>
                <a:gd name="T25" fmla="*/ 341 h 480"/>
                <a:gd name="T26" fmla="*/ 10 w 112"/>
                <a:gd name="T27" fmla="*/ 328 h 480"/>
                <a:gd name="T28" fmla="*/ 6 w 112"/>
                <a:gd name="T29" fmla="*/ 295 h 480"/>
                <a:gd name="T30" fmla="*/ 5 w 112"/>
                <a:gd name="T31" fmla="*/ 261 h 480"/>
                <a:gd name="T32" fmla="*/ 5 w 112"/>
                <a:gd name="T33" fmla="*/ 214 h 480"/>
                <a:gd name="T34" fmla="*/ 11 w 112"/>
                <a:gd name="T35" fmla="*/ 159 h 480"/>
                <a:gd name="T36" fmla="*/ 15 w 112"/>
                <a:gd name="T37" fmla="*/ 137 h 480"/>
                <a:gd name="T38" fmla="*/ 25 w 112"/>
                <a:gd name="T39" fmla="*/ 66 h 480"/>
                <a:gd name="T40" fmla="*/ 41 w 112"/>
                <a:gd name="T41" fmla="*/ 35 h 480"/>
                <a:gd name="T42" fmla="*/ 67 w 112"/>
                <a:gd name="T43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480">
                  <a:moveTo>
                    <a:pt x="67" y="0"/>
                  </a:moveTo>
                  <a:cubicBezTo>
                    <a:pt x="91" y="47"/>
                    <a:pt x="107" y="98"/>
                    <a:pt x="104" y="154"/>
                  </a:cubicBezTo>
                  <a:cubicBezTo>
                    <a:pt x="103" y="165"/>
                    <a:pt x="106" y="176"/>
                    <a:pt x="108" y="187"/>
                  </a:cubicBezTo>
                  <a:cubicBezTo>
                    <a:pt x="108" y="193"/>
                    <a:pt x="109" y="200"/>
                    <a:pt x="109" y="206"/>
                  </a:cubicBezTo>
                  <a:cubicBezTo>
                    <a:pt x="107" y="226"/>
                    <a:pt x="110" y="245"/>
                    <a:pt x="111" y="265"/>
                  </a:cubicBezTo>
                  <a:cubicBezTo>
                    <a:pt x="112" y="280"/>
                    <a:pt x="109" y="297"/>
                    <a:pt x="108" y="312"/>
                  </a:cubicBezTo>
                  <a:cubicBezTo>
                    <a:pt x="108" y="316"/>
                    <a:pt x="107" y="321"/>
                    <a:pt x="108" y="324"/>
                  </a:cubicBezTo>
                  <a:cubicBezTo>
                    <a:pt x="111" y="341"/>
                    <a:pt x="109" y="357"/>
                    <a:pt x="102" y="373"/>
                  </a:cubicBezTo>
                  <a:cubicBezTo>
                    <a:pt x="101" y="377"/>
                    <a:pt x="101" y="383"/>
                    <a:pt x="101" y="388"/>
                  </a:cubicBezTo>
                  <a:cubicBezTo>
                    <a:pt x="102" y="403"/>
                    <a:pt x="104" y="418"/>
                    <a:pt x="104" y="433"/>
                  </a:cubicBezTo>
                  <a:cubicBezTo>
                    <a:pt x="104" y="451"/>
                    <a:pt x="91" y="462"/>
                    <a:pt x="75" y="468"/>
                  </a:cubicBezTo>
                  <a:cubicBezTo>
                    <a:pt x="47" y="480"/>
                    <a:pt x="28" y="466"/>
                    <a:pt x="17" y="442"/>
                  </a:cubicBezTo>
                  <a:cubicBezTo>
                    <a:pt x="3" y="410"/>
                    <a:pt x="0" y="375"/>
                    <a:pt x="10" y="341"/>
                  </a:cubicBezTo>
                  <a:cubicBezTo>
                    <a:pt x="11" y="337"/>
                    <a:pt x="10" y="332"/>
                    <a:pt x="10" y="328"/>
                  </a:cubicBezTo>
                  <a:cubicBezTo>
                    <a:pt x="9" y="317"/>
                    <a:pt x="5" y="306"/>
                    <a:pt x="6" y="295"/>
                  </a:cubicBezTo>
                  <a:cubicBezTo>
                    <a:pt x="7" y="283"/>
                    <a:pt x="6" y="272"/>
                    <a:pt x="5" y="261"/>
                  </a:cubicBezTo>
                  <a:cubicBezTo>
                    <a:pt x="4" y="245"/>
                    <a:pt x="4" y="229"/>
                    <a:pt x="5" y="214"/>
                  </a:cubicBezTo>
                  <a:cubicBezTo>
                    <a:pt x="7" y="195"/>
                    <a:pt x="9" y="177"/>
                    <a:pt x="11" y="159"/>
                  </a:cubicBezTo>
                  <a:cubicBezTo>
                    <a:pt x="12" y="151"/>
                    <a:pt x="12" y="143"/>
                    <a:pt x="15" y="137"/>
                  </a:cubicBezTo>
                  <a:cubicBezTo>
                    <a:pt x="25" y="114"/>
                    <a:pt x="21" y="89"/>
                    <a:pt x="25" y="66"/>
                  </a:cubicBezTo>
                  <a:cubicBezTo>
                    <a:pt x="28" y="54"/>
                    <a:pt x="33" y="44"/>
                    <a:pt x="41" y="35"/>
                  </a:cubicBezTo>
                  <a:cubicBezTo>
                    <a:pt x="51" y="25"/>
                    <a:pt x="58" y="12"/>
                    <a:pt x="6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0C032436-BBD0-401E-B310-221C62856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613" y="1035050"/>
              <a:ext cx="841375" cy="1887538"/>
            </a:xfrm>
            <a:custGeom>
              <a:avLst/>
              <a:gdLst>
                <a:gd name="T0" fmla="*/ 1 w 181"/>
                <a:gd name="T1" fmla="*/ 395 h 406"/>
                <a:gd name="T2" fmla="*/ 0 w 181"/>
                <a:gd name="T3" fmla="*/ 334 h 406"/>
                <a:gd name="T4" fmla="*/ 29 w 181"/>
                <a:gd name="T5" fmla="*/ 186 h 406"/>
                <a:gd name="T6" fmla="*/ 40 w 181"/>
                <a:gd name="T7" fmla="*/ 142 h 406"/>
                <a:gd name="T8" fmla="*/ 80 w 181"/>
                <a:gd name="T9" fmla="*/ 73 h 406"/>
                <a:gd name="T10" fmla="*/ 84 w 181"/>
                <a:gd name="T11" fmla="*/ 64 h 406"/>
                <a:gd name="T12" fmla="*/ 112 w 181"/>
                <a:gd name="T13" fmla="*/ 17 h 406"/>
                <a:gd name="T14" fmla="*/ 175 w 181"/>
                <a:gd name="T15" fmla="*/ 40 h 406"/>
                <a:gd name="T16" fmla="*/ 172 w 181"/>
                <a:gd name="T17" fmla="*/ 107 h 406"/>
                <a:gd name="T18" fmla="*/ 158 w 181"/>
                <a:gd name="T19" fmla="*/ 153 h 406"/>
                <a:gd name="T20" fmla="*/ 147 w 181"/>
                <a:gd name="T21" fmla="*/ 191 h 406"/>
                <a:gd name="T22" fmla="*/ 110 w 181"/>
                <a:gd name="T23" fmla="*/ 272 h 406"/>
                <a:gd name="T24" fmla="*/ 103 w 181"/>
                <a:gd name="T25" fmla="*/ 292 h 406"/>
                <a:gd name="T26" fmla="*/ 86 w 181"/>
                <a:gd name="T27" fmla="*/ 341 h 406"/>
                <a:gd name="T28" fmla="*/ 81 w 181"/>
                <a:gd name="T29" fmla="*/ 355 h 406"/>
                <a:gd name="T30" fmla="*/ 50 w 181"/>
                <a:gd name="T31" fmla="*/ 403 h 406"/>
                <a:gd name="T32" fmla="*/ 39 w 181"/>
                <a:gd name="T33" fmla="*/ 405 h 406"/>
                <a:gd name="T34" fmla="*/ 1 w 181"/>
                <a:gd name="T35" fmla="*/ 39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1" h="406">
                  <a:moveTo>
                    <a:pt x="1" y="395"/>
                  </a:moveTo>
                  <a:cubicBezTo>
                    <a:pt x="1" y="376"/>
                    <a:pt x="0" y="355"/>
                    <a:pt x="0" y="334"/>
                  </a:cubicBezTo>
                  <a:cubicBezTo>
                    <a:pt x="2" y="283"/>
                    <a:pt x="15" y="234"/>
                    <a:pt x="29" y="186"/>
                  </a:cubicBezTo>
                  <a:cubicBezTo>
                    <a:pt x="34" y="171"/>
                    <a:pt x="36" y="156"/>
                    <a:pt x="40" y="142"/>
                  </a:cubicBezTo>
                  <a:cubicBezTo>
                    <a:pt x="47" y="115"/>
                    <a:pt x="58" y="91"/>
                    <a:pt x="80" y="73"/>
                  </a:cubicBezTo>
                  <a:cubicBezTo>
                    <a:pt x="82" y="71"/>
                    <a:pt x="84" y="67"/>
                    <a:pt x="84" y="64"/>
                  </a:cubicBezTo>
                  <a:cubicBezTo>
                    <a:pt x="87" y="44"/>
                    <a:pt x="95" y="29"/>
                    <a:pt x="112" y="17"/>
                  </a:cubicBezTo>
                  <a:cubicBezTo>
                    <a:pt x="137" y="0"/>
                    <a:pt x="167" y="11"/>
                    <a:pt x="175" y="40"/>
                  </a:cubicBezTo>
                  <a:cubicBezTo>
                    <a:pt x="181" y="62"/>
                    <a:pt x="177" y="85"/>
                    <a:pt x="172" y="107"/>
                  </a:cubicBezTo>
                  <a:cubicBezTo>
                    <a:pt x="169" y="123"/>
                    <a:pt x="163" y="138"/>
                    <a:pt x="158" y="153"/>
                  </a:cubicBezTo>
                  <a:cubicBezTo>
                    <a:pt x="154" y="166"/>
                    <a:pt x="150" y="178"/>
                    <a:pt x="147" y="191"/>
                  </a:cubicBezTo>
                  <a:cubicBezTo>
                    <a:pt x="139" y="220"/>
                    <a:pt x="126" y="247"/>
                    <a:pt x="110" y="272"/>
                  </a:cubicBezTo>
                  <a:cubicBezTo>
                    <a:pt x="107" y="278"/>
                    <a:pt x="104" y="285"/>
                    <a:pt x="103" y="292"/>
                  </a:cubicBezTo>
                  <a:cubicBezTo>
                    <a:pt x="100" y="309"/>
                    <a:pt x="96" y="326"/>
                    <a:pt x="86" y="341"/>
                  </a:cubicBezTo>
                  <a:cubicBezTo>
                    <a:pt x="83" y="345"/>
                    <a:pt x="82" y="350"/>
                    <a:pt x="81" y="355"/>
                  </a:cubicBezTo>
                  <a:cubicBezTo>
                    <a:pt x="74" y="373"/>
                    <a:pt x="64" y="389"/>
                    <a:pt x="50" y="403"/>
                  </a:cubicBezTo>
                  <a:cubicBezTo>
                    <a:pt x="47" y="406"/>
                    <a:pt x="44" y="406"/>
                    <a:pt x="39" y="405"/>
                  </a:cubicBezTo>
                  <a:cubicBezTo>
                    <a:pt x="28" y="401"/>
                    <a:pt x="16" y="399"/>
                    <a:pt x="1" y="3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1C305648-3D0C-4E33-8E18-334C7C5BB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2038" y="1119188"/>
              <a:ext cx="942975" cy="1905000"/>
            </a:xfrm>
            <a:custGeom>
              <a:avLst/>
              <a:gdLst>
                <a:gd name="T0" fmla="*/ 172 w 203"/>
                <a:gd name="T1" fmla="*/ 410 h 410"/>
                <a:gd name="T2" fmla="*/ 113 w 203"/>
                <a:gd name="T3" fmla="*/ 329 h 410"/>
                <a:gd name="T4" fmla="*/ 104 w 203"/>
                <a:gd name="T5" fmla="*/ 309 h 410"/>
                <a:gd name="T6" fmla="*/ 72 w 203"/>
                <a:gd name="T7" fmla="*/ 236 h 410"/>
                <a:gd name="T8" fmla="*/ 61 w 203"/>
                <a:gd name="T9" fmla="*/ 195 h 410"/>
                <a:gd name="T10" fmla="*/ 56 w 203"/>
                <a:gd name="T11" fmla="*/ 180 h 410"/>
                <a:gd name="T12" fmla="*/ 35 w 203"/>
                <a:gd name="T13" fmla="*/ 124 h 410"/>
                <a:gd name="T14" fmla="*/ 31 w 203"/>
                <a:gd name="T15" fmla="*/ 112 h 410"/>
                <a:gd name="T16" fmla="*/ 7 w 203"/>
                <a:gd name="T17" fmla="*/ 57 h 410"/>
                <a:gd name="T18" fmla="*/ 31 w 203"/>
                <a:gd name="T19" fmla="*/ 6 h 410"/>
                <a:gd name="T20" fmla="*/ 62 w 203"/>
                <a:gd name="T21" fmla="*/ 7 h 410"/>
                <a:gd name="T22" fmla="*/ 95 w 203"/>
                <a:gd name="T23" fmla="*/ 41 h 410"/>
                <a:gd name="T24" fmla="*/ 123 w 203"/>
                <a:gd name="T25" fmla="*/ 89 h 410"/>
                <a:gd name="T26" fmla="*/ 142 w 203"/>
                <a:gd name="T27" fmla="*/ 134 h 410"/>
                <a:gd name="T28" fmla="*/ 153 w 203"/>
                <a:gd name="T29" fmla="*/ 156 h 410"/>
                <a:gd name="T30" fmla="*/ 178 w 203"/>
                <a:gd name="T31" fmla="*/ 235 h 410"/>
                <a:gd name="T32" fmla="*/ 182 w 203"/>
                <a:gd name="T33" fmla="*/ 249 h 410"/>
                <a:gd name="T34" fmla="*/ 199 w 203"/>
                <a:gd name="T35" fmla="*/ 316 h 410"/>
                <a:gd name="T36" fmla="*/ 201 w 203"/>
                <a:gd name="T37" fmla="*/ 351 h 410"/>
                <a:gd name="T38" fmla="*/ 196 w 203"/>
                <a:gd name="T39" fmla="*/ 378 h 410"/>
                <a:gd name="T40" fmla="*/ 172 w 203"/>
                <a:gd name="T41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3" h="410">
                  <a:moveTo>
                    <a:pt x="172" y="410"/>
                  </a:moveTo>
                  <a:cubicBezTo>
                    <a:pt x="145" y="386"/>
                    <a:pt x="122" y="362"/>
                    <a:pt x="113" y="329"/>
                  </a:cubicBezTo>
                  <a:cubicBezTo>
                    <a:pt x="111" y="322"/>
                    <a:pt x="106" y="316"/>
                    <a:pt x="104" y="309"/>
                  </a:cubicBezTo>
                  <a:cubicBezTo>
                    <a:pt x="96" y="283"/>
                    <a:pt x="85" y="259"/>
                    <a:pt x="72" y="236"/>
                  </a:cubicBezTo>
                  <a:cubicBezTo>
                    <a:pt x="65" y="224"/>
                    <a:pt x="65" y="209"/>
                    <a:pt x="61" y="195"/>
                  </a:cubicBezTo>
                  <a:cubicBezTo>
                    <a:pt x="60" y="190"/>
                    <a:pt x="58" y="185"/>
                    <a:pt x="56" y="180"/>
                  </a:cubicBezTo>
                  <a:cubicBezTo>
                    <a:pt x="44" y="163"/>
                    <a:pt x="37" y="145"/>
                    <a:pt x="35" y="124"/>
                  </a:cubicBezTo>
                  <a:cubicBezTo>
                    <a:pt x="35" y="120"/>
                    <a:pt x="33" y="116"/>
                    <a:pt x="31" y="112"/>
                  </a:cubicBezTo>
                  <a:cubicBezTo>
                    <a:pt x="23" y="94"/>
                    <a:pt x="13" y="76"/>
                    <a:pt x="7" y="57"/>
                  </a:cubicBezTo>
                  <a:cubicBezTo>
                    <a:pt x="0" y="34"/>
                    <a:pt x="10" y="17"/>
                    <a:pt x="31" y="6"/>
                  </a:cubicBezTo>
                  <a:cubicBezTo>
                    <a:pt x="42" y="0"/>
                    <a:pt x="52" y="2"/>
                    <a:pt x="62" y="7"/>
                  </a:cubicBezTo>
                  <a:cubicBezTo>
                    <a:pt x="77" y="14"/>
                    <a:pt x="86" y="27"/>
                    <a:pt x="95" y="41"/>
                  </a:cubicBezTo>
                  <a:cubicBezTo>
                    <a:pt x="104" y="57"/>
                    <a:pt x="114" y="72"/>
                    <a:pt x="123" y="89"/>
                  </a:cubicBezTo>
                  <a:cubicBezTo>
                    <a:pt x="130" y="103"/>
                    <a:pt x="136" y="119"/>
                    <a:pt x="142" y="134"/>
                  </a:cubicBezTo>
                  <a:cubicBezTo>
                    <a:pt x="145" y="142"/>
                    <a:pt x="148" y="150"/>
                    <a:pt x="153" y="156"/>
                  </a:cubicBezTo>
                  <a:cubicBezTo>
                    <a:pt x="169" y="180"/>
                    <a:pt x="178" y="206"/>
                    <a:pt x="178" y="235"/>
                  </a:cubicBezTo>
                  <a:cubicBezTo>
                    <a:pt x="178" y="240"/>
                    <a:pt x="179" y="245"/>
                    <a:pt x="182" y="249"/>
                  </a:cubicBezTo>
                  <a:cubicBezTo>
                    <a:pt x="194" y="270"/>
                    <a:pt x="203" y="291"/>
                    <a:pt x="199" y="316"/>
                  </a:cubicBezTo>
                  <a:cubicBezTo>
                    <a:pt x="197" y="327"/>
                    <a:pt x="199" y="340"/>
                    <a:pt x="201" y="351"/>
                  </a:cubicBezTo>
                  <a:cubicBezTo>
                    <a:pt x="203" y="361"/>
                    <a:pt x="202" y="370"/>
                    <a:pt x="196" y="378"/>
                  </a:cubicBezTo>
                  <a:cubicBezTo>
                    <a:pt x="189" y="389"/>
                    <a:pt x="181" y="399"/>
                    <a:pt x="172" y="4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061F7992-04B0-4999-B189-C6B994CE8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6801" y="2922588"/>
              <a:ext cx="814388" cy="1885950"/>
            </a:xfrm>
            <a:custGeom>
              <a:avLst/>
              <a:gdLst>
                <a:gd name="T0" fmla="*/ 0 w 175"/>
                <a:gd name="T1" fmla="*/ 55 h 406"/>
                <a:gd name="T2" fmla="*/ 5 w 175"/>
                <a:gd name="T3" fmla="*/ 26 h 406"/>
                <a:gd name="T4" fmla="*/ 6 w 175"/>
                <a:gd name="T5" fmla="*/ 9 h 406"/>
                <a:gd name="T6" fmla="*/ 15 w 175"/>
                <a:gd name="T7" fmla="*/ 1 h 406"/>
                <a:gd name="T8" fmla="*/ 69 w 175"/>
                <a:gd name="T9" fmla="*/ 32 h 406"/>
                <a:gd name="T10" fmla="*/ 88 w 175"/>
                <a:gd name="T11" fmla="*/ 84 h 406"/>
                <a:gd name="T12" fmla="*/ 92 w 175"/>
                <a:gd name="T13" fmla="*/ 97 h 406"/>
                <a:gd name="T14" fmla="*/ 112 w 175"/>
                <a:gd name="T15" fmla="*/ 173 h 406"/>
                <a:gd name="T16" fmla="*/ 115 w 175"/>
                <a:gd name="T17" fmla="*/ 180 h 406"/>
                <a:gd name="T18" fmla="*/ 126 w 175"/>
                <a:gd name="T19" fmla="*/ 220 h 406"/>
                <a:gd name="T20" fmla="*/ 131 w 175"/>
                <a:gd name="T21" fmla="*/ 230 h 406"/>
                <a:gd name="T22" fmla="*/ 153 w 175"/>
                <a:gd name="T23" fmla="*/ 313 h 406"/>
                <a:gd name="T24" fmla="*/ 157 w 175"/>
                <a:gd name="T25" fmla="*/ 323 h 406"/>
                <a:gd name="T26" fmla="*/ 169 w 175"/>
                <a:gd name="T27" fmla="*/ 373 h 406"/>
                <a:gd name="T28" fmla="*/ 130 w 175"/>
                <a:gd name="T29" fmla="*/ 405 h 406"/>
                <a:gd name="T30" fmla="*/ 106 w 175"/>
                <a:gd name="T31" fmla="*/ 398 h 406"/>
                <a:gd name="T32" fmla="*/ 66 w 175"/>
                <a:gd name="T33" fmla="*/ 353 h 406"/>
                <a:gd name="T34" fmla="*/ 28 w 175"/>
                <a:gd name="T35" fmla="*/ 222 h 406"/>
                <a:gd name="T36" fmla="*/ 26 w 175"/>
                <a:gd name="T37" fmla="*/ 212 h 406"/>
                <a:gd name="T38" fmla="*/ 13 w 175"/>
                <a:gd name="T39" fmla="*/ 150 h 406"/>
                <a:gd name="T40" fmla="*/ 2 w 175"/>
                <a:gd name="T41" fmla="*/ 70 h 406"/>
                <a:gd name="T42" fmla="*/ 0 w 175"/>
                <a:gd name="T43" fmla="*/ 56 h 406"/>
                <a:gd name="T44" fmla="*/ 0 w 175"/>
                <a:gd name="T45" fmla="*/ 5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406">
                  <a:moveTo>
                    <a:pt x="0" y="55"/>
                  </a:moveTo>
                  <a:cubicBezTo>
                    <a:pt x="1" y="45"/>
                    <a:pt x="3" y="36"/>
                    <a:pt x="5" y="26"/>
                  </a:cubicBezTo>
                  <a:cubicBezTo>
                    <a:pt x="6" y="20"/>
                    <a:pt x="6" y="15"/>
                    <a:pt x="6" y="9"/>
                  </a:cubicBezTo>
                  <a:cubicBezTo>
                    <a:pt x="6" y="3"/>
                    <a:pt x="8" y="1"/>
                    <a:pt x="15" y="1"/>
                  </a:cubicBezTo>
                  <a:cubicBezTo>
                    <a:pt x="39" y="0"/>
                    <a:pt x="56" y="12"/>
                    <a:pt x="69" y="32"/>
                  </a:cubicBezTo>
                  <a:cubicBezTo>
                    <a:pt x="79" y="48"/>
                    <a:pt x="84" y="65"/>
                    <a:pt x="88" y="84"/>
                  </a:cubicBezTo>
                  <a:cubicBezTo>
                    <a:pt x="88" y="88"/>
                    <a:pt x="90" y="93"/>
                    <a:pt x="92" y="97"/>
                  </a:cubicBezTo>
                  <a:cubicBezTo>
                    <a:pt x="105" y="120"/>
                    <a:pt x="115" y="145"/>
                    <a:pt x="112" y="173"/>
                  </a:cubicBezTo>
                  <a:cubicBezTo>
                    <a:pt x="112" y="175"/>
                    <a:pt x="114" y="178"/>
                    <a:pt x="115" y="180"/>
                  </a:cubicBezTo>
                  <a:cubicBezTo>
                    <a:pt x="119" y="194"/>
                    <a:pt x="122" y="207"/>
                    <a:pt x="126" y="220"/>
                  </a:cubicBezTo>
                  <a:cubicBezTo>
                    <a:pt x="127" y="223"/>
                    <a:pt x="129" y="227"/>
                    <a:pt x="131" y="230"/>
                  </a:cubicBezTo>
                  <a:cubicBezTo>
                    <a:pt x="147" y="255"/>
                    <a:pt x="158" y="282"/>
                    <a:pt x="153" y="313"/>
                  </a:cubicBezTo>
                  <a:cubicBezTo>
                    <a:pt x="153" y="316"/>
                    <a:pt x="155" y="320"/>
                    <a:pt x="157" y="323"/>
                  </a:cubicBezTo>
                  <a:cubicBezTo>
                    <a:pt x="168" y="338"/>
                    <a:pt x="175" y="354"/>
                    <a:pt x="169" y="373"/>
                  </a:cubicBezTo>
                  <a:cubicBezTo>
                    <a:pt x="162" y="392"/>
                    <a:pt x="148" y="402"/>
                    <a:pt x="130" y="405"/>
                  </a:cubicBezTo>
                  <a:cubicBezTo>
                    <a:pt x="122" y="406"/>
                    <a:pt x="113" y="401"/>
                    <a:pt x="106" y="398"/>
                  </a:cubicBezTo>
                  <a:cubicBezTo>
                    <a:pt x="87" y="388"/>
                    <a:pt x="74" y="372"/>
                    <a:pt x="66" y="353"/>
                  </a:cubicBezTo>
                  <a:cubicBezTo>
                    <a:pt x="46" y="311"/>
                    <a:pt x="32" y="268"/>
                    <a:pt x="28" y="222"/>
                  </a:cubicBezTo>
                  <a:cubicBezTo>
                    <a:pt x="28" y="218"/>
                    <a:pt x="27" y="215"/>
                    <a:pt x="26" y="212"/>
                  </a:cubicBezTo>
                  <a:cubicBezTo>
                    <a:pt x="22" y="191"/>
                    <a:pt x="17" y="170"/>
                    <a:pt x="13" y="150"/>
                  </a:cubicBezTo>
                  <a:cubicBezTo>
                    <a:pt x="9" y="123"/>
                    <a:pt x="6" y="97"/>
                    <a:pt x="2" y="70"/>
                  </a:cubicBezTo>
                  <a:cubicBezTo>
                    <a:pt x="1" y="65"/>
                    <a:pt x="1" y="61"/>
                    <a:pt x="0" y="56"/>
                  </a:cubicBezTo>
                  <a:cubicBezTo>
                    <a:pt x="0" y="56"/>
                    <a:pt x="0" y="56"/>
                    <a:pt x="0" y="5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EB22ED55-683F-4913-8D88-45095D4CE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4326" y="1249363"/>
              <a:ext cx="800100" cy="1663700"/>
            </a:xfrm>
            <a:custGeom>
              <a:avLst/>
              <a:gdLst>
                <a:gd name="T0" fmla="*/ 160 w 172"/>
                <a:gd name="T1" fmla="*/ 351 h 358"/>
                <a:gd name="T2" fmla="*/ 147 w 172"/>
                <a:gd name="T3" fmla="*/ 353 h 358"/>
                <a:gd name="T4" fmla="*/ 125 w 172"/>
                <a:gd name="T5" fmla="*/ 346 h 358"/>
                <a:gd name="T6" fmla="*/ 100 w 172"/>
                <a:gd name="T7" fmla="*/ 308 h 358"/>
                <a:gd name="T8" fmla="*/ 78 w 172"/>
                <a:gd name="T9" fmla="*/ 262 h 358"/>
                <a:gd name="T10" fmla="*/ 77 w 172"/>
                <a:gd name="T11" fmla="*/ 260 h 358"/>
                <a:gd name="T12" fmla="*/ 48 w 172"/>
                <a:gd name="T13" fmla="*/ 168 h 358"/>
                <a:gd name="T14" fmla="*/ 44 w 172"/>
                <a:gd name="T15" fmla="*/ 160 h 358"/>
                <a:gd name="T16" fmla="*/ 29 w 172"/>
                <a:gd name="T17" fmla="*/ 133 h 358"/>
                <a:gd name="T18" fmla="*/ 15 w 172"/>
                <a:gd name="T19" fmla="*/ 94 h 358"/>
                <a:gd name="T20" fmla="*/ 7 w 172"/>
                <a:gd name="T21" fmla="*/ 26 h 358"/>
                <a:gd name="T22" fmla="*/ 44 w 172"/>
                <a:gd name="T23" fmla="*/ 3 h 358"/>
                <a:gd name="T24" fmla="*/ 92 w 172"/>
                <a:gd name="T25" fmla="*/ 41 h 358"/>
                <a:gd name="T26" fmla="*/ 110 w 172"/>
                <a:gd name="T27" fmla="*/ 77 h 358"/>
                <a:gd name="T28" fmla="*/ 128 w 172"/>
                <a:gd name="T29" fmla="*/ 125 h 358"/>
                <a:gd name="T30" fmla="*/ 135 w 172"/>
                <a:gd name="T31" fmla="*/ 137 h 358"/>
                <a:gd name="T32" fmla="*/ 169 w 172"/>
                <a:gd name="T33" fmla="*/ 192 h 358"/>
                <a:gd name="T34" fmla="*/ 171 w 172"/>
                <a:gd name="T35" fmla="*/ 201 h 358"/>
                <a:gd name="T36" fmla="*/ 161 w 172"/>
                <a:gd name="T37" fmla="*/ 349 h 358"/>
                <a:gd name="T38" fmla="*/ 160 w 172"/>
                <a:gd name="T39" fmla="*/ 35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358">
                  <a:moveTo>
                    <a:pt x="160" y="351"/>
                  </a:moveTo>
                  <a:cubicBezTo>
                    <a:pt x="155" y="352"/>
                    <a:pt x="151" y="352"/>
                    <a:pt x="147" y="353"/>
                  </a:cubicBezTo>
                  <a:cubicBezTo>
                    <a:pt x="137" y="358"/>
                    <a:pt x="130" y="354"/>
                    <a:pt x="125" y="346"/>
                  </a:cubicBezTo>
                  <a:cubicBezTo>
                    <a:pt x="116" y="334"/>
                    <a:pt x="107" y="322"/>
                    <a:pt x="100" y="308"/>
                  </a:cubicBezTo>
                  <a:cubicBezTo>
                    <a:pt x="92" y="293"/>
                    <a:pt x="91" y="275"/>
                    <a:pt x="78" y="262"/>
                  </a:cubicBezTo>
                  <a:cubicBezTo>
                    <a:pt x="78" y="262"/>
                    <a:pt x="77" y="261"/>
                    <a:pt x="77" y="260"/>
                  </a:cubicBezTo>
                  <a:cubicBezTo>
                    <a:pt x="71" y="228"/>
                    <a:pt x="51" y="201"/>
                    <a:pt x="48" y="168"/>
                  </a:cubicBezTo>
                  <a:cubicBezTo>
                    <a:pt x="48" y="166"/>
                    <a:pt x="45" y="163"/>
                    <a:pt x="44" y="160"/>
                  </a:cubicBezTo>
                  <a:cubicBezTo>
                    <a:pt x="39" y="151"/>
                    <a:pt x="33" y="143"/>
                    <a:pt x="29" y="133"/>
                  </a:cubicBezTo>
                  <a:cubicBezTo>
                    <a:pt x="24" y="120"/>
                    <a:pt x="20" y="107"/>
                    <a:pt x="15" y="94"/>
                  </a:cubicBezTo>
                  <a:cubicBezTo>
                    <a:pt x="7" y="72"/>
                    <a:pt x="0" y="50"/>
                    <a:pt x="7" y="26"/>
                  </a:cubicBezTo>
                  <a:cubicBezTo>
                    <a:pt x="13" y="7"/>
                    <a:pt x="25" y="0"/>
                    <a:pt x="44" y="3"/>
                  </a:cubicBezTo>
                  <a:cubicBezTo>
                    <a:pt x="67" y="7"/>
                    <a:pt x="83" y="20"/>
                    <a:pt x="92" y="41"/>
                  </a:cubicBezTo>
                  <a:cubicBezTo>
                    <a:pt x="98" y="53"/>
                    <a:pt x="105" y="65"/>
                    <a:pt x="110" y="77"/>
                  </a:cubicBezTo>
                  <a:cubicBezTo>
                    <a:pt x="116" y="93"/>
                    <a:pt x="122" y="109"/>
                    <a:pt x="128" y="125"/>
                  </a:cubicBezTo>
                  <a:cubicBezTo>
                    <a:pt x="130" y="129"/>
                    <a:pt x="132" y="133"/>
                    <a:pt x="135" y="137"/>
                  </a:cubicBezTo>
                  <a:cubicBezTo>
                    <a:pt x="146" y="156"/>
                    <a:pt x="158" y="174"/>
                    <a:pt x="169" y="192"/>
                  </a:cubicBezTo>
                  <a:cubicBezTo>
                    <a:pt x="171" y="194"/>
                    <a:pt x="172" y="198"/>
                    <a:pt x="171" y="201"/>
                  </a:cubicBezTo>
                  <a:cubicBezTo>
                    <a:pt x="160" y="250"/>
                    <a:pt x="155" y="299"/>
                    <a:pt x="161" y="349"/>
                  </a:cubicBezTo>
                  <a:cubicBezTo>
                    <a:pt x="161" y="349"/>
                    <a:pt x="160" y="350"/>
                    <a:pt x="160" y="35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30ECCA10-87E6-49D5-BB4B-25F93DCC7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8463" y="2922588"/>
              <a:ext cx="733425" cy="1755775"/>
            </a:xfrm>
            <a:custGeom>
              <a:avLst/>
              <a:gdLst>
                <a:gd name="T0" fmla="*/ 143 w 158"/>
                <a:gd name="T1" fmla="*/ 1 h 378"/>
                <a:gd name="T2" fmla="*/ 139 w 158"/>
                <a:gd name="T3" fmla="*/ 30 h 378"/>
                <a:gd name="T4" fmla="*/ 139 w 158"/>
                <a:gd name="T5" fmla="*/ 86 h 378"/>
                <a:gd name="T6" fmla="*/ 150 w 158"/>
                <a:gd name="T7" fmla="*/ 164 h 378"/>
                <a:gd name="T8" fmla="*/ 151 w 158"/>
                <a:gd name="T9" fmla="*/ 169 h 378"/>
                <a:gd name="T10" fmla="*/ 134 w 158"/>
                <a:gd name="T11" fmla="*/ 223 h 378"/>
                <a:gd name="T12" fmla="*/ 127 w 158"/>
                <a:gd name="T13" fmla="*/ 235 h 378"/>
                <a:gd name="T14" fmla="*/ 109 w 158"/>
                <a:gd name="T15" fmla="*/ 283 h 378"/>
                <a:gd name="T16" fmla="*/ 106 w 158"/>
                <a:gd name="T17" fmla="*/ 292 h 378"/>
                <a:gd name="T18" fmla="*/ 85 w 158"/>
                <a:gd name="T19" fmla="*/ 333 h 378"/>
                <a:gd name="T20" fmla="*/ 74 w 158"/>
                <a:gd name="T21" fmla="*/ 349 h 378"/>
                <a:gd name="T22" fmla="*/ 38 w 158"/>
                <a:gd name="T23" fmla="*/ 375 h 378"/>
                <a:gd name="T24" fmla="*/ 0 w 158"/>
                <a:gd name="T25" fmla="*/ 346 h 378"/>
                <a:gd name="T26" fmla="*/ 17 w 158"/>
                <a:gd name="T27" fmla="*/ 276 h 378"/>
                <a:gd name="T28" fmla="*/ 23 w 158"/>
                <a:gd name="T29" fmla="*/ 260 h 378"/>
                <a:gd name="T30" fmla="*/ 36 w 158"/>
                <a:gd name="T31" fmla="*/ 225 h 378"/>
                <a:gd name="T32" fmla="*/ 40 w 158"/>
                <a:gd name="T33" fmla="*/ 203 h 378"/>
                <a:gd name="T34" fmla="*/ 45 w 158"/>
                <a:gd name="T35" fmla="*/ 185 h 378"/>
                <a:gd name="T36" fmla="*/ 63 w 158"/>
                <a:gd name="T37" fmla="*/ 124 h 378"/>
                <a:gd name="T38" fmla="*/ 93 w 158"/>
                <a:gd name="T39" fmla="*/ 61 h 378"/>
                <a:gd name="T40" fmla="*/ 96 w 158"/>
                <a:gd name="T41" fmla="*/ 52 h 378"/>
                <a:gd name="T42" fmla="*/ 110 w 158"/>
                <a:gd name="T43" fmla="*/ 16 h 378"/>
                <a:gd name="T44" fmla="*/ 143 w 158"/>
                <a:gd name="T45" fmla="*/ 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8" h="378">
                  <a:moveTo>
                    <a:pt x="143" y="1"/>
                  </a:moveTo>
                  <a:cubicBezTo>
                    <a:pt x="142" y="11"/>
                    <a:pt x="141" y="21"/>
                    <a:pt x="139" y="30"/>
                  </a:cubicBezTo>
                  <a:cubicBezTo>
                    <a:pt x="135" y="49"/>
                    <a:pt x="136" y="68"/>
                    <a:pt x="139" y="86"/>
                  </a:cubicBezTo>
                  <a:cubicBezTo>
                    <a:pt x="143" y="112"/>
                    <a:pt x="146" y="138"/>
                    <a:pt x="150" y="164"/>
                  </a:cubicBezTo>
                  <a:cubicBezTo>
                    <a:pt x="150" y="166"/>
                    <a:pt x="150" y="167"/>
                    <a:pt x="151" y="169"/>
                  </a:cubicBezTo>
                  <a:cubicBezTo>
                    <a:pt x="158" y="191"/>
                    <a:pt x="147" y="207"/>
                    <a:pt x="134" y="223"/>
                  </a:cubicBezTo>
                  <a:cubicBezTo>
                    <a:pt x="131" y="226"/>
                    <a:pt x="129" y="231"/>
                    <a:pt x="127" y="235"/>
                  </a:cubicBezTo>
                  <a:cubicBezTo>
                    <a:pt x="121" y="251"/>
                    <a:pt x="115" y="267"/>
                    <a:pt x="109" y="283"/>
                  </a:cubicBezTo>
                  <a:cubicBezTo>
                    <a:pt x="107" y="286"/>
                    <a:pt x="106" y="289"/>
                    <a:pt x="106" y="292"/>
                  </a:cubicBezTo>
                  <a:cubicBezTo>
                    <a:pt x="101" y="307"/>
                    <a:pt x="95" y="321"/>
                    <a:pt x="85" y="333"/>
                  </a:cubicBezTo>
                  <a:cubicBezTo>
                    <a:pt x="80" y="337"/>
                    <a:pt x="78" y="344"/>
                    <a:pt x="74" y="349"/>
                  </a:cubicBezTo>
                  <a:cubicBezTo>
                    <a:pt x="66" y="363"/>
                    <a:pt x="54" y="372"/>
                    <a:pt x="38" y="375"/>
                  </a:cubicBezTo>
                  <a:cubicBezTo>
                    <a:pt x="20" y="378"/>
                    <a:pt x="0" y="364"/>
                    <a:pt x="0" y="346"/>
                  </a:cubicBezTo>
                  <a:cubicBezTo>
                    <a:pt x="0" y="321"/>
                    <a:pt x="6" y="298"/>
                    <a:pt x="17" y="276"/>
                  </a:cubicBezTo>
                  <a:cubicBezTo>
                    <a:pt x="20" y="271"/>
                    <a:pt x="21" y="266"/>
                    <a:pt x="23" y="260"/>
                  </a:cubicBezTo>
                  <a:cubicBezTo>
                    <a:pt x="28" y="248"/>
                    <a:pt x="32" y="237"/>
                    <a:pt x="36" y="225"/>
                  </a:cubicBezTo>
                  <a:cubicBezTo>
                    <a:pt x="38" y="218"/>
                    <a:pt x="39" y="210"/>
                    <a:pt x="40" y="203"/>
                  </a:cubicBezTo>
                  <a:cubicBezTo>
                    <a:pt x="42" y="196"/>
                    <a:pt x="43" y="190"/>
                    <a:pt x="45" y="185"/>
                  </a:cubicBezTo>
                  <a:cubicBezTo>
                    <a:pt x="50" y="164"/>
                    <a:pt x="55" y="144"/>
                    <a:pt x="63" y="124"/>
                  </a:cubicBezTo>
                  <a:cubicBezTo>
                    <a:pt x="72" y="102"/>
                    <a:pt x="83" y="82"/>
                    <a:pt x="93" y="61"/>
                  </a:cubicBezTo>
                  <a:cubicBezTo>
                    <a:pt x="94" y="58"/>
                    <a:pt x="95" y="55"/>
                    <a:pt x="96" y="52"/>
                  </a:cubicBezTo>
                  <a:cubicBezTo>
                    <a:pt x="101" y="40"/>
                    <a:pt x="105" y="28"/>
                    <a:pt x="110" y="16"/>
                  </a:cubicBezTo>
                  <a:cubicBezTo>
                    <a:pt x="116" y="2"/>
                    <a:pt x="128" y="0"/>
                    <a:pt x="143" y="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71476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69776" y="257460"/>
            <a:ext cx="2987824" cy="576263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altLang="ko-KR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منابع</a:t>
            </a:r>
            <a:endParaRPr lang="ko-KR" altLang="en-US" b="1" dirty="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14" y="1059582"/>
            <a:ext cx="1653300" cy="16533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14" y="2787774"/>
            <a:ext cx="1220415" cy="182717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4574" y="3164401"/>
            <a:ext cx="2033226" cy="156718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6187" y="1284892"/>
            <a:ext cx="990000" cy="165375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4660" y="1298300"/>
            <a:ext cx="1327500" cy="16425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6018" y="1059582"/>
            <a:ext cx="1463775" cy="2198404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7376" y="1298300"/>
            <a:ext cx="1760301" cy="1757462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6104" y="3104804"/>
            <a:ext cx="1686376" cy="1686376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1461" y="3192783"/>
            <a:ext cx="2230981" cy="1510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3316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chemeClr val="accent6">
              <a:lumMod val="50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chemeClr val="accent6">
              <a:lumMod val="50000"/>
            </a:schemeClr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chemeClr val="accent6">
              <a:lumMod val="50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chemeClr val="accent6">
              <a:lumMod val="50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chemeClr val="accent6">
              <a:lumMod val="50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chemeClr val="accent6">
              <a:lumMod val="50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chemeClr val="accent6">
              <a:lumMod val="50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chemeClr val="accent6">
              <a:lumMod val="50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chemeClr val="accent6">
              <a:lumMod val="50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chemeClr val="accent6">
              <a:lumMod val="50000"/>
            </a:schemeClr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chemeClr val="accent6">
              <a:lumMod val="50000"/>
            </a:schemeClr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chemeClr val="accent6">
              <a:lumMod val="50000"/>
            </a:schemeClr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chemeClr val="accent6">
              <a:lumMod val="50000"/>
            </a:schemeClr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chemeClr val="accent6">
              <a:lumMod val="50000"/>
            </a:schemeClr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chemeClr val="accent6">
              <a:lumMod val="50000"/>
            </a:schemeClr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chemeClr val="accent6">
              <a:lumMod val="50000"/>
            </a:schemeClr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chemeClr val="accent6">
              <a:lumMod val="50000"/>
            </a:schemeClr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chemeClr val="accent6">
              <a:lumMod val="50000"/>
            </a:schemeClr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chemeClr val="accent6">
              <a:lumMod val="50000"/>
            </a:schemeClr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chemeClr val="accent6">
              <a:lumMod val="50000"/>
            </a:schemeClr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accent6">
              <a:lumMod val="50000"/>
            </a:schemeClr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chemeClr val="accent6">
              <a:lumMod val="50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chemeClr val="accent6">
              <a:lumMod val="50000"/>
            </a:schemeClr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chemeClr val="accent6">
              <a:lumMod val="50000"/>
            </a:schemeClr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accent6">
              <a:lumMod val="50000"/>
            </a:schemeClr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chemeClr val="accent6">
              <a:lumMod val="50000"/>
            </a:schemeClr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chemeClr val="accent6">
              <a:lumMod val="50000"/>
            </a:schemeClr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accent6">
              <a:lumMod val="50000"/>
            </a:schemeClr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chemeClr val="accent6">
              <a:lumMod val="50000"/>
            </a:schemeClr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chemeClr val="accent6">
              <a:lumMod val="50000"/>
            </a:schemeClr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chemeClr val="accent6">
              <a:lumMod val="50000"/>
            </a:schemeClr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accent6">
              <a:lumMod val="50000"/>
            </a:schemeClr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chemeClr val="accent6">
              <a:lumMod val="50000"/>
            </a:schemeClr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chemeClr val="accent6">
              <a:lumMod val="50000"/>
            </a:schemeClr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chemeClr val="accent6">
              <a:lumMod val="50000"/>
            </a:schemeClr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chemeClr val="accent6">
              <a:lumMod val="50000"/>
            </a:schemeClr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accent6">
              <a:lumMod val="50000"/>
            </a:schemeClr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accent6">
              <a:lumMod val="50000"/>
            </a:schemeClr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chemeClr val="accent6">
              <a:lumMod val="50000"/>
            </a:schemeClr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chemeClr val="accent6">
              <a:lumMod val="50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chemeClr val="accent6">
              <a:lumMod val="50000"/>
            </a:schemeClr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chemeClr val="accent6">
              <a:lumMod val="50000"/>
            </a:schemeClr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chemeClr val="accent6">
              <a:lumMod val="50000"/>
            </a:schemeClr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chemeClr val="accent6">
              <a:lumMod val="50000"/>
            </a:schemeClr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chemeClr val="accent6">
              <a:lumMod val="50000"/>
            </a:schemeClr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accent6">
              <a:lumMod val="50000"/>
            </a:schemeClr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chemeClr val="accent6">
              <a:lumMod val="50000"/>
            </a:schemeClr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chemeClr val="accent6">
              <a:lumMod val="50000"/>
            </a:schemeClr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chemeClr val="accent6">
              <a:lumMod val="50000"/>
            </a:schemeClr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accent6">
              <a:lumMod val="50000"/>
            </a:schemeClr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chemeClr val="accent6">
              <a:lumMod val="50000"/>
            </a:schemeClr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chemeClr val="accent6">
              <a:lumMod val="50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chemeClr val="accent6">
              <a:lumMod val="50000"/>
            </a:schemeClr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66524" y="222686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4860032" y="2584778"/>
            <a:ext cx="792025" cy="792025"/>
          </a:xfrm>
          <a:prstGeom prst="ellipse">
            <a:avLst/>
          </a:prstGeom>
          <a:solidFill>
            <a:schemeClr val="accent2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237232" y="2584778"/>
            <a:ext cx="792025" cy="792025"/>
          </a:xfrm>
          <a:prstGeom prst="ellipse">
            <a:avLst/>
          </a:prstGeom>
          <a:solidFill>
            <a:schemeClr val="accent4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7614432" y="2584778"/>
            <a:ext cx="792025" cy="792025"/>
          </a:xfrm>
          <a:prstGeom prst="ellipse">
            <a:avLst/>
          </a:prstGeom>
          <a:solidFill>
            <a:schemeClr val="accent2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6" name="Oval 21"/>
          <p:cNvSpPr>
            <a:spLocks noChangeAspect="1"/>
          </p:cNvSpPr>
          <p:nvPr/>
        </p:nvSpPr>
        <p:spPr>
          <a:xfrm>
            <a:off x="5044600" y="2767580"/>
            <a:ext cx="422887" cy="42641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8" name="Rectangle 16"/>
          <p:cNvSpPr/>
          <p:nvPr/>
        </p:nvSpPr>
        <p:spPr>
          <a:xfrm rot="2700000">
            <a:off x="7859475" y="2710130"/>
            <a:ext cx="301939" cy="541320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9" name="Rectangle 9"/>
          <p:cNvSpPr/>
          <p:nvPr/>
        </p:nvSpPr>
        <p:spPr>
          <a:xfrm>
            <a:off x="6443237" y="2802927"/>
            <a:ext cx="380015" cy="35572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19001" y="1328428"/>
            <a:ext cx="4248472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6099" y="338725"/>
            <a:ext cx="21602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PPT </a:t>
            </a:r>
            <a:r>
              <a:rPr lang="fa-IR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رایگان</a:t>
            </a:r>
          </a:p>
          <a:p>
            <a:pPr algn="r" rtl="1"/>
            <a:r>
              <a:rPr lang="fa-IR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برای افزودن عنوان کلیک کنید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4652389" y="3664379"/>
            <a:ext cx="1377198" cy="676219"/>
            <a:chOff x="1472558" y="998559"/>
            <a:chExt cx="2691829" cy="676219"/>
          </a:xfrm>
        </p:grpSpPr>
        <p:sp>
          <p:nvSpPr>
            <p:cNvPr id="26" name="TextBox 25"/>
            <p:cNvSpPr txBox="1"/>
            <p:nvPr/>
          </p:nvSpPr>
          <p:spPr>
            <a:xfrm>
              <a:off x="1472558" y="1213113"/>
              <a:ext cx="23597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 latinLnBrk="0">
                <a:defRPr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با متن خودت جایگزین شد</a:t>
              </a:r>
              <a:endParaRPr lang="en-JM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472558" y="998559"/>
              <a:ext cx="26918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029588" y="3664379"/>
            <a:ext cx="1377199" cy="676219"/>
            <a:chOff x="1472556" y="998559"/>
            <a:chExt cx="2691831" cy="676219"/>
          </a:xfrm>
        </p:grpSpPr>
        <p:sp>
          <p:nvSpPr>
            <p:cNvPr id="32" name="TextBox 31"/>
            <p:cNvSpPr txBox="1"/>
            <p:nvPr/>
          </p:nvSpPr>
          <p:spPr>
            <a:xfrm>
              <a:off x="1472558" y="1213113"/>
              <a:ext cx="23597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 latinLnBrk="0">
                <a:defRPr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با متن خودت جایگزین شد</a:t>
              </a:r>
              <a:endParaRPr lang="en-JM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72556" y="998559"/>
              <a:ext cx="26918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406788" y="3664379"/>
            <a:ext cx="1413683" cy="692497"/>
            <a:chOff x="1472558" y="998559"/>
            <a:chExt cx="2359771" cy="692497"/>
          </a:xfrm>
        </p:grpSpPr>
        <p:sp>
          <p:nvSpPr>
            <p:cNvPr id="38" name="TextBox 37"/>
            <p:cNvSpPr txBox="1"/>
            <p:nvPr/>
          </p:nvSpPr>
          <p:spPr>
            <a:xfrm>
              <a:off x="1644798" y="1229391"/>
              <a:ext cx="20152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 latinLnBrk="0">
                <a:defRPr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با متن خودت جایگزین شد</a:t>
              </a:r>
              <a:endParaRPr lang="en-JM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472558" y="998559"/>
              <a:ext cx="23597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خوش آمدی!!</a:t>
            </a:r>
            <a:endParaRPr lang="ko-KR" altLang="en-US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این متن را می توان با متن خود جایگزین کرد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" name="Elipse 5"/>
          <p:cNvSpPr/>
          <p:nvPr/>
        </p:nvSpPr>
        <p:spPr>
          <a:xfrm>
            <a:off x="862853" y="1240644"/>
            <a:ext cx="3222556" cy="3222556"/>
          </a:xfrm>
          <a:prstGeom prst="ellipse">
            <a:avLst/>
          </a:prstGeom>
          <a:solidFill>
            <a:srgbClr val="0DD2D9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DD85E09-FE41-5201-D978-D7373E40814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77951" y="1836738"/>
            <a:ext cx="2190750" cy="2190750"/>
            <a:chOff x="868" y="1157"/>
            <a:chExt cx="1380" cy="138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B05C2292-4612-56EF-77DF-A838F9A58D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6" y="1157"/>
              <a:ext cx="712" cy="701"/>
            </a:xfrm>
            <a:custGeom>
              <a:avLst/>
              <a:gdLst>
                <a:gd name="T0" fmla="*/ 1239 w 1239"/>
                <a:gd name="T1" fmla="*/ 652 h 1219"/>
                <a:gd name="T2" fmla="*/ 1211 w 1239"/>
                <a:gd name="T3" fmla="*/ 782 h 1219"/>
                <a:gd name="T4" fmla="*/ 598 w 1239"/>
                <a:gd name="T5" fmla="*/ 1199 h 1219"/>
                <a:gd name="T6" fmla="*/ 44 w 1239"/>
                <a:gd name="T7" fmla="*/ 679 h 1219"/>
                <a:gd name="T8" fmla="*/ 545 w 1239"/>
                <a:gd name="T9" fmla="*/ 7 h 1219"/>
                <a:gd name="T10" fmla="*/ 587 w 1239"/>
                <a:gd name="T11" fmla="*/ 0 h 1219"/>
                <a:gd name="T12" fmla="*/ 691 w 1239"/>
                <a:gd name="T13" fmla="*/ 0 h 1219"/>
                <a:gd name="T14" fmla="*/ 705 w 1239"/>
                <a:gd name="T15" fmla="*/ 3 h 1219"/>
                <a:gd name="T16" fmla="*/ 1216 w 1239"/>
                <a:gd name="T17" fmla="*/ 433 h 1219"/>
                <a:gd name="T18" fmla="*/ 1239 w 1239"/>
                <a:gd name="T19" fmla="*/ 548 h 1219"/>
                <a:gd name="T20" fmla="*/ 1239 w 1239"/>
                <a:gd name="T21" fmla="*/ 652 h 1219"/>
                <a:gd name="T22" fmla="*/ 639 w 1239"/>
                <a:gd name="T23" fmla="*/ 1120 h 1219"/>
                <a:gd name="T24" fmla="*/ 1159 w 1239"/>
                <a:gd name="T25" fmla="*/ 602 h 1219"/>
                <a:gd name="T26" fmla="*/ 639 w 1239"/>
                <a:gd name="T27" fmla="*/ 80 h 1219"/>
                <a:gd name="T28" fmla="*/ 120 w 1239"/>
                <a:gd name="T29" fmla="*/ 599 h 1219"/>
                <a:gd name="T30" fmla="*/ 639 w 1239"/>
                <a:gd name="T31" fmla="*/ 1120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9" h="1219">
                  <a:moveTo>
                    <a:pt x="1239" y="652"/>
                  </a:moveTo>
                  <a:cubicBezTo>
                    <a:pt x="1230" y="695"/>
                    <a:pt x="1224" y="740"/>
                    <a:pt x="1211" y="782"/>
                  </a:cubicBezTo>
                  <a:cubicBezTo>
                    <a:pt x="1130" y="1044"/>
                    <a:pt x="871" y="1219"/>
                    <a:pt x="598" y="1199"/>
                  </a:cubicBezTo>
                  <a:cubicBezTo>
                    <a:pt x="313" y="1178"/>
                    <a:pt x="84" y="963"/>
                    <a:pt x="44" y="679"/>
                  </a:cubicBezTo>
                  <a:cubicBezTo>
                    <a:pt x="0" y="360"/>
                    <a:pt x="228" y="55"/>
                    <a:pt x="545" y="7"/>
                  </a:cubicBezTo>
                  <a:cubicBezTo>
                    <a:pt x="559" y="5"/>
                    <a:pt x="573" y="3"/>
                    <a:pt x="587" y="0"/>
                  </a:cubicBezTo>
                  <a:cubicBezTo>
                    <a:pt x="622" y="0"/>
                    <a:pt x="657" y="0"/>
                    <a:pt x="691" y="0"/>
                  </a:cubicBezTo>
                  <a:cubicBezTo>
                    <a:pt x="696" y="1"/>
                    <a:pt x="700" y="3"/>
                    <a:pt x="705" y="3"/>
                  </a:cubicBezTo>
                  <a:cubicBezTo>
                    <a:pt x="945" y="29"/>
                    <a:pt x="1151" y="201"/>
                    <a:pt x="1216" y="433"/>
                  </a:cubicBezTo>
                  <a:cubicBezTo>
                    <a:pt x="1226" y="471"/>
                    <a:pt x="1232" y="510"/>
                    <a:pt x="1239" y="548"/>
                  </a:cubicBezTo>
                  <a:cubicBezTo>
                    <a:pt x="1239" y="583"/>
                    <a:pt x="1239" y="617"/>
                    <a:pt x="1239" y="652"/>
                  </a:cubicBezTo>
                  <a:close/>
                  <a:moveTo>
                    <a:pt x="639" y="1120"/>
                  </a:moveTo>
                  <a:cubicBezTo>
                    <a:pt x="925" y="1120"/>
                    <a:pt x="1159" y="887"/>
                    <a:pt x="1159" y="602"/>
                  </a:cubicBezTo>
                  <a:cubicBezTo>
                    <a:pt x="1160" y="314"/>
                    <a:pt x="927" y="80"/>
                    <a:pt x="639" y="80"/>
                  </a:cubicBezTo>
                  <a:cubicBezTo>
                    <a:pt x="354" y="80"/>
                    <a:pt x="120" y="314"/>
                    <a:pt x="120" y="599"/>
                  </a:cubicBezTo>
                  <a:cubicBezTo>
                    <a:pt x="119" y="886"/>
                    <a:pt x="352" y="1120"/>
                    <a:pt x="639" y="11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1302DE0D-910D-498A-D817-E38876CBF3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8" y="1830"/>
              <a:ext cx="712" cy="707"/>
            </a:xfrm>
            <a:custGeom>
              <a:avLst/>
              <a:gdLst>
                <a:gd name="T0" fmla="*/ 0 w 1237"/>
                <a:gd name="T1" fmla="*/ 577 h 1229"/>
                <a:gd name="T2" fmla="*/ 28 w 1237"/>
                <a:gd name="T3" fmla="*/ 451 h 1229"/>
                <a:gd name="T4" fmla="*/ 540 w 1237"/>
                <a:gd name="T5" fmla="*/ 32 h 1229"/>
                <a:gd name="T6" fmla="*/ 1196 w 1237"/>
                <a:gd name="T7" fmla="*/ 552 h 1229"/>
                <a:gd name="T8" fmla="*/ 680 w 1237"/>
                <a:gd name="T9" fmla="*/ 1224 h 1229"/>
                <a:gd name="T10" fmla="*/ 652 w 1237"/>
                <a:gd name="T11" fmla="*/ 1229 h 1229"/>
                <a:gd name="T12" fmla="*/ 548 w 1237"/>
                <a:gd name="T13" fmla="*/ 1229 h 1229"/>
                <a:gd name="T14" fmla="*/ 535 w 1237"/>
                <a:gd name="T15" fmla="*/ 1226 h 1229"/>
                <a:gd name="T16" fmla="*/ 29 w 1237"/>
                <a:gd name="T17" fmla="*/ 809 h 1229"/>
                <a:gd name="T18" fmla="*/ 0 w 1237"/>
                <a:gd name="T19" fmla="*/ 681 h 1229"/>
                <a:gd name="T20" fmla="*/ 0 w 1237"/>
                <a:gd name="T21" fmla="*/ 577 h 1229"/>
                <a:gd name="T22" fmla="*/ 1120 w 1237"/>
                <a:gd name="T23" fmla="*/ 630 h 1229"/>
                <a:gd name="T24" fmla="*/ 601 w 1237"/>
                <a:gd name="T25" fmla="*/ 109 h 1229"/>
                <a:gd name="T26" fmla="*/ 81 w 1237"/>
                <a:gd name="T27" fmla="*/ 627 h 1229"/>
                <a:gd name="T28" fmla="*/ 601 w 1237"/>
                <a:gd name="T29" fmla="*/ 1149 h 1229"/>
                <a:gd name="T30" fmla="*/ 1120 w 1237"/>
                <a:gd name="T31" fmla="*/ 630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7" h="1229">
                  <a:moveTo>
                    <a:pt x="0" y="577"/>
                  </a:moveTo>
                  <a:cubicBezTo>
                    <a:pt x="10" y="535"/>
                    <a:pt x="16" y="492"/>
                    <a:pt x="28" y="451"/>
                  </a:cubicBezTo>
                  <a:cubicBezTo>
                    <a:pt x="98" y="221"/>
                    <a:pt x="301" y="56"/>
                    <a:pt x="540" y="32"/>
                  </a:cubicBezTo>
                  <a:cubicBezTo>
                    <a:pt x="864" y="0"/>
                    <a:pt x="1156" y="231"/>
                    <a:pt x="1196" y="552"/>
                  </a:cubicBezTo>
                  <a:cubicBezTo>
                    <a:pt x="1237" y="881"/>
                    <a:pt x="1007" y="1180"/>
                    <a:pt x="680" y="1224"/>
                  </a:cubicBezTo>
                  <a:cubicBezTo>
                    <a:pt x="671" y="1226"/>
                    <a:pt x="662" y="1227"/>
                    <a:pt x="652" y="1229"/>
                  </a:cubicBezTo>
                  <a:cubicBezTo>
                    <a:pt x="618" y="1229"/>
                    <a:pt x="583" y="1229"/>
                    <a:pt x="548" y="1229"/>
                  </a:cubicBezTo>
                  <a:cubicBezTo>
                    <a:pt x="544" y="1228"/>
                    <a:pt x="540" y="1226"/>
                    <a:pt x="535" y="1226"/>
                  </a:cubicBezTo>
                  <a:cubicBezTo>
                    <a:pt x="282" y="1189"/>
                    <a:pt x="113" y="1050"/>
                    <a:pt x="29" y="809"/>
                  </a:cubicBezTo>
                  <a:cubicBezTo>
                    <a:pt x="14" y="768"/>
                    <a:pt x="10" y="724"/>
                    <a:pt x="0" y="681"/>
                  </a:cubicBezTo>
                  <a:cubicBezTo>
                    <a:pt x="0" y="646"/>
                    <a:pt x="0" y="612"/>
                    <a:pt x="0" y="577"/>
                  </a:cubicBezTo>
                  <a:close/>
                  <a:moveTo>
                    <a:pt x="1120" y="630"/>
                  </a:moveTo>
                  <a:cubicBezTo>
                    <a:pt x="1120" y="343"/>
                    <a:pt x="888" y="109"/>
                    <a:pt x="601" y="109"/>
                  </a:cubicBezTo>
                  <a:cubicBezTo>
                    <a:pt x="315" y="109"/>
                    <a:pt x="81" y="342"/>
                    <a:pt x="81" y="627"/>
                  </a:cubicBezTo>
                  <a:cubicBezTo>
                    <a:pt x="80" y="915"/>
                    <a:pt x="313" y="1149"/>
                    <a:pt x="601" y="1149"/>
                  </a:cubicBezTo>
                  <a:cubicBezTo>
                    <a:pt x="886" y="1149"/>
                    <a:pt x="1120" y="915"/>
                    <a:pt x="1120" y="6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46F53D23-0A6C-B485-99D7-0DA158BE7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" y="1294"/>
              <a:ext cx="509" cy="488"/>
            </a:xfrm>
            <a:custGeom>
              <a:avLst/>
              <a:gdLst>
                <a:gd name="T0" fmla="*/ 165 w 886"/>
                <a:gd name="T1" fmla="*/ 686 h 848"/>
                <a:gd name="T2" fmla="*/ 242 w 886"/>
                <a:gd name="T3" fmla="*/ 368 h 848"/>
                <a:gd name="T4" fmla="*/ 746 w 886"/>
                <a:gd name="T5" fmla="*/ 9 h 848"/>
                <a:gd name="T6" fmla="*/ 834 w 886"/>
                <a:gd name="T7" fmla="*/ 1 h 848"/>
                <a:gd name="T8" fmla="*/ 886 w 886"/>
                <a:gd name="T9" fmla="*/ 40 h 848"/>
                <a:gd name="T10" fmla="*/ 835 w 886"/>
                <a:gd name="T11" fmla="*/ 81 h 848"/>
                <a:gd name="T12" fmla="*/ 268 w 886"/>
                <a:gd name="T13" fmla="*/ 520 h 848"/>
                <a:gd name="T14" fmla="*/ 246 w 886"/>
                <a:gd name="T15" fmla="*/ 686 h 848"/>
                <a:gd name="T16" fmla="*/ 270 w 886"/>
                <a:gd name="T17" fmla="*/ 656 h 848"/>
                <a:gd name="T18" fmla="*/ 332 w 886"/>
                <a:gd name="T19" fmla="*/ 578 h 848"/>
                <a:gd name="T20" fmla="*/ 390 w 886"/>
                <a:gd name="T21" fmla="*/ 570 h 848"/>
                <a:gd name="T22" fmla="*/ 395 w 886"/>
                <a:gd name="T23" fmla="*/ 628 h 848"/>
                <a:gd name="T24" fmla="*/ 238 w 886"/>
                <a:gd name="T25" fmla="*/ 825 h 848"/>
                <a:gd name="T26" fmla="*/ 173 w 886"/>
                <a:gd name="T27" fmla="*/ 824 h 848"/>
                <a:gd name="T28" fmla="*/ 17 w 886"/>
                <a:gd name="T29" fmla="*/ 629 h 848"/>
                <a:gd name="T30" fmla="*/ 20 w 886"/>
                <a:gd name="T31" fmla="*/ 570 h 848"/>
                <a:gd name="T32" fmla="*/ 79 w 886"/>
                <a:gd name="T33" fmla="*/ 579 h 848"/>
                <a:gd name="T34" fmla="*/ 144 w 886"/>
                <a:gd name="T35" fmla="*/ 660 h 848"/>
                <a:gd name="T36" fmla="*/ 165 w 886"/>
                <a:gd name="T37" fmla="*/ 686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6" h="848">
                  <a:moveTo>
                    <a:pt x="165" y="686"/>
                  </a:moveTo>
                  <a:cubicBezTo>
                    <a:pt x="166" y="569"/>
                    <a:pt x="190" y="465"/>
                    <a:pt x="242" y="368"/>
                  </a:cubicBezTo>
                  <a:cubicBezTo>
                    <a:pt x="351" y="167"/>
                    <a:pt x="519" y="46"/>
                    <a:pt x="746" y="9"/>
                  </a:cubicBezTo>
                  <a:cubicBezTo>
                    <a:pt x="775" y="4"/>
                    <a:pt x="804" y="2"/>
                    <a:pt x="834" y="1"/>
                  </a:cubicBezTo>
                  <a:cubicBezTo>
                    <a:pt x="866" y="0"/>
                    <a:pt x="885" y="15"/>
                    <a:pt x="886" y="40"/>
                  </a:cubicBezTo>
                  <a:cubicBezTo>
                    <a:pt x="886" y="66"/>
                    <a:pt x="868" y="81"/>
                    <a:pt x="835" y="81"/>
                  </a:cubicBezTo>
                  <a:cubicBezTo>
                    <a:pt x="571" y="86"/>
                    <a:pt x="339" y="265"/>
                    <a:pt x="268" y="520"/>
                  </a:cubicBezTo>
                  <a:cubicBezTo>
                    <a:pt x="253" y="572"/>
                    <a:pt x="246" y="625"/>
                    <a:pt x="246" y="686"/>
                  </a:cubicBezTo>
                  <a:cubicBezTo>
                    <a:pt x="256" y="673"/>
                    <a:pt x="263" y="665"/>
                    <a:pt x="270" y="656"/>
                  </a:cubicBezTo>
                  <a:cubicBezTo>
                    <a:pt x="291" y="630"/>
                    <a:pt x="311" y="604"/>
                    <a:pt x="332" y="578"/>
                  </a:cubicBezTo>
                  <a:cubicBezTo>
                    <a:pt x="349" y="558"/>
                    <a:pt x="372" y="555"/>
                    <a:pt x="390" y="570"/>
                  </a:cubicBezTo>
                  <a:cubicBezTo>
                    <a:pt x="409" y="584"/>
                    <a:pt x="411" y="608"/>
                    <a:pt x="395" y="628"/>
                  </a:cubicBezTo>
                  <a:cubicBezTo>
                    <a:pt x="343" y="694"/>
                    <a:pt x="291" y="760"/>
                    <a:pt x="238" y="825"/>
                  </a:cubicBezTo>
                  <a:cubicBezTo>
                    <a:pt x="219" y="848"/>
                    <a:pt x="192" y="848"/>
                    <a:pt x="173" y="824"/>
                  </a:cubicBezTo>
                  <a:cubicBezTo>
                    <a:pt x="120" y="760"/>
                    <a:pt x="68" y="694"/>
                    <a:pt x="17" y="629"/>
                  </a:cubicBezTo>
                  <a:cubicBezTo>
                    <a:pt x="0" y="609"/>
                    <a:pt x="2" y="585"/>
                    <a:pt x="20" y="570"/>
                  </a:cubicBezTo>
                  <a:cubicBezTo>
                    <a:pt x="38" y="555"/>
                    <a:pt x="62" y="558"/>
                    <a:pt x="79" y="579"/>
                  </a:cubicBezTo>
                  <a:cubicBezTo>
                    <a:pt x="101" y="606"/>
                    <a:pt x="123" y="633"/>
                    <a:pt x="144" y="660"/>
                  </a:cubicBezTo>
                  <a:cubicBezTo>
                    <a:pt x="150" y="667"/>
                    <a:pt x="156" y="674"/>
                    <a:pt x="165" y="6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F4B8597D-3B22-F1C6-7CE1-D831C91F2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" y="1911"/>
              <a:ext cx="509" cy="488"/>
            </a:xfrm>
            <a:custGeom>
              <a:avLst/>
              <a:gdLst>
                <a:gd name="T0" fmla="*/ 636 w 885"/>
                <a:gd name="T1" fmla="*/ 168 h 848"/>
                <a:gd name="T2" fmla="*/ 567 w 885"/>
                <a:gd name="T3" fmla="*/ 255 h 848"/>
                <a:gd name="T4" fmla="*/ 554 w 885"/>
                <a:gd name="T5" fmla="*/ 270 h 848"/>
                <a:gd name="T6" fmla="*/ 496 w 885"/>
                <a:gd name="T7" fmla="*/ 280 h 848"/>
                <a:gd name="T8" fmla="*/ 492 w 885"/>
                <a:gd name="T9" fmla="*/ 220 h 848"/>
                <a:gd name="T10" fmla="*/ 564 w 885"/>
                <a:gd name="T11" fmla="*/ 129 h 848"/>
                <a:gd name="T12" fmla="*/ 645 w 885"/>
                <a:gd name="T13" fmla="*/ 28 h 848"/>
                <a:gd name="T14" fmla="*/ 715 w 885"/>
                <a:gd name="T15" fmla="*/ 27 h 848"/>
                <a:gd name="T16" fmla="*/ 870 w 885"/>
                <a:gd name="T17" fmla="*/ 221 h 848"/>
                <a:gd name="T18" fmla="*/ 870 w 885"/>
                <a:gd name="T19" fmla="*/ 275 h 848"/>
                <a:gd name="T20" fmla="*/ 820 w 885"/>
                <a:gd name="T21" fmla="*/ 283 h 848"/>
                <a:gd name="T22" fmla="*/ 803 w 885"/>
                <a:gd name="T23" fmla="*/ 266 h 848"/>
                <a:gd name="T24" fmla="*/ 723 w 885"/>
                <a:gd name="T25" fmla="*/ 166 h 848"/>
                <a:gd name="T26" fmla="*/ 713 w 885"/>
                <a:gd name="T27" fmla="*/ 269 h 848"/>
                <a:gd name="T28" fmla="*/ 270 w 885"/>
                <a:gd name="T29" fmla="*/ 808 h 848"/>
                <a:gd name="T30" fmla="*/ 49 w 885"/>
                <a:gd name="T31" fmla="*/ 848 h 848"/>
                <a:gd name="T32" fmla="*/ 0 w 885"/>
                <a:gd name="T33" fmla="*/ 807 h 848"/>
                <a:gd name="T34" fmla="*/ 48 w 885"/>
                <a:gd name="T35" fmla="*/ 768 h 848"/>
                <a:gd name="T36" fmla="*/ 631 w 885"/>
                <a:gd name="T37" fmla="*/ 273 h 848"/>
                <a:gd name="T38" fmla="*/ 642 w 885"/>
                <a:gd name="T39" fmla="*/ 170 h 848"/>
                <a:gd name="T40" fmla="*/ 636 w 885"/>
                <a:gd name="T41" fmla="*/ 168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5" h="848">
                  <a:moveTo>
                    <a:pt x="636" y="168"/>
                  </a:moveTo>
                  <a:cubicBezTo>
                    <a:pt x="613" y="197"/>
                    <a:pt x="590" y="226"/>
                    <a:pt x="567" y="255"/>
                  </a:cubicBezTo>
                  <a:cubicBezTo>
                    <a:pt x="563" y="260"/>
                    <a:pt x="559" y="265"/>
                    <a:pt x="554" y="270"/>
                  </a:cubicBezTo>
                  <a:cubicBezTo>
                    <a:pt x="537" y="290"/>
                    <a:pt x="515" y="294"/>
                    <a:pt x="496" y="280"/>
                  </a:cubicBezTo>
                  <a:cubicBezTo>
                    <a:pt x="477" y="265"/>
                    <a:pt x="475" y="241"/>
                    <a:pt x="492" y="220"/>
                  </a:cubicBezTo>
                  <a:cubicBezTo>
                    <a:pt x="515" y="189"/>
                    <a:pt x="540" y="159"/>
                    <a:pt x="564" y="129"/>
                  </a:cubicBezTo>
                  <a:cubicBezTo>
                    <a:pt x="591" y="95"/>
                    <a:pt x="618" y="62"/>
                    <a:pt x="645" y="28"/>
                  </a:cubicBezTo>
                  <a:cubicBezTo>
                    <a:pt x="667" y="1"/>
                    <a:pt x="694" y="0"/>
                    <a:pt x="715" y="27"/>
                  </a:cubicBezTo>
                  <a:cubicBezTo>
                    <a:pt x="767" y="92"/>
                    <a:pt x="819" y="156"/>
                    <a:pt x="870" y="221"/>
                  </a:cubicBezTo>
                  <a:cubicBezTo>
                    <a:pt x="885" y="239"/>
                    <a:pt x="884" y="260"/>
                    <a:pt x="870" y="275"/>
                  </a:cubicBezTo>
                  <a:cubicBezTo>
                    <a:pt x="857" y="289"/>
                    <a:pt x="836" y="293"/>
                    <a:pt x="820" y="283"/>
                  </a:cubicBezTo>
                  <a:cubicBezTo>
                    <a:pt x="814" y="278"/>
                    <a:pt x="808" y="272"/>
                    <a:pt x="803" y="266"/>
                  </a:cubicBezTo>
                  <a:cubicBezTo>
                    <a:pt x="777" y="233"/>
                    <a:pt x="751" y="201"/>
                    <a:pt x="723" y="166"/>
                  </a:cubicBezTo>
                  <a:cubicBezTo>
                    <a:pt x="720" y="202"/>
                    <a:pt x="718" y="236"/>
                    <a:pt x="713" y="269"/>
                  </a:cubicBezTo>
                  <a:cubicBezTo>
                    <a:pt x="666" y="532"/>
                    <a:pt x="518" y="711"/>
                    <a:pt x="270" y="808"/>
                  </a:cubicBezTo>
                  <a:cubicBezTo>
                    <a:pt x="199" y="836"/>
                    <a:pt x="125" y="847"/>
                    <a:pt x="49" y="848"/>
                  </a:cubicBezTo>
                  <a:cubicBezTo>
                    <a:pt x="19" y="848"/>
                    <a:pt x="0" y="833"/>
                    <a:pt x="0" y="807"/>
                  </a:cubicBezTo>
                  <a:cubicBezTo>
                    <a:pt x="1" y="783"/>
                    <a:pt x="19" y="768"/>
                    <a:pt x="48" y="768"/>
                  </a:cubicBezTo>
                  <a:cubicBezTo>
                    <a:pt x="338" y="762"/>
                    <a:pt x="577" y="559"/>
                    <a:pt x="631" y="273"/>
                  </a:cubicBezTo>
                  <a:cubicBezTo>
                    <a:pt x="637" y="239"/>
                    <a:pt x="639" y="205"/>
                    <a:pt x="642" y="170"/>
                  </a:cubicBezTo>
                  <a:cubicBezTo>
                    <a:pt x="640" y="170"/>
                    <a:pt x="638" y="169"/>
                    <a:pt x="636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5452D79F-5D53-D97C-6940-B79C0C4890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9" y="1295"/>
              <a:ext cx="371" cy="463"/>
            </a:xfrm>
            <a:custGeom>
              <a:avLst/>
              <a:gdLst>
                <a:gd name="T0" fmla="*/ 441 w 644"/>
                <a:gd name="T1" fmla="*/ 511 h 806"/>
                <a:gd name="T2" fmla="*/ 441 w 644"/>
                <a:gd name="T3" fmla="*/ 678 h 806"/>
                <a:gd name="T4" fmla="*/ 334 w 644"/>
                <a:gd name="T5" fmla="*/ 800 h 806"/>
                <a:gd name="T6" fmla="*/ 203 w 644"/>
                <a:gd name="T7" fmla="*/ 702 h 806"/>
                <a:gd name="T8" fmla="*/ 200 w 644"/>
                <a:gd name="T9" fmla="*/ 638 h 806"/>
                <a:gd name="T10" fmla="*/ 201 w 644"/>
                <a:gd name="T11" fmla="*/ 524 h 806"/>
                <a:gd name="T12" fmla="*/ 188 w 644"/>
                <a:gd name="T13" fmla="*/ 506 h 806"/>
                <a:gd name="T14" fmla="*/ 0 w 644"/>
                <a:gd name="T15" fmla="*/ 238 h 806"/>
                <a:gd name="T16" fmla="*/ 0 w 644"/>
                <a:gd name="T17" fmla="*/ 120 h 806"/>
                <a:gd name="T18" fmla="*/ 121 w 644"/>
                <a:gd name="T19" fmla="*/ 0 h 806"/>
                <a:gd name="T20" fmla="*/ 241 w 644"/>
                <a:gd name="T21" fmla="*/ 121 h 806"/>
                <a:gd name="T22" fmla="*/ 241 w 644"/>
                <a:gd name="T23" fmla="*/ 235 h 806"/>
                <a:gd name="T24" fmla="*/ 284 w 644"/>
                <a:gd name="T25" fmla="*/ 280 h 806"/>
                <a:gd name="T26" fmla="*/ 358 w 644"/>
                <a:gd name="T27" fmla="*/ 280 h 806"/>
                <a:gd name="T28" fmla="*/ 400 w 644"/>
                <a:gd name="T29" fmla="*/ 238 h 806"/>
                <a:gd name="T30" fmla="*/ 400 w 644"/>
                <a:gd name="T31" fmla="*/ 124 h 806"/>
                <a:gd name="T32" fmla="*/ 520 w 644"/>
                <a:gd name="T33" fmla="*/ 0 h 806"/>
                <a:gd name="T34" fmla="*/ 640 w 644"/>
                <a:gd name="T35" fmla="*/ 124 h 806"/>
                <a:gd name="T36" fmla="*/ 636 w 644"/>
                <a:gd name="T37" fmla="*/ 280 h 806"/>
                <a:gd name="T38" fmla="*/ 448 w 644"/>
                <a:gd name="T39" fmla="*/ 508 h 806"/>
                <a:gd name="T40" fmla="*/ 441 w 644"/>
                <a:gd name="T41" fmla="*/ 511 h 806"/>
                <a:gd name="T42" fmla="*/ 281 w 644"/>
                <a:gd name="T43" fmla="*/ 577 h 806"/>
                <a:gd name="T44" fmla="*/ 281 w 644"/>
                <a:gd name="T45" fmla="*/ 673 h 806"/>
                <a:gd name="T46" fmla="*/ 321 w 644"/>
                <a:gd name="T47" fmla="*/ 720 h 806"/>
                <a:gd name="T48" fmla="*/ 360 w 644"/>
                <a:gd name="T49" fmla="*/ 672 h 806"/>
                <a:gd name="T50" fmla="*/ 360 w 644"/>
                <a:gd name="T51" fmla="*/ 482 h 806"/>
                <a:gd name="T52" fmla="*/ 400 w 644"/>
                <a:gd name="T53" fmla="*/ 436 h 806"/>
                <a:gd name="T54" fmla="*/ 551 w 644"/>
                <a:gd name="T55" fmla="*/ 294 h 806"/>
                <a:gd name="T56" fmla="*/ 560 w 644"/>
                <a:gd name="T57" fmla="*/ 125 h 806"/>
                <a:gd name="T58" fmla="*/ 520 w 644"/>
                <a:gd name="T59" fmla="*/ 80 h 806"/>
                <a:gd name="T60" fmla="*/ 481 w 644"/>
                <a:gd name="T61" fmla="*/ 126 h 806"/>
                <a:gd name="T62" fmla="*/ 480 w 644"/>
                <a:gd name="T63" fmla="*/ 246 h 806"/>
                <a:gd name="T64" fmla="*/ 364 w 644"/>
                <a:gd name="T65" fmla="*/ 360 h 806"/>
                <a:gd name="T66" fmla="*/ 280 w 644"/>
                <a:gd name="T67" fmla="*/ 360 h 806"/>
                <a:gd name="T68" fmla="*/ 160 w 644"/>
                <a:gd name="T69" fmla="*/ 240 h 806"/>
                <a:gd name="T70" fmla="*/ 160 w 644"/>
                <a:gd name="T71" fmla="*/ 126 h 806"/>
                <a:gd name="T72" fmla="*/ 121 w 644"/>
                <a:gd name="T73" fmla="*/ 80 h 806"/>
                <a:gd name="T74" fmla="*/ 81 w 644"/>
                <a:gd name="T75" fmla="*/ 125 h 806"/>
                <a:gd name="T76" fmla="*/ 81 w 644"/>
                <a:gd name="T77" fmla="*/ 241 h 806"/>
                <a:gd name="T78" fmla="*/ 243 w 644"/>
                <a:gd name="T79" fmla="*/ 437 h 806"/>
                <a:gd name="T80" fmla="*/ 280 w 644"/>
                <a:gd name="T81" fmla="*/ 481 h 806"/>
                <a:gd name="T82" fmla="*/ 281 w 644"/>
                <a:gd name="T83" fmla="*/ 577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44" h="806">
                  <a:moveTo>
                    <a:pt x="441" y="511"/>
                  </a:moveTo>
                  <a:cubicBezTo>
                    <a:pt x="441" y="568"/>
                    <a:pt x="441" y="623"/>
                    <a:pt x="441" y="678"/>
                  </a:cubicBezTo>
                  <a:cubicBezTo>
                    <a:pt x="440" y="742"/>
                    <a:pt x="395" y="793"/>
                    <a:pt x="334" y="800"/>
                  </a:cubicBezTo>
                  <a:cubicBezTo>
                    <a:pt x="271" y="806"/>
                    <a:pt x="214" y="765"/>
                    <a:pt x="203" y="702"/>
                  </a:cubicBezTo>
                  <a:cubicBezTo>
                    <a:pt x="199" y="681"/>
                    <a:pt x="201" y="660"/>
                    <a:pt x="200" y="638"/>
                  </a:cubicBezTo>
                  <a:cubicBezTo>
                    <a:pt x="200" y="600"/>
                    <a:pt x="200" y="562"/>
                    <a:pt x="201" y="524"/>
                  </a:cubicBezTo>
                  <a:cubicBezTo>
                    <a:pt x="201" y="514"/>
                    <a:pt x="198" y="510"/>
                    <a:pt x="188" y="506"/>
                  </a:cubicBezTo>
                  <a:cubicBezTo>
                    <a:pt x="71" y="464"/>
                    <a:pt x="1" y="363"/>
                    <a:pt x="0" y="238"/>
                  </a:cubicBezTo>
                  <a:cubicBezTo>
                    <a:pt x="0" y="199"/>
                    <a:pt x="0" y="160"/>
                    <a:pt x="0" y="120"/>
                  </a:cubicBezTo>
                  <a:cubicBezTo>
                    <a:pt x="1" y="52"/>
                    <a:pt x="54" y="0"/>
                    <a:pt x="121" y="0"/>
                  </a:cubicBezTo>
                  <a:cubicBezTo>
                    <a:pt x="188" y="0"/>
                    <a:pt x="240" y="53"/>
                    <a:pt x="241" y="121"/>
                  </a:cubicBezTo>
                  <a:cubicBezTo>
                    <a:pt x="241" y="159"/>
                    <a:pt x="240" y="197"/>
                    <a:pt x="241" y="235"/>
                  </a:cubicBezTo>
                  <a:cubicBezTo>
                    <a:pt x="241" y="270"/>
                    <a:pt x="250" y="280"/>
                    <a:pt x="284" y="280"/>
                  </a:cubicBezTo>
                  <a:cubicBezTo>
                    <a:pt x="309" y="280"/>
                    <a:pt x="334" y="280"/>
                    <a:pt x="358" y="280"/>
                  </a:cubicBezTo>
                  <a:cubicBezTo>
                    <a:pt x="390" y="280"/>
                    <a:pt x="400" y="269"/>
                    <a:pt x="400" y="238"/>
                  </a:cubicBezTo>
                  <a:cubicBezTo>
                    <a:pt x="401" y="200"/>
                    <a:pt x="400" y="162"/>
                    <a:pt x="400" y="124"/>
                  </a:cubicBezTo>
                  <a:cubicBezTo>
                    <a:pt x="401" y="53"/>
                    <a:pt x="452" y="0"/>
                    <a:pt x="520" y="0"/>
                  </a:cubicBezTo>
                  <a:cubicBezTo>
                    <a:pt x="588" y="0"/>
                    <a:pt x="641" y="53"/>
                    <a:pt x="640" y="124"/>
                  </a:cubicBezTo>
                  <a:cubicBezTo>
                    <a:pt x="640" y="176"/>
                    <a:pt x="644" y="229"/>
                    <a:pt x="636" y="280"/>
                  </a:cubicBezTo>
                  <a:cubicBezTo>
                    <a:pt x="621" y="393"/>
                    <a:pt x="558" y="471"/>
                    <a:pt x="448" y="508"/>
                  </a:cubicBezTo>
                  <a:cubicBezTo>
                    <a:pt x="446" y="509"/>
                    <a:pt x="444" y="510"/>
                    <a:pt x="441" y="511"/>
                  </a:cubicBezTo>
                  <a:close/>
                  <a:moveTo>
                    <a:pt x="281" y="577"/>
                  </a:moveTo>
                  <a:cubicBezTo>
                    <a:pt x="281" y="609"/>
                    <a:pt x="280" y="641"/>
                    <a:pt x="281" y="673"/>
                  </a:cubicBezTo>
                  <a:cubicBezTo>
                    <a:pt x="281" y="702"/>
                    <a:pt x="296" y="720"/>
                    <a:pt x="321" y="720"/>
                  </a:cubicBezTo>
                  <a:cubicBezTo>
                    <a:pt x="345" y="720"/>
                    <a:pt x="360" y="701"/>
                    <a:pt x="360" y="672"/>
                  </a:cubicBezTo>
                  <a:cubicBezTo>
                    <a:pt x="360" y="609"/>
                    <a:pt x="360" y="546"/>
                    <a:pt x="360" y="482"/>
                  </a:cubicBezTo>
                  <a:cubicBezTo>
                    <a:pt x="361" y="454"/>
                    <a:pt x="372" y="441"/>
                    <a:pt x="400" y="436"/>
                  </a:cubicBezTo>
                  <a:cubicBezTo>
                    <a:pt x="482" y="422"/>
                    <a:pt x="535" y="373"/>
                    <a:pt x="551" y="294"/>
                  </a:cubicBezTo>
                  <a:cubicBezTo>
                    <a:pt x="562" y="239"/>
                    <a:pt x="558" y="182"/>
                    <a:pt x="560" y="125"/>
                  </a:cubicBezTo>
                  <a:cubicBezTo>
                    <a:pt x="561" y="98"/>
                    <a:pt x="544" y="80"/>
                    <a:pt x="520" y="80"/>
                  </a:cubicBezTo>
                  <a:cubicBezTo>
                    <a:pt x="497" y="81"/>
                    <a:pt x="481" y="99"/>
                    <a:pt x="481" y="126"/>
                  </a:cubicBezTo>
                  <a:cubicBezTo>
                    <a:pt x="480" y="166"/>
                    <a:pt x="481" y="206"/>
                    <a:pt x="480" y="246"/>
                  </a:cubicBezTo>
                  <a:cubicBezTo>
                    <a:pt x="478" y="315"/>
                    <a:pt x="433" y="359"/>
                    <a:pt x="364" y="360"/>
                  </a:cubicBezTo>
                  <a:cubicBezTo>
                    <a:pt x="336" y="360"/>
                    <a:pt x="308" y="360"/>
                    <a:pt x="280" y="360"/>
                  </a:cubicBezTo>
                  <a:cubicBezTo>
                    <a:pt x="207" y="360"/>
                    <a:pt x="161" y="314"/>
                    <a:pt x="160" y="240"/>
                  </a:cubicBezTo>
                  <a:cubicBezTo>
                    <a:pt x="160" y="202"/>
                    <a:pt x="160" y="164"/>
                    <a:pt x="160" y="126"/>
                  </a:cubicBezTo>
                  <a:cubicBezTo>
                    <a:pt x="160" y="98"/>
                    <a:pt x="144" y="80"/>
                    <a:pt x="121" y="80"/>
                  </a:cubicBezTo>
                  <a:cubicBezTo>
                    <a:pt x="97" y="80"/>
                    <a:pt x="81" y="98"/>
                    <a:pt x="81" y="125"/>
                  </a:cubicBezTo>
                  <a:cubicBezTo>
                    <a:pt x="81" y="164"/>
                    <a:pt x="80" y="203"/>
                    <a:pt x="81" y="241"/>
                  </a:cubicBezTo>
                  <a:cubicBezTo>
                    <a:pt x="83" y="326"/>
                    <a:pt x="133" y="421"/>
                    <a:pt x="243" y="437"/>
                  </a:cubicBezTo>
                  <a:cubicBezTo>
                    <a:pt x="268" y="440"/>
                    <a:pt x="280" y="455"/>
                    <a:pt x="280" y="481"/>
                  </a:cubicBezTo>
                  <a:cubicBezTo>
                    <a:pt x="281" y="513"/>
                    <a:pt x="281" y="545"/>
                    <a:pt x="281" y="5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729020BD-CBBA-05BA-156D-106FCF4143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8" y="1959"/>
              <a:ext cx="374" cy="463"/>
            </a:xfrm>
            <a:custGeom>
              <a:avLst/>
              <a:gdLst>
                <a:gd name="T0" fmla="*/ 7 w 651"/>
                <a:gd name="T1" fmla="*/ 270 h 805"/>
                <a:gd name="T2" fmla="*/ 135 w 651"/>
                <a:gd name="T3" fmla="*/ 5 h 805"/>
                <a:gd name="T4" fmla="*/ 244 w 651"/>
                <a:gd name="T5" fmla="*/ 242 h 805"/>
                <a:gd name="T6" fmla="*/ 363 w 651"/>
                <a:gd name="T7" fmla="*/ 285 h 805"/>
                <a:gd name="T8" fmla="*/ 403 w 651"/>
                <a:gd name="T9" fmla="*/ 127 h 805"/>
                <a:gd name="T10" fmla="*/ 642 w 651"/>
                <a:gd name="T11" fmla="*/ 105 h 805"/>
                <a:gd name="T12" fmla="*/ 576 w 651"/>
                <a:gd name="T13" fmla="*/ 401 h 805"/>
                <a:gd name="T14" fmla="*/ 643 w 651"/>
                <a:gd name="T15" fmla="*/ 574 h 805"/>
                <a:gd name="T16" fmla="*/ 524 w 651"/>
                <a:gd name="T17" fmla="*/ 805 h 805"/>
                <a:gd name="T18" fmla="*/ 403 w 651"/>
                <a:gd name="T19" fmla="*/ 566 h 805"/>
                <a:gd name="T20" fmla="*/ 284 w 651"/>
                <a:gd name="T21" fmla="*/ 525 h 805"/>
                <a:gd name="T22" fmla="*/ 244 w 651"/>
                <a:gd name="T23" fmla="*/ 681 h 805"/>
                <a:gd name="T24" fmla="*/ 3 w 651"/>
                <a:gd name="T25" fmla="*/ 681 h 805"/>
                <a:gd name="T26" fmla="*/ 42 w 651"/>
                <a:gd name="T27" fmla="*/ 449 h 805"/>
                <a:gd name="T28" fmla="*/ 162 w 651"/>
                <a:gd name="T29" fmla="*/ 190 h 805"/>
                <a:gd name="T30" fmla="*/ 163 w 651"/>
                <a:gd name="T31" fmla="*/ 160 h 805"/>
                <a:gd name="T32" fmla="*/ 123 w 651"/>
                <a:gd name="T33" fmla="*/ 85 h 805"/>
                <a:gd name="T34" fmla="*/ 83 w 651"/>
                <a:gd name="T35" fmla="*/ 209 h 805"/>
                <a:gd name="T36" fmla="*/ 153 w 651"/>
                <a:gd name="T37" fmla="*/ 377 h 805"/>
                <a:gd name="T38" fmla="*/ 116 w 651"/>
                <a:gd name="T39" fmla="*/ 484 h 805"/>
                <a:gd name="T40" fmla="*/ 84 w 651"/>
                <a:gd name="T41" fmla="*/ 677 h 805"/>
                <a:gd name="T42" fmla="*/ 163 w 651"/>
                <a:gd name="T43" fmla="*/ 676 h 805"/>
                <a:gd name="T44" fmla="*/ 281 w 651"/>
                <a:gd name="T45" fmla="*/ 445 h 805"/>
                <a:gd name="T46" fmla="*/ 484 w 651"/>
                <a:gd name="T47" fmla="*/ 567 h 805"/>
                <a:gd name="T48" fmla="*/ 523 w 651"/>
                <a:gd name="T49" fmla="*/ 725 h 805"/>
                <a:gd name="T50" fmla="*/ 564 w 651"/>
                <a:gd name="T51" fmla="*/ 606 h 805"/>
                <a:gd name="T52" fmla="*/ 496 w 651"/>
                <a:gd name="T53" fmla="*/ 435 h 805"/>
                <a:gd name="T54" fmla="*/ 532 w 651"/>
                <a:gd name="T55" fmla="*/ 325 h 805"/>
                <a:gd name="T56" fmla="*/ 563 w 651"/>
                <a:gd name="T57" fmla="*/ 136 h 805"/>
                <a:gd name="T58" fmla="*/ 484 w 651"/>
                <a:gd name="T59" fmla="*/ 137 h 805"/>
                <a:gd name="T60" fmla="*/ 385 w 651"/>
                <a:gd name="T61" fmla="*/ 363 h 805"/>
                <a:gd name="T62" fmla="*/ 167 w 651"/>
                <a:gd name="T63" fmla="*/ 272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1" h="805">
                  <a:moveTo>
                    <a:pt x="71" y="405"/>
                  </a:moveTo>
                  <a:cubicBezTo>
                    <a:pt x="42" y="362"/>
                    <a:pt x="11" y="321"/>
                    <a:pt x="7" y="270"/>
                  </a:cubicBezTo>
                  <a:cubicBezTo>
                    <a:pt x="2" y="215"/>
                    <a:pt x="0" y="159"/>
                    <a:pt x="6" y="104"/>
                  </a:cubicBezTo>
                  <a:cubicBezTo>
                    <a:pt x="13" y="41"/>
                    <a:pt x="72" y="0"/>
                    <a:pt x="135" y="5"/>
                  </a:cubicBezTo>
                  <a:cubicBezTo>
                    <a:pt x="197" y="11"/>
                    <a:pt x="243" y="62"/>
                    <a:pt x="244" y="126"/>
                  </a:cubicBezTo>
                  <a:cubicBezTo>
                    <a:pt x="244" y="164"/>
                    <a:pt x="243" y="203"/>
                    <a:pt x="244" y="242"/>
                  </a:cubicBezTo>
                  <a:cubicBezTo>
                    <a:pt x="244" y="275"/>
                    <a:pt x="254" y="285"/>
                    <a:pt x="287" y="285"/>
                  </a:cubicBezTo>
                  <a:cubicBezTo>
                    <a:pt x="312" y="285"/>
                    <a:pt x="337" y="285"/>
                    <a:pt x="363" y="285"/>
                  </a:cubicBezTo>
                  <a:cubicBezTo>
                    <a:pt x="392" y="284"/>
                    <a:pt x="403" y="274"/>
                    <a:pt x="403" y="245"/>
                  </a:cubicBezTo>
                  <a:cubicBezTo>
                    <a:pt x="404" y="206"/>
                    <a:pt x="403" y="166"/>
                    <a:pt x="403" y="127"/>
                  </a:cubicBezTo>
                  <a:cubicBezTo>
                    <a:pt x="404" y="62"/>
                    <a:pt x="450" y="11"/>
                    <a:pt x="512" y="5"/>
                  </a:cubicBezTo>
                  <a:cubicBezTo>
                    <a:pt x="575" y="0"/>
                    <a:pt x="631" y="42"/>
                    <a:pt x="642" y="105"/>
                  </a:cubicBezTo>
                  <a:cubicBezTo>
                    <a:pt x="645" y="125"/>
                    <a:pt x="642" y="146"/>
                    <a:pt x="644" y="167"/>
                  </a:cubicBezTo>
                  <a:cubicBezTo>
                    <a:pt x="651" y="254"/>
                    <a:pt x="635" y="336"/>
                    <a:pt x="576" y="401"/>
                  </a:cubicBezTo>
                  <a:cubicBezTo>
                    <a:pt x="594" y="434"/>
                    <a:pt x="614" y="463"/>
                    <a:pt x="627" y="495"/>
                  </a:cubicBezTo>
                  <a:cubicBezTo>
                    <a:pt x="637" y="519"/>
                    <a:pt x="641" y="547"/>
                    <a:pt x="643" y="574"/>
                  </a:cubicBezTo>
                  <a:cubicBezTo>
                    <a:pt x="646" y="610"/>
                    <a:pt x="644" y="647"/>
                    <a:pt x="644" y="684"/>
                  </a:cubicBezTo>
                  <a:cubicBezTo>
                    <a:pt x="643" y="752"/>
                    <a:pt x="590" y="805"/>
                    <a:pt x="524" y="805"/>
                  </a:cubicBezTo>
                  <a:cubicBezTo>
                    <a:pt x="457" y="805"/>
                    <a:pt x="404" y="752"/>
                    <a:pt x="403" y="684"/>
                  </a:cubicBezTo>
                  <a:cubicBezTo>
                    <a:pt x="403" y="645"/>
                    <a:pt x="404" y="606"/>
                    <a:pt x="403" y="566"/>
                  </a:cubicBezTo>
                  <a:cubicBezTo>
                    <a:pt x="403" y="536"/>
                    <a:pt x="393" y="526"/>
                    <a:pt x="362" y="525"/>
                  </a:cubicBezTo>
                  <a:cubicBezTo>
                    <a:pt x="336" y="525"/>
                    <a:pt x="310" y="525"/>
                    <a:pt x="284" y="525"/>
                  </a:cubicBezTo>
                  <a:cubicBezTo>
                    <a:pt x="255" y="526"/>
                    <a:pt x="244" y="536"/>
                    <a:pt x="244" y="565"/>
                  </a:cubicBezTo>
                  <a:cubicBezTo>
                    <a:pt x="243" y="604"/>
                    <a:pt x="244" y="642"/>
                    <a:pt x="244" y="681"/>
                  </a:cubicBezTo>
                  <a:cubicBezTo>
                    <a:pt x="243" y="751"/>
                    <a:pt x="192" y="805"/>
                    <a:pt x="125" y="805"/>
                  </a:cubicBezTo>
                  <a:cubicBezTo>
                    <a:pt x="56" y="805"/>
                    <a:pt x="4" y="752"/>
                    <a:pt x="3" y="681"/>
                  </a:cubicBezTo>
                  <a:cubicBezTo>
                    <a:pt x="3" y="651"/>
                    <a:pt x="5" y="620"/>
                    <a:pt x="3" y="589"/>
                  </a:cubicBezTo>
                  <a:cubicBezTo>
                    <a:pt x="0" y="538"/>
                    <a:pt x="16" y="492"/>
                    <a:pt x="42" y="449"/>
                  </a:cubicBezTo>
                  <a:cubicBezTo>
                    <a:pt x="51" y="435"/>
                    <a:pt x="61" y="420"/>
                    <a:pt x="71" y="405"/>
                  </a:cubicBezTo>
                  <a:close/>
                  <a:moveTo>
                    <a:pt x="162" y="190"/>
                  </a:moveTo>
                  <a:cubicBezTo>
                    <a:pt x="162" y="190"/>
                    <a:pt x="163" y="190"/>
                    <a:pt x="163" y="190"/>
                  </a:cubicBezTo>
                  <a:cubicBezTo>
                    <a:pt x="163" y="180"/>
                    <a:pt x="163" y="170"/>
                    <a:pt x="163" y="160"/>
                  </a:cubicBezTo>
                  <a:cubicBezTo>
                    <a:pt x="163" y="150"/>
                    <a:pt x="163" y="139"/>
                    <a:pt x="163" y="128"/>
                  </a:cubicBezTo>
                  <a:cubicBezTo>
                    <a:pt x="162" y="103"/>
                    <a:pt x="146" y="85"/>
                    <a:pt x="123" y="85"/>
                  </a:cubicBezTo>
                  <a:cubicBezTo>
                    <a:pt x="100" y="85"/>
                    <a:pt x="84" y="103"/>
                    <a:pt x="84" y="129"/>
                  </a:cubicBezTo>
                  <a:cubicBezTo>
                    <a:pt x="83" y="156"/>
                    <a:pt x="86" y="182"/>
                    <a:pt x="83" y="209"/>
                  </a:cubicBezTo>
                  <a:cubicBezTo>
                    <a:pt x="79" y="259"/>
                    <a:pt x="97" y="301"/>
                    <a:pt x="125" y="341"/>
                  </a:cubicBezTo>
                  <a:cubicBezTo>
                    <a:pt x="134" y="353"/>
                    <a:pt x="144" y="365"/>
                    <a:pt x="153" y="377"/>
                  </a:cubicBezTo>
                  <a:cubicBezTo>
                    <a:pt x="167" y="396"/>
                    <a:pt x="167" y="413"/>
                    <a:pt x="153" y="432"/>
                  </a:cubicBezTo>
                  <a:cubicBezTo>
                    <a:pt x="141" y="449"/>
                    <a:pt x="127" y="466"/>
                    <a:pt x="116" y="484"/>
                  </a:cubicBezTo>
                  <a:cubicBezTo>
                    <a:pt x="94" y="517"/>
                    <a:pt x="80" y="552"/>
                    <a:pt x="83" y="593"/>
                  </a:cubicBezTo>
                  <a:cubicBezTo>
                    <a:pt x="85" y="621"/>
                    <a:pt x="84" y="649"/>
                    <a:pt x="84" y="677"/>
                  </a:cubicBezTo>
                  <a:cubicBezTo>
                    <a:pt x="84" y="706"/>
                    <a:pt x="99" y="724"/>
                    <a:pt x="123" y="725"/>
                  </a:cubicBezTo>
                  <a:cubicBezTo>
                    <a:pt x="148" y="725"/>
                    <a:pt x="163" y="706"/>
                    <a:pt x="163" y="676"/>
                  </a:cubicBezTo>
                  <a:cubicBezTo>
                    <a:pt x="163" y="637"/>
                    <a:pt x="163" y="599"/>
                    <a:pt x="164" y="560"/>
                  </a:cubicBezTo>
                  <a:cubicBezTo>
                    <a:pt x="166" y="490"/>
                    <a:pt x="211" y="446"/>
                    <a:pt x="281" y="445"/>
                  </a:cubicBezTo>
                  <a:cubicBezTo>
                    <a:pt x="308" y="445"/>
                    <a:pt x="335" y="445"/>
                    <a:pt x="363" y="445"/>
                  </a:cubicBezTo>
                  <a:cubicBezTo>
                    <a:pt x="437" y="445"/>
                    <a:pt x="483" y="491"/>
                    <a:pt x="484" y="567"/>
                  </a:cubicBezTo>
                  <a:cubicBezTo>
                    <a:pt x="484" y="605"/>
                    <a:pt x="483" y="644"/>
                    <a:pt x="484" y="683"/>
                  </a:cubicBezTo>
                  <a:cubicBezTo>
                    <a:pt x="484" y="707"/>
                    <a:pt x="500" y="724"/>
                    <a:pt x="523" y="725"/>
                  </a:cubicBezTo>
                  <a:cubicBezTo>
                    <a:pt x="546" y="725"/>
                    <a:pt x="563" y="708"/>
                    <a:pt x="563" y="682"/>
                  </a:cubicBezTo>
                  <a:cubicBezTo>
                    <a:pt x="564" y="657"/>
                    <a:pt x="561" y="631"/>
                    <a:pt x="564" y="606"/>
                  </a:cubicBezTo>
                  <a:cubicBezTo>
                    <a:pt x="569" y="552"/>
                    <a:pt x="550" y="507"/>
                    <a:pt x="519" y="465"/>
                  </a:cubicBezTo>
                  <a:cubicBezTo>
                    <a:pt x="511" y="455"/>
                    <a:pt x="504" y="445"/>
                    <a:pt x="496" y="435"/>
                  </a:cubicBezTo>
                  <a:cubicBezTo>
                    <a:pt x="479" y="413"/>
                    <a:pt x="479" y="397"/>
                    <a:pt x="496" y="375"/>
                  </a:cubicBezTo>
                  <a:cubicBezTo>
                    <a:pt x="508" y="359"/>
                    <a:pt x="520" y="342"/>
                    <a:pt x="532" y="325"/>
                  </a:cubicBezTo>
                  <a:cubicBezTo>
                    <a:pt x="554" y="292"/>
                    <a:pt x="567" y="257"/>
                    <a:pt x="564" y="216"/>
                  </a:cubicBezTo>
                  <a:cubicBezTo>
                    <a:pt x="562" y="190"/>
                    <a:pt x="563" y="163"/>
                    <a:pt x="563" y="136"/>
                  </a:cubicBezTo>
                  <a:cubicBezTo>
                    <a:pt x="563" y="103"/>
                    <a:pt x="549" y="85"/>
                    <a:pt x="523" y="85"/>
                  </a:cubicBezTo>
                  <a:cubicBezTo>
                    <a:pt x="498" y="86"/>
                    <a:pt x="484" y="104"/>
                    <a:pt x="484" y="137"/>
                  </a:cubicBezTo>
                  <a:cubicBezTo>
                    <a:pt x="484" y="175"/>
                    <a:pt x="484" y="213"/>
                    <a:pt x="483" y="251"/>
                  </a:cubicBezTo>
                  <a:cubicBezTo>
                    <a:pt x="481" y="313"/>
                    <a:pt x="445" y="357"/>
                    <a:pt x="385" y="363"/>
                  </a:cubicBezTo>
                  <a:cubicBezTo>
                    <a:pt x="345" y="367"/>
                    <a:pt x="304" y="367"/>
                    <a:pt x="263" y="363"/>
                  </a:cubicBezTo>
                  <a:cubicBezTo>
                    <a:pt x="210" y="359"/>
                    <a:pt x="176" y="325"/>
                    <a:pt x="167" y="272"/>
                  </a:cubicBezTo>
                  <a:cubicBezTo>
                    <a:pt x="162" y="245"/>
                    <a:pt x="163" y="218"/>
                    <a:pt x="162" y="1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7367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chemeClr val="accent6">
              <a:lumMod val="50000"/>
            </a:schemeClr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chemeClr val="accent6">
              <a:lumMod val="50000"/>
            </a:schemeClr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chemeClr val="accent6">
              <a:lumMod val="50000"/>
            </a:schemeClr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chemeClr val="accent6">
              <a:lumMod val="50000"/>
            </a:schemeClr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chemeClr val="accent6">
              <a:lumMod val="50000"/>
            </a:schemeClr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chemeClr val="accent6">
              <a:lumMod val="50000"/>
            </a:schemeClr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chemeClr val="accent6">
              <a:lumMod val="50000"/>
            </a:schemeClr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chemeClr val="accent6">
              <a:lumMod val="50000"/>
            </a:schemeClr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chemeClr val="accent6">
              <a:lumMod val="50000"/>
            </a:schemeClr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chemeClr val="accent6">
              <a:lumMod val="50000"/>
            </a:schemeClr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chemeClr val="accent6">
              <a:lumMod val="50000"/>
            </a:schemeClr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chemeClr val="accent6">
              <a:lumMod val="50000"/>
            </a:schemeClr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chemeClr val="accent6">
              <a:lumMod val="50000"/>
            </a:schemeClr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chemeClr val="accent6">
              <a:lumMod val="50000"/>
            </a:schemeClr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chemeClr val="accent6">
              <a:lumMod val="50000"/>
            </a:schemeClr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chemeClr val="accent6">
              <a:lumMod val="50000"/>
            </a:schemeClr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chemeClr val="accent6">
              <a:lumMod val="50000"/>
            </a:schemeClr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chemeClr val="accent6">
              <a:lumMod val="50000"/>
            </a:schemeClr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chemeClr val="accent6">
              <a:lumMod val="50000"/>
            </a:schemeClr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chemeClr val="accent6">
              <a:lumMod val="50000"/>
            </a:schemeClr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chemeClr val="accent6">
              <a:lumMod val="50000"/>
            </a:schemeClr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chemeClr val="accent6">
              <a:lumMod val="50000"/>
            </a:schemeClr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chemeClr val="accent6">
              <a:lumMod val="50000"/>
            </a:schemeClr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chemeClr val="accent6">
              <a:lumMod val="50000"/>
            </a:schemeClr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chemeClr val="accent6">
              <a:lumMod val="50000"/>
            </a:schemeClr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chemeClr val="accent6">
              <a:lumMod val="50000"/>
            </a:schemeClr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chemeClr val="accent6">
              <a:lumMod val="50000"/>
            </a:schemeClr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3">
            <a:extLst>
              <a:ext uri="{FF2B5EF4-FFF2-40B4-BE49-F238E27FC236}">
                <a16:creationId xmlns:a16="http://schemas.microsoft.com/office/drawing/2014/main" id="{AAE2FA17-70E0-4924-0483-8244A016944D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>
            <a:solidFill>
              <a:srgbClr val="0DD2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" name="Google Shape;1197;p70">
            <a:extLst>
              <a:ext uri="{FF2B5EF4-FFF2-40B4-BE49-F238E27FC236}">
                <a16:creationId xmlns:a16="http://schemas.microsoft.com/office/drawing/2014/main" id="{3DDE692D-18E9-5C88-67C6-F214265F5590}"/>
              </a:ext>
            </a:extLst>
          </p:cNvPr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5" name="Google Shape;1198;p70">
            <a:extLst>
              <a:ext uri="{FF2B5EF4-FFF2-40B4-BE49-F238E27FC236}">
                <a16:creationId xmlns:a16="http://schemas.microsoft.com/office/drawing/2014/main" id="{A6A0663C-FB11-55E0-77B3-FCB453D952AF}"/>
              </a:ext>
            </a:extLst>
          </p:cNvPr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6" name="Google Shape;1199;p70">
              <a:extLst>
                <a:ext uri="{FF2B5EF4-FFF2-40B4-BE49-F238E27FC236}">
                  <a16:creationId xmlns:a16="http://schemas.microsoft.com/office/drawing/2014/main" id="{6CBF7856-02B6-7E54-406E-B725B31C9C61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" name="Google Shape;1200;p70">
              <a:extLst>
                <a:ext uri="{FF2B5EF4-FFF2-40B4-BE49-F238E27FC236}">
                  <a16:creationId xmlns:a16="http://schemas.microsoft.com/office/drawing/2014/main" id="{EC9A90DD-743E-3F3E-2A27-21DF96605E7A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oogle Shape;1201;p70">
            <a:extLst>
              <a:ext uri="{FF2B5EF4-FFF2-40B4-BE49-F238E27FC236}">
                <a16:creationId xmlns:a16="http://schemas.microsoft.com/office/drawing/2014/main" id="{FFD4E53B-A0FB-11B7-11DB-78FEDB408346}"/>
              </a:ext>
            </a:extLst>
          </p:cNvPr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9" name="Google Shape;1202;p70">
              <a:extLst>
                <a:ext uri="{FF2B5EF4-FFF2-40B4-BE49-F238E27FC236}">
                  <a16:creationId xmlns:a16="http://schemas.microsoft.com/office/drawing/2014/main" id="{1A82407A-7A92-947B-35AE-366236C77200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" name="Google Shape;1203;p70">
              <a:extLst>
                <a:ext uri="{FF2B5EF4-FFF2-40B4-BE49-F238E27FC236}">
                  <a16:creationId xmlns:a16="http://schemas.microsoft.com/office/drawing/2014/main" id="{179CFFA5-DCBE-C0D1-72F4-BF8DFFB0EE63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" name="Google Shape;1204;p70">
              <a:extLst>
                <a:ext uri="{FF2B5EF4-FFF2-40B4-BE49-F238E27FC236}">
                  <a16:creationId xmlns:a16="http://schemas.microsoft.com/office/drawing/2014/main" id="{8E8B38C8-327A-C17D-7CC6-A3E1307D587C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" name="Google Shape;1205;p70">
              <a:extLst>
                <a:ext uri="{FF2B5EF4-FFF2-40B4-BE49-F238E27FC236}">
                  <a16:creationId xmlns:a16="http://schemas.microsoft.com/office/drawing/2014/main" id="{5A773D11-4833-0AFE-B2A1-494DC10E428B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oogle Shape;1206;p70">
            <a:extLst>
              <a:ext uri="{FF2B5EF4-FFF2-40B4-BE49-F238E27FC236}">
                <a16:creationId xmlns:a16="http://schemas.microsoft.com/office/drawing/2014/main" id="{747F253A-C77F-7AC3-9CAD-64B4679B0310}"/>
              </a:ext>
            </a:extLst>
          </p:cNvPr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4" name="Google Shape;1207;p70">
              <a:extLst>
                <a:ext uri="{FF2B5EF4-FFF2-40B4-BE49-F238E27FC236}">
                  <a16:creationId xmlns:a16="http://schemas.microsoft.com/office/drawing/2014/main" id="{AC2AEE55-F494-A80E-F89F-3FCFC1A89120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" name="Google Shape;1208;p70">
              <a:extLst>
                <a:ext uri="{FF2B5EF4-FFF2-40B4-BE49-F238E27FC236}">
                  <a16:creationId xmlns:a16="http://schemas.microsoft.com/office/drawing/2014/main" id="{416F29D6-D0AA-2EFE-A1D9-5298488D0038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oogle Shape;1209;p70">
            <a:extLst>
              <a:ext uri="{FF2B5EF4-FFF2-40B4-BE49-F238E27FC236}">
                <a16:creationId xmlns:a16="http://schemas.microsoft.com/office/drawing/2014/main" id="{06C29274-1583-14E7-4ACC-146915B398E3}"/>
              </a:ext>
            </a:extLst>
          </p:cNvPr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7" name="Google Shape;1210;p70">
              <a:extLst>
                <a:ext uri="{FF2B5EF4-FFF2-40B4-BE49-F238E27FC236}">
                  <a16:creationId xmlns:a16="http://schemas.microsoft.com/office/drawing/2014/main" id="{55468A18-40A1-F6AB-9F39-D1CCAC194C66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8" name="Google Shape;1211;p70">
              <a:extLst>
                <a:ext uri="{FF2B5EF4-FFF2-40B4-BE49-F238E27FC236}">
                  <a16:creationId xmlns:a16="http://schemas.microsoft.com/office/drawing/2014/main" id="{9954B7CE-69A7-81A9-7572-865A8968A6AF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9" name="Google Shape;1212;p70">
              <a:extLst>
                <a:ext uri="{FF2B5EF4-FFF2-40B4-BE49-F238E27FC236}">
                  <a16:creationId xmlns:a16="http://schemas.microsoft.com/office/drawing/2014/main" id="{E4B26523-0EFC-AD99-D83D-C1DF4A2955A9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oogle Shape;1213;p70">
            <a:extLst>
              <a:ext uri="{FF2B5EF4-FFF2-40B4-BE49-F238E27FC236}">
                <a16:creationId xmlns:a16="http://schemas.microsoft.com/office/drawing/2014/main" id="{191DF61E-88D8-CABF-DEF4-E8C7B6856743}"/>
              </a:ext>
            </a:extLst>
          </p:cNvPr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21" name="Google Shape;1214;p70">
              <a:extLst>
                <a:ext uri="{FF2B5EF4-FFF2-40B4-BE49-F238E27FC236}">
                  <a16:creationId xmlns:a16="http://schemas.microsoft.com/office/drawing/2014/main" id="{8BCC8D17-ACB9-8D0A-B344-1BFEBF01B485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2" name="Google Shape;1215;p70">
              <a:extLst>
                <a:ext uri="{FF2B5EF4-FFF2-40B4-BE49-F238E27FC236}">
                  <a16:creationId xmlns:a16="http://schemas.microsoft.com/office/drawing/2014/main" id="{12F3FB87-05AC-E035-550B-36F56267FEAC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1216;p70">
            <a:extLst>
              <a:ext uri="{FF2B5EF4-FFF2-40B4-BE49-F238E27FC236}">
                <a16:creationId xmlns:a16="http://schemas.microsoft.com/office/drawing/2014/main" id="{C68346BA-AEAF-E88C-D77F-B30767870996}"/>
              </a:ext>
            </a:extLst>
          </p:cNvPr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24" name="Google Shape;1217;p70">
              <a:extLst>
                <a:ext uri="{FF2B5EF4-FFF2-40B4-BE49-F238E27FC236}">
                  <a16:creationId xmlns:a16="http://schemas.microsoft.com/office/drawing/2014/main" id="{6556F775-D2B5-C9BF-04FC-FCC260077DF3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" name="Google Shape;1218;p70">
              <a:extLst>
                <a:ext uri="{FF2B5EF4-FFF2-40B4-BE49-F238E27FC236}">
                  <a16:creationId xmlns:a16="http://schemas.microsoft.com/office/drawing/2014/main" id="{D72F68B1-AF22-7013-10D9-81497C158027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19;p70">
              <a:extLst>
                <a:ext uri="{FF2B5EF4-FFF2-40B4-BE49-F238E27FC236}">
                  <a16:creationId xmlns:a16="http://schemas.microsoft.com/office/drawing/2014/main" id="{4409EAFC-D5E9-96BB-8F0D-6C873AA4C00E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" name="Google Shape;1220;p70">
              <a:extLst>
                <a:ext uri="{FF2B5EF4-FFF2-40B4-BE49-F238E27FC236}">
                  <a16:creationId xmlns:a16="http://schemas.microsoft.com/office/drawing/2014/main" id="{0207D2FE-7EFA-934A-C12A-ACD3F84DD158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oogle Shape;1221;p70">
            <a:extLst>
              <a:ext uri="{FF2B5EF4-FFF2-40B4-BE49-F238E27FC236}">
                <a16:creationId xmlns:a16="http://schemas.microsoft.com/office/drawing/2014/main" id="{3C9DB045-F4C6-8EB4-2ED6-3E857B9E661B}"/>
              </a:ext>
            </a:extLst>
          </p:cNvPr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29" name="Google Shape;1222;p70">
              <a:extLst>
                <a:ext uri="{FF2B5EF4-FFF2-40B4-BE49-F238E27FC236}">
                  <a16:creationId xmlns:a16="http://schemas.microsoft.com/office/drawing/2014/main" id="{CAA30D18-D055-863C-F54E-027088DE8342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23;p70">
              <a:extLst>
                <a:ext uri="{FF2B5EF4-FFF2-40B4-BE49-F238E27FC236}">
                  <a16:creationId xmlns:a16="http://schemas.microsoft.com/office/drawing/2014/main" id="{33A40301-FDAE-B34F-58FC-2C947E6B2A28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24;p70">
              <a:extLst>
                <a:ext uri="{FF2B5EF4-FFF2-40B4-BE49-F238E27FC236}">
                  <a16:creationId xmlns:a16="http://schemas.microsoft.com/office/drawing/2014/main" id="{C6BD6ED5-BC58-AFF3-DD02-44A65EEBCA3E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" name="Google Shape;1225;p70">
              <a:extLst>
                <a:ext uri="{FF2B5EF4-FFF2-40B4-BE49-F238E27FC236}">
                  <a16:creationId xmlns:a16="http://schemas.microsoft.com/office/drawing/2014/main" id="{46E536A2-CDE0-C190-1DF2-71D3C2B07628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1226;p70">
            <a:extLst>
              <a:ext uri="{FF2B5EF4-FFF2-40B4-BE49-F238E27FC236}">
                <a16:creationId xmlns:a16="http://schemas.microsoft.com/office/drawing/2014/main" id="{4C73ED65-E140-0BE7-35AB-7555AFEB7174}"/>
              </a:ext>
            </a:extLst>
          </p:cNvPr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34" name="Google Shape;1227;p70">
              <a:extLst>
                <a:ext uri="{FF2B5EF4-FFF2-40B4-BE49-F238E27FC236}">
                  <a16:creationId xmlns:a16="http://schemas.microsoft.com/office/drawing/2014/main" id="{099F3F18-7AA2-5CAE-27D0-60A3235C6F53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28;p70">
              <a:extLst>
                <a:ext uri="{FF2B5EF4-FFF2-40B4-BE49-F238E27FC236}">
                  <a16:creationId xmlns:a16="http://schemas.microsoft.com/office/drawing/2014/main" id="{0E7EA3A2-61BD-225A-3C48-006857528DD6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29;p70">
              <a:extLst>
                <a:ext uri="{FF2B5EF4-FFF2-40B4-BE49-F238E27FC236}">
                  <a16:creationId xmlns:a16="http://schemas.microsoft.com/office/drawing/2014/main" id="{75412403-F85B-5030-9F2F-14E2C2F83F4A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7" name="Google Shape;1230;p70">
              <a:extLst>
                <a:ext uri="{FF2B5EF4-FFF2-40B4-BE49-F238E27FC236}">
                  <a16:creationId xmlns:a16="http://schemas.microsoft.com/office/drawing/2014/main" id="{AE22150B-BC85-17A5-F701-8F6BE14F0086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8" name="Google Shape;1231;p70">
              <a:extLst>
                <a:ext uri="{FF2B5EF4-FFF2-40B4-BE49-F238E27FC236}">
                  <a16:creationId xmlns:a16="http://schemas.microsoft.com/office/drawing/2014/main" id="{E43666AC-0DA8-4D43-04F4-02105102F0C4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oogle Shape;1232;p70">
            <a:extLst>
              <a:ext uri="{FF2B5EF4-FFF2-40B4-BE49-F238E27FC236}">
                <a16:creationId xmlns:a16="http://schemas.microsoft.com/office/drawing/2014/main" id="{97765E04-56EF-916B-4E35-BF40041FC6FF}"/>
              </a:ext>
            </a:extLst>
          </p:cNvPr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40" name="Google Shape;1233;p70">
              <a:extLst>
                <a:ext uri="{FF2B5EF4-FFF2-40B4-BE49-F238E27FC236}">
                  <a16:creationId xmlns:a16="http://schemas.microsoft.com/office/drawing/2014/main" id="{34082C1E-4D1A-604B-B881-A2B347376F58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34;p70">
              <a:extLst>
                <a:ext uri="{FF2B5EF4-FFF2-40B4-BE49-F238E27FC236}">
                  <a16:creationId xmlns:a16="http://schemas.microsoft.com/office/drawing/2014/main" id="{BC4AE0E2-7CE5-5AE6-14BB-29DCD247FA0B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2" name="Google Shape;1235;p70">
              <a:extLst>
                <a:ext uri="{FF2B5EF4-FFF2-40B4-BE49-F238E27FC236}">
                  <a16:creationId xmlns:a16="http://schemas.microsoft.com/office/drawing/2014/main" id="{42CB69B5-FAE1-CC37-7370-8987AB90FE87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3" name="Google Shape;1236;p70">
              <a:extLst>
                <a:ext uri="{FF2B5EF4-FFF2-40B4-BE49-F238E27FC236}">
                  <a16:creationId xmlns:a16="http://schemas.microsoft.com/office/drawing/2014/main" id="{4B3D211E-F833-621C-DC16-FD2385189BE2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1237;p70">
            <a:extLst>
              <a:ext uri="{FF2B5EF4-FFF2-40B4-BE49-F238E27FC236}">
                <a16:creationId xmlns:a16="http://schemas.microsoft.com/office/drawing/2014/main" id="{4FB1FF88-EE95-E5E7-9A1B-B2DEC38F4E1C}"/>
              </a:ext>
            </a:extLst>
          </p:cNvPr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45" name="Google Shape;1238;p70">
              <a:extLst>
                <a:ext uri="{FF2B5EF4-FFF2-40B4-BE49-F238E27FC236}">
                  <a16:creationId xmlns:a16="http://schemas.microsoft.com/office/drawing/2014/main" id="{CCFA870B-BCD5-B2B9-EC42-563A30546916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39;p70">
              <a:extLst>
                <a:ext uri="{FF2B5EF4-FFF2-40B4-BE49-F238E27FC236}">
                  <a16:creationId xmlns:a16="http://schemas.microsoft.com/office/drawing/2014/main" id="{540BAF13-FD48-2301-4395-D9E325F53CC3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7" name="Google Shape;1240;p70">
              <a:extLst>
                <a:ext uri="{FF2B5EF4-FFF2-40B4-BE49-F238E27FC236}">
                  <a16:creationId xmlns:a16="http://schemas.microsoft.com/office/drawing/2014/main" id="{ECA227BF-40DC-94E9-46E2-1F161DDBFC74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241;p70">
            <a:extLst>
              <a:ext uri="{FF2B5EF4-FFF2-40B4-BE49-F238E27FC236}">
                <a16:creationId xmlns:a16="http://schemas.microsoft.com/office/drawing/2014/main" id="{AB9F9CF6-B914-F50C-F8D4-00A0980A5E51}"/>
              </a:ext>
            </a:extLst>
          </p:cNvPr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49" name="Google Shape;1242;p70">
              <a:extLst>
                <a:ext uri="{FF2B5EF4-FFF2-40B4-BE49-F238E27FC236}">
                  <a16:creationId xmlns:a16="http://schemas.microsoft.com/office/drawing/2014/main" id="{C494336D-1039-309E-D670-83D9F2B4A5E9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43;p70">
              <a:extLst>
                <a:ext uri="{FF2B5EF4-FFF2-40B4-BE49-F238E27FC236}">
                  <a16:creationId xmlns:a16="http://schemas.microsoft.com/office/drawing/2014/main" id="{2CC05A6A-3872-95DC-2A00-A85911542520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44;p70">
              <a:extLst>
                <a:ext uri="{FF2B5EF4-FFF2-40B4-BE49-F238E27FC236}">
                  <a16:creationId xmlns:a16="http://schemas.microsoft.com/office/drawing/2014/main" id="{362E0AC4-E193-D84C-ED38-97A0E62FE44E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45;p70">
              <a:extLst>
                <a:ext uri="{FF2B5EF4-FFF2-40B4-BE49-F238E27FC236}">
                  <a16:creationId xmlns:a16="http://schemas.microsoft.com/office/drawing/2014/main" id="{F9A9E802-B9AA-C678-78A3-9E708B323FD7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46;p70">
              <a:extLst>
                <a:ext uri="{FF2B5EF4-FFF2-40B4-BE49-F238E27FC236}">
                  <a16:creationId xmlns:a16="http://schemas.microsoft.com/office/drawing/2014/main" id="{E392E83A-C3DB-B8BE-F69B-33648A60C87E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47;p70">
              <a:extLst>
                <a:ext uri="{FF2B5EF4-FFF2-40B4-BE49-F238E27FC236}">
                  <a16:creationId xmlns:a16="http://schemas.microsoft.com/office/drawing/2014/main" id="{FFB9EBD0-A2F2-869C-9920-97849B62CDCF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oogle Shape;1248;p70">
            <a:extLst>
              <a:ext uri="{FF2B5EF4-FFF2-40B4-BE49-F238E27FC236}">
                <a16:creationId xmlns:a16="http://schemas.microsoft.com/office/drawing/2014/main" id="{7AA4E21B-6279-4328-1F80-1A0EBB47F3A4}"/>
              </a:ext>
            </a:extLst>
          </p:cNvPr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56" name="Google Shape;1249;p70">
              <a:extLst>
                <a:ext uri="{FF2B5EF4-FFF2-40B4-BE49-F238E27FC236}">
                  <a16:creationId xmlns:a16="http://schemas.microsoft.com/office/drawing/2014/main" id="{207CC00F-C8A3-0475-1D0D-B350A37FA56F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50;p70">
              <a:extLst>
                <a:ext uri="{FF2B5EF4-FFF2-40B4-BE49-F238E27FC236}">
                  <a16:creationId xmlns:a16="http://schemas.microsoft.com/office/drawing/2014/main" id="{4DDDF003-0F02-68FE-6C4B-F9F67F3C2B83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51;p70">
              <a:extLst>
                <a:ext uri="{FF2B5EF4-FFF2-40B4-BE49-F238E27FC236}">
                  <a16:creationId xmlns:a16="http://schemas.microsoft.com/office/drawing/2014/main" id="{DDFB2870-6E03-2821-6E9F-D34C8B7E8E4D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52;p70">
              <a:extLst>
                <a:ext uri="{FF2B5EF4-FFF2-40B4-BE49-F238E27FC236}">
                  <a16:creationId xmlns:a16="http://schemas.microsoft.com/office/drawing/2014/main" id="{0F510FB5-ABDD-B99E-C7BD-895AE8B0A193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53;p70">
              <a:extLst>
                <a:ext uri="{FF2B5EF4-FFF2-40B4-BE49-F238E27FC236}">
                  <a16:creationId xmlns:a16="http://schemas.microsoft.com/office/drawing/2014/main" id="{13123031-D95E-5926-17FA-0DB9E8C9B564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4;p70">
              <a:extLst>
                <a:ext uri="{FF2B5EF4-FFF2-40B4-BE49-F238E27FC236}">
                  <a16:creationId xmlns:a16="http://schemas.microsoft.com/office/drawing/2014/main" id="{DE33057E-8041-91E3-16B1-37EED4D4262A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55;p70">
              <a:extLst>
                <a:ext uri="{FF2B5EF4-FFF2-40B4-BE49-F238E27FC236}">
                  <a16:creationId xmlns:a16="http://schemas.microsoft.com/office/drawing/2014/main" id="{F07345DB-84F0-90BC-94E9-ED0B3BEFBBD8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63" name="Google Shape;1256;p70">
            <a:extLst>
              <a:ext uri="{FF2B5EF4-FFF2-40B4-BE49-F238E27FC236}">
                <a16:creationId xmlns:a16="http://schemas.microsoft.com/office/drawing/2014/main" id="{0D87B88B-7696-5189-FA6B-654F8E0FEA9B}"/>
              </a:ext>
            </a:extLst>
          </p:cNvPr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64" name="Google Shape;1257;p70">
              <a:extLst>
                <a:ext uri="{FF2B5EF4-FFF2-40B4-BE49-F238E27FC236}">
                  <a16:creationId xmlns:a16="http://schemas.microsoft.com/office/drawing/2014/main" id="{EA26070F-5004-0ACF-517F-1B0D7E9F3911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58;p70">
              <a:extLst>
                <a:ext uri="{FF2B5EF4-FFF2-40B4-BE49-F238E27FC236}">
                  <a16:creationId xmlns:a16="http://schemas.microsoft.com/office/drawing/2014/main" id="{75805C9B-9CA5-C83C-A7A4-555955F9270C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59;p70">
              <a:extLst>
                <a:ext uri="{FF2B5EF4-FFF2-40B4-BE49-F238E27FC236}">
                  <a16:creationId xmlns:a16="http://schemas.microsoft.com/office/drawing/2014/main" id="{E8D395D0-0DD8-61CA-30E6-ABC4F773CFD9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7" name="Google Shape;1260;p70">
              <a:extLst>
                <a:ext uri="{FF2B5EF4-FFF2-40B4-BE49-F238E27FC236}">
                  <a16:creationId xmlns:a16="http://schemas.microsoft.com/office/drawing/2014/main" id="{803E5A83-0376-9336-65C3-EA1CE4404305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68" name="Google Shape;1261;p70">
            <a:extLst>
              <a:ext uri="{FF2B5EF4-FFF2-40B4-BE49-F238E27FC236}">
                <a16:creationId xmlns:a16="http://schemas.microsoft.com/office/drawing/2014/main" id="{B5F1BA28-64CC-C928-4D4D-88538E3C39CA}"/>
              </a:ext>
            </a:extLst>
          </p:cNvPr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69" name="Google Shape;1262;p70">
              <a:extLst>
                <a:ext uri="{FF2B5EF4-FFF2-40B4-BE49-F238E27FC236}">
                  <a16:creationId xmlns:a16="http://schemas.microsoft.com/office/drawing/2014/main" id="{88A97DF2-68A2-B04E-8D47-A59B786B535D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63;p70">
              <a:extLst>
                <a:ext uri="{FF2B5EF4-FFF2-40B4-BE49-F238E27FC236}">
                  <a16:creationId xmlns:a16="http://schemas.microsoft.com/office/drawing/2014/main" id="{AE55C6EA-91AE-9A1E-8444-D9D24B78A7CA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64;p70">
              <a:extLst>
                <a:ext uri="{FF2B5EF4-FFF2-40B4-BE49-F238E27FC236}">
                  <a16:creationId xmlns:a16="http://schemas.microsoft.com/office/drawing/2014/main" id="{F860C05D-55B3-32B7-F5F4-349B69EDEC7E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265;p70">
            <a:extLst>
              <a:ext uri="{FF2B5EF4-FFF2-40B4-BE49-F238E27FC236}">
                <a16:creationId xmlns:a16="http://schemas.microsoft.com/office/drawing/2014/main" id="{65AD0516-BCC0-B987-8ADC-9A38BAC6B812}"/>
              </a:ext>
            </a:extLst>
          </p:cNvPr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73" name="Google Shape;1266;p70">
              <a:extLst>
                <a:ext uri="{FF2B5EF4-FFF2-40B4-BE49-F238E27FC236}">
                  <a16:creationId xmlns:a16="http://schemas.microsoft.com/office/drawing/2014/main" id="{EA4A8BB7-2568-295A-BDCF-4BA36150C07B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67;p70">
              <a:extLst>
                <a:ext uri="{FF2B5EF4-FFF2-40B4-BE49-F238E27FC236}">
                  <a16:creationId xmlns:a16="http://schemas.microsoft.com/office/drawing/2014/main" id="{2FD96CA0-7C90-D007-2749-C1321CC8BDB1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5" name="Google Shape;1268;p70">
              <a:extLst>
                <a:ext uri="{FF2B5EF4-FFF2-40B4-BE49-F238E27FC236}">
                  <a16:creationId xmlns:a16="http://schemas.microsoft.com/office/drawing/2014/main" id="{A9FC0FA0-5FAC-0A72-291B-ACB10E104CC3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1269;p70">
            <a:extLst>
              <a:ext uri="{FF2B5EF4-FFF2-40B4-BE49-F238E27FC236}">
                <a16:creationId xmlns:a16="http://schemas.microsoft.com/office/drawing/2014/main" id="{A4F6EB4F-2BA9-1480-9C28-45D88BA95B1F}"/>
              </a:ext>
            </a:extLst>
          </p:cNvPr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77" name="Google Shape;1270;p70">
              <a:extLst>
                <a:ext uri="{FF2B5EF4-FFF2-40B4-BE49-F238E27FC236}">
                  <a16:creationId xmlns:a16="http://schemas.microsoft.com/office/drawing/2014/main" id="{9276DC59-D39F-37FD-65DF-1EABBF67E45E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8" name="Google Shape;1271;p70">
              <a:extLst>
                <a:ext uri="{FF2B5EF4-FFF2-40B4-BE49-F238E27FC236}">
                  <a16:creationId xmlns:a16="http://schemas.microsoft.com/office/drawing/2014/main" id="{4EB900AE-1CAB-21A2-756B-C88BF027BB2F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79" name="Google Shape;1272;p70">
            <a:extLst>
              <a:ext uri="{FF2B5EF4-FFF2-40B4-BE49-F238E27FC236}">
                <a16:creationId xmlns:a16="http://schemas.microsoft.com/office/drawing/2014/main" id="{2419ECDB-67CF-07B1-798F-052E0FF36E64}"/>
              </a:ext>
            </a:extLst>
          </p:cNvPr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80" name="Google Shape;1273;p70">
            <a:extLst>
              <a:ext uri="{FF2B5EF4-FFF2-40B4-BE49-F238E27FC236}">
                <a16:creationId xmlns:a16="http://schemas.microsoft.com/office/drawing/2014/main" id="{221957B7-4470-530B-E109-95C613FFF7C3}"/>
              </a:ext>
            </a:extLst>
          </p:cNvPr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81" name="Google Shape;1274;p70">
              <a:extLst>
                <a:ext uri="{FF2B5EF4-FFF2-40B4-BE49-F238E27FC236}">
                  <a16:creationId xmlns:a16="http://schemas.microsoft.com/office/drawing/2014/main" id="{31A15DBE-4E68-7DB9-92FF-4C1F8E9BE494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75;p70">
              <a:extLst>
                <a:ext uri="{FF2B5EF4-FFF2-40B4-BE49-F238E27FC236}">
                  <a16:creationId xmlns:a16="http://schemas.microsoft.com/office/drawing/2014/main" id="{AFEEFB2B-9B8E-E31F-9FB4-399F29F0F4AE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3" name="Google Shape;1276;p70">
              <a:extLst>
                <a:ext uri="{FF2B5EF4-FFF2-40B4-BE49-F238E27FC236}">
                  <a16:creationId xmlns:a16="http://schemas.microsoft.com/office/drawing/2014/main" id="{3646F081-CE21-4973-58A0-A5C8E8D5C8C2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4" name="Google Shape;1277;p70">
              <a:extLst>
                <a:ext uri="{FF2B5EF4-FFF2-40B4-BE49-F238E27FC236}">
                  <a16:creationId xmlns:a16="http://schemas.microsoft.com/office/drawing/2014/main" id="{BF7786D2-8E64-A33A-B29E-1F8F03CBE45D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1278;p70">
            <a:extLst>
              <a:ext uri="{FF2B5EF4-FFF2-40B4-BE49-F238E27FC236}">
                <a16:creationId xmlns:a16="http://schemas.microsoft.com/office/drawing/2014/main" id="{F4D8A077-0D05-9828-66AA-5107AE568837}"/>
              </a:ext>
            </a:extLst>
          </p:cNvPr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86" name="Google Shape;1279;p70">
              <a:extLst>
                <a:ext uri="{FF2B5EF4-FFF2-40B4-BE49-F238E27FC236}">
                  <a16:creationId xmlns:a16="http://schemas.microsoft.com/office/drawing/2014/main" id="{F32DDD6A-981D-7465-DDED-01CE7376072F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80;p70">
              <a:extLst>
                <a:ext uri="{FF2B5EF4-FFF2-40B4-BE49-F238E27FC236}">
                  <a16:creationId xmlns:a16="http://schemas.microsoft.com/office/drawing/2014/main" id="{26B150F1-36DE-74C6-ADC8-73668B79762F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oogle Shape;1281;p70">
            <a:extLst>
              <a:ext uri="{FF2B5EF4-FFF2-40B4-BE49-F238E27FC236}">
                <a16:creationId xmlns:a16="http://schemas.microsoft.com/office/drawing/2014/main" id="{4B38858D-E5D1-1F67-6280-CEA27D23DFE9}"/>
              </a:ext>
            </a:extLst>
          </p:cNvPr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89" name="Google Shape;1282;p70">
              <a:extLst>
                <a:ext uri="{FF2B5EF4-FFF2-40B4-BE49-F238E27FC236}">
                  <a16:creationId xmlns:a16="http://schemas.microsoft.com/office/drawing/2014/main" id="{29DB3247-59FA-A78B-2154-80DB9BEE468A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0" name="Google Shape;1283;p70">
              <a:extLst>
                <a:ext uri="{FF2B5EF4-FFF2-40B4-BE49-F238E27FC236}">
                  <a16:creationId xmlns:a16="http://schemas.microsoft.com/office/drawing/2014/main" id="{E0D8F708-2BA6-4485-D18B-F67D29AD184F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1" name="Google Shape;1284;p70" descr="Timeline background shape">
            <a:extLst>
              <a:ext uri="{FF2B5EF4-FFF2-40B4-BE49-F238E27FC236}">
                <a16:creationId xmlns:a16="http://schemas.microsoft.com/office/drawing/2014/main" id="{D1431DDF-9903-E53E-553D-6FA7E38895FD}"/>
              </a:ext>
            </a:extLst>
          </p:cNvPr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2" name="Google Shape;1285;p70">
            <a:extLst>
              <a:ext uri="{FF2B5EF4-FFF2-40B4-BE49-F238E27FC236}">
                <a16:creationId xmlns:a16="http://schemas.microsoft.com/office/drawing/2014/main" id="{D22091F2-0E44-4549-E511-E4E5C750426F}"/>
              </a:ext>
            </a:extLst>
          </p:cNvPr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93" name="Google Shape;1286;p70">
              <a:extLst>
                <a:ext uri="{FF2B5EF4-FFF2-40B4-BE49-F238E27FC236}">
                  <a16:creationId xmlns:a16="http://schemas.microsoft.com/office/drawing/2014/main" id="{63B2A03F-C341-48A1-222C-EC206A63FA46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4" name="Google Shape;1287;p70">
              <a:extLst>
                <a:ext uri="{FF2B5EF4-FFF2-40B4-BE49-F238E27FC236}">
                  <a16:creationId xmlns:a16="http://schemas.microsoft.com/office/drawing/2014/main" id="{D0416C4E-5180-919C-84AB-F29244865E63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5" name="Google Shape;1288;p70">
            <a:extLst>
              <a:ext uri="{FF2B5EF4-FFF2-40B4-BE49-F238E27FC236}">
                <a16:creationId xmlns:a16="http://schemas.microsoft.com/office/drawing/2014/main" id="{CD79E079-C1BC-7D33-6ECC-2E1756BFBD88}"/>
              </a:ext>
            </a:extLst>
          </p:cNvPr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96" name="Google Shape;1289;p70">
              <a:extLst>
                <a:ext uri="{FF2B5EF4-FFF2-40B4-BE49-F238E27FC236}">
                  <a16:creationId xmlns:a16="http://schemas.microsoft.com/office/drawing/2014/main" id="{4F820963-10EB-CBC0-747B-461D015310B3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" name="Google Shape;1290;p70">
              <a:extLst>
                <a:ext uri="{FF2B5EF4-FFF2-40B4-BE49-F238E27FC236}">
                  <a16:creationId xmlns:a16="http://schemas.microsoft.com/office/drawing/2014/main" id="{03299292-7D3E-2253-67A0-C34D22CF18A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1291;p70">
            <a:extLst>
              <a:ext uri="{FF2B5EF4-FFF2-40B4-BE49-F238E27FC236}">
                <a16:creationId xmlns:a16="http://schemas.microsoft.com/office/drawing/2014/main" id="{DF959896-115B-4BAA-566F-5331A75D3C00}"/>
              </a:ext>
            </a:extLst>
          </p:cNvPr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99" name="Google Shape;1292;p70">
              <a:extLst>
                <a:ext uri="{FF2B5EF4-FFF2-40B4-BE49-F238E27FC236}">
                  <a16:creationId xmlns:a16="http://schemas.microsoft.com/office/drawing/2014/main" id="{A681D9A6-FBD3-BE42-A6AE-8F6FA23C0CD6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293;p70">
              <a:extLst>
                <a:ext uri="{FF2B5EF4-FFF2-40B4-BE49-F238E27FC236}">
                  <a16:creationId xmlns:a16="http://schemas.microsoft.com/office/drawing/2014/main" id="{279B5932-CA12-AFD5-BD5C-4C924199F5A6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294;p70">
            <a:extLst>
              <a:ext uri="{FF2B5EF4-FFF2-40B4-BE49-F238E27FC236}">
                <a16:creationId xmlns:a16="http://schemas.microsoft.com/office/drawing/2014/main" id="{13E93476-3CB8-D605-5724-E0919C33B880}"/>
              </a:ext>
            </a:extLst>
          </p:cNvPr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02" name="Google Shape;1295;p70">
              <a:extLst>
                <a:ext uri="{FF2B5EF4-FFF2-40B4-BE49-F238E27FC236}">
                  <a16:creationId xmlns:a16="http://schemas.microsoft.com/office/drawing/2014/main" id="{70B8E419-C10E-F6AB-91FD-4ED847B54A98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296;p70">
              <a:extLst>
                <a:ext uri="{FF2B5EF4-FFF2-40B4-BE49-F238E27FC236}">
                  <a16:creationId xmlns:a16="http://schemas.microsoft.com/office/drawing/2014/main" id="{E156664D-6133-D6DF-5654-2DBEE61B2FB2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297;p70">
              <a:extLst>
                <a:ext uri="{FF2B5EF4-FFF2-40B4-BE49-F238E27FC236}">
                  <a16:creationId xmlns:a16="http://schemas.microsoft.com/office/drawing/2014/main" id="{CC9E5B92-44BF-6E2D-E2D3-E83FF4336CFA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298;p70">
              <a:extLst>
                <a:ext uri="{FF2B5EF4-FFF2-40B4-BE49-F238E27FC236}">
                  <a16:creationId xmlns:a16="http://schemas.microsoft.com/office/drawing/2014/main" id="{772C36E3-A0E4-0B1A-8370-CE11617DAA4B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99;p70">
              <a:extLst>
                <a:ext uri="{FF2B5EF4-FFF2-40B4-BE49-F238E27FC236}">
                  <a16:creationId xmlns:a16="http://schemas.microsoft.com/office/drawing/2014/main" id="{3FBA55B2-BFE8-27AA-1C6B-3F7A12AC009C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300;p70">
              <a:extLst>
                <a:ext uri="{FF2B5EF4-FFF2-40B4-BE49-F238E27FC236}">
                  <a16:creationId xmlns:a16="http://schemas.microsoft.com/office/drawing/2014/main" id="{7009484B-073E-3A35-B11B-F086D74AC0B3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301;p70">
              <a:extLst>
                <a:ext uri="{FF2B5EF4-FFF2-40B4-BE49-F238E27FC236}">
                  <a16:creationId xmlns:a16="http://schemas.microsoft.com/office/drawing/2014/main" id="{A3BFF3E3-06E5-7D83-F69B-3BFAB50E1D4F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302;p70">
              <a:extLst>
                <a:ext uri="{FF2B5EF4-FFF2-40B4-BE49-F238E27FC236}">
                  <a16:creationId xmlns:a16="http://schemas.microsoft.com/office/drawing/2014/main" id="{74AA40C8-CCF9-1314-48A2-A1EFF47A3070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303;p70">
            <a:extLst>
              <a:ext uri="{FF2B5EF4-FFF2-40B4-BE49-F238E27FC236}">
                <a16:creationId xmlns:a16="http://schemas.microsoft.com/office/drawing/2014/main" id="{ABB1EE17-E12A-9100-81B0-954096CDDF7C}"/>
              </a:ext>
            </a:extLst>
          </p:cNvPr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11" name="Google Shape;1304;p70">
              <a:extLst>
                <a:ext uri="{FF2B5EF4-FFF2-40B4-BE49-F238E27FC236}">
                  <a16:creationId xmlns:a16="http://schemas.microsoft.com/office/drawing/2014/main" id="{AFCD0501-9F03-335B-7EAF-948948C0607A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305;p70">
              <a:extLst>
                <a:ext uri="{FF2B5EF4-FFF2-40B4-BE49-F238E27FC236}">
                  <a16:creationId xmlns:a16="http://schemas.microsoft.com/office/drawing/2014/main" id="{60BEEDDB-A306-8ACA-4C81-C8F3282C3CAC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306;p70">
              <a:extLst>
                <a:ext uri="{FF2B5EF4-FFF2-40B4-BE49-F238E27FC236}">
                  <a16:creationId xmlns:a16="http://schemas.microsoft.com/office/drawing/2014/main" id="{B38A26F5-4E79-6923-BB87-757D9255255D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307;p70">
              <a:extLst>
                <a:ext uri="{FF2B5EF4-FFF2-40B4-BE49-F238E27FC236}">
                  <a16:creationId xmlns:a16="http://schemas.microsoft.com/office/drawing/2014/main" id="{DC603255-15C2-A75C-76F5-06726805749B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308;p70">
              <a:extLst>
                <a:ext uri="{FF2B5EF4-FFF2-40B4-BE49-F238E27FC236}">
                  <a16:creationId xmlns:a16="http://schemas.microsoft.com/office/drawing/2014/main" id="{635E15D2-34AE-62D9-90AD-02788CFEA98A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9;p70">
              <a:extLst>
                <a:ext uri="{FF2B5EF4-FFF2-40B4-BE49-F238E27FC236}">
                  <a16:creationId xmlns:a16="http://schemas.microsoft.com/office/drawing/2014/main" id="{6F6FFC14-0AF0-30E5-6681-11EE99518BB2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10;p70">
              <a:extLst>
                <a:ext uri="{FF2B5EF4-FFF2-40B4-BE49-F238E27FC236}">
                  <a16:creationId xmlns:a16="http://schemas.microsoft.com/office/drawing/2014/main" id="{4325FAC6-8FC9-FC3E-C2D4-9842496DCB21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11;p70">
              <a:extLst>
                <a:ext uri="{FF2B5EF4-FFF2-40B4-BE49-F238E27FC236}">
                  <a16:creationId xmlns:a16="http://schemas.microsoft.com/office/drawing/2014/main" id="{533772B4-E14B-BCD4-2271-9555C1DEE3D8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12;p70">
              <a:extLst>
                <a:ext uri="{FF2B5EF4-FFF2-40B4-BE49-F238E27FC236}">
                  <a16:creationId xmlns:a16="http://schemas.microsoft.com/office/drawing/2014/main" id="{02E5671A-469F-F35B-8F01-F79881A44EB8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13;p70">
              <a:extLst>
                <a:ext uri="{FF2B5EF4-FFF2-40B4-BE49-F238E27FC236}">
                  <a16:creationId xmlns:a16="http://schemas.microsoft.com/office/drawing/2014/main" id="{616883AB-91D4-2570-81C1-82A63980DE1B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4;p70">
              <a:extLst>
                <a:ext uri="{FF2B5EF4-FFF2-40B4-BE49-F238E27FC236}">
                  <a16:creationId xmlns:a16="http://schemas.microsoft.com/office/drawing/2014/main" id="{8ED7CDD2-F67B-5879-877D-A1ACF827B281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5;p70">
              <a:extLst>
                <a:ext uri="{FF2B5EF4-FFF2-40B4-BE49-F238E27FC236}">
                  <a16:creationId xmlns:a16="http://schemas.microsoft.com/office/drawing/2014/main" id="{18AF33C6-A25B-82CA-8994-A19D2514A30B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6;p70">
              <a:extLst>
                <a:ext uri="{FF2B5EF4-FFF2-40B4-BE49-F238E27FC236}">
                  <a16:creationId xmlns:a16="http://schemas.microsoft.com/office/drawing/2014/main" id="{9CD22F7D-28D0-889C-7BB0-4C9E9FD9A671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7;p70">
              <a:extLst>
                <a:ext uri="{FF2B5EF4-FFF2-40B4-BE49-F238E27FC236}">
                  <a16:creationId xmlns:a16="http://schemas.microsoft.com/office/drawing/2014/main" id="{145236BD-5874-77D4-575E-0C6A91CB924B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8;p70">
              <a:extLst>
                <a:ext uri="{FF2B5EF4-FFF2-40B4-BE49-F238E27FC236}">
                  <a16:creationId xmlns:a16="http://schemas.microsoft.com/office/drawing/2014/main" id="{42FF56B1-5A62-F0ED-C72C-8B679E04020B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9;p70">
              <a:extLst>
                <a:ext uri="{FF2B5EF4-FFF2-40B4-BE49-F238E27FC236}">
                  <a16:creationId xmlns:a16="http://schemas.microsoft.com/office/drawing/2014/main" id="{FA1C1CFD-C16D-D642-9D3B-83F07373D173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20;p70">
              <a:extLst>
                <a:ext uri="{FF2B5EF4-FFF2-40B4-BE49-F238E27FC236}">
                  <a16:creationId xmlns:a16="http://schemas.microsoft.com/office/drawing/2014/main" id="{D5EBDEC1-773B-1958-BFF2-5799A61A698F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21;p70">
              <a:extLst>
                <a:ext uri="{FF2B5EF4-FFF2-40B4-BE49-F238E27FC236}">
                  <a16:creationId xmlns:a16="http://schemas.microsoft.com/office/drawing/2014/main" id="{BF067673-2221-1142-3478-4519AE95CC8A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22;p70">
              <a:extLst>
                <a:ext uri="{FF2B5EF4-FFF2-40B4-BE49-F238E27FC236}">
                  <a16:creationId xmlns:a16="http://schemas.microsoft.com/office/drawing/2014/main" id="{C1843FB9-1222-22BA-C526-7CEC0D121D6E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23;p70">
              <a:extLst>
                <a:ext uri="{FF2B5EF4-FFF2-40B4-BE49-F238E27FC236}">
                  <a16:creationId xmlns:a16="http://schemas.microsoft.com/office/drawing/2014/main" id="{590D4F67-719C-B969-FD47-1AB980B9F5B9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24;p70">
              <a:extLst>
                <a:ext uri="{FF2B5EF4-FFF2-40B4-BE49-F238E27FC236}">
                  <a16:creationId xmlns:a16="http://schemas.microsoft.com/office/drawing/2014/main" id="{3F36C0A9-BEAD-76B3-4245-1D17C038DC7B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" name="Google Shape;1325;p70">
            <a:extLst>
              <a:ext uri="{FF2B5EF4-FFF2-40B4-BE49-F238E27FC236}">
                <a16:creationId xmlns:a16="http://schemas.microsoft.com/office/drawing/2014/main" id="{159E6F71-1EFE-90CD-0B27-8AB20E13FB75}"/>
              </a:ext>
            </a:extLst>
          </p:cNvPr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3" name="Google Shape;1326;p70">
              <a:extLst>
                <a:ext uri="{FF2B5EF4-FFF2-40B4-BE49-F238E27FC236}">
                  <a16:creationId xmlns:a16="http://schemas.microsoft.com/office/drawing/2014/main" id="{8802D621-032B-42E8-16FF-4C98E00C2282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27;p70">
              <a:extLst>
                <a:ext uri="{FF2B5EF4-FFF2-40B4-BE49-F238E27FC236}">
                  <a16:creationId xmlns:a16="http://schemas.microsoft.com/office/drawing/2014/main" id="{22C15D0F-EAD3-1B30-8532-4BC429C2AB0B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28;p70">
              <a:extLst>
                <a:ext uri="{FF2B5EF4-FFF2-40B4-BE49-F238E27FC236}">
                  <a16:creationId xmlns:a16="http://schemas.microsoft.com/office/drawing/2014/main" id="{8908A786-F94C-92BC-CC80-F85E3939BCD8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29;p70">
              <a:extLst>
                <a:ext uri="{FF2B5EF4-FFF2-40B4-BE49-F238E27FC236}">
                  <a16:creationId xmlns:a16="http://schemas.microsoft.com/office/drawing/2014/main" id="{D07FAE36-F300-330A-C25F-55F35D7FC955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" name="Google Shape;1330;p70">
            <a:extLst>
              <a:ext uri="{FF2B5EF4-FFF2-40B4-BE49-F238E27FC236}">
                <a16:creationId xmlns:a16="http://schemas.microsoft.com/office/drawing/2014/main" id="{7D698E13-7CC5-2917-7460-90FDFFFA86E0}"/>
              </a:ext>
            </a:extLst>
          </p:cNvPr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8" name="Google Shape;1331;p70">
              <a:extLst>
                <a:ext uri="{FF2B5EF4-FFF2-40B4-BE49-F238E27FC236}">
                  <a16:creationId xmlns:a16="http://schemas.microsoft.com/office/drawing/2014/main" id="{7525189D-9C77-CBBA-9CE6-080A5C419C64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32;p70">
              <a:extLst>
                <a:ext uri="{FF2B5EF4-FFF2-40B4-BE49-F238E27FC236}">
                  <a16:creationId xmlns:a16="http://schemas.microsoft.com/office/drawing/2014/main" id="{5C9C5044-033A-9A5F-C9CB-8E81BE21234C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33;p70">
              <a:extLst>
                <a:ext uri="{FF2B5EF4-FFF2-40B4-BE49-F238E27FC236}">
                  <a16:creationId xmlns:a16="http://schemas.microsoft.com/office/drawing/2014/main" id="{5FDE45AF-A056-16DC-6DD2-B3908D6993C4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334;p70">
              <a:extLst>
                <a:ext uri="{FF2B5EF4-FFF2-40B4-BE49-F238E27FC236}">
                  <a16:creationId xmlns:a16="http://schemas.microsoft.com/office/drawing/2014/main" id="{EC2FF3B8-7BFD-0ADC-9DA7-028A72A2F782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35;p70">
              <a:extLst>
                <a:ext uri="{FF2B5EF4-FFF2-40B4-BE49-F238E27FC236}">
                  <a16:creationId xmlns:a16="http://schemas.microsoft.com/office/drawing/2014/main" id="{E97D3FBA-C691-3580-97AB-DBC92C237BDD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6;p70">
              <a:extLst>
                <a:ext uri="{FF2B5EF4-FFF2-40B4-BE49-F238E27FC236}">
                  <a16:creationId xmlns:a16="http://schemas.microsoft.com/office/drawing/2014/main" id="{B2638FE4-9575-6BDE-8CD5-15368EB352F6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7;p70">
              <a:extLst>
                <a:ext uri="{FF2B5EF4-FFF2-40B4-BE49-F238E27FC236}">
                  <a16:creationId xmlns:a16="http://schemas.microsoft.com/office/drawing/2014/main" id="{D50E5B52-2976-8F7A-FC56-1779545F1D7B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8;p70">
              <a:extLst>
                <a:ext uri="{FF2B5EF4-FFF2-40B4-BE49-F238E27FC236}">
                  <a16:creationId xmlns:a16="http://schemas.microsoft.com/office/drawing/2014/main" id="{CEB2EE93-E70D-0C68-851B-750464803170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9;p70">
              <a:extLst>
                <a:ext uri="{FF2B5EF4-FFF2-40B4-BE49-F238E27FC236}">
                  <a16:creationId xmlns:a16="http://schemas.microsoft.com/office/drawing/2014/main" id="{00C8E100-C42F-5AF0-8F0B-55F52BF37288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40;p70">
              <a:extLst>
                <a:ext uri="{FF2B5EF4-FFF2-40B4-BE49-F238E27FC236}">
                  <a16:creationId xmlns:a16="http://schemas.microsoft.com/office/drawing/2014/main" id="{A473C626-06B4-99B0-6F03-0262ADC46343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41;p70">
              <a:extLst>
                <a:ext uri="{FF2B5EF4-FFF2-40B4-BE49-F238E27FC236}">
                  <a16:creationId xmlns:a16="http://schemas.microsoft.com/office/drawing/2014/main" id="{9FA3A435-556A-D5FD-5522-6EC531A93CEF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42;p70">
              <a:extLst>
                <a:ext uri="{FF2B5EF4-FFF2-40B4-BE49-F238E27FC236}">
                  <a16:creationId xmlns:a16="http://schemas.microsoft.com/office/drawing/2014/main" id="{7B4CDEEC-627E-DA78-A7EE-13BCF451CDD3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1343;p70">
            <a:extLst>
              <a:ext uri="{FF2B5EF4-FFF2-40B4-BE49-F238E27FC236}">
                <a16:creationId xmlns:a16="http://schemas.microsoft.com/office/drawing/2014/main" id="{26C6EEA1-8E8B-471F-E9A2-CBAE93DEC67F}"/>
              </a:ext>
            </a:extLst>
          </p:cNvPr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51" name="Google Shape;1344;p70">
              <a:extLst>
                <a:ext uri="{FF2B5EF4-FFF2-40B4-BE49-F238E27FC236}">
                  <a16:creationId xmlns:a16="http://schemas.microsoft.com/office/drawing/2014/main" id="{642581E7-922C-57E8-BE60-4D0DDDE06BCF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45;p70">
              <a:extLst>
                <a:ext uri="{FF2B5EF4-FFF2-40B4-BE49-F238E27FC236}">
                  <a16:creationId xmlns:a16="http://schemas.microsoft.com/office/drawing/2014/main" id="{B15BF0BB-3241-5750-E317-7FE7E8684B5F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53" name="Google Shape;1346;p70">
            <a:extLst>
              <a:ext uri="{FF2B5EF4-FFF2-40B4-BE49-F238E27FC236}">
                <a16:creationId xmlns:a16="http://schemas.microsoft.com/office/drawing/2014/main" id="{90C09DFE-E70D-A726-9A7C-178B1BB0F43F}"/>
              </a:ext>
            </a:extLst>
          </p:cNvPr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54" name="Google Shape;1347;p70">
              <a:extLst>
                <a:ext uri="{FF2B5EF4-FFF2-40B4-BE49-F238E27FC236}">
                  <a16:creationId xmlns:a16="http://schemas.microsoft.com/office/drawing/2014/main" id="{31BD99E8-6EEE-DE81-57C0-916E9D615BC2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48;p70">
              <a:extLst>
                <a:ext uri="{FF2B5EF4-FFF2-40B4-BE49-F238E27FC236}">
                  <a16:creationId xmlns:a16="http://schemas.microsoft.com/office/drawing/2014/main" id="{DC2324AC-5EBC-54D3-E3EC-0E2A5CB8B331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49;p70">
              <a:extLst>
                <a:ext uri="{FF2B5EF4-FFF2-40B4-BE49-F238E27FC236}">
                  <a16:creationId xmlns:a16="http://schemas.microsoft.com/office/drawing/2014/main" id="{EC787329-F5F3-C0FA-4E41-1E7B9B77C225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7" name="Google Shape;1350;p70">
            <a:extLst>
              <a:ext uri="{FF2B5EF4-FFF2-40B4-BE49-F238E27FC236}">
                <a16:creationId xmlns:a16="http://schemas.microsoft.com/office/drawing/2014/main" id="{C99276FD-FC8F-B297-ED2F-6C039E318516}"/>
              </a:ext>
            </a:extLst>
          </p:cNvPr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8" name="Google Shape;1351;p70">
            <a:extLst>
              <a:ext uri="{FF2B5EF4-FFF2-40B4-BE49-F238E27FC236}">
                <a16:creationId xmlns:a16="http://schemas.microsoft.com/office/drawing/2014/main" id="{1281274D-6D69-19E2-1C7A-AE08164D84B8}"/>
              </a:ext>
            </a:extLst>
          </p:cNvPr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9" name="Google Shape;1352;p70">
            <a:extLst>
              <a:ext uri="{FF2B5EF4-FFF2-40B4-BE49-F238E27FC236}">
                <a16:creationId xmlns:a16="http://schemas.microsoft.com/office/drawing/2014/main" id="{B1C45157-0B54-9C4B-5673-DC58D7CDD0BC}"/>
              </a:ext>
            </a:extLst>
          </p:cNvPr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60" name="Google Shape;1353;p70">
            <a:extLst>
              <a:ext uri="{FF2B5EF4-FFF2-40B4-BE49-F238E27FC236}">
                <a16:creationId xmlns:a16="http://schemas.microsoft.com/office/drawing/2014/main" id="{5E8A2437-BED7-1583-A96B-AA8CF615D5C3}"/>
              </a:ext>
            </a:extLst>
          </p:cNvPr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61" name="Google Shape;1354;p70">
            <a:extLst>
              <a:ext uri="{FF2B5EF4-FFF2-40B4-BE49-F238E27FC236}">
                <a16:creationId xmlns:a16="http://schemas.microsoft.com/office/drawing/2014/main" id="{B5430DC4-773B-9C66-7E9A-D50D025929AC}"/>
              </a:ext>
            </a:extLst>
          </p:cNvPr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62" name="Google Shape;1355;p70">
              <a:extLst>
                <a:ext uri="{FF2B5EF4-FFF2-40B4-BE49-F238E27FC236}">
                  <a16:creationId xmlns:a16="http://schemas.microsoft.com/office/drawing/2014/main" id="{A3963133-7FA4-6C51-C0EA-91B2BA4BC168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356;p70">
              <a:extLst>
                <a:ext uri="{FF2B5EF4-FFF2-40B4-BE49-F238E27FC236}">
                  <a16:creationId xmlns:a16="http://schemas.microsoft.com/office/drawing/2014/main" id="{5DADED94-E634-1185-7F7C-DDC25F3E1C30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64" name="Google Shape;1357;p70">
            <a:extLst>
              <a:ext uri="{FF2B5EF4-FFF2-40B4-BE49-F238E27FC236}">
                <a16:creationId xmlns:a16="http://schemas.microsoft.com/office/drawing/2014/main" id="{27719895-F871-D0FB-6B27-2491729BFC86}"/>
              </a:ext>
            </a:extLst>
          </p:cNvPr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65" name="Google Shape;1358;p70">
              <a:extLst>
                <a:ext uri="{FF2B5EF4-FFF2-40B4-BE49-F238E27FC236}">
                  <a16:creationId xmlns:a16="http://schemas.microsoft.com/office/drawing/2014/main" id="{81404475-5E7C-1F8E-3424-3CD671AA2C7A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359;p70">
              <a:extLst>
                <a:ext uri="{FF2B5EF4-FFF2-40B4-BE49-F238E27FC236}">
                  <a16:creationId xmlns:a16="http://schemas.microsoft.com/office/drawing/2014/main" id="{A441D35A-B85D-4445-1736-C2D1A8A3C711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67" name="Google Shape;1360;p70">
            <a:extLst>
              <a:ext uri="{FF2B5EF4-FFF2-40B4-BE49-F238E27FC236}">
                <a16:creationId xmlns:a16="http://schemas.microsoft.com/office/drawing/2014/main" id="{67F74361-A640-86ED-F634-1527E9758CF7}"/>
              </a:ext>
            </a:extLst>
          </p:cNvPr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68" name="Google Shape;1361;p70">
              <a:extLst>
                <a:ext uri="{FF2B5EF4-FFF2-40B4-BE49-F238E27FC236}">
                  <a16:creationId xmlns:a16="http://schemas.microsoft.com/office/drawing/2014/main" id="{9FB72590-C887-C84A-C1B0-A51F7020321B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362;p70">
              <a:extLst>
                <a:ext uri="{FF2B5EF4-FFF2-40B4-BE49-F238E27FC236}">
                  <a16:creationId xmlns:a16="http://schemas.microsoft.com/office/drawing/2014/main" id="{8C277F77-411D-4B6B-5AEB-B6ABB94DCF02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70" name="Google Shape;1363;p70">
            <a:extLst>
              <a:ext uri="{FF2B5EF4-FFF2-40B4-BE49-F238E27FC236}">
                <a16:creationId xmlns:a16="http://schemas.microsoft.com/office/drawing/2014/main" id="{EC318548-A5AE-606F-FCFB-9FEF9F231257}"/>
              </a:ext>
            </a:extLst>
          </p:cNvPr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71" name="Google Shape;1364;p70">
              <a:extLst>
                <a:ext uri="{FF2B5EF4-FFF2-40B4-BE49-F238E27FC236}">
                  <a16:creationId xmlns:a16="http://schemas.microsoft.com/office/drawing/2014/main" id="{255FC89A-E3C3-182E-0DC1-2EE7116A085C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365;p70">
              <a:extLst>
                <a:ext uri="{FF2B5EF4-FFF2-40B4-BE49-F238E27FC236}">
                  <a16:creationId xmlns:a16="http://schemas.microsoft.com/office/drawing/2014/main" id="{DD0AACA7-95D2-3A70-058E-3D528DFC74E9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73" name="Google Shape;1366;p70">
            <a:extLst>
              <a:ext uri="{FF2B5EF4-FFF2-40B4-BE49-F238E27FC236}">
                <a16:creationId xmlns:a16="http://schemas.microsoft.com/office/drawing/2014/main" id="{8F320968-C0B1-A2C7-3936-8A4569D12495}"/>
              </a:ext>
            </a:extLst>
          </p:cNvPr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74" name="Google Shape;1367;p70">
              <a:extLst>
                <a:ext uri="{FF2B5EF4-FFF2-40B4-BE49-F238E27FC236}">
                  <a16:creationId xmlns:a16="http://schemas.microsoft.com/office/drawing/2014/main" id="{62AD56CC-9167-E746-3039-4268F87B6D66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368;p70">
              <a:extLst>
                <a:ext uri="{FF2B5EF4-FFF2-40B4-BE49-F238E27FC236}">
                  <a16:creationId xmlns:a16="http://schemas.microsoft.com/office/drawing/2014/main" id="{18701A38-F22D-A08A-436C-65920029881A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1369;p70">
            <a:extLst>
              <a:ext uri="{FF2B5EF4-FFF2-40B4-BE49-F238E27FC236}">
                <a16:creationId xmlns:a16="http://schemas.microsoft.com/office/drawing/2014/main" id="{6541E2E5-B0A5-C315-7555-DBFCC2F68B1C}"/>
              </a:ext>
            </a:extLst>
          </p:cNvPr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77" name="Google Shape;1370;p70">
              <a:extLst>
                <a:ext uri="{FF2B5EF4-FFF2-40B4-BE49-F238E27FC236}">
                  <a16:creationId xmlns:a16="http://schemas.microsoft.com/office/drawing/2014/main" id="{EFF5805E-AE3A-6B2F-FF61-11A1A0A8C77C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371;p70">
              <a:extLst>
                <a:ext uri="{FF2B5EF4-FFF2-40B4-BE49-F238E27FC236}">
                  <a16:creationId xmlns:a16="http://schemas.microsoft.com/office/drawing/2014/main" id="{B04E0608-3602-E2CD-8219-AE9D7E594DE8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oogle Shape;1372;p70">
            <a:extLst>
              <a:ext uri="{FF2B5EF4-FFF2-40B4-BE49-F238E27FC236}">
                <a16:creationId xmlns:a16="http://schemas.microsoft.com/office/drawing/2014/main" id="{8A774A67-C99B-8F32-70B4-7914CC83167F}"/>
              </a:ext>
            </a:extLst>
          </p:cNvPr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80" name="Google Shape;1373;p70">
              <a:extLst>
                <a:ext uri="{FF2B5EF4-FFF2-40B4-BE49-F238E27FC236}">
                  <a16:creationId xmlns:a16="http://schemas.microsoft.com/office/drawing/2014/main" id="{827C53DF-9507-6F80-2AA2-D50C30262A32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374;p70">
              <a:extLst>
                <a:ext uri="{FF2B5EF4-FFF2-40B4-BE49-F238E27FC236}">
                  <a16:creationId xmlns:a16="http://schemas.microsoft.com/office/drawing/2014/main" id="{FFCC8B09-7A4D-E4B6-6480-F1B3F7E86B47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82" name="Google Shape;1375;p70">
            <a:extLst>
              <a:ext uri="{FF2B5EF4-FFF2-40B4-BE49-F238E27FC236}">
                <a16:creationId xmlns:a16="http://schemas.microsoft.com/office/drawing/2014/main" id="{2AD79CC8-554A-50E0-7664-852C80435652}"/>
              </a:ext>
            </a:extLst>
          </p:cNvPr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83" name="Google Shape;1376;p70">
              <a:extLst>
                <a:ext uri="{FF2B5EF4-FFF2-40B4-BE49-F238E27FC236}">
                  <a16:creationId xmlns:a16="http://schemas.microsoft.com/office/drawing/2014/main" id="{72F7A2E6-5A10-1B0E-92B1-F9E4646B2874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377;p70">
              <a:extLst>
                <a:ext uri="{FF2B5EF4-FFF2-40B4-BE49-F238E27FC236}">
                  <a16:creationId xmlns:a16="http://schemas.microsoft.com/office/drawing/2014/main" id="{0E0BAE38-490C-A7CF-FD62-030FAE28D051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378;p70">
              <a:extLst>
                <a:ext uri="{FF2B5EF4-FFF2-40B4-BE49-F238E27FC236}">
                  <a16:creationId xmlns:a16="http://schemas.microsoft.com/office/drawing/2014/main" id="{7865010B-C732-E242-6038-237561E39BD9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86" name="Google Shape;1379;p70">
            <a:extLst>
              <a:ext uri="{FF2B5EF4-FFF2-40B4-BE49-F238E27FC236}">
                <a16:creationId xmlns:a16="http://schemas.microsoft.com/office/drawing/2014/main" id="{20DEB5C3-1C96-7988-5091-967785C9DAF2}"/>
              </a:ext>
            </a:extLst>
          </p:cNvPr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87" name="Google Shape;1380;p70">
              <a:extLst>
                <a:ext uri="{FF2B5EF4-FFF2-40B4-BE49-F238E27FC236}">
                  <a16:creationId xmlns:a16="http://schemas.microsoft.com/office/drawing/2014/main" id="{7A8D1144-8248-C466-2595-528F82CEF8AE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381;p70">
              <a:extLst>
                <a:ext uri="{FF2B5EF4-FFF2-40B4-BE49-F238E27FC236}">
                  <a16:creationId xmlns:a16="http://schemas.microsoft.com/office/drawing/2014/main" id="{AFC14516-5732-B053-61F5-8EB7CAB64F7D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382;p70">
              <a:extLst>
                <a:ext uri="{FF2B5EF4-FFF2-40B4-BE49-F238E27FC236}">
                  <a16:creationId xmlns:a16="http://schemas.microsoft.com/office/drawing/2014/main" id="{CB4AF9DC-64EC-C3A6-88E6-C59CBE570765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90" name="Google Shape;1383;p70">
            <a:extLst>
              <a:ext uri="{FF2B5EF4-FFF2-40B4-BE49-F238E27FC236}">
                <a16:creationId xmlns:a16="http://schemas.microsoft.com/office/drawing/2014/main" id="{9888F97B-75A3-6D54-F731-AD6254E6129E}"/>
              </a:ext>
            </a:extLst>
          </p:cNvPr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91" name="Google Shape;1384;p70">
              <a:extLst>
                <a:ext uri="{FF2B5EF4-FFF2-40B4-BE49-F238E27FC236}">
                  <a16:creationId xmlns:a16="http://schemas.microsoft.com/office/drawing/2014/main" id="{15D74CF3-D1C5-EA13-01BA-C737FC11CEDE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385;p70">
              <a:extLst>
                <a:ext uri="{FF2B5EF4-FFF2-40B4-BE49-F238E27FC236}">
                  <a16:creationId xmlns:a16="http://schemas.microsoft.com/office/drawing/2014/main" id="{4DDC17B7-D65D-E391-240B-D1E12EEBC4CA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386;p70">
              <a:extLst>
                <a:ext uri="{FF2B5EF4-FFF2-40B4-BE49-F238E27FC236}">
                  <a16:creationId xmlns:a16="http://schemas.microsoft.com/office/drawing/2014/main" id="{18C501AC-1EB0-074E-16A6-D22C4099602F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94" name="Google Shape;1387;p70">
            <a:extLst>
              <a:ext uri="{FF2B5EF4-FFF2-40B4-BE49-F238E27FC236}">
                <a16:creationId xmlns:a16="http://schemas.microsoft.com/office/drawing/2014/main" id="{D44938E3-E18B-AE65-0617-B34029BB1504}"/>
              </a:ext>
            </a:extLst>
          </p:cNvPr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95" name="Google Shape;1388;p70">
              <a:extLst>
                <a:ext uri="{FF2B5EF4-FFF2-40B4-BE49-F238E27FC236}">
                  <a16:creationId xmlns:a16="http://schemas.microsoft.com/office/drawing/2014/main" id="{DFDFB36F-2BE8-56D1-044B-841D9AD1AA37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389;p70">
              <a:extLst>
                <a:ext uri="{FF2B5EF4-FFF2-40B4-BE49-F238E27FC236}">
                  <a16:creationId xmlns:a16="http://schemas.microsoft.com/office/drawing/2014/main" id="{BE0A47C4-59F2-AD75-93F0-49898557A9C1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390;p70">
              <a:extLst>
                <a:ext uri="{FF2B5EF4-FFF2-40B4-BE49-F238E27FC236}">
                  <a16:creationId xmlns:a16="http://schemas.microsoft.com/office/drawing/2014/main" id="{A704DB3D-4D85-9650-6A00-85CBBAB2CF32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1391;p70">
            <a:extLst>
              <a:ext uri="{FF2B5EF4-FFF2-40B4-BE49-F238E27FC236}">
                <a16:creationId xmlns:a16="http://schemas.microsoft.com/office/drawing/2014/main" id="{C1A22A7A-DB76-02F0-2EDF-696E4E2E0F93}"/>
              </a:ext>
            </a:extLst>
          </p:cNvPr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99" name="Google Shape;1392;p70">
              <a:extLst>
                <a:ext uri="{FF2B5EF4-FFF2-40B4-BE49-F238E27FC236}">
                  <a16:creationId xmlns:a16="http://schemas.microsoft.com/office/drawing/2014/main" id="{3B9E4D38-F44C-E74A-0AD5-1D1F4D329A7C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393;p70">
              <a:extLst>
                <a:ext uri="{FF2B5EF4-FFF2-40B4-BE49-F238E27FC236}">
                  <a16:creationId xmlns:a16="http://schemas.microsoft.com/office/drawing/2014/main" id="{9405670D-29C7-AF30-BEBA-02523C0227F4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201" name="Google Shape;1394;p70">
            <a:extLst>
              <a:ext uri="{FF2B5EF4-FFF2-40B4-BE49-F238E27FC236}">
                <a16:creationId xmlns:a16="http://schemas.microsoft.com/office/drawing/2014/main" id="{501428ED-5D4C-1CE1-0D6A-81508F8F151E}"/>
              </a:ext>
            </a:extLst>
          </p:cNvPr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202" name="Google Shape;1395;p70">
            <a:extLst>
              <a:ext uri="{FF2B5EF4-FFF2-40B4-BE49-F238E27FC236}">
                <a16:creationId xmlns:a16="http://schemas.microsoft.com/office/drawing/2014/main" id="{AEC30C55-3CF5-D35C-699A-97414080ED34}"/>
              </a:ext>
            </a:extLst>
          </p:cNvPr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203" name="Google Shape;1396;p70">
            <a:extLst>
              <a:ext uri="{FF2B5EF4-FFF2-40B4-BE49-F238E27FC236}">
                <a16:creationId xmlns:a16="http://schemas.microsoft.com/office/drawing/2014/main" id="{74838691-70BD-7830-3E09-2DC33571157E}"/>
              </a:ext>
            </a:extLst>
          </p:cNvPr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204" name="Google Shape;1397;p70">
            <a:extLst>
              <a:ext uri="{FF2B5EF4-FFF2-40B4-BE49-F238E27FC236}">
                <a16:creationId xmlns:a16="http://schemas.microsoft.com/office/drawing/2014/main" id="{53323981-CBA7-2E83-9D0B-6D96DCB709BD}"/>
              </a:ext>
            </a:extLst>
          </p:cNvPr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205" name="Google Shape;1398;p70">
            <a:extLst>
              <a:ext uri="{FF2B5EF4-FFF2-40B4-BE49-F238E27FC236}">
                <a16:creationId xmlns:a16="http://schemas.microsoft.com/office/drawing/2014/main" id="{DF697DCB-DCBE-3F1B-D86E-B6712152991F}"/>
              </a:ext>
            </a:extLst>
          </p:cNvPr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206" name="Google Shape;1399;p70">
            <a:extLst>
              <a:ext uri="{FF2B5EF4-FFF2-40B4-BE49-F238E27FC236}">
                <a16:creationId xmlns:a16="http://schemas.microsoft.com/office/drawing/2014/main" id="{8AEE22A5-6348-6C83-80DD-65C2C3D4E029}"/>
              </a:ext>
            </a:extLst>
          </p:cNvPr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207" name="Google Shape;1400;p70">
            <a:extLst>
              <a:ext uri="{FF2B5EF4-FFF2-40B4-BE49-F238E27FC236}">
                <a16:creationId xmlns:a16="http://schemas.microsoft.com/office/drawing/2014/main" id="{C6974CBD-023B-6C62-BF56-F0405BB2E4A2}"/>
              </a:ext>
            </a:extLst>
          </p:cNvPr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208" name="Google Shape;1401;p70">
              <a:extLst>
                <a:ext uri="{FF2B5EF4-FFF2-40B4-BE49-F238E27FC236}">
                  <a16:creationId xmlns:a16="http://schemas.microsoft.com/office/drawing/2014/main" id="{ECC340F7-4C35-0E05-9381-9D704132F26A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402;p70">
              <a:extLst>
                <a:ext uri="{FF2B5EF4-FFF2-40B4-BE49-F238E27FC236}">
                  <a16:creationId xmlns:a16="http://schemas.microsoft.com/office/drawing/2014/main" id="{6989BE23-6EE5-479D-1597-7C614A15FE9E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210" name="Google Shape;1403;p70">
            <a:extLst>
              <a:ext uri="{FF2B5EF4-FFF2-40B4-BE49-F238E27FC236}">
                <a16:creationId xmlns:a16="http://schemas.microsoft.com/office/drawing/2014/main" id="{70228450-E5A3-A542-9AA8-9879FBBB5D04}"/>
              </a:ext>
            </a:extLst>
          </p:cNvPr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211" name="Google Shape;1404;p70">
              <a:extLst>
                <a:ext uri="{FF2B5EF4-FFF2-40B4-BE49-F238E27FC236}">
                  <a16:creationId xmlns:a16="http://schemas.microsoft.com/office/drawing/2014/main" id="{2E343508-9819-2A80-BC73-D8D70A72CAB1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405;p70">
              <a:extLst>
                <a:ext uri="{FF2B5EF4-FFF2-40B4-BE49-F238E27FC236}">
                  <a16:creationId xmlns:a16="http://schemas.microsoft.com/office/drawing/2014/main" id="{13168388-68B4-5B8D-1248-3515CC9E2F55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213" name="Google Shape;1406;p70">
            <a:extLst>
              <a:ext uri="{FF2B5EF4-FFF2-40B4-BE49-F238E27FC236}">
                <a16:creationId xmlns:a16="http://schemas.microsoft.com/office/drawing/2014/main" id="{D8A23915-8519-B2D7-793B-791F3E6E49D6}"/>
              </a:ext>
            </a:extLst>
          </p:cNvPr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214" name="Google Shape;1407;p70">
              <a:extLst>
                <a:ext uri="{FF2B5EF4-FFF2-40B4-BE49-F238E27FC236}">
                  <a16:creationId xmlns:a16="http://schemas.microsoft.com/office/drawing/2014/main" id="{D26F8EA0-6300-8332-C7C4-AA9BCBF5B798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408;p70">
              <a:extLst>
                <a:ext uri="{FF2B5EF4-FFF2-40B4-BE49-F238E27FC236}">
                  <a16:creationId xmlns:a16="http://schemas.microsoft.com/office/drawing/2014/main" id="{FF2D742C-C64B-D3DD-BFC9-0FC92CBCA922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216" name="Google Shape;1409;p70">
            <a:extLst>
              <a:ext uri="{FF2B5EF4-FFF2-40B4-BE49-F238E27FC236}">
                <a16:creationId xmlns:a16="http://schemas.microsoft.com/office/drawing/2014/main" id="{CF52954D-76AE-CA63-11CA-D416156684D3}"/>
              </a:ext>
            </a:extLst>
          </p:cNvPr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217" name="Google Shape;1410;p70">
            <a:extLst>
              <a:ext uri="{FF2B5EF4-FFF2-40B4-BE49-F238E27FC236}">
                <a16:creationId xmlns:a16="http://schemas.microsoft.com/office/drawing/2014/main" id="{756068BE-F69D-782C-7AED-6AC989992B79}"/>
              </a:ext>
            </a:extLst>
          </p:cNvPr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218" name="Google Shape;1411;p70">
            <a:extLst>
              <a:ext uri="{FF2B5EF4-FFF2-40B4-BE49-F238E27FC236}">
                <a16:creationId xmlns:a16="http://schemas.microsoft.com/office/drawing/2014/main" id="{F1DC5ABF-43DB-0CDE-B8F7-D7D9948ACBAB}"/>
              </a:ext>
            </a:extLst>
          </p:cNvPr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219" name="Google Shape;1412;p70">
            <a:extLst>
              <a:ext uri="{FF2B5EF4-FFF2-40B4-BE49-F238E27FC236}">
                <a16:creationId xmlns:a16="http://schemas.microsoft.com/office/drawing/2014/main" id="{61175872-C7AC-A075-341A-881B8D63C456}"/>
              </a:ext>
            </a:extLst>
          </p:cNvPr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220" name="Google Shape;1413;p70">
              <a:extLst>
                <a:ext uri="{FF2B5EF4-FFF2-40B4-BE49-F238E27FC236}">
                  <a16:creationId xmlns:a16="http://schemas.microsoft.com/office/drawing/2014/main" id="{32BBB0C2-6D34-7FAD-78AA-42DE07C20A1E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414;p70">
              <a:extLst>
                <a:ext uri="{FF2B5EF4-FFF2-40B4-BE49-F238E27FC236}">
                  <a16:creationId xmlns:a16="http://schemas.microsoft.com/office/drawing/2014/main" id="{66DE67C6-C28E-9908-CB4A-3C3A3DC6A78C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22" name="Google Shape;1415;p70">
              <a:extLst>
                <a:ext uri="{FF2B5EF4-FFF2-40B4-BE49-F238E27FC236}">
                  <a16:creationId xmlns:a16="http://schemas.microsoft.com/office/drawing/2014/main" id="{838F90E9-8AC4-ECA8-9A57-3560459F0B15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416;p70">
              <a:extLst>
                <a:ext uri="{FF2B5EF4-FFF2-40B4-BE49-F238E27FC236}">
                  <a16:creationId xmlns:a16="http://schemas.microsoft.com/office/drawing/2014/main" id="{B3778FEA-1DC5-68BA-0FE8-20D3DC2E1465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417;p70">
              <a:extLst>
                <a:ext uri="{FF2B5EF4-FFF2-40B4-BE49-F238E27FC236}">
                  <a16:creationId xmlns:a16="http://schemas.microsoft.com/office/drawing/2014/main" id="{A9C1118A-E03D-2C20-75F3-8680C5ED1EFE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8;p70">
              <a:extLst>
                <a:ext uri="{FF2B5EF4-FFF2-40B4-BE49-F238E27FC236}">
                  <a16:creationId xmlns:a16="http://schemas.microsoft.com/office/drawing/2014/main" id="{E8490189-BAF6-341B-C7CB-99D95BFF9833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19;p70">
              <a:extLst>
                <a:ext uri="{FF2B5EF4-FFF2-40B4-BE49-F238E27FC236}">
                  <a16:creationId xmlns:a16="http://schemas.microsoft.com/office/drawing/2014/main" id="{607D7017-7995-9269-A7C7-1BA6624B324F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20;p70">
              <a:extLst>
                <a:ext uri="{FF2B5EF4-FFF2-40B4-BE49-F238E27FC236}">
                  <a16:creationId xmlns:a16="http://schemas.microsoft.com/office/drawing/2014/main" id="{750BDF7D-D059-8CBC-CD8D-4B799B94929F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21;p70">
              <a:extLst>
                <a:ext uri="{FF2B5EF4-FFF2-40B4-BE49-F238E27FC236}">
                  <a16:creationId xmlns:a16="http://schemas.microsoft.com/office/drawing/2014/main" id="{348B0BB6-1B2D-C2B0-A484-4118C0B5F1F9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229" name="Google Shape;1422;p70">
            <a:extLst>
              <a:ext uri="{FF2B5EF4-FFF2-40B4-BE49-F238E27FC236}">
                <a16:creationId xmlns:a16="http://schemas.microsoft.com/office/drawing/2014/main" id="{545F7D57-0B99-701B-010E-311567E0CFF7}"/>
              </a:ext>
            </a:extLst>
          </p:cNvPr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230" name="Google Shape;1423;p70">
              <a:extLst>
                <a:ext uri="{FF2B5EF4-FFF2-40B4-BE49-F238E27FC236}">
                  <a16:creationId xmlns:a16="http://schemas.microsoft.com/office/drawing/2014/main" id="{C5240F8B-44A5-CD6D-BC70-24DBDEAEB245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424;p70">
              <a:extLst>
                <a:ext uri="{FF2B5EF4-FFF2-40B4-BE49-F238E27FC236}">
                  <a16:creationId xmlns:a16="http://schemas.microsoft.com/office/drawing/2014/main" id="{D27E6CB9-BB8C-8006-AA72-0ABBB340E50D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232" name="Google Shape;1425;p70">
            <a:extLst>
              <a:ext uri="{FF2B5EF4-FFF2-40B4-BE49-F238E27FC236}">
                <a16:creationId xmlns:a16="http://schemas.microsoft.com/office/drawing/2014/main" id="{81FBEC7F-75E1-EE85-8D68-D954D3BFD97A}"/>
              </a:ext>
            </a:extLst>
          </p:cNvPr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233" name="Google Shape;1426;p70">
              <a:extLst>
                <a:ext uri="{FF2B5EF4-FFF2-40B4-BE49-F238E27FC236}">
                  <a16:creationId xmlns:a16="http://schemas.microsoft.com/office/drawing/2014/main" id="{C8F5F747-CBDC-2C89-A198-A3BE76486769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427;p70">
              <a:extLst>
                <a:ext uri="{FF2B5EF4-FFF2-40B4-BE49-F238E27FC236}">
                  <a16:creationId xmlns:a16="http://schemas.microsoft.com/office/drawing/2014/main" id="{4DAE1038-9F57-103C-FAF4-29A9EEDC7671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428;p70">
              <a:extLst>
                <a:ext uri="{FF2B5EF4-FFF2-40B4-BE49-F238E27FC236}">
                  <a16:creationId xmlns:a16="http://schemas.microsoft.com/office/drawing/2014/main" id="{EB962A5A-FC1F-8C69-BE0C-7418A935183F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429;p70">
              <a:extLst>
                <a:ext uri="{FF2B5EF4-FFF2-40B4-BE49-F238E27FC236}">
                  <a16:creationId xmlns:a16="http://schemas.microsoft.com/office/drawing/2014/main" id="{4D826ED3-CFF7-290F-DA5F-25E22E00A5B3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30;p70">
              <a:extLst>
                <a:ext uri="{FF2B5EF4-FFF2-40B4-BE49-F238E27FC236}">
                  <a16:creationId xmlns:a16="http://schemas.microsoft.com/office/drawing/2014/main" id="{70713999-33EA-119C-C7D8-6A391A91309A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31;p70">
              <a:extLst>
                <a:ext uri="{FF2B5EF4-FFF2-40B4-BE49-F238E27FC236}">
                  <a16:creationId xmlns:a16="http://schemas.microsoft.com/office/drawing/2014/main" id="{59CB4A9B-2A89-F0D6-A20F-65AF201D78B3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32;p70">
              <a:extLst>
                <a:ext uri="{FF2B5EF4-FFF2-40B4-BE49-F238E27FC236}">
                  <a16:creationId xmlns:a16="http://schemas.microsoft.com/office/drawing/2014/main" id="{55A50BAB-C38F-F5B6-A0A3-7125879C6533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33;p70">
              <a:extLst>
                <a:ext uri="{FF2B5EF4-FFF2-40B4-BE49-F238E27FC236}">
                  <a16:creationId xmlns:a16="http://schemas.microsoft.com/office/drawing/2014/main" id="{E2002B4B-0DD7-9F8F-A213-D491135E6B5E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4;p70">
              <a:extLst>
                <a:ext uri="{FF2B5EF4-FFF2-40B4-BE49-F238E27FC236}">
                  <a16:creationId xmlns:a16="http://schemas.microsoft.com/office/drawing/2014/main" id="{494BD9E9-A487-B874-A7B4-BE1E6CC3EE70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5;p70">
              <a:extLst>
                <a:ext uri="{FF2B5EF4-FFF2-40B4-BE49-F238E27FC236}">
                  <a16:creationId xmlns:a16="http://schemas.microsoft.com/office/drawing/2014/main" id="{24735D96-41C4-C524-2246-E20B10762A39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6;p70">
              <a:extLst>
                <a:ext uri="{FF2B5EF4-FFF2-40B4-BE49-F238E27FC236}">
                  <a16:creationId xmlns:a16="http://schemas.microsoft.com/office/drawing/2014/main" id="{A92C7F29-ECA0-BB62-DB4B-68CC882DC35D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7;p70">
              <a:extLst>
                <a:ext uri="{FF2B5EF4-FFF2-40B4-BE49-F238E27FC236}">
                  <a16:creationId xmlns:a16="http://schemas.microsoft.com/office/drawing/2014/main" id="{CCBB8370-7F08-D27F-05BB-8DC44F7C7FA0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8;p70">
              <a:extLst>
                <a:ext uri="{FF2B5EF4-FFF2-40B4-BE49-F238E27FC236}">
                  <a16:creationId xmlns:a16="http://schemas.microsoft.com/office/drawing/2014/main" id="{9C946C10-03E1-9C2C-9460-D3FE81A8B602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9;p70">
              <a:extLst>
                <a:ext uri="{FF2B5EF4-FFF2-40B4-BE49-F238E27FC236}">
                  <a16:creationId xmlns:a16="http://schemas.microsoft.com/office/drawing/2014/main" id="{ABED2571-F677-79F1-F5E9-D055E4717444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40;p70">
              <a:extLst>
                <a:ext uri="{FF2B5EF4-FFF2-40B4-BE49-F238E27FC236}">
                  <a16:creationId xmlns:a16="http://schemas.microsoft.com/office/drawing/2014/main" id="{F91310C8-3A58-58A6-0FEF-B8DF1EAD3664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41;p70">
              <a:extLst>
                <a:ext uri="{FF2B5EF4-FFF2-40B4-BE49-F238E27FC236}">
                  <a16:creationId xmlns:a16="http://schemas.microsoft.com/office/drawing/2014/main" id="{0C06DEAE-598D-BBA9-F591-59FDE6C9FD93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42;p70">
              <a:extLst>
                <a:ext uri="{FF2B5EF4-FFF2-40B4-BE49-F238E27FC236}">
                  <a16:creationId xmlns:a16="http://schemas.microsoft.com/office/drawing/2014/main" id="{F45D8F7D-96AE-BF3E-E57F-9A17AE020BE0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43;p70">
              <a:extLst>
                <a:ext uri="{FF2B5EF4-FFF2-40B4-BE49-F238E27FC236}">
                  <a16:creationId xmlns:a16="http://schemas.microsoft.com/office/drawing/2014/main" id="{C2B5CA00-8CDA-B487-827C-0625F0F1F2B0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4;p70">
              <a:extLst>
                <a:ext uri="{FF2B5EF4-FFF2-40B4-BE49-F238E27FC236}">
                  <a16:creationId xmlns:a16="http://schemas.microsoft.com/office/drawing/2014/main" id="{34D3EC9E-96A3-5792-1F15-6AB5E7674FFD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45;p70">
              <a:extLst>
                <a:ext uri="{FF2B5EF4-FFF2-40B4-BE49-F238E27FC236}">
                  <a16:creationId xmlns:a16="http://schemas.microsoft.com/office/drawing/2014/main" id="{CDDA9FDF-6156-ACFA-8DC9-223AB8C8DA84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253" name="Google Shape;1446;p70">
            <a:extLst>
              <a:ext uri="{FF2B5EF4-FFF2-40B4-BE49-F238E27FC236}">
                <a16:creationId xmlns:a16="http://schemas.microsoft.com/office/drawing/2014/main" id="{21E18D88-4D06-CA88-3E0E-23174C39F5E7}"/>
              </a:ext>
            </a:extLst>
          </p:cNvPr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254" name="Google Shape;1447;p70">
              <a:extLst>
                <a:ext uri="{FF2B5EF4-FFF2-40B4-BE49-F238E27FC236}">
                  <a16:creationId xmlns:a16="http://schemas.microsoft.com/office/drawing/2014/main" id="{6E77908D-361A-3099-BEB3-7A9838A0D0A5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48;p70">
              <a:extLst>
                <a:ext uri="{FF2B5EF4-FFF2-40B4-BE49-F238E27FC236}">
                  <a16:creationId xmlns:a16="http://schemas.microsoft.com/office/drawing/2014/main" id="{DB9DB625-3606-7054-E8C0-95352DEBCC4A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49;p70">
              <a:extLst>
                <a:ext uri="{FF2B5EF4-FFF2-40B4-BE49-F238E27FC236}">
                  <a16:creationId xmlns:a16="http://schemas.microsoft.com/office/drawing/2014/main" id="{99F6C1DD-FC19-1E77-EAD1-0DCA0A313800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50;p70">
              <a:extLst>
                <a:ext uri="{FF2B5EF4-FFF2-40B4-BE49-F238E27FC236}">
                  <a16:creationId xmlns:a16="http://schemas.microsoft.com/office/drawing/2014/main" id="{08991D64-D401-FF5D-D08F-932004E7A51D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51;p70">
              <a:extLst>
                <a:ext uri="{FF2B5EF4-FFF2-40B4-BE49-F238E27FC236}">
                  <a16:creationId xmlns:a16="http://schemas.microsoft.com/office/drawing/2014/main" id="{B62BD6E1-87BB-8917-E410-310EC097BDCB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52;p70">
              <a:extLst>
                <a:ext uri="{FF2B5EF4-FFF2-40B4-BE49-F238E27FC236}">
                  <a16:creationId xmlns:a16="http://schemas.microsoft.com/office/drawing/2014/main" id="{0A8E932F-8230-F194-0014-36EB2842178B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53;p70">
              <a:extLst>
                <a:ext uri="{FF2B5EF4-FFF2-40B4-BE49-F238E27FC236}">
                  <a16:creationId xmlns:a16="http://schemas.microsoft.com/office/drawing/2014/main" id="{25787166-F38A-FC9B-A1C3-860728C5483D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4;p70">
              <a:extLst>
                <a:ext uri="{FF2B5EF4-FFF2-40B4-BE49-F238E27FC236}">
                  <a16:creationId xmlns:a16="http://schemas.microsoft.com/office/drawing/2014/main" id="{C43D5B3F-F416-CE67-56AB-2316E4A1F748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5;p70">
              <a:extLst>
                <a:ext uri="{FF2B5EF4-FFF2-40B4-BE49-F238E27FC236}">
                  <a16:creationId xmlns:a16="http://schemas.microsoft.com/office/drawing/2014/main" id="{778C36A8-758E-A686-46A4-59959CA61B9C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6;p70">
              <a:extLst>
                <a:ext uri="{FF2B5EF4-FFF2-40B4-BE49-F238E27FC236}">
                  <a16:creationId xmlns:a16="http://schemas.microsoft.com/office/drawing/2014/main" id="{ECDA11DC-8A14-45E9-5AB3-B76F4FFCEEF5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7;p70">
              <a:extLst>
                <a:ext uri="{FF2B5EF4-FFF2-40B4-BE49-F238E27FC236}">
                  <a16:creationId xmlns:a16="http://schemas.microsoft.com/office/drawing/2014/main" id="{B59E5ACD-9188-E977-FAD3-9D7CF2A7B91B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8;p70">
              <a:extLst>
                <a:ext uri="{FF2B5EF4-FFF2-40B4-BE49-F238E27FC236}">
                  <a16:creationId xmlns:a16="http://schemas.microsoft.com/office/drawing/2014/main" id="{C0C69410-F4DE-AB0F-D97D-A4ECE9AD782C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9;p70">
              <a:extLst>
                <a:ext uri="{FF2B5EF4-FFF2-40B4-BE49-F238E27FC236}">
                  <a16:creationId xmlns:a16="http://schemas.microsoft.com/office/drawing/2014/main" id="{69A95DA4-CD2C-326D-08BC-3883A61E4964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60;p70">
              <a:extLst>
                <a:ext uri="{FF2B5EF4-FFF2-40B4-BE49-F238E27FC236}">
                  <a16:creationId xmlns:a16="http://schemas.microsoft.com/office/drawing/2014/main" id="{EBDF45C5-1C1A-F0F6-4C1A-FCA21BAA2078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61;p70">
              <a:extLst>
                <a:ext uri="{FF2B5EF4-FFF2-40B4-BE49-F238E27FC236}">
                  <a16:creationId xmlns:a16="http://schemas.microsoft.com/office/drawing/2014/main" id="{9EEFCE3B-8204-207D-60F1-845AEF5A9108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62;p70">
              <a:extLst>
                <a:ext uri="{FF2B5EF4-FFF2-40B4-BE49-F238E27FC236}">
                  <a16:creationId xmlns:a16="http://schemas.microsoft.com/office/drawing/2014/main" id="{E9EA5CED-FE96-FB75-7B1D-99B44A5E08B9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63;p70">
              <a:extLst>
                <a:ext uri="{FF2B5EF4-FFF2-40B4-BE49-F238E27FC236}">
                  <a16:creationId xmlns:a16="http://schemas.microsoft.com/office/drawing/2014/main" id="{795E2CE6-EAFB-5D40-9E9D-CD6416F42126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4;p70">
              <a:extLst>
                <a:ext uri="{FF2B5EF4-FFF2-40B4-BE49-F238E27FC236}">
                  <a16:creationId xmlns:a16="http://schemas.microsoft.com/office/drawing/2014/main" id="{AC01A91C-D7FA-033B-9DFC-EC57543BFA5C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5;p70">
              <a:extLst>
                <a:ext uri="{FF2B5EF4-FFF2-40B4-BE49-F238E27FC236}">
                  <a16:creationId xmlns:a16="http://schemas.microsoft.com/office/drawing/2014/main" id="{15D4AB1C-D3C9-D737-9D12-C189DA7620FB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6;p70">
              <a:extLst>
                <a:ext uri="{FF2B5EF4-FFF2-40B4-BE49-F238E27FC236}">
                  <a16:creationId xmlns:a16="http://schemas.microsoft.com/office/drawing/2014/main" id="{22924411-127D-AB38-1C79-C45F1494B819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7;p70">
              <a:extLst>
                <a:ext uri="{FF2B5EF4-FFF2-40B4-BE49-F238E27FC236}">
                  <a16:creationId xmlns:a16="http://schemas.microsoft.com/office/drawing/2014/main" id="{8FB51E23-6CD6-EF05-FA63-3CD0594E172A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8;p70">
              <a:extLst>
                <a:ext uri="{FF2B5EF4-FFF2-40B4-BE49-F238E27FC236}">
                  <a16:creationId xmlns:a16="http://schemas.microsoft.com/office/drawing/2014/main" id="{059A39B9-6D29-24B3-9B4E-2A7DEE5AA1F7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9;p70">
              <a:extLst>
                <a:ext uri="{FF2B5EF4-FFF2-40B4-BE49-F238E27FC236}">
                  <a16:creationId xmlns:a16="http://schemas.microsoft.com/office/drawing/2014/main" id="{FF07207D-4254-C6F8-4F56-2B2920AD5F9D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70;p70">
              <a:extLst>
                <a:ext uri="{FF2B5EF4-FFF2-40B4-BE49-F238E27FC236}">
                  <a16:creationId xmlns:a16="http://schemas.microsoft.com/office/drawing/2014/main" id="{449FD83F-860F-82F8-C362-32EAB190C041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71;p70">
              <a:extLst>
                <a:ext uri="{FF2B5EF4-FFF2-40B4-BE49-F238E27FC236}">
                  <a16:creationId xmlns:a16="http://schemas.microsoft.com/office/drawing/2014/main" id="{390194EF-22B2-CDF1-4304-B3F1D52B67A3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72;p70">
              <a:extLst>
                <a:ext uri="{FF2B5EF4-FFF2-40B4-BE49-F238E27FC236}">
                  <a16:creationId xmlns:a16="http://schemas.microsoft.com/office/drawing/2014/main" id="{16F3E37F-E4CD-986C-D0A1-76FC1CE912C8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73;p70">
              <a:extLst>
                <a:ext uri="{FF2B5EF4-FFF2-40B4-BE49-F238E27FC236}">
                  <a16:creationId xmlns:a16="http://schemas.microsoft.com/office/drawing/2014/main" id="{B71276AF-9CEA-3C17-3E7E-7FC21C9A701E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4;p70">
              <a:extLst>
                <a:ext uri="{FF2B5EF4-FFF2-40B4-BE49-F238E27FC236}">
                  <a16:creationId xmlns:a16="http://schemas.microsoft.com/office/drawing/2014/main" id="{42441ECF-643C-48AA-04BA-D78C7B6AF00B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5;p70">
              <a:extLst>
                <a:ext uri="{FF2B5EF4-FFF2-40B4-BE49-F238E27FC236}">
                  <a16:creationId xmlns:a16="http://schemas.microsoft.com/office/drawing/2014/main" id="{396C8ADA-1CB0-C256-2F58-982AC3517D12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6;p70">
              <a:extLst>
                <a:ext uri="{FF2B5EF4-FFF2-40B4-BE49-F238E27FC236}">
                  <a16:creationId xmlns:a16="http://schemas.microsoft.com/office/drawing/2014/main" id="{1D6A832C-8AF2-A0F4-52E0-B6DDD472018C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7;p70">
              <a:extLst>
                <a:ext uri="{FF2B5EF4-FFF2-40B4-BE49-F238E27FC236}">
                  <a16:creationId xmlns:a16="http://schemas.microsoft.com/office/drawing/2014/main" id="{509FF949-E2E9-9DB3-5CB5-9419F047C828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8;p70">
              <a:extLst>
                <a:ext uri="{FF2B5EF4-FFF2-40B4-BE49-F238E27FC236}">
                  <a16:creationId xmlns:a16="http://schemas.microsoft.com/office/drawing/2014/main" id="{965CFCF3-5096-112C-E782-81D0905AACE3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9;p70">
              <a:extLst>
                <a:ext uri="{FF2B5EF4-FFF2-40B4-BE49-F238E27FC236}">
                  <a16:creationId xmlns:a16="http://schemas.microsoft.com/office/drawing/2014/main" id="{BE11996B-34DE-9EDD-EFFC-13888C18E033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80;p70">
              <a:extLst>
                <a:ext uri="{FF2B5EF4-FFF2-40B4-BE49-F238E27FC236}">
                  <a16:creationId xmlns:a16="http://schemas.microsoft.com/office/drawing/2014/main" id="{3B05A635-5E1C-4A35-F20F-040357EB1D5C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81;p70">
              <a:extLst>
                <a:ext uri="{FF2B5EF4-FFF2-40B4-BE49-F238E27FC236}">
                  <a16:creationId xmlns:a16="http://schemas.microsoft.com/office/drawing/2014/main" id="{4E2D4214-9E57-37F7-70BF-8144F7BDF83D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82;p70">
              <a:extLst>
                <a:ext uri="{FF2B5EF4-FFF2-40B4-BE49-F238E27FC236}">
                  <a16:creationId xmlns:a16="http://schemas.microsoft.com/office/drawing/2014/main" id="{222953AB-E125-0F2B-1787-16D403C98021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83;p70">
              <a:extLst>
                <a:ext uri="{FF2B5EF4-FFF2-40B4-BE49-F238E27FC236}">
                  <a16:creationId xmlns:a16="http://schemas.microsoft.com/office/drawing/2014/main" id="{218C2E37-9203-490D-A484-D14044FC9920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4;p70">
              <a:extLst>
                <a:ext uri="{FF2B5EF4-FFF2-40B4-BE49-F238E27FC236}">
                  <a16:creationId xmlns:a16="http://schemas.microsoft.com/office/drawing/2014/main" id="{E8EFFAC9-38E7-F19C-435A-F52CD8BB617F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5;p70">
              <a:extLst>
                <a:ext uri="{FF2B5EF4-FFF2-40B4-BE49-F238E27FC236}">
                  <a16:creationId xmlns:a16="http://schemas.microsoft.com/office/drawing/2014/main" id="{DC2FAB2D-F28E-2EAB-CB96-4A357DB2508B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6;p70">
              <a:extLst>
                <a:ext uri="{FF2B5EF4-FFF2-40B4-BE49-F238E27FC236}">
                  <a16:creationId xmlns:a16="http://schemas.microsoft.com/office/drawing/2014/main" id="{F6C2295F-0AF9-C7C4-40F3-9E6F1A9267FC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7;p70">
              <a:extLst>
                <a:ext uri="{FF2B5EF4-FFF2-40B4-BE49-F238E27FC236}">
                  <a16:creationId xmlns:a16="http://schemas.microsoft.com/office/drawing/2014/main" id="{72D14403-AC3B-F1FD-7A90-ED2293F898B1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8;p70">
              <a:extLst>
                <a:ext uri="{FF2B5EF4-FFF2-40B4-BE49-F238E27FC236}">
                  <a16:creationId xmlns:a16="http://schemas.microsoft.com/office/drawing/2014/main" id="{48E458D3-2DB7-06B8-EF9C-C8609431995B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9;p70">
              <a:extLst>
                <a:ext uri="{FF2B5EF4-FFF2-40B4-BE49-F238E27FC236}">
                  <a16:creationId xmlns:a16="http://schemas.microsoft.com/office/drawing/2014/main" id="{3A43EB54-20BD-3B3F-5FB0-9DFF4CC2F177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90;p70">
              <a:extLst>
                <a:ext uri="{FF2B5EF4-FFF2-40B4-BE49-F238E27FC236}">
                  <a16:creationId xmlns:a16="http://schemas.microsoft.com/office/drawing/2014/main" id="{E376B3E2-B045-64A1-0D6D-569F4C33002F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91;p70">
              <a:extLst>
                <a:ext uri="{FF2B5EF4-FFF2-40B4-BE49-F238E27FC236}">
                  <a16:creationId xmlns:a16="http://schemas.microsoft.com/office/drawing/2014/main" id="{7095A8C2-4BD5-4874-C9C2-994F106EA697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92;p70">
              <a:extLst>
                <a:ext uri="{FF2B5EF4-FFF2-40B4-BE49-F238E27FC236}">
                  <a16:creationId xmlns:a16="http://schemas.microsoft.com/office/drawing/2014/main" id="{59352229-4570-6936-9E4C-EBD694FEB776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93;p70">
              <a:extLst>
                <a:ext uri="{FF2B5EF4-FFF2-40B4-BE49-F238E27FC236}">
                  <a16:creationId xmlns:a16="http://schemas.microsoft.com/office/drawing/2014/main" id="{124E1371-EBFB-61F9-B530-07506151551C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4;p70">
              <a:extLst>
                <a:ext uri="{FF2B5EF4-FFF2-40B4-BE49-F238E27FC236}">
                  <a16:creationId xmlns:a16="http://schemas.microsoft.com/office/drawing/2014/main" id="{7D143AC8-B026-6FF3-AF87-563BDD89D696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5;p70">
              <a:extLst>
                <a:ext uri="{FF2B5EF4-FFF2-40B4-BE49-F238E27FC236}">
                  <a16:creationId xmlns:a16="http://schemas.microsoft.com/office/drawing/2014/main" id="{EDC6059E-E77C-68A4-8842-6DE0B748EF88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6;p70">
              <a:extLst>
                <a:ext uri="{FF2B5EF4-FFF2-40B4-BE49-F238E27FC236}">
                  <a16:creationId xmlns:a16="http://schemas.microsoft.com/office/drawing/2014/main" id="{6E9E557E-F61B-0CEC-2EBA-02D63FAAA3B1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7;p70">
              <a:extLst>
                <a:ext uri="{FF2B5EF4-FFF2-40B4-BE49-F238E27FC236}">
                  <a16:creationId xmlns:a16="http://schemas.microsoft.com/office/drawing/2014/main" id="{C461C2FF-2D2A-4AC8-A714-CFE9EDCAFADB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8;p70">
              <a:extLst>
                <a:ext uri="{FF2B5EF4-FFF2-40B4-BE49-F238E27FC236}">
                  <a16:creationId xmlns:a16="http://schemas.microsoft.com/office/drawing/2014/main" id="{B5F56C4D-B2CE-BADD-FE6D-5731C25A9E11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9;p70">
              <a:extLst>
                <a:ext uri="{FF2B5EF4-FFF2-40B4-BE49-F238E27FC236}">
                  <a16:creationId xmlns:a16="http://schemas.microsoft.com/office/drawing/2014/main" id="{44AF25F8-3FF9-A1D8-ED36-7A6EF1EF82A8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500;p70">
              <a:extLst>
                <a:ext uri="{FF2B5EF4-FFF2-40B4-BE49-F238E27FC236}">
                  <a16:creationId xmlns:a16="http://schemas.microsoft.com/office/drawing/2014/main" id="{33BE99B6-6770-05B2-ED5E-DB304547F8B7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501;p70">
              <a:extLst>
                <a:ext uri="{FF2B5EF4-FFF2-40B4-BE49-F238E27FC236}">
                  <a16:creationId xmlns:a16="http://schemas.microsoft.com/office/drawing/2014/main" id="{2E5CB2D6-9114-3F34-FD3B-7226CE695FF8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502;p70">
              <a:extLst>
                <a:ext uri="{FF2B5EF4-FFF2-40B4-BE49-F238E27FC236}">
                  <a16:creationId xmlns:a16="http://schemas.microsoft.com/office/drawing/2014/main" id="{EE5664F9-37FE-EAFC-0640-34AA0689DFDF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503;p70">
              <a:extLst>
                <a:ext uri="{FF2B5EF4-FFF2-40B4-BE49-F238E27FC236}">
                  <a16:creationId xmlns:a16="http://schemas.microsoft.com/office/drawing/2014/main" id="{B6F6E778-5F62-7B3C-2D1E-9F692A525D4E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4;p70">
              <a:extLst>
                <a:ext uri="{FF2B5EF4-FFF2-40B4-BE49-F238E27FC236}">
                  <a16:creationId xmlns:a16="http://schemas.microsoft.com/office/drawing/2014/main" id="{859595BE-E059-99BD-D3ED-43227CDA5BE1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5;p70">
              <a:extLst>
                <a:ext uri="{FF2B5EF4-FFF2-40B4-BE49-F238E27FC236}">
                  <a16:creationId xmlns:a16="http://schemas.microsoft.com/office/drawing/2014/main" id="{F13A9216-2006-0C12-08FD-F648841787C3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6;p70">
              <a:extLst>
                <a:ext uri="{FF2B5EF4-FFF2-40B4-BE49-F238E27FC236}">
                  <a16:creationId xmlns:a16="http://schemas.microsoft.com/office/drawing/2014/main" id="{4509216E-8097-D91A-A8AA-AD0E8E96E07B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7;p70">
              <a:extLst>
                <a:ext uri="{FF2B5EF4-FFF2-40B4-BE49-F238E27FC236}">
                  <a16:creationId xmlns:a16="http://schemas.microsoft.com/office/drawing/2014/main" id="{B1C15A08-A667-9FEB-2BF9-A848EB91A66B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8;p70">
              <a:extLst>
                <a:ext uri="{FF2B5EF4-FFF2-40B4-BE49-F238E27FC236}">
                  <a16:creationId xmlns:a16="http://schemas.microsoft.com/office/drawing/2014/main" id="{1954B273-AC93-B8D1-6BF0-EE10DCA1A1F9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9;p70">
              <a:extLst>
                <a:ext uri="{FF2B5EF4-FFF2-40B4-BE49-F238E27FC236}">
                  <a16:creationId xmlns:a16="http://schemas.microsoft.com/office/drawing/2014/main" id="{7919D525-1720-B1A5-DDED-F6FFCAE06C47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10;p70">
              <a:extLst>
                <a:ext uri="{FF2B5EF4-FFF2-40B4-BE49-F238E27FC236}">
                  <a16:creationId xmlns:a16="http://schemas.microsoft.com/office/drawing/2014/main" id="{DDEB7DEE-8040-17FC-8A8A-7495326526D8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11;p70">
              <a:extLst>
                <a:ext uri="{FF2B5EF4-FFF2-40B4-BE49-F238E27FC236}">
                  <a16:creationId xmlns:a16="http://schemas.microsoft.com/office/drawing/2014/main" id="{721ED65C-9C45-ACAC-D2B2-731D408CB637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12;p70">
              <a:extLst>
                <a:ext uri="{FF2B5EF4-FFF2-40B4-BE49-F238E27FC236}">
                  <a16:creationId xmlns:a16="http://schemas.microsoft.com/office/drawing/2014/main" id="{4B837F6F-53BF-2A2C-F8DC-34A52D35F0C3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13;p70">
              <a:extLst>
                <a:ext uri="{FF2B5EF4-FFF2-40B4-BE49-F238E27FC236}">
                  <a16:creationId xmlns:a16="http://schemas.microsoft.com/office/drawing/2014/main" id="{669AC5E7-F155-DBC3-5770-E89709F3A428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4;p70">
              <a:extLst>
                <a:ext uri="{FF2B5EF4-FFF2-40B4-BE49-F238E27FC236}">
                  <a16:creationId xmlns:a16="http://schemas.microsoft.com/office/drawing/2014/main" id="{95EDA050-4B49-372D-98FA-5A3164312A01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5;p70">
              <a:extLst>
                <a:ext uri="{FF2B5EF4-FFF2-40B4-BE49-F238E27FC236}">
                  <a16:creationId xmlns:a16="http://schemas.microsoft.com/office/drawing/2014/main" id="{1BDA083D-FE4C-DB3B-EC26-08E76CE234B6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6;p70">
              <a:extLst>
                <a:ext uri="{FF2B5EF4-FFF2-40B4-BE49-F238E27FC236}">
                  <a16:creationId xmlns:a16="http://schemas.microsoft.com/office/drawing/2014/main" id="{B3EE530C-2FB3-A96A-A6D9-6C88D5F007F9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7;p70">
              <a:extLst>
                <a:ext uri="{FF2B5EF4-FFF2-40B4-BE49-F238E27FC236}">
                  <a16:creationId xmlns:a16="http://schemas.microsoft.com/office/drawing/2014/main" id="{F5754C53-CEE6-8DA1-7556-D3AF236D6453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8;p70">
              <a:extLst>
                <a:ext uri="{FF2B5EF4-FFF2-40B4-BE49-F238E27FC236}">
                  <a16:creationId xmlns:a16="http://schemas.microsoft.com/office/drawing/2014/main" id="{1963241B-6F11-D4B9-1B6D-DABAAC7B1586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9;p70">
              <a:extLst>
                <a:ext uri="{FF2B5EF4-FFF2-40B4-BE49-F238E27FC236}">
                  <a16:creationId xmlns:a16="http://schemas.microsoft.com/office/drawing/2014/main" id="{AD4209F0-2D30-3159-1AF4-553ED44B5FF4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20;p70">
              <a:extLst>
                <a:ext uri="{FF2B5EF4-FFF2-40B4-BE49-F238E27FC236}">
                  <a16:creationId xmlns:a16="http://schemas.microsoft.com/office/drawing/2014/main" id="{3307A169-5354-87E3-7DB5-6AE7F1B2C156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21;p70">
              <a:extLst>
                <a:ext uri="{FF2B5EF4-FFF2-40B4-BE49-F238E27FC236}">
                  <a16:creationId xmlns:a16="http://schemas.microsoft.com/office/drawing/2014/main" id="{07B56E36-E8CB-65DD-BFA1-585D009B57D9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22;p70">
              <a:extLst>
                <a:ext uri="{FF2B5EF4-FFF2-40B4-BE49-F238E27FC236}">
                  <a16:creationId xmlns:a16="http://schemas.microsoft.com/office/drawing/2014/main" id="{21FF4346-EE98-2F24-4E20-E7279A89BE5D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23;p70">
              <a:extLst>
                <a:ext uri="{FF2B5EF4-FFF2-40B4-BE49-F238E27FC236}">
                  <a16:creationId xmlns:a16="http://schemas.microsoft.com/office/drawing/2014/main" id="{BFBC563F-693C-13E1-B5EC-7F567E5254C1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24;p70">
              <a:extLst>
                <a:ext uri="{FF2B5EF4-FFF2-40B4-BE49-F238E27FC236}">
                  <a16:creationId xmlns:a16="http://schemas.microsoft.com/office/drawing/2014/main" id="{02DFEBA5-BDC1-952E-4562-7FF22FAE748A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332" name="Google Shape;1525;p70">
            <a:extLst>
              <a:ext uri="{FF2B5EF4-FFF2-40B4-BE49-F238E27FC236}">
                <a16:creationId xmlns:a16="http://schemas.microsoft.com/office/drawing/2014/main" id="{F0A5DAB9-7012-AEE8-8BBA-BC89FF93D00D}"/>
              </a:ext>
            </a:extLst>
          </p:cNvPr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33" name="Google Shape;1526;p70">
            <a:extLst>
              <a:ext uri="{FF2B5EF4-FFF2-40B4-BE49-F238E27FC236}">
                <a16:creationId xmlns:a16="http://schemas.microsoft.com/office/drawing/2014/main" id="{38166897-55F6-8F02-EFD9-E34255AF4EE0}"/>
              </a:ext>
            </a:extLst>
          </p:cNvPr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34" name="Google Shape;1527;p70">
            <a:extLst>
              <a:ext uri="{FF2B5EF4-FFF2-40B4-BE49-F238E27FC236}">
                <a16:creationId xmlns:a16="http://schemas.microsoft.com/office/drawing/2014/main" id="{7C8E01DF-8195-6102-A8B0-108746E7ED2E}"/>
              </a:ext>
            </a:extLst>
          </p:cNvPr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35" name="Google Shape;1528;p70">
            <a:extLst>
              <a:ext uri="{FF2B5EF4-FFF2-40B4-BE49-F238E27FC236}">
                <a16:creationId xmlns:a16="http://schemas.microsoft.com/office/drawing/2014/main" id="{9FF8FB96-4D4C-D9F8-48A6-263F4B131587}"/>
              </a:ext>
            </a:extLst>
          </p:cNvPr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36" name="Google Shape;1529;p70">
            <a:extLst>
              <a:ext uri="{FF2B5EF4-FFF2-40B4-BE49-F238E27FC236}">
                <a16:creationId xmlns:a16="http://schemas.microsoft.com/office/drawing/2014/main" id="{10A4CCB3-AA74-BCC3-DB35-451CB145F727}"/>
              </a:ext>
            </a:extLst>
          </p:cNvPr>
          <p:cNvSpPr txBox="1">
            <a:spLocks/>
          </p:cNvSpPr>
          <p:nvPr/>
        </p:nvSpPr>
        <p:spPr>
          <a:xfrm>
            <a:off x="440911" y="411623"/>
            <a:ext cx="7710487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fa-IR" sz="3200" dirty="0">
                <a:cs typeface="B Nazanin" panose="00000700000000000000" pitchFamily="2" charset="-78"/>
              </a:rPr>
              <a:t>از منابع گرافیکی قابل ویرایش ما استفاده کنید...</a:t>
            </a:r>
          </a:p>
        </p:txBody>
      </p:sp>
    </p:spTree>
    <p:extLst>
      <p:ext uri="{BB962C8B-B14F-4D97-AF65-F5344CB8AC3E}">
        <p14:creationId xmlns:p14="http://schemas.microsoft.com/office/powerpoint/2010/main" val="37588877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اینفوگرافیک ممتاز</a:t>
            </a:r>
            <a:endParaRPr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Rectángulo 3">
            <a:extLst>
              <a:ext uri="{FF2B5EF4-FFF2-40B4-BE49-F238E27FC236}">
                <a16:creationId xmlns:a16="http://schemas.microsoft.com/office/drawing/2014/main" id="{95BDF3B8-93E2-6AC8-5ADF-123ED5BDED77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>
            <a:solidFill>
              <a:srgbClr val="0DD2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  <p:sp>
        <p:nvSpPr>
          <p:cNvPr id="3" name="Rectángulo 3">
            <a:extLst>
              <a:ext uri="{FF2B5EF4-FFF2-40B4-BE49-F238E27FC236}">
                <a16:creationId xmlns:a16="http://schemas.microsoft.com/office/drawing/2014/main" id="{BCE53BE6-C43B-8BAF-5DF9-7FDDCE62A118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>
            <a:solidFill>
              <a:srgbClr val="0DD2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JANUARY</a:t>
              </a:r>
              <a:endParaRPr sz="400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FEBRUARY</a:t>
              </a:r>
              <a:endParaRPr sz="400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MARCH</a:t>
              </a:r>
              <a:endParaRPr sz="400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APRIL</a:t>
              </a:r>
              <a:endParaRPr sz="400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PHASE 1</a:t>
              </a:r>
              <a:endParaRPr sz="400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2</a:t>
              </a:r>
              <a:endParaRPr sz="400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JANUARY</a:t>
              </a:r>
              <a:endParaRPr sz="400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FEBRUARY</a:t>
              </a:r>
              <a:endParaRPr sz="400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MARCH</a:t>
              </a:r>
              <a:endParaRPr sz="400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APRIL</a:t>
              </a:r>
              <a:endParaRPr sz="400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MAY</a:t>
              </a:r>
              <a:endParaRPr sz="400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JUNE</a:t>
              </a:r>
              <a:endParaRPr sz="400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PHASE 1</a:t>
              </a:r>
              <a:endParaRPr sz="400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PHASE 2</a:t>
              </a:r>
              <a:endParaRPr sz="400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2</a:t>
              </a:r>
              <a:endParaRPr sz="400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2</a:t>
              </a:r>
              <a:endParaRPr sz="400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  <p:sp>
        <p:nvSpPr>
          <p:cNvPr id="3" name="Rectángulo 3">
            <a:extLst>
              <a:ext uri="{FF2B5EF4-FFF2-40B4-BE49-F238E27FC236}">
                <a16:creationId xmlns:a16="http://schemas.microsoft.com/office/drawing/2014/main" id="{405DCC9A-42E1-B98A-A64C-A3F4F237D1C6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>
            <a:solidFill>
              <a:srgbClr val="0DD2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/>
                    <a:t>     </a:t>
                  </a:r>
                  <a:endParaRPr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  <p:sp>
        <p:nvSpPr>
          <p:cNvPr id="3" name="Rectángulo 3">
            <a:extLst>
              <a:ext uri="{FF2B5EF4-FFF2-40B4-BE49-F238E27FC236}">
                <a16:creationId xmlns:a16="http://schemas.microsoft.com/office/drawing/2014/main" id="{227919C4-D2B3-2CCD-66A0-609C863E6372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>
            <a:solidFill>
              <a:srgbClr val="0DD2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  <p:sp>
        <p:nvSpPr>
          <p:cNvPr id="3" name="Rectángulo 3">
            <a:extLst>
              <a:ext uri="{FF2B5EF4-FFF2-40B4-BE49-F238E27FC236}">
                <a16:creationId xmlns:a16="http://schemas.microsoft.com/office/drawing/2014/main" id="{42871EC3-8FDD-0C72-EB97-7EAB56F3A61D}"/>
              </a:ext>
            </a:extLst>
          </p:cNvPr>
          <p:cNvSpPr/>
          <p:nvPr/>
        </p:nvSpPr>
        <p:spPr>
          <a:xfrm>
            <a:off x="179512" y="267494"/>
            <a:ext cx="8784976" cy="4752528"/>
          </a:xfrm>
          <a:prstGeom prst="rect">
            <a:avLst/>
          </a:prstGeom>
          <a:noFill/>
          <a:ln>
            <a:solidFill>
              <a:srgbClr val="0DD2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612982" y="1545470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3300" dirty="0"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1354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350" b="1" dirty="0"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</a:t>
                </a:r>
                <a:endParaRPr lang="en-US" sz="1350" b="1" dirty="0"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  <a:p>
                <a:pPr algn="r" rtl="1"/>
                <a:r>
                  <a:rPr lang="fa-IR" sz="1350" b="1" dirty="0"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اجتماعی</a:t>
                </a:r>
                <a:endParaRPr lang="en-US" sz="1350" b="1" dirty="0"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967270" y="1306769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753677" y="1306769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540680" y="3494542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540680" y="1306769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327089" y="1306769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327089" y="3494542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327089" y="2036027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7114091" y="1306769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7114091" y="3494542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753677" y="2765284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753677" y="2036027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540680" y="2765284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967270" y="3494542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540680" y="2036027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7114091" y="2765284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327089" y="2765284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753677" y="3494542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967270" y="2036027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7114091" y="2036027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967270" y="2765284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540680" y="4223800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753677" y="4223800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967270" y="4223800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327089" y="4223800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7114091" y="4223800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sp>
        <p:nvSpPr>
          <p:cNvPr id="2" name="Rectángulo 3">
            <a:extLst>
              <a:ext uri="{FF2B5EF4-FFF2-40B4-BE49-F238E27FC236}">
                <a16:creationId xmlns:a16="http://schemas.microsoft.com/office/drawing/2014/main" id="{DE419217-42CA-F187-1532-F19D325278DC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>
            <a:solidFill>
              <a:srgbClr val="0DD2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1765469" y="1821418"/>
            <a:ext cx="370100" cy="250625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2501238" y="1777356"/>
            <a:ext cx="364200" cy="338750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3248956" y="1765793"/>
            <a:ext cx="317900" cy="361875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5484394" y="1765781"/>
            <a:ext cx="361875" cy="361900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6266531" y="1765781"/>
            <a:ext cx="365725" cy="361900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7000125" y="1765581"/>
            <a:ext cx="361875" cy="362300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7796257" y="1765793"/>
            <a:ext cx="212200" cy="361875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7721420" y="2326799"/>
            <a:ext cx="361875" cy="362275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6999738" y="2328536"/>
            <a:ext cx="362650" cy="3588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4764481" y="2326611"/>
            <a:ext cx="361875" cy="362650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3237519" y="2324516"/>
            <a:ext cx="362650" cy="361700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2502788" y="2326511"/>
            <a:ext cx="361100" cy="36285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1769569" y="2357861"/>
            <a:ext cx="361900" cy="30015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074163" y="2326986"/>
            <a:ext cx="362650" cy="361900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2502013" y="2882868"/>
            <a:ext cx="362650" cy="361875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3211144" y="2883068"/>
            <a:ext cx="393525" cy="361475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3964151" y="2882943"/>
            <a:ext cx="385025" cy="361725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4764094" y="2882643"/>
            <a:ext cx="362650" cy="362325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5475906" y="2883243"/>
            <a:ext cx="378850" cy="361125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7000113" y="2882093"/>
            <a:ext cx="361900" cy="363425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7752657" y="2882480"/>
            <a:ext cx="299400" cy="362650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7721032" y="3422728"/>
            <a:ext cx="362650" cy="361875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6260460" y="3456049"/>
            <a:ext cx="363425" cy="308650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5484006" y="3425128"/>
            <a:ext cx="362650" cy="357075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4764469" y="3424466"/>
            <a:ext cx="361900" cy="358400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3225806" y="3422591"/>
            <a:ext cx="364200" cy="362150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2502775" y="3422728"/>
            <a:ext cx="361125" cy="361875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074163" y="3975874"/>
            <a:ext cx="362650" cy="361875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3974963" y="3975636"/>
            <a:ext cx="363400" cy="362350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4790706" y="3975474"/>
            <a:ext cx="309425" cy="362675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7023275" y="3975874"/>
            <a:ext cx="315575" cy="361875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5475906" y="3975886"/>
            <a:ext cx="378850" cy="361850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2529788" y="3975486"/>
            <a:ext cx="307100" cy="362650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3986913" y="1766106"/>
            <a:ext cx="339500" cy="361250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1769581" y="3975874"/>
            <a:ext cx="361875" cy="361875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074150" y="1796643"/>
            <a:ext cx="362675" cy="300175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7721420" y="3975874"/>
            <a:ext cx="361875" cy="361875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6265756" y="3975686"/>
            <a:ext cx="367275" cy="36225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3973788" y="2326499"/>
            <a:ext cx="365750" cy="362875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6994725" y="3422853"/>
            <a:ext cx="372675" cy="361625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4763331" y="1768868"/>
            <a:ext cx="364175" cy="355725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074538" y="3466328"/>
            <a:ext cx="361900" cy="274675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1769969" y="3422341"/>
            <a:ext cx="361100" cy="362650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6259581" y="2326611"/>
            <a:ext cx="379625" cy="362650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6268069" y="2882555"/>
            <a:ext cx="362650" cy="362500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5484381" y="2327374"/>
            <a:ext cx="361900" cy="361125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3962613" y="3422728"/>
            <a:ext cx="388100" cy="361875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1768794" y="2909768"/>
            <a:ext cx="363450" cy="308075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073763" y="2909768"/>
            <a:ext cx="363450" cy="308075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3224381" y="3975199"/>
            <a:ext cx="367050" cy="363225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048350" y="1225254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rPr>
              <a:t>بازاریابی دیجیتال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75" name="Google Shape;12775;p23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" name="Rectángulo 3">
            <a:extLst>
              <a:ext uri="{FF2B5EF4-FFF2-40B4-BE49-F238E27FC236}">
                <a16:creationId xmlns:a16="http://schemas.microsoft.com/office/drawing/2014/main" id="{BD567DF9-3DBF-7810-4DA8-CA46B801BC90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>
            <a:solidFill>
              <a:srgbClr val="0DD2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" name="Rectángulo 3">
            <a:extLst>
              <a:ext uri="{FF2B5EF4-FFF2-40B4-BE49-F238E27FC236}">
                <a16:creationId xmlns:a16="http://schemas.microsoft.com/office/drawing/2014/main" id="{E0DC069F-D187-49BA-411B-8F204DDED19C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>
            <a:solidFill>
              <a:srgbClr val="0DD2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upo 35">
            <a:extLst>
              <a:ext uri="{FF2B5EF4-FFF2-40B4-BE49-F238E27FC236}">
                <a16:creationId xmlns:a16="http://schemas.microsoft.com/office/drawing/2014/main" id="{22E69C73-4786-4AB7-923D-D88BE242319E}"/>
              </a:ext>
            </a:extLst>
          </p:cNvPr>
          <p:cNvGrpSpPr/>
          <p:nvPr/>
        </p:nvGrpSpPr>
        <p:grpSpPr>
          <a:xfrm>
            <a:off x="799334" y="235269"/>
            <a:ext cx="7368294" cy="953289"/>
            <a:chOff x="1403648" y="2243287"/>
            <a:chExt cx="7368294" cy="953289"/>
          </a:xfrm>
        </p:grpSpPr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FADA957F-5C1A-4034-A65F-944759B082E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403648" y="224499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DD2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B4275481-548D-4AD4-9B8E-4DE07EF441F5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1979224" y="2243287"/>
              <a:ext cx="6792718" cy="951579"/>
            </a:xfrm>
            <a:custGeom>
              <a:avLst/>
              <a:gdLst>
                <a:gd name="T0" fmla="*/ 0 w 3841"/>
                <a:gd name="T1" fmla="*/ 0 h 536"/>
                <a:gd name="T2" fmla="*/ 3573 w 3841"/>
                <a:gd name="T3" fmla="*/ 0 h 536"/>
                <a:gd name="T4" fmla="*/ 3841 w 3841"/>
                <a:gd name="T5" fmla="*/ 268 h 536"/>
                <a:gd name="T6" fmla="*/ 3841 w 3841"/>
                <a:gd name="T7" fmla="*/ 268 h 536"/>
                <a:gd name="T8" fmla="*/ 3573 w 3841"/>
                <a:gd name="T9" fmla="*/ 536 h 536"/>
                <a:gd name="T10" fmla="*/ 268 w 3841"/>
                <a:gd name="T11" fmla="*/ 536 h 536"/>
                <a:gd name="T12" fmla="*/ 0 w 3841"/>
                <a:gd name="T13" fmla="*/ 268 h 536"/>
                <a:gd name="T14" fmla="*/ 0 w 3841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1" h="536">
                  <a:moveTo>
                    <a:pt x="0" y="0"/>
                  </a:moveTo>
                  <a:cubicBezTo>
                    <a:pt x="3573" y="0"/>
                    <a:pt x="3573" y="0"/>
                    <a:pt x="3573" y="0"/>
                  </a:cubicBezTo>
                  <a:cubicBezTo>
                    <a:pt x="3721" y="0"/>
                    <a:pt x="3841" y="120"/>
                    <a:pt x="3841" y="268"/>
                  </a:cubicBezTo>
                  <a:cubicBezTo>
                    <a:pt x="3841" y="268"/>
                    <a:pt x="3841" y="268"/>
                    <a:pt x="3841" y="268"/>
                  </a:cubicBezTo>
                  <a:cubicBezTo>
                    <a:pt x="3841" y="416"/>
                    <a:pt x="3721" y="536"/>
                    <a:pt x="3573" y="536"/>
                  </a:cubicBezTo>
                  <a:cubicBezTo>
                    <a:pt x="268" y="536"/>
                    <a:pt x="268" y="536"/>
                    <a:pt x="268" y="536"/>
                  </a:cubicBezTo>
                  <a:cubicBezTo>
                    <a:pt x="120" y="536"/>
                    <a:pt x="0" y="416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DD2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67612" y="314376"/>
            <a:ext cx="8680450" cy="542925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fa-I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D0FDF8F-D25E-4CB0-8E60-C13C20A472F5}"/>
              </a:ext>
            </a:extLst>
          </p:cNvPr>
          <p:cNvSpPr/>
          <p:nvPr/>
        </p:nvSpPr>
        <p:spPr>
          <a:xfrm>
            <a:off x="4526837" y="2205232"/>
            <a:ext cx="81000" cy="15410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C895F2-199F-4AA7-9816-829F92E8A8FD}"/>
              </a:ext>
            </a:extLst>
          </p:cNvPr>
          <p:cNvSpPr/>
          <p:nvPr/>
        </p:nvSpPr>
        <p:spPr>
          <a:xfrm>
            <a:off x="4222799" y="2448737"/>
            <a:ext cx="81000" cy="1297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2BCE07A-E272-4331-A941-4A6B2E7577CE}"/>
              </a:ext>
            </a:extLst>
          </p:cNvPr>
          <p:cNvSpPr/>
          <p:nvPr/>
        </p:nvSpPr>
        <p:spPr>
          <a:xfrm>
            <a:off x="4830876" y="2448737"/>
            <a:ext cx="81000" cy="1297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7D8C96-CD43-4E9D-B551-CA43A7156406}"/>
              </a:ext>
            </a:extLst>
          </p:cNvPr>
          <p:cNvSpPr/>
          <p:nvPr/>
        </p:nvSpPr>
        <p:spPr>
          <a:xfrm>
            <a:off x="3918760" y="3044326"/>
            <a:ext cx="81000" cy="702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A4EB28-41F2-4611-9468-07BCAD70FB41}"/>
              </a:ext>
            </a:extLst>
          </p:cNvPr>
          <p:cNvSpPr/>
          <p:nvPr/>
        </p:nvSpPr>
        <p:spPr>
          <a:xfrm>
            <a:off x="5134915" y="3044326"/>
            <a:ext cx="81000" cy="702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25">
              <a:cs typeface="B Nazanin" panose="00000400000000000000" pitchFamily="2" charset="-78"/>
            </a:endParaRPr>
          </a:p>
        </p:txBody>
      </p:sp>
      <p:sp>
        <p:nvSpPr>
          <p:cNvPr id="8" name="Freeform 18">
            <a:extLst>
              <a:ext uri="{FF2B5EF4-FFF2-40B4-BE49-F238E27FC236}">
                <a16:creationId xmlns:a16="http://schemas.microsoft.com/office/drawing/2014/main" id="{B9D0E16C-BA8E-436E-90D8-C47EF82968B6}"/>
              </a:ext>
            </a:extLst>
          </p:cNvPr>
          <p:cNvSpPr>
            <a:spLocks/>
          </p:cNvSpPr>
          <p:nvPr/>
        </p:nvSpPr>
        <p:spPr bwMode="auto">
          <a:xfrm flipH="1">
            <a:off x="3801130" y="3605136"/>
            <a:ext cx="1728192" cy="1268201"/>
          </a:xfrm>
          <a:custGeom>
            <a:avLst/>
            <a:gdLst/>
            <a:ahLst/>
            <a:cxnLst/>
            <a:rect l="l" t="t" r="r" b="b"/>
            <a:pathLst>
              <a:path w="2304256" h="1690935">
                <a:moveTo>
                  <a:pt x="2302739" y="0"/>
                </a:moveTo>
                <a:lnTo>
                  <a:pt x="270214" y="0"/>
                </a:lnTo>
                <a:lnTo>
                  <a:pt x="270214" y="25876"/>
                </a:lnTo>
                <a:lnTo>
                  <a:pt x="266297" y="60666"/>
                </a:lnTo>
                <a:lnTo>
                  <a:pt x="254549" y="96265"/>
                </a:lnTo>
                <a:lnTo>
                  <a:pt x="233402" y="139146"/>
                </a:lnTo>
                <a:lnTo>
                  <a:pt x="207556" y="178790"/>
                </a:lnTo>
                <a:lnTo>
                  <a:pt x="179359" y="213579"/>
                </a:lnTo>
                <a:lnTo>
                  <a:pt x="149597" y="249179"/>
                </a:lnTo>
                <a:lnTo>
                  <a:pt x="118268" y="281542"/>
                </a:lnTo>
                <a:lnTo>
                  <a:pt x="86938" y="313904"/>
                </a:lnTo>
                <a:lnTo>
                  <a:pt x="57176" y="349503"/>
                </a:lnTo>
                <a:lnTo>
                  <a:pt x="46994" y="359212"/>
                </a:lnTo>
                <a:lnTo>
                  <a:pt x="34462" y="371348"/>
                </a:lnTo>
                <a:lnTo>
                  <a:pt x="21148" y="385911"/>
                </a:lnTo>
                <a:lnTo>
                  <a:pt x="10182" y="400475"/>
                </a:lnTo>
                <a:lnTo>
                  <a:pt x="3134" y="418274"/>
                </a:lnTo>
                <a:lnTo>
                  <a:pt x="0" y="437691"/>
                </a:lnTo>
                <a:lnTo>
                  <a:pt x="3916" y="457918"/>
                </a:lnTo>
                <a:lnTo>
                  <a:pt x="14099" y="477336"/>
                </a:lnTo>
                <a:lnTo>
                  <a:pt x="31329" y="493517"/>
                </a:lnTo>
                <a:lnTo>
                  <a:pt x="50910" y="504844"/>
                </a:lnTo>
                <a:lnTo>
                  <a:pt x="75190" y="515362"/>
                </a:lnTo>
                <a:lnTo>
                  <a:pt x="101037" y="524261"/>
                </a:lnTo>
                <a:lnTo>
                  <a:pt x="126883" y="533162"/>
                </a:lnTo>
                <a:lnTo>
                  <a:pt x="151947" y="542060"/>
                </a:lnTo>
                <a:lnTo>
                  <a:pt x="176227" y="552579"/>
                </a:lnTo>
                <a:lnTo>
                  <a:pt x="198157" y="563906"/>
                </a:lnTo>
                <a:lnTo>
                  <a:pt x="213822" y="578469"/>
                </a:lnTo>
                <a:lnTo>
                  <a:pt x="209123" y="597886"/>
                </a:lnTo>
                <a:lnTo>
                  <a:pt x="200507" y="615686"/>
                </a:lnTo>
                <a:lnTo>
                  <a:pt x="191891" y="634295"/>
                </a:lnTo>
                <a:lnTo>
                  <a:pt x="182493" y="652094"/>
                </a:lnTo>
                <a:lnTo>
                  <a:pt x="173877" y="669893"/>
                </a:lnTo>
                <a:lnTo>
                  <a:pt x="167611" y="687693"/>
                </a:lnTo>
                <a:lnTo>
                  <a:pt x="165262" y="703874"/>
                </a:lnTo>
                <a:lnTo>
                  <a:pt x="166828" y="721673"/>
                </a:lnTo>
                <a:lnTo>
                  <a:pt x="175443" y="737855"/>
                </a:lnTo>
                <a:lnTo>
                  <a:pt x="191108" y="754036"/>
                </a:lnTo>
                <a:lnTo>
                  <a:pt x="213822" y="770218"/>
                </a:lnTo>
                <a:lnTo>
                  <a:pt x="209123" y="783163"/>
                </a:lnTo>
                <a:lnTo>
                  <a:pt x="202073" y="796108"/>
                </a:lnTo>
                <a:lnTo>
                  <a:pt x="196591" y="811480"/>
                </a:lnTo>
                <a:lnTo>
                  <a:pt x="195024" y="827661"/>
                </a:lnTo>
                <a:lnTo>
                  <a:pt x="198157" y="843843"/>
                </a:lnTo>
                <a:lnTo>
                  <a:pt x="206773" y="858406"/>
                </a:lnTo>
                <a:lnTo>
                  <a:pt x="217738" y="869733"/>
                </a:lnTo>
                <a:lnTo>
                  <a:pt x="231836" y="880250"/>
                </a:lnTo>
                <a:lnTo>
                  <a:pt x="245934" y="887532"/>
                </a:lnTo>
                <a:lnTo>
                  <a:pt x="259249" y="896432"/>
                </a:lnTo>
                <a:lnTo>
                  <a:pt x="271781" y="908568"/>
                </a:lnTo>
                <a:lnTo>
                  <a:pt x="278829" y="921513"/>
                </a:lnTo>
                <a:lnTo>
                  <a:pt x="285878" y="944976"/>
                </a:lnTo>
                <a:lnTo>
                  <a:pt x="285878" y="971675"/>
                </a:lnTo>
                <a:lnTo>
                  <a:pt x="283529" y="996756"/>
                </a:lnTo>
                <a:lnTo>
                  <a:pt x="277263" y="1022646"/>
                </a:lnTo>
                <a:lnTo>
                  <a:pt x="271781" y="1047727"/>
                </a:lnTo>
                <a:lnTo>
                  <a:pt x="267865" y="1070381"/>
                </a:lnTo>
                <a:lnTo>
                  <a:pt x="264732" y="1102744"/>
                </a:lnTo>
                <a:lnTo>
                  <a:pt x="267865" y="1131870"/>
                </a:lnTo>
                <a:lnTo>
                  <a:pt x="276480" y="1158569"/>
                </a:lnTo>
                <a:lnTo>
                  <a:pt x="287445" y="1182033"/>
                </a:lnTo>
                <a:lnTo>
                  <a:pt x="303109" y="1200640"/>
                </a:lnTo>
                <a:lnTo>
                  <a:pt x="323474" y="1218440"/>
                </a:lnTo>
                <a:lnTo>
                  <a:pt x="343054" y="1233004"/>
                </a:lnTo>
                <a:lnTo>
                  <a:pt x="365767" y="1245140"/>
                </a:lnTo>
                <a:lnTo>
                  <a:pt x="388482" y="1255658"/>
                </a:lnTo>
                <a:lnTo>
                  <a:pt x="411195" y="1261321"/>
                </a:lnTo>
                <a:lnTo>
                  <a:pt x="452706" y="1268603"/>
                </a:lnTo>
                <a:lnTo>
                  <a:pt x="496567" y="1271839"/>
                </a:lnTo>
                <a:lnTo>
                  <a:pt x="542777" y="1270221"/>
                </a:lnTo>
                <a:lnTo>
                  <a:pt x="588205" y="1265367"/>
                </a:lnTo>
                <a:lnTo>
                  <a:pt x="633632" y="1259702"/>
                </a:lnTo>
                <a:lnTo>
                  <a:pt x="676710" y="1250803"/>
                </a:lnTo>
                <a:lnTo>
                  <a:pt x="715087" y="1240286"/>
                </a:lnTo>
                <a:lnTo>
                  <a:pt x="748766" y="1228958"/>
                </a:lnTo>
                <a:lnTo>
                  <a:pt x="762864" y="1224104"/>
                </a:lnTo>
                <a:lnTo>
                  <a:pt x="781662" y="1218440"/>
                </a:lnTo>
                <a:lnTo>
                  <a:pt x="802025" y="1212777"/>
                </a:lnTo>
                <a:lnTo>
                  <a:pt x="823173" y="1207113"/>
                </a:lnTo>
                <a:lnTo>
                  <a:pt x="845886" y="1203877"/>
                </a:lnTo>
                <a:lnTo>
                  <a:pt x="868600" y="1202259"/>
                </a:lnTo>
                <a:lnTo>
                  <a:pt x="888180" y="1205495"/>
                </a:lnTo>
                <a:lnTo>
                  <a:pt x="905412" y="1212777"/>
                </a:lnTo>
                <a:lnTo>
                  <a:pt x="921076" y="1227340"/>
                </a:lnTo>
                <a:lnTo>
                  <a:pt x="935175" y="1250803"/>
                </a:lnTo>
                <a:lnTo>
                  <a:pt x="948489" y="1280738"/>
                </a:lnTo>
                <a:lnTo>
                  <a:pt x="961021" y="1315528"/>
                </a:lnTo>
                <a:lnTo>
                  <a:pt x="971203" y="1355173"/>
                </a:lnTo>
                <a:lnTo>
                  <a:pt x="981385" y="1396435"/>
                </a:lnTo>
                <a:lnTo>
                  <a:pt x="990000" y="1439316"/>
                </a:lnTo>
                <a:lnTo>
                  <a:pt x="997832" y="1483005"/>
                </a:lnTo>
                <a:lnTo>
                  <a:pt x="1005665" y="1525886"/>
                </a:lnTo>
                <a:lnTo>
                  <a:pt x="1011148" y="1565530"/>
                </a:lnTo>
                <a:lnTo>
                  <a:pt x="1018196" y="1602747"/>
                </a:lnTo>
                <a:lnTo>
                  <a:pt x="1023680" y="1633491"/>
                </a:lnTo>
                <a:lnTo>
                  <a:pt x="1028379" y="1660191"/>
                </a:lnTo>
                <a:lnTo>
                  <a:pt x="1134898" y="1678799"/>
                </a:lnTo>
                <a:lnTo>
                  <a:pt x="1242983" y="1689317"/>
                </a:lnTo>
                <a:lnTo>
                  <a:pt x="1354201" y="1690935"/>
                </a:lnTo>
                <a:lnTo>
                  <a:pt x="1467769" y="1685272"/>
                </a:lnTo>
                <a:lnTo>
                  <a:pt x="1585253" y="1669090"/>
                </a:lnTo>
                <a:lnTo>
                  <a:pt x="1705871" y="1646436"/>
                </a:lnTo>
                <a:lnTo>
                  <a:pt x="1829621" y="1615692"/>
                </a:lnTo>
                <a:lnTo>
                  <a:pt x="1959636" y="1577666"/>
                </a:lnTo>
                <a:lnTo>
                  <a:pt x="2093568" y="1533168"/>
                </a:lnTo>
                <a:lnTo>
                  <a:pt x="2078686" y="1496759"/>
                </a:lnTo>
                <a:lnTo>
                  <a:pt x="2064589" y="1455497"/>
                </a:lnTo>
                <a:lnTo>
                  <a:pt x="2052057" y="1410189"/>
                </a:lnTo>
                <a:lnTo>
                  <a:pt x="2039525" y="1365691"/>
                </a:lnTo>
                <a:lnTo>
                  <a:pt x="2027777" y="1326046"/>
                </a:lnTo>
                <a:lnTo>
                  <a:pt x="2015246" y="1293683"/>
                </a:lnTo>
                <a:lnTo>
                  <a:pt x="2006630" y="1271839"/>
                </a:lnTo>
                <a:lnTo>
                  <a:pt x="1996448" y="1241903"/>
                </a:lnTo>
                <a:lnTo>
                  <a:pt x="1986266" y="1207922"/>
                </a:lnTo>
                <a:lnTo>
                  <a:pt x="1975300" y="1169896"/>
                </a:lnTo>
                <a:lnTo>
                  <a:pt x="1965119" y="1130252"/>
                </a:lnTo>
                <a:lnTo>
                  <a:pt x="1954937" y="1088990"/>
                </a:lnTo>
                <a:lnTo>
                  <a:pt x="1946321" y="1047727"/>
                </a:lnTo>
                <a:lnTo>
                  <a:pt x="1940839" y="1009701"/>
                </a:lnTo>
                <a:lnTo>
                  <a:pt x="1936923" y="973293"/>
                </a:lnTo>
                <a:lnTo>
                  <a:pt x="1935356" y="943358"/>
                </a:lnTo>
                <a:lnTo>
                  <a:pt x="1936923" y="918276"/>
                </a:lnTo>
                <a:lnTo>
                  <a:pt x="1949455" y="865687"/>
                </a:lnTo>
                <a:lnTo>
                  <a:pt x="1965119" y="817143"/>
                </a:lnTo>
                <a:lnTo>
                  <a:pt x="1984700" y="771026"/>
                </a:lnTo>
                <a:lnTo>
                  <a:pt x="2008980" y="730573"/>
                </a:lnTo>
                <a:lnTo>
                  <a:pt x="2045008" y="680412"/>
                </a:lnTo>
                <a:lnTo>
                  <a:pt x="2081820" y="630249"/>
                </a:lnTo>
                <a:lnTo>
                  <a:pt x="2118631" y="581705"/>
                </a:lnTo>
                <a:lnTo>
                  <a:pt x="2156226" y="529925"/>
                </a:lnTo>
                <a:lnTo>
                  <a:pt x="2189904" y="477336"/>
                </a:lnTo>
                <a:lnTo>
                  <a:pt x="2222800" y="423128"/>
                </a:lnTo>
                <a:lnTo>
                  <a:pt x="2250214" y="364066"/>
                </a:lnTo>
                <a:lnTo>
                  <a:pt x="2272927" y="300959"/>
                </a:lnTo>
                <a:lnTo>
                  <a:pt x="2290158" y="227334"/>
                </a:lnTo>
                <a:lnTo>
                  <a:pt x="2299557" y="152091"/>
                </a:lnTo>
                <a:lnTo>
                  <a:pt x="2304256" y="75229"/>
                </a:lnTo>
                <a:close/>
              </a:path>
            </a:pathLst>
          </a:custGeom>
          <a:solidFill>
            <a:srgbClr val="0DD2D9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2025">
              <a:cs typeface="B Nazanin" panose="00000400000000000000" pitchFamily="2" charset="-78"/>
            </a:endParaRPr>
          </a:p>
        </p:txBody>
      </p:sp>
      <p:sp>
        <p:nvSpPr>
          <p:cNvPr id="9" name="Pentagon 10">
            <a:extLst>
              <a:ext uri="{FF2B5EF4-FFF2-40B4-BE49-F238E27FC236}">
                <a16:creationId xmlns:a16="http://schemas.microsoft.com/office/drawing/2014/main" id="{A3C9BA5E-64C6-4631-8856-255952B5FD98}"/>
              </a:ext>
            </a:extLst>
          </p:cNvPr>
          <p:cNvSpPr/>
          <p:nvPr/>
        </p:nvSpPr>
        <p:spPr>
          <a:xfrm>
            <a:off x="5149471" y="3044326"/>
            <a:ext cx="1423895" cy="363474"/>
          </a:xfrm>
          <a:prstGeom prst="homePlate">
            <a:avLst/>
          </a:prstGeom>
          <a:solidFill>
            <a:schemeClr val="bg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2D77824-7094-4196-8673-8045EEB12079}"/>
              </a:ext>
            </a:extLst>
          </p:cNvPr>
          <p:cNvGrpSpPr/>
          <p:nvPr/>
        </p:nvGrpSpPr>
        <p:grpSpPr>
          <a:xfrm>
            <a:off x="5666702" y="3601736"/>
            <a:ext cx="1914645" cy="715579"/>
            <a:chOff x="2551704" y="4283314"/>
            <a:chExt cx="2357003" cy="95410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19314C1-62FC-413F-B5CF-7B9DA9258769}"/>
                </a:ext>
              </a:extLst>
            </p:cNvPr>
            <p:cNvSpPr txBox="1"/>
            <p:nvPr/>
          </p:nvSpPr>
          <p:spPr>
            <a:xfrm>
              <a:off x="2551705" y="4560312"/>
              <a:ext cx="2357002" cy="6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7BE9FA4-49BB-49A0-8D78-11BC1918F024}"/>
                </a:ext>
              </a:extLst>
            </p:cNvPr>
            <p:cNvSpPr txBox="1"/>
            <p:nvPr/>
          </p:nvSpPr>
          <p:spPr>
            <a:xfrm>
              <a:off x="2551704" y="4283314"/>
              <a:ext cx="235700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Pentagon 14">
            <a:extLst>
              <a:ext uri="{FF2B5EF4-FFF2-40B4-BE49-F238E27FC236}">
                <a16:creationId xmlns:a16="http://schemas.microsoft.com/office/drawing/2014/main" id="{8D0EAD2F-CF67-4591-BB34-B59CCA0D3581}"/>
              </a:ext>
            </a:extLst>
          </p:cNvPr>
          <p:cNvSpPr/>
          <p:nvPr/>
        </p:nvSpPr>
        <p:spPr>
          <a:xfrm>
            <a:off x="4842030" y="2455879"/>
            <a:ext cx="1423895" cy="363474"/>
          </a:xfrm>
          <a:prstGeom prst="homePlat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>
              <a:cs typeface="B Nazanin" panose="00000400000000000000" pitchFamily="2" charset="-78"/>
            </a:endParaRPr>
          </a:p>
        </p:txBody>
      </p:sp>
      <p:sp>
        <p:nvSpPr>
          <p:cNvPr id="14" name="Pentagon 15">
            <a:extLst>
              <a:ext uri="{FF2B5EF4-FFF2-40B4-BE49-F238E27FC236}">
                <a16:creationId xmlns:a16="http://schemas.microsoft.com/office/drawing/2014/main" id="{C5D75A09-42CA-4A57-A4B9-DFB9728489EA}"/>
              </a:ext>
            </a:extLst>
          </p:cNvPr>
          <p:cNvSpPr/>
          <p:nvPr/>
        </p:nvSpPr>
        <p:spPr>
          <a:xfrm flipH="1">
            <a:off x="2561554" y="3044326"/>
            <a:ext cx="1423895" cy="363474"/>
          </a:xfrm>
          <a:prstGeom prst="homePlat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>
              <a:cs typeface="B Nazanin" panose="00000400000000000000" pitchFamily="2" charset="-78"/>
            </a:endParaRPr>
          </a:p>
        </p:txBody>
      </p:sp>
      <p:sp>
        <p:nvSpPr>
          <p:cNvPr id="15" name="Pentagon 16">
            <a:extLst>
              <a:ext uri="{FF2B5EF4-FFF2-40B4-BE49-F238E27FC236}">
                <a16:creationId xmlns:a16="http://schemas.microsoft.com/office/drawing/2014/main" id="{5A0A52AF-D986-4103-87F7-7901638EBE16}"/>
              </a:ext>
            </a:extLst>
          </p:cNvPr>
          <p:cNvSpPr/>
          <p:nvPr/>
        </p:nvSpPr>
        <p:spPr>
          <a:xfrm flipH="1">
            <a:off x="2864179" y="2455879"/>
            <a:ext cx="1423895" cy="363474"/>
          </a:xfrm>
          <a:prstGeom prst="homePlat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>
              <a:cs typeface="B Nazanin" panose="000004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9B34E2D-57E1-4B5C-9702-F5B6AFE352F3}"/>
              </a:ext>
            </a:extLst>
          </p:cNvPr>
          <p:cNvGrpSpPr/>
          <p:nvPr/>
        </p:nvGrpSpPr>
        <p:grpSpPr>
          <a:xfrm>
            <a:off x="1568320" y="3601736"/>
            <a:ext cx="1914644" cy="715579"/>
            <a:chOff x="2551706" y="4283314"/>
            <a:chExt cx="2357002" cy="95410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CE55901-FABA-4211-8413-DE00F6D6D78D}"/>
                </a:ext>
              </a:extLst>
            </p:cNvPr>
            <p:cNvSpPr txBox="1"/>
            <p:nvPr/>
          </p:nvSpPr>
          <p:spPr>
            <a:xfrm>
              <a:off x="2551706" y="4560312"/>
              <a:ext cx="2357002" cy="6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9292484-9721-42C1-8926-6FB01523F0D3}"/>
                </a:ext>
              </a:extLst>
            </p:cNvPr>
            <p:cNvSpPr txBox="1"/>
            <p:nvPr/>
          </p:nvSpPr>
          <p:spPr>
            <a:xfrm>
              <a:off x="2551706" y="4283314"/>
              <a:ext cx="235700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652FE30-1F9E-474D-9D29-E9A9C8F2338E}"/>
              </a:ext>
            </a:extLst>
          </p:cNvPr>
          <p:cNvGrpSpPr/>
          <p:nvPr/>
        </p:nvGrpSpPr>
        <p:grpSpPr>
          <a:xfrm>
            <a:off x="6692066" y="2280750"/>
            <a:ext cx="1914644" cy="715579"/>
            <a:chOff x="2551704" y="4283314"/>
            <a:chExt cx="2357003" cy="95410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3169A0D-E9FE-4677-83F8-A94A63DE98EA}"/>
                </a:ext>
              </a:extLst>
            </p:cNvPr>
            <p:cNvSpPr txBox="1"/>
            <p:nvPr/>
          </p:nvSpPr>
          <p:spPr>
            <a:xfrm>
              <a:off x="2551706" y="4560312"/>
              <a:ext cx="2357001" cy="6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C86880E-A02D-4B47-B6CE-CE25714EFAFD}"/>
                </a:ext>
              </a:extLst>
            </p:cNvPr>
            <p:cNvSpPr txBox="1"/>
            <p:nvPr/>
          </p:nvSpPr>
          <p:spPr>
            <a:xfrm>
              <a:off x="2551704" y="4283314"/>
              <a:ext cx="235700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749CB69-990B-4312-A899-8016A4744F22}"/>
              </a:ext>
            </a:extLst>
          </p:cNvPr>
          <p:cNvGrpSpPr/>
          <p:nvPr/>
        </p:nvGrpSpPr>
        <p:grpSpPr>
          <a:xfrm>
            <a:off x="551123" y="2280750"/>
            <a:ext cx="1914644" cy="715579"/>
            <a:chOff x="2551704" y="4283314"/>
            <a:chExt cx="2357003" cy="95410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3E8BA28-9EA8-4A7A-80CE-566886AEC26F}"/>
                </a:ext>
              </a:extLst>
            </p:cNvPr>
            <p:cNvSpPr txBox="1"/>
            <p:nvPr/>
          </p:nvSpPr>
          <p:spPr>
            <a:xfrm>
              <a:off x="2551706" y="4560312"/>
              <a:ext cx="2357001" cy="6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DDD83A2-479E-45B8-BE41-4F7665987614}"/>
                </a:ext>
              </a:extLst>
            </p:cNvPr>
            <p:cNvSpPr txBox="1"/>
            <p:nvPr/>
          </p:nvSpPr>
          <p:spPr>
            <a:xfrm>
              <a:off x="2551704" y="4283314"/>
              <a:ext cx="235700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31E2DD0-C28A-44A6-B958-4E8D19826149}"/>
              </a:ext>
            </a:extLst>
          </p:cNvPr>
          <p:cNvGrpSpPr/>
          <p:nvPr/>
        </p:nvGrpSpPr>
        <p:grpSpPr>
          <a:xfrm>
            <a:off x="3614678" y="1147432"/>
            <a:ext cx="1950483" cy="663712"/>
            <a:chOff x="2551703" y="4129368"/>
            <a:chExt cx="2401120" cy="88495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AAA325D-DFF2-49D1-82CD-912AAC20DCE6}"/>
                </a:ext>
              </a:extLst>
            </p:cNvPr>
            <p:cNvSpPr txBox="1"/>
            <p:nvPr/>
          </p:nvSpPr>
          <p:spPr>
            <a:xfrm>
              <a:off x="2551703" y="4337210"/>
              <a:ext cx="2357002" cy="677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68EC74D-4664-4152-AA29-8780973A1C85}"/>
                </a:ext>
              </a:extLst>
            </p:cNvPr>
            <p:cNvSpPr txBox="1"/>
            <p:nvPr/>
          </p:nvSpPr>
          <p:spPr>
            <a:xfrm>
              <a:off x="2595821" y="4129368"/>
              <a:ext cx="235700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" name="Pentagon 30">
            <a:extLst>
              <a:ext uri="{FF2B5EF4-FFF2-40B4-BE49-F238E27FC236}">
                <a16:creationId xmlns:a16="http://schemas.microsoft.com/office/drawing/2014/main" id="{1E11A068-B787-4E72-8802-1F804E4190BB}"/>
              </a:ext>
            </a:extLst>
          </p:cNvPr>
          <p:cNvSpPr/>
          <p:nvPr/>
        </p:nvSpPr>
        <p:spPr>
          <a:xfrm>
            <a:off x="3357002" y="1853145"/>
            <a:ext cx="2408252" cy="363474"/>
          </a:xfrm>
          <a:custGeom>
            <a:avLst/>
            <a:gdLst/>
            <a:ahLst/>
            <a:cxnLst/>
            <a:rect l="l" t="t" r="r" b="b"/>
            <a:pathLst>
              <a:path w="3211003" h="484632">
                <a:moveTo>
                  <a:pt x="242316" y="0"/>
                </a:moveTo>
                <a:lnTo>
                  <a:pt x="1591003" y="0"/>
                </a:lnTo>
                <a:lnTo>
                  <a:pt x="1620000" y="0"/>
                </a:lnTo>
                <a:lnTo>
                  <a:pt x="2968687" y="0"/>
                </a:lnTo>
                <a:lnTo>
                  <a:pt x="3211003" y="242316"/>
                </a:lnTo>
                <a:lnTo>
                  <a:pt x="2968687" y="484632"/>
                </a:lnTo>
                <a:lnTo>
                  <a:pt x="1620000" y="484632"/>
                </a:lnTo>
                <a:lnTo>
                  <a:pt x="1591003" y="484632"/>
                </a:lnTo>
                <a:lnTo>
                  <a:pt x="242316" y="484632"/>
                </a:lnTo>
                <a:lnTo>
                  <a:pt x="0" y="242316"/>
                </a:lnTo>
                <a:close/>
              </a:path>
            </a:pathLst>
          </a:custGeom>
          <a:solidFill>
            <a:srgbClr val="0DD2D9"/>
          </a:solidFill>
          <a:ln w="381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6211AE8-341A-4EC7-89F5-3DF90693C771}"/>
              </a:ext>
            </a:extLst>
          </p:cNvPr>
          <p:cNvSpPr txBox="1"/>
          <p:nvPr/>
        </p:nvSpPr>
        <p:spPr>
          <a:xfrm>
            <a:off x="3968586" y="1919466"/>
            <a:ext cx="12068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050" b="1" dirty="0">
                <a:solidFill>
                  <a:schemeClr val="bg1"/>
                </a:solidFill>
                <a:cs typeface="B Nazanin" panose="00000400000000000000" pitchFamily="2" charset="-78"/>
              </a:rPr>
              <a:t>مطالب در اینجا</a:t>
            </a:r>
            <a:endParaRPr lang="ko-KR" altLang="en-US" sz="105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ACD983D-30E0-4E38-B01C-D11114875EEA}"/>
              </a:ext>
            </a:extLst>
          </p:cNvPr>
          <p:cNvSpPr txBox="1"/>
          <p:nvPr/>
        </p:nvSpPr>
        <p:spPr>
          <a:xfrm>
            <a:off x="3029734" y="2524946"/>
            <a:ext cx="11940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در اینجا</a:t>
            </a:r>
            <a:endParaRPr lang="ko-KR" altLang="en-US" sz="105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60D5D1F-5E15-4418-94FB-A504AC62D9AD}"/>
              </a:ext>
            </a:extLst>
          </p:cNvPr>
          <p:cNvSpPr txBox="1"/>
          <p:nvPr/>
        </p:nvSpPr>
        <p:spPr>
          <a:xfrm>
            <a:off x="2743479" y="3110648"/>
            <a:ext cx="11940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در اینجا</a:t>
            </a:r>
            <a:endParaRPr lang="ko-KR" altLang="en-US" sz="105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83E875B-CA1C-48CE-9360-0BBF008593FD}"/>
              </a:ext>
            </a:extLst>
          </p:cNvPr>
          <p:cNvSpPr txBox="1"/>
          <p:nvPr/>
        </p:nvSpPr>
        <p:spPr>
          <a:xfrm>
            <a:off x="5215915" y="3110648"/>
            <a:ext cx="11940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در اینجا</a:t>
            </a:r>
            <a:endParaRPr lang="ko-KR" altLang="en-US" sz="105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D68DC4F-6C57-4033-AD85-E705874ADB27}"/>
              </a:ext>
            </a:extLst>
          </p:cNvPr>
          <p:cNvSpPr txBox="1"/>
          <p:nvPr/>
        </p:nvSpPr>
        <p:spPr>
          <a:xfrm>
            <a:off x="4932298" y="2524946"/>
            <a:ext cx="11940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در اینجا</a:t>
            </a:r>
            <a:endParaRPr lang="ko-KR" altLang="en-US" sz="105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DF07A30F-67DC-4584-9C1B-39D3B85ECB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1" y="0"/>
            <a:ext cx="780434" cy="1222762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80503D75-24BF-4845-A684-C287BFC0BE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553" b="-2"/>
          <a:stretch/>
        </p:blipFill>
        <p:spPr>
          <a:xfrm rot="16200000">
            <a:off x="7545765" y="-1093099"/>
            <a:ext cx="523570" cy="270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>
            <a:spLocks noGrp="1"/>
          </p:cNvSpPr>
          <p:nvPr>
            <p:ph type="title"/>
          </p:nvPr>
        </p:nvSpPr>
        <p:spPr>
          <a:xfrm>
            <a:off x="436401" y="174530"/>
            <a:ext cx="7560000" cy="776530"/>
          </a:xfrm>
          <a:prstGeom prst="rect">
            <a:avLst/>
          </a:prstGeom>
        </p:spPr>
        <p:txBody>
          <a:bodyPr/>
          <a:lstStyle/>
          <a:p>
            <a:pPr algn="r" rtl="1"/>
            <a:r>
              <a:rPr lang="fa-IR" altLang="ko-KR" sz="5400" dirty="0">
                <a:cs typeface="B Nazanin" panose="00000400000000000000" pitchFamily="2" charset="-78"/>
              </a:rPr>
              <a:t>چیدمان </a:t>
            </a:r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تیم</a:t>
            </a:r>
            <a:r>
              <a:rPr lang="fa-IR" altLang="ko-KR" sz="5400" dirty="0">
                <a:cs typeface="B Nazanin" panose="00000400000000000000" pitchFamily="2" charset="-78"/>
              </a:rPr>
              <a:t> ما</a:t>
            </a:r>
            <a:endParaRPr lang="ko-KR" altLang="en-US" sz="5400" dirty="0">
              <a:cs typeface="B Nazanin" panose="00000400000000000000" pitchFamily="2" charset="-78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3871101" y="3420499"/>
            <a:ext cx="1401798" cy="1548471"/>
            <a:chOff x="3779911" y="3327771"/>
            <a:chExt cx="1584177" cy="1548471"/>
          </a:xfrm>
        </p:grpSpPr>
        <p:sp>
          <p:nvSpPr>
            <p:cNvPr id="46" name="Text Placeholder 17"/>
            <p:cNvSpPr txBox="1">
              <a:spLocks/>
            </p:cNvSpPr>
            <p:nvPr/>
          </p:nvSpPr>
          <p:spPr>
            <a:xfrm>
              <a:off x="3779911" y="3327771"/>
              <a:ext cx="1584177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اینجا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Text Placeholder 18"/>
            <p:cNvSpPr txBox="1">
              <a:spLocks/>
            </p:cNvSpPr>
            <p:nvPr/>
          </p:nvSpPr>
          <p:spPr>
            <a:xfrm>
              <a:off x="3779911" y="3558666"/>
              <a:ext cx="1584177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برنامه نویس</a:t>
              </a:r>
              <a:endParaRPr lang="en-US" sz="1200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779911" y="3860579"/>
              <a:ext cx="15841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543537" y="3420499"/>
            <a:ext cx="1401798" cy="1548471"/>
            <a:chOff x="3779911" y="3327771"/>
            <a:chExt cx="1584177" cy="1548471"/>
          </a:xfrm>
        </p:grpSpPr>
        <p:sp>
          <p:nvSpPr>
            <p:cNvPr id="51" name="Text Placeholder 17"/>
            <p:cNvSpPr txBox="1">
              <a:spLocks/>
            </p:cNvSpPr>
            <p:nvPr/>
          </p:nvSpPr>
          <p:spPr>
            <a:xfrm>
              <a:off x="3779911" y="3327771"/>
              <a:ext cx="1584177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اینجا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Text Placeholder 18"/>
            <p:cNvSpPr txBox="1">
              <a:spLocks/>
            </p:cNvSpPr>
            <p:nvPr/>
          </p:nvSpPr>
          <p:spPr>
            <a:xfrm>
              <a:off x="3779911" y="3558666"/>
              <a:ext cx="1584177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برنامه نویس</a:t>
              </a:r>
              <a:endParaRPr lang="en-US" sz="1200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779911" y="3860579"/>
              <a:ext cx="15841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057601" y="3420499"/>
            <a:ext cx="1401798" cy="1548471"/>
            <a:chOff x="3779911" y="3327771"/>
            <a:chExt cx="1584177" cy="1548471"/>
          </a:xfrm>
        </p:grpSpPr>
        <p:sp>
          <p:nvSpPr>
            <p:cNvPr id="55" name="Text Placeholder 17"/>
            <p:cNvSpPr txBox="1">
              <a:spLocks/>
            </p:cNvSpPr>
            <p:nvPr/>
          </p:nvSpPr>
          <p:spPr>
            <a:xfrm>
              <a:off x="3779911" y="3327771"/>
              <a:ext cx="1584177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اینجا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" name="Text Placeholder 18"/>
            <p:cNvSpPr txBox="1">
              <a:spLocks/>
            </p:cNvSpPr>
            <p:nvPr/>
          </p:nvSpPr>
          <p:spPr>
            <a:xfrm>
              <a:off x="3779911" y="3558666"/>
              <a:ext cx="1584177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برنامه نویس</a:t>
              </a:r>
              <a:endParaRPr lang="en-US" sz="1200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779911" y="3860579"/>
              <a:ext cx="15841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76253" y="3420499"/>
            <a:ext cx="1401798" cy="1548471"/>
            <a:chOff x="3779911" y="3327771"/>
            <a:chExt cx="1584177" cy="1548471"/>
          </a:xfrm>
        </p:grpSpPr>
        <p:sp>
          <p:nvSpPr>
            <p:cNvPr id="59" name="Text Placeholder 17"/>
            <p:cNvSpPr txBox="1">
              <a:spLocks/>
            </p:cNvSpPr>
            <p:nvPr/>
          </p:nvSpPr>
          <p:spPr>
            <a:xfrm>
              <a:off x="3779911" y="3327771"/>
              <a:ext cx="1584177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اینجا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Text Placeholder 18"/>
            <p:cNvSpPr txBox="1">
              <a:spLocks/>
            </p:cNvSpPr>
            <p:nvPr/>
          </p:nvSpPr>
          <p:spPr>
            <a:xfrm>
              <a:off x="3779911" y="3558666"/>
              <a:ext cx="1584177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برنامه نویس</a:t>
              </a:r>
              <a:endParaRPr lang="en-US" sz="1200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779911" y="3860579"/>
              <a:ext cx="15841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199065" y="3420499"/>
            <a:ext cx="1401798" cy="1548471"/>
            <a:chOff x="3779911" y="3327771"/>
            <a:chExt cx="1584177" cy="1548471"/>
          </a:xfrm>
        </p:grpSpPr>
        <p:sp>
          <p:nvSpPr>
            <p:cNvPr id="63" name="Text Placeholder 17"/>
            <p:cNvSpPr txBox="1">
              <a:spLocks/>
            </p:cNvSpPr>
            <p:nvPr/>
          </p:nvSpPr>
          <p:spPr>
            <a:xfrm>
              <a:off x="3779911" y="3327771"/>
              <a:ext cx="1584177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اینجا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" name="Text Placeholder 18"/>
            <p:cNvSpPr txBox="1">
              <a:spLocks/>
            </p:cNvSpPr>
            <p:nvPr/>
          </p:nvSpPr>
          <p:spPr>
            <a:xfrm>
              <a:off x="3779911" y="3558666"/>
              <a:ext cx="1584177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برنامه نویس</a:t>
              </a:r>
              <a:endParaRPr lang="en-US" sz="1200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779911" y="3860579"/>
              <a:ext cx="15841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Freeform 5">
            <a:extLst>
              <a:ext uri="{FF2B5EF4-FFF2-40B4-BE49-F238E27FC236}">
                <a16:creationId xmlns:a16="http://schemas.microsoft.com/office/drawing/2014/main" id="{B577AD93-959C-5CA8-D915-DBD6164F884A}"/>
              </a:ext>
            </a:extLst>
          </p:cNvPr>
          <p:cNvSpPr>
            <a:spLocks noEditPoints="1"/>
          </p:cNvSpPr>
          <p:nvPr/>
        </p:nvSpPr>
        <p:spPr bwMode="auto">
          <a:xfrm>
            <a:off x="1020762" y="2262188"/>
            <a:ext cx="709613" cy="955675"/>
          </a:xfrm>
          <a:custGeom>
            <a:avLst/>
            <a:gdLst>
              <a:gd name="T0" fmla="*/ 98 w 321"/>
              <a:gd name="T1" fmla="*/ 86 h 434"/>
              <a:gd name="T2" fmla="*/ 192 w 321"/>
              <a:gd name="T3" fmla="*/ 97 h 434"/>
              <a:gd name="T4" fmla="*/ 100 w 321"/>
              <a:gd name="T5" fmla="*/ 108 h 434"/>
              <a:gd name="T6" fmla="*/ 148 w 321"/>
              <a:gd name="T7" fmla="*/ 130 h 434"/>
              <a:gd name="T8" fmla="*/ 149 w 321"/>
              <a:gd name="T9" fmla="*/ 151 h 434"/>
              <a:gd name="T10" fmla="*/ 157 w 321"/>
              <a:gd name="T11" fmla="*/ 170 h 434"/>
              <a:gd name="T12" fmla="*/ 246 w 321"/>
              <a:gd name="T13" fmla="*/ 71 h 434"/>
              <a:gd name="T14" fmla="*/ 289 w 321"/>
              <a:gd name="T15" fmla="*/ 1 h 434"/>
              <a:gd name="T16" fmla="*/ 266 w 321"/>
              <a:gd name="T17" fmla="*/ 160 h 434"/>
              <a:gd name="T18" fmla="*/ 233 w 321"/>
              <a:gd name="T19" fmla="*/ 239 h 434"/>
              <a:gd name="T20" fmla="*/ 319 w 321"/>
              <a:gd name="T21" fmla="*/ 395 h 434"/>
              <a:gd name="T22" fmla="*/ 254 w 321"/>
              <a:gd name="T23" fmla="*/ 400 h 434"/>
              <a:gd name="T24" fmla="*/ 240 w 321"/>
              <a:gd name="T25" fmla="*/ 392 h 434"/>
              <a:gd name="T26" fmla="*/ 108 w 321"/>
              <a:gd name="T27" fmla="*/ 392 h 434"/>
              <a:gd name="T28" fmla="*/ 108 w 321"/>
              <a:gd name="T29" fmla="*/ 371 h 434"/>
              <a:gd name="T30" fmla="*/ 247 w 321"/>
              <a:gd name="T31" fmla="*/ 371 h 434"/>
              <a:gd name="T32" fmla="*/ 144 w 321"/>
              <a:gd name="T33" fmla="*/ 348 h 434"/>
              <a:gd name="T34" fmla="*/ 144 w 321"/>
              <a:gd name="T35" fmla="*/ 327 h 434"/>
              <a:gd name="T36" fmla="*/ 192 w 321"/>
              <a:gd name="T37" fmla="*/ 304 h 434"/>
              <a:gd name="T38" fmla="*/ 162 w 321"/>
              <a:gd name="T39" fmla="*/ 295 h 434"/>
              <a:gd name="T40" fmla="*/ 183 w 321"/>
              <a:gd name="T41" fmla="*/ 282 h 434"/>
              <a:gd name="T42" fmla="*/ 135 w 321"/>
              <a:gd name="T43" fmla="*/ 285 h 434"/>
              <a:gd name="T44" fmla="*/ 68 w 321"/>
              <a:gd name="T45" fmla="*/ 401 h 434"/>
              <a:gd name="T46" fmla="*/ 3 w 321"/>
              <a:gd name="T47" fmla="*/ 398 h 434"/>
              <a:gd name="T48" fmla="*/ 111 w 321"/>
              <a:gd name="T49" fmla="*/ 215 h 434"/>
              <a:gd name="T50" fmla="*/ 18 w 321"/>
              <a:gd name="T51" fmla="*/ 101 h 434"/>
              <a:gd name="T52" fmla="*/ 33 w 321"/>
              <a:gd name="T53" fmla="*/ 1 h 434"/>
              <a:gd name="T54" fmla="*/ 69 w 321"/>
              <a:gd name="T55" fmla="*/ 42 h 434"/>
              <a:gd name="T56" fmla="*/ 207 w 321"/>
              <a:gd name="T57" fmla="*/ 43 h 434"/>
              <a:gd name="T58" fmla="*/ 225 w 321"/>
              <a:gd name="T59" fmla="*/ 53 h 434"/>
              <a:gd name="T60" fmla="*/ 204 w 321"/>
              <a:gd name="T61" fmla="*/ 64 h 434"/>
              <a:gd name="T62" fmla="*/ 75 w 321"/>
              <a:gd name="T63" fmla="*/ 64 h 434"/>
              <a:gd name="T64" fmla="*/ 274 w 321"/>
              <a:gd name="T65" fmla="*/ 321 h 434"/>
              <a:gd name="T66" fmla="*/ 96 w 321"/>
              <a:gd name="T67" fmla="*/ 139 h 434"/>
              <a:gd name="T68" fmla="*/ 35 w 321"/>
              <a:gd name="T69" fmla="*/ 23 h 434"/>
              <a:gd name="T70" fmla="*/ 36 w 321"/>
              <a:gd name="T71" fmla="*/ 89 h 434"/>
              <a:gd name="T72" fmla="*/ 218 w 321"/>
              <a:gd name="T73" fmla="*/ 286 h 434"/>
              <a:gd name="T74" fmla="*/ 287 w 321"/>
              <a:gd name="T75" fmla="*/ 412 h 434"/>
              <a:gd name="T76" fmla="*/ 129 w 321"/>
              <a:gd name="T77" fmla="*/ 233 h 434"/>
              <a:gd name="T78" fmla="*/ 24 w 321"/>
              <a:gd name="T79" fmla="*/ 397 h 434"/>
              <a:gd name="T80" fmla="*/ 47 w 321"/>
              <a:gd name="T81" fmla="*/ 398 h 434"/>
              <a:gd name="T82" fmla="*/ 96 w 321"/>
              <a:gd name="T83" fmla="*/ 294 h 434"/>
              <a:gd name="T84" fmla="*/ 129 w 321"/>
              <a:gd name="T85" fmla="*/ 233 h 434"/>
              <a:gd name="T86" fmla="*/ 188 w 321"/>
              <a:gd name="T87" fmla="*/ 197 h 434"/>
              <a:gd name="T88" fmla="*/ 260 w 321"/>
              <a:gd name="T89" fmla="*/ 133 h 434"/>
              <a:gd name="T90" fmla="*/ 288 w 321"/>
              <a:gd name="T91" fmla="*/ 23 h 434"/>
              <a:gd name="T92" fmla="*/ 234 w 321"/>
              <a:gd name="T93" fmla="*/ 13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1" h="434">
                <a:moveTo>
                  <a:pt x="75" y="64"/>
                </a:moveTo>
                <a:cubicBezTo>
                  <a:pt x="79" y="85"/>
                  <a:pt x="81" y="86"/>
                  <a:pt x="98" y="86"/>
                </a:cubicBezTo>
                <a:cubicBezTo>
                  <a:pt x="118" y="86"/>
                  <a:pt x="138" y="85"/>
                  <a:pt x="157" y="87"/>
                </a:cubicBezTo>
                <a:cubicBezTo>
                  <a:pt x="170" y="88"/>
                  <a:pt x="193" y="76"/>
                  <a:pt x="192" y="97"/>
                </a:cubicBezTo>
                <a:cubicBezTo>
                  <a:pt x="192" y="117"/>
                  <a:pt x="169" y="106"/>
                  <a:pt x="157" y="107"/>
                </a:cubicBezTo>
                <a:cubicBezTo>
                  <a:pt x="138" y="109"/>
                  <a:pt x="119" y="108"/>
                  <a:pt x="100" y="108"/>
                </a:cubicBezTo>
                <a:cubicBezTo>
                  <a:pt x="107" y="125"/>
                  <a:pt x="114" y="130"/>
                  <a:pt x="131" y="130"/>
                </a:cubicBezTo>
                <a:cubicBezTo>
                  <a:pt x="137" y="130"/>
                  <a:pt x="142" y="130"/>
                  <a:pt x="148" y="130"/>
                </a:cubicBezTo>
                <a:cubicBezTo>
                  <a:pt x="156" y="130"/>
                  <a:pt x="162" y="133"/>
                  <a:pt x="160" y="141"/>
                </a:cubicBezTo>
                <a:cubicBezTo>
                  <a:pt x="160" y="145"/>
                  <a:pt x="153" y="148"/>
                  <a:pt x="149" y="151"/>
                </a:cubicBezTo>
                <a:cubicBezTo>
                  <a:pt x="147" y="152"/>
                  <a:pt x="144" y="152"/>
                  <a:pt x="138" y="152"/>
                </a:cubicBezTo>
                <a:cubicBezTo>
                  <a:pt x="145" y="159"/>
                  <a:pt x="151" y="165"/>
                  <a:pt x="157" y="170"/>
                </a:cubicBezTo>
                <a:cubicBezTo>
                  <a:pt x="159" y="171"/>
                  <a:pt x="164" y="171"/>
                  <a:pt x="165" y="170"/>
                </a:cubicBezTo>
                <a:cubicBezTo>
                  <a:pt x="197" y="141"/>
                  <a:pt x="229" y="112"/>
                  <a:pt x="246" y="71"/>
                </a:cubicBezTo>
                <a:cubicBezTo>
                  <a:pt x="250" y="60"/>
                  <a:pt x="252" y="48"/>
                  <a:pt x="254" y="36"/>
                </a:cubicBezTo>
                <a:cubicBezTo>
                  <a:pt x="256" y="14"/>
                  <a:pt x="269" y="0"/>
                  <a:pt x="289" y="1"/>
                </a:cubicBezTo>
                <a:cubicBezTo>
                  <a:pt x="308" y="2"/>
                  <a:pt x="320" y="18"/>
                  <a:pt x="319" y="39"/>
                </a:cubicBezTo>
                <a:cubicBezTo>
                  <a:pt x="317" y="86"/>
                  <a:pt x="296" y="126"/>
                  <a:pt x="266" y="160"/>
                </a:cubicBezTo>
                <a:cubicBezTo>
                  <a:pt x="248" y="180"/>
                  <a:pt x="228" y="196"/>
                  <a:pt x="210" y="214"/>
                </a:cubicBezTo>
                <a:cubicBezTo>
                  <a:pt x="219" y="224"/>
                  <a:pt x="226" y="232"/>
                  <a:pt x="233" y="239"/>
                </a:cubicBezTo>
                <a:cubicBezTo>
                  <a:pt x="262" y="268"/>
                  <a:pt x="290" y="297"/>
                  <a:pt x="304" y="335"/>
                </a:cubicBezTo>
                <a:cubicBezTo>
                  <a:pt x="312" y="354"/>
                  <a:pt x="316" y="375"/>
                  <a:pt x="319" y="395"/>
                </a:cubicBezTo>
                <a:cubicBezTo>
                  <a:pt x="321" y="417"/>
                  <a:pt x="307" y="432"/>
                  <a:pt x="289" y="433"/>
                </a:cubicBezTo>
                <a:cubicBezTo>
                  <a:pt x="269" y="434"/>
                  <a:pt x="256" y="422"/>
                  <a:pt x="254" y="400"/>
                </a:cubicBezTo>
                <a:cubicBezTo>
                  <a:pt x="254" y="398"/>
                  <a:pt x="253" y="396"/>
                  <a:pt x="253" y="392"/>
                </a:cubicBezTo>
                <a:cubicBezTo>
                  <a:pt x="249" y="392"/>
                  <a:pt x="245" y="392"/>
                  <a:pt x="240" y="392"/>
                </a:cubicBezTo>
                <a:cubicBezTo>
                  <a:pt x="199" y="392"/>
                  <a:pt x="158" y="392"/>
                  <a:pt x="117" y="392"/>
                </a:cubicBezTo>
                <a:cubicBezTo>
                  <a:pt x="114" y="392"/>
                  <a:pt x="110" y="393"/>
                  <a:pt x="108" y="392"/>
                </a:cubicBezTo>
                <a:cubicBezTo>
                  <a:pt x="103" y="389"/>
                  <a:pt x="97" y="385"/>
                  <a:pt x="97" y="381"/>
                </a:cubicBezTo>
                <a:cubicBezTo>
                  <a:pt x="95" y="374"/>
                  <a:pt x="101" y="371"/>
                  <a:pt x="108" y="371"/>
                </a:cubicBezTo>
                <a:cubicBezTo>
                  <a:pt x="133" y="371"/>
                  <a:pt x="159" y="371"/>
                  <a:pt x="184" y="371"/>
                </a:cubicBezTo>
                <a:cubicBezTo>
                  <a:pt x="205" y="371"/>
                  <a:pt x="226" y="371"/>
                  <a:pt x="247" y="371"/>
                </a:cubicBezTo>
                <a:cubicBezTo>
                  <a:pt x="244" y="351"/>
                  <a:pt x="241" y="348"/>
                  <a:pt x="223" y="348"/>
                </a:cubicBezTo>
                <a:cubicBezTo>
                  <a:pt x="197" y="348"/>
                  <a:pt x="170" y="348"/>
                  <a:pt x="144" y="348"/>
                </a:cubicBezTo>
                <a:cubicBezTo>
                  <a:pt x="137" y="348"/>
                  <a:pt x="129" y="348"/>
                  <a:pt x="129" y="338"/>
                </a:cubicBezTo>
                <a:cubicBezTo>
                  <a:pt x="128" y="328"/>
                  <a:pt x="136" y="327"/>
                  <a:pt x="144" y="327"/>
                </a:cubicBezTo>
                <a:cubicBezTo>
                  <a:pt x="170" y="327"/>
                  <a:pt x="196" y="327"/>
                  <a:pt x="222" y="327"/>
                </a:cubicBezTo>
                <a:cubicBezTo>
                  <a:pt x="215" y="310"/>
                  <a:pt x="208" y="304"/>
                  <a:pt x="192" y="304"/>
                </a:cubicBezTo>
                <a:cubicBezTo>
                  <a:pt x="187" y="304"/>
                  <a:pt x="181" y="304"/>
                  <a:pt x="176" y="304"/>
                </a:cubicBezTo>
                <a:cubicBezTo>
                  <a:pt x="169" y="304"/>
                  <a:pt x="162" y="302"/>
                  <a:pt x="162" y="295"/>
                </a:cubicBezTo>
                <a:cubicBezTo>
                  <a:pt x="161" y="286"/>
                  <a:pt x="167" y="283"/>
                  <a:pt x="175" y="283"/>
                </a:cubicBezTo>
                <a:cubicBezTo>
                  <a:pt x="177" y="283"/>
                  <a:pt x="179" y="283"/>
                  <a:pt x="183" y="282"/>
                </a:cubicBezTo>
                <a:cubicBezTo>
                  <a:pt x="175" y="275"/>
                  <a:pt x="169" y="268"/>
                  <a:pt x="161" y="261"/>
                </a:cubicBezTo>
                <a:cubicBezTo>
                  <a:pt x="152" y="269"/>
                  <a:pt x="143" y="276"/>
                  <a:pt x="135" y="285"/>
                </a:cubicBezTo>
                <a:cubicBezTo>
                  <a:pt x="119" y="302"/>
                  <a:pt x="103" y="320"/>
                  <a:pt x="89" y="339"/>
                </a:cubicBezTo>
                <a:cubicBezTo>
                  <a:pt x="76" y="357"/>
                  <a:pt x="68" y="377"/>
                  <a:pt x="68" y="401"/>
                </a:cubicBezTo>
                <a:cubicBezTo>
                  <a:pt x="67" y="421"/>
                  <a:pt x="53" y="434"/>
                  <a:pt x="33" y="433"/>
                </a:cubicBezTo>
                <a:cubicBezTo>
                  <a:pt x="15" y="432"/>
                  <a:pt x="2" y="418"/>
                  <a:pt x="3" y="398"/>
                </a:cubicBezTo>
                <a:cubicBezTo>
                  <a:pt x="4" y="354"/>
                  <a:pt x="21" y="316"/>
                  <a:pt x="49" y="283"/>
                </a:cubicBezTo>
                <a:cubicBezTo>
                  <a:pt x="68" y="260"/>
                  <a:pt x="89" y="239"/>
                  <a:pt x="111" y="215"/>
                </a:cubicBezTo>
                <a:cubicBezTo>
                  <a:pt x="106" y="211"/>
                  <a:pt x="100" y="206"/>
                  <a:pt x="95" y="201"/>
                </a:cubicBezTo>
                <a:cubicBezTo>
                  <a:pt x="64" y="172"/>
                  <a:pt x="34" y="141"/>
                  <a:pt x="18" y="101"/>
                </a:cubicBezTo>
                <a:cubicBezTo>
                  <a:pt x="10" y="82"/>
                  <a:pt x="6" y="60"/>
                  <a:pt x="3" y="39"/>
                </a:cubicBezTo>
                <a:cubicBezTo>
                  <a:pt x="0" y="18"/>
                  <a:pt x="14" y="2"/>
                  <a:pt x="33" y="1"/>
                </a:cubicBezTo>
                <a:cubicBezTo>
                  <a:pt x="52" y="0"/>
                  <a:pt x="66" y="13"/>
                  <a:pt x="68" y="36"/>
                </a:cubicBezTo>
                <a:cubicBezTo>
                  <a:pt x="68" y="37"/>
                  <a:pt x="68" y="39"/>
                  <a:pt x="69" y="42"/>
                </a:cubicBezTo>
                <a:cubicBezTo>
                  <a:pt x="73" y="42"/>
                  <a:pt x="78" y="42"/>
                  <a:pt x="82" y="42"/>
                </a:cubicBezTo>
                <a:cubicBezTo>
                  <a:pt x="124" y="42"/>
                  <a:pt x="165" y="42"/>
                  <a:pt x="207" y="43"/>
                </a:cubicBezTo>
                <a:cubicBezTo>
                  <a:pt x="210" y="43"/>
                  <a:pt x="215" y="42"/>
                  <a:pt x="217" y="43"/>
                </a:cubicBezTo>
                <a:cubicBezTo>
                  <a:pt x="221" y="46"/>
                  <a:pt x="225" y="50"/>
                  <a:pt x="225" y="53"/>
                </a:cubicBezTo>
                <a:cubicBezTo>
                  <a:pt x="225" y="56"/>
                  <a:pt x="221" y="61"/>
                  <a:pt x="218" y="63"/>
                </a:cubicBezTo>
                <a:cubicBezTo>
                  <a:pt x="214" y="65"/>
                  <a:pt x="208" y="64"/>
                  <a:pt x="204" y="64"/>
                </a:cubicBezTo>
                <a:cubicBezTo>
                  <a:pt x="165" y="64"/>
                  <a:pt x="127" y="64"/>
                  <a:pt x="89" y="64"/>
                </a:cubicBezTo>
                <a:cubicBezTo>
                  <a:pt x="84" y="64"/>
                  <a:pt x="80" y="64"/>
                  <a:pt x="75" y="64"/>
                </a:cubicBezTo>
                <a:close/>
                <a:moveTo>
                  <a:pt x="298" y="399"/>
                </a:moveTo>
                <a:cubicBezTo>
                  <a:pt x="296" y="368"/>
                  <a:pt x="288" y="344"/>
                  <a:pt x="274" y="321"/>
                </a:cubicBezTo>
                <a:cubicBezTo>
                  <a:pt x="253" y="287"/>
                  <a:pt x="223" y="259"/>
                  <a:pt x="194" y="231"/>
                </a:cubicBezTo>
                <a:cubicBezTo>
                  <a:pt x="161" y="201"/>
                  <a:pt x="127" y="171"/>
                  <a:pt x="96" y="139"/>
                </a:cubicBezTo>
                <a:cubicBezTo>
                  <a:pt x="68" y="110"/>
                  <a:pt x="47" y="77"/>
                  <a:pt x="46" y="35"/>
                </a:cubicBezTo>
                <a:cubicBezTo>
                  <a:pt x="46" y="28"/>
                  <a:pt x="43" y="22"/>
                  <a:pt x="35" y="23"/>
                </a:cubicBezTo>
                <a:cubicBezTo>
                  <a:pt x="27" y="23"/>
                  <a:pt x="23" y="29"/>
                  <a:pt x="24" y="36"/>
                </a:cubicBezTo>
                <a:cubicBezTo>
                  <a:pt x="27" y="54"/>
                  <a:pt x="29" y="73"/>
                  <a:pt x="36" y="89"/>
                </a:cubicBezTo>
                <a:cubicBezTo>
                  <a:pt x="52" y="131"/>
                  <a:pt x="83" y="161"/>
                  <a:pt x="115" y="191"/>
                </a:cubicBezTo>
                <a:cubicBezTo>
                  <a:pt x="150" y="223"/>
                  <a:pt x="185" y="254"/>
                  <a:pt x="218" y="286"/>
                </a:cubicBezTo>
                <a:cubicBezTo>
                  <a:pt x="249" y="318"/>
                  <a:pt x="274" y="353"/>
                  <a:pt x="276" y="400"/>
                </a:cubicBezTo>
                <a:cubicBezTo>
                  <a:pt x="276" y="407"/>
                  <a:pt x="279" y="412"/>
                  <a:pt x="287" y="412"/>
                </a:cubicBezTo>
                <a:cubicBezTo>
                  <a:pt x="298" y="411"/>
                  <a:pt x="298" y="403"/>
                  <a:pt x="298" y="399"/>
                </a:cubicBezTo>
                <a:close/>
                <a:moveTo>
                  <a:pt x="129" y="233"/>
                </a:moveTo>
                <a:cubicBezTo>
                  <a:pt x="108" y="246"/>
                  <a:pt x="63" y="295"/>
                  <a:pt x="47" y="323"/>
                </a:cubicBezTo>
                <a:cubicBezTo>
                  <a:pt x="33" y="346"/>
                  <a:pt x="25" y="370"/>
                  <a:pt x="24" y="397"/>
                </a:cubicBezTo>
                <a:cubicBezTo>
                  <a:pt x="24" y="404"/>
                  <a:pt x="26" y="411"/>
                  <a:pt x="34" y="412"/>
                </a:cubicBezTo>
                <a:cubicBezTo>
                  <a:pt x="43" y="412"/>
                  <a:pt x="46" y="406"/>
                  <a:pt x="47" y="398"/>
                </a:cubicBezTo>
                <a:cubicBezTo>
                  <a:pt x="47" y="392"/>
                  <a:pt x="47" y="385"/>
                  <a:pt x="49" y="379"/>
                </a:cubicBezTo>
                <a:cubicBezTo>
                  <a:pt x="55" y="346"/>
                  <a:pt x="74" y="319"/>
                  <a:pt x="96" y="294"/>
                </a:cubicBezTo>
                <a:cubicBezTo>
                  <a:pt x="111" y="278"/>
                  <a:pt x="128" y="262"/>
                  <a:pt x="144" y="246"/>
                </a:cubicBezTo>
                <a:cubicBezTo>
                  <a:pt x="139" y="241"/>
                  <a:pt x="134" y="237"/>
                  <a:pt x="129" y="233"/>
                </a:cubicBezTo>
                <a:close/>
                <a:moveTo>
                  <a:pt x="178" y="189"/>
                </a:moveTo>
                <a:cubicBezTo>
                  <a:pt x="182" y="192"/>
                  <a:pt x="184" y="196"/>
                  <a:pt x="188" y="197"/>
                </a:cubicBezTo>
                <a:cubicBezTo>
                  <a:pt x="191" y="199"/>
                  <a:pt x="197" y="199"/>
                  <a:pt x="199" y="197"/>
                </a:cubicBezTo>
                <a:cubicBezTo>
                  <a:pt x="220" y="176"/>
                  <a:pt x="242" y="156"/>
                  <a:pt x="260" y="133"/>
                </a:cubicBezTo>
                <a:cubicBezTo>
                  <a:pt x="283" y="105"/>
                  <a:pt x="297" y="74"/>
                  <a:pt x="298" y="37"/>
                </a:cubicBezTo>
                <a:cubicBezTo>
                  <a:pt x="298" y="30"/>
                  <a:pt x="296" y="23"/>
                  <a:pt x="288" y="23"/>
                </a:cubicBezTo>
                <a:cubicBezTo>
                  <a:pt x="279" y="22"/>
                  <a:pt x="276" y="28"/>
                  <a:pt x="275" y="35"/>
                </a:cubicBezTo>
                <a:cubicBezTo>
                  <a:pt x="274" y="72"/>
                  <a:pt x="257" y="103"/>
                  <a:pt x="234" y="130"/>
                </a:cubicBezTo>
                <a:cubicBezTo>
                  <a:pt x="217" y="150"/>
                  <a:pt x="198" y="169"/>
                  <a:pt x="178" y="189"/>
                </a:cubicBez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F4F6A3D-1C74-1ACD-D4DF-DABA2FCF8ACF}"/>
              </a:ext>
            </a:extLst>
          </p:cNvPr>
          <p:cNvSpPr>
            <a:spLocks noEditPoints="1"/>
          </p:cNvSpPr>
          <p:nvPr/>
        </p:nvSpPr>
        <p:spPr bwMode="auto">
          <a:xfrm>
            <a:off x="2543176" y="2262188"/>
            <a:ext cx="709612" cy="955675"/>
          </a:xfrm>
          <a:custGeom>
            <a:avLst/>
            <a:gdLst>
              <a:gd name="T0" fmla="*/ 98 w 321"/>
              <a:gd name="T1" fmla="*/ 86 h 434"/>
              <a:gd name="T2" fmla="*/ 192 w 321"/>
              <a:gd name="T3" fmla="*/ 97 h 434"/>
              <a:gd name="T4" fmla="*/ 100 w 321"/>
              <a:gd name="T5" fmla="*/ 108 h 434"/>
              <a:gd name="T6" fmla="*/ 148 w 321"/>
              <a:gd name="T7" fmla="*/ 130 h 434"/>
              <a:gd name="T8" fmla="*/ 149 w 321"/>
              <a:gd name="T9" fmla="*/ 151 h 434"/>
              <a:gd name="T10" fmla="*/ 157 w 321"/>
              <a:gd name="T11" fmla="*/ 170 h 434"/>
              <a:gd name="T12" fmla="*/ 246 w 321"/>
              <a:gd name="T13" fmla="*/ 71 h 434"/>
              <a:gd name="T14" fmla="*/ 289 w 321"/>
              <a:gd name="T15" fmla="*/ 1 h 434"/>
              <a:gd name="T16" fmla="*/ 266 w 321"/>
              <a:gd name="T17" fmla="*/ 160 h 434"/>
              <a:gd name="T18" fmla="*/ 233 w 321"/>
              <a:gd name="T19" fmla="*/ 239 h 434"/>
              <a:gd name="T20" fmla="*/ 319 w 321"/>
              <a:gd name="T21" fmla="*/ 395 h 434"/>
              <a:gd name="T22" fmla="*/ 254 w 321"/>
              <a:gd name="T23" fmla="*/ 400 h 434"/>
              <a:gd name="T24" fmla="*/ 240 w 321"/>
              <a:gd name="T25" fmla="*/ 392 h 434"/>
              <a:gd name="T26" fmla="*/ 108 w 321"/>
              <a:gd name="T27" fmla="*/ 392 h 434"/>
              <a:gd name="T28" fmla="*/ 108 w 321"/>
              <a:gd name="T29" fmla="*/ 371 h 434"/>
              <a:gd name="T30" fmla="*/ 247 w 321"/>
              <a:gd name="T31" fmla="*/ 371 h 434"/>
              <a:gd name="T32" fmla="*/ 144 w 321"/>
              <a:gd name="T33" fmla="*/ 348 h 434"/>
              <a:gd name="T34" fmla="*/ 144 w 321"/>
              <a:gd name="T35" fmla="*/ 327 h 434"/>
              <a:gd name="T36" fmla="*/ 192 w 321"/>
              <a:gd name="T37" fmla="*/ 304 h 434"/>
              <a:gd name="T38" fmla="*/ 162 w 321"/>
              <a:gd name="T39" fmla="*/ 295 h 434"/>
              <a:gd name="T40" fmla="*/ 183 w 321"/>
              <a:gd name="T41" fmla="*/ 282 h 434"/>
              <a:gd name="T42" fmla="*/ 135 w 321"/>
              <a:gd name="T43" fmla="*/ 285 h 434"/>
              <a:gd name="T44" fmla="*/ 68 w 321"/>
              <a:gd name="T45" fmla="*/ 401 h 434"/>
              <a:gd name="T46" fmla="*/ 3 w 321"/>
              <a:gd name="T47" fmla="*/ 398 h 434"/>
              <a:gd name="T48" fmla="*/ 111 w 321"/>
              <a:gd name="T49" fmla="*/ 215 h 434"/>
              <a:gd name="T50" fmla="*/ 18 w 321"/>
              <a:gd name="T51" fmla="*/ 101 h 434"/>
              <a:gd name="T52" fmla="*/ 33 w 321"/>
              <a:gd name="T53" fmla="*/ 1 h 434"/>
              <a:gd name="T54" fmla="*/ 69 w 321"/>
              <a:gd name="T55" fmla="*/ 42 h 434"/>
              <a:gd name="T56" fmla="*/ 207 w 321"/>
              <a:gd name="T57" fmla="*/ 43 h 434"/>
              <a:gd name="T58" fmla="*/ 225 w 321"/>
              <a:gd name="T59" fmla="*/ 53 h 434"/>
              <a:gd name="T60" fmla="*/ 204 w 321"/>
              <a:gd name="T61" fmla="*/ 64 h 434"/>
              <a:gd name="T62" fmla="*/ 75 w 321"/>
              <a:gd name="T63" fmla="*/ 64 h 434"/>
              <a:gd name="T64" fmla="*/ 274 w 321"/>
              <a:gd name="T65" fmla="*/ 321 h 434"/>
              <a:gd name="T66" fmla="*/ 96 w 321"/>
              <a:gd name="T67" fmla="*/ 139 h 434"/>
              <a:gd name="T68" fmla="*/ 35 w 321"/>
              <a:gd name="T69" fmla="*/ 23 h 434"/>
              <a:gd name="T70" fmla="*/ 36 w 321"/>
              <a:gd name="T71" fmla="*/ 89 h 434"/>
              <a:gd name="T72" fmla="*/ 218 w 321"/>
              <a:gd name="T73" fmla="*/ 286 h 434"/>
              <a:gd name="T74" fmla="*/ 287 w 321"/>
              <a:gd name="T75" fmla="*/ 412 h 434"/>
              <a:gd name="T76" fmla="*/ 129 w 321"/>
              <a:gd name="T77" fmla="*/ 233 h 434"/>
              <a:gd name="T78" fmla="*/ 24 w 321"/>
              <a:gd name="T79" fmla="*/ 397 h 434"/>
              <a:gd name="T80" fmla="*/ 47 w 321"/>
              <a:gd name="T81" fmla="*/ 398 h 434"/>
              <a:gd name="T82" fmla="*/ 96 w 321"/>
              <a:gd name="T83" fmla="*/ 294 h 434"/>
              <a:gd name="T84" fmla="*/ 129 w 321"/>
              <a:gd name="T85" fmla="*/ 233 h 434"/>
              <a:gd name="T86" fmla="*/ 188 w 321"/>
              <a:gd name="T87" fmla="*/ 197 h 434"/>
              <a:gd name="T88" fmla="*/ 260 w 321"/>
              <a:gd name="T89" fmla="*/ 133 h 434"/>
              <a:gd name="T90" fmla="*/ 288 w 321"/>
              <a:gd name="T91" fmla="*/ 23 h 434"/>
              <a:gd name="T92" fmla="*/ 234 w 321"/>
              <a:gd name="T93" fmla="*/ 13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1" h="434">
                <a:moveTo>
                  <a:pt x="75" y="64"/>
                </a:moveTo>
                <a:cubicBezTo>
                  <a:pt x="79" y="85"/>
                  <a:pt x="81" y="86"/>
                  <a:pt x="98" y="86"/>
                </a:cubicBezTo>
                <a:cubicBezTo>
                  <a:pt x="118" y="86"/>
                  <a:pt x="138" y="85"/>
                  <a:pt x="157" y="87"/>
                </a:cubicBezTo>
                <a:cubicBezTo>
                  <a:pt x="170" y="88"/>
                  <a:pt x="193" y="76"/>
                  <a:pt x="192" y="97"/>
                </a:cubicBezTo>
                <a:cubicBezTo>
                  <a:pt x="192" y="117"/>
                  <a:pt x="169" y="106"/>
                  <a:pt x="157" y="107"/>
                </a:cubicBezTo>
                <a:cubicBezTo>
                  <a:pt x="138" y="109"/>
                  <a:pt x="119" y="108"/>
                  <a:pt x="100" y="108"/>
                </a:cubicBezTo>
                <a:cubicBezTo>
                  <a:pt x="107" y="125"/>
                  <a:pt x="114" y="130"/>
                  <a:pt x="131" y="130"/>
                </a:cubicBezTo>
                <a:cubicBezTo>
                  <a:pt x="137" y="130"/>
                  <a:pt x="142" y="130"/>
                  <a:pt x="148" y="130"/>
                </a:cubicBezTo>
                <a:cubicBezTo>
                  <a:pt x="156" y="130"/>
                  <a:pt x="162" y="133"/>
                  <a:pt x="160" y="141"/>
                </a:cubicBezTo>
                <a:cubicBezTo>
                  <a:pt x="160" y="145"/>
                  <a:pt x="153" y="148"/>
                  <a:pt x="149" y="151"/>
                </a:cubicBezTo>
                <a:cubicBezTo>
                  <a:pt x="147" y="152"/>
                  <a:pt x="144" y="152"/>
                  <a:pt x="138" y="152"/>
                </a:cubicBezTo>
                <a:cubicBezTo>
                  <a:pt x="145" y="159"/>
                  <a:pt x="151" y="165"/>
                  <a:pt x="157" y="170"/>
                </a:cubicBezTo>
                <a:cubicBezTo>
                  <a:pt x="159" y="171"/>
                  <a:pt x="164" y="171"/>
                  <a:pt x="165" y="170"/>
                </a:cubicBezTo>
                <a:cubicBezTo>
                  <a:pt x="197" y="141"/>
                  <a:pt x="229" y="112"/>
                  <a:pt x="246" y="71"/>
                </a:cubicBezTo>
                <a:cubicBezTo>
                  <a:pt x="250" y="60"/>
                  <a:pt x="252" y="48"/>
                  <a:pt x="254" y="36"/>
                </a:cubicBezTo>
                <a:cubicBezTo>
                  <a:pt x="256" y="14"/>
                  <a:pt x="269" y="0"/>
                  <a:pt x="289" y="1"/>
                </a:cubicBezTo>
                <a:cubicBezTo>
                  <a:pt x="308" y="2"/>
                  <a:pt x="320" y="18"/>
                  <a:pt x="319" y="39"/>
                </a:cubicBezTo>
                <a:cubicBezTo>
                  <a:pt x="317" y="86"/>
                  <a:pt x="296" y="126"/>
                  <a:pt x="266" y="160"/>
                </a:cubicBezTo>
                <a:cubicBezTo>
                  <a:pt x="248" y="180"/>
                  <a:pt x="228" y="196"/>
                  <a:pt x="210" y="214"/>
                </a:cubicBezTo>
                <a:cubicBezTo>
                  <a:pt x="219" y="224"/>
                  <a:pt x="226" y="232"/>
                  <a:pt x="233" y="239"/>
                </a:cubicBezTo>
                <a:cubicBezTo>
                  <a:pt x="262" y="268"/>
                  <a:pt x="290" y="297"/>
                  <a:pt x="304" y="335"/>
                </a:cubicBezTo>
                <a:cubicBezTo>
                  <a:pt x="312" y="354"/>
                  <a:pt x="316" y="375"/>
                  <a:pt x="319" y="395"/>
                </a:cubicBezTo>
                <a:cubicBezTo>
                  <a:pt x="321" y="417"/>
                  <a:pt x="307" y="432"/>
                  <a:pt x="289" y="433"/>
                </a:cubicBezTo>
                <a:cubicBezTo>
                  <a:pt x="269" y="434"/>
                  <a:pt x="256" y="422"/>
                  <a:pt x="254" y="400"/>
                </a:cubicBezTo>
                <a:cubicBezTo>
                  <a:pt x="254" y="398"/>
                  <a:pt x="253" y="396"/>
                  <a:pt x="253" y="392"/>
                </a:cubicBezTo>
                <a:cubicBezTo>
                  <a:pt x="249" y="392"/>
                  <a:pt x="245" y="392"/>
                  <a:pt x="240" y="392"/>
                </a:cubicBezTo>
                <a:cubicBezTo>
                  <a:pt x="199" y="392"/>
                  <a:pt x="158" y="392"/>
                  <a:pt x="117" y="392"/>
                </a:cubicBezTo>
                <a:cubicBezTo>
                  <a:pt x="114" y="392"/>
                  <a:pt x="110" y="393"/>
                  <a:pt x="108" y="392"/>
                </a:cubicBezTo>
                <a:cubicBezTo>
                  <a:pt x="103" y="389"/>
                  <a:pt x="97" y="385"/>
                  <a:pt x="97" y="381"/>
                </a:cubicBezTo>
                <a:cubicBezTo>
                  <a:pt x="95" y="374"/>
                  <a:pt x="101" y="371"/>
                  <a:pt x="108" y="371"/>
                </a:cubicBezTo>
                <a:cubicBezTo>
                  <a:pt x="133" y="371"/>
                  <a:pt x="159" y="371"/>
                  <a:pt x="184" y="371"/>
                </a:cubicBezTo>
                <a:cubicBezTo>
                  <a:pt x="205" y="371"/>
                  <a:pt x="226" y="371"/>
                  <a:pt x="247" y="371"/>
                </a:cubicBezTo>
                <a:cubicBezTo>
                  <a:pt x="244" y="351"/>
                  <a:pt x="241" y="348"/>
                  <a:pt x="223" y="348"/>
                </a:cubicBezTo>
                <a:cubicBezTo>
                  <a:pt x="197" y="348"/>
                  <a:pt x="170" y="348"/>
                  <a:pt x="144" y="348"/>
                </a:cubicBezTo>
                <a:cubicBezTo>
                  <a:pt x="137" y="348"/>
                  <a:pt x="129" y="348"/>
                  <a:pt x="129" y="338"/>
                </a:cubicBezTo>
                <a:cubicBezTo>
                  <a:pt x="128" y="328"/>
                  <a:pt x="136" y="327"/>
                  <a:pt x="144" y="327"/>
                </a:cubicBezTo>
                <a:cubicBezTo>
                  <a:pt x="170" y="327"/>
                  <a:pt x="196" y="327"/>
                  <a:pt x="222" y="327"/>
                </a:cubicBezTo>
                <a:cubicBezTo>
                  <a:pt x="215" y="310"/>
                  <a:pt x="208" y="304"/>
                  <a:pt x="192" y="304"/>
                </a:cubicBezTo>
                <a:cubicBezTo>
                  <a:pt x="187" y="304"/>
                  <a:pt x="181" y="304"/>
                  <a:pt x="176" y="304"/>
                </a:cubicBezTo>
                <a:cubicBezTo>
                  <a:pt x="169" y="304"/>
                  <a:pt x="162" y="302"/>
                  <a:pt x="162" y="295"/>
                </a:cubicBezTo>
                <a:cubicBezTo>
                  <a:pt x="161" y="286"/>
                  <a:pt x="167" y="283"/>
                  <a:pt x="175" y="283"/>
                </a:cubicBezTo>
                <a:cubicBezTo>
                  <a:pt x="177" y="283"/>
                  <a:pt x="179" y="283"/>
                  <a:pt x="183" y="282"/>
                </a:cubicBezTo>
                <a:cubicBezTo>
                  <a:pt x="175" y="275"/>
                  <a:pt x="169" y="268"/>
                  <a:pt x="161" y="261"/>
                </a:cubicBezTo>
                <a:cubicBezTo>
                  <a:pt x="152" y="269"/>
                  <a:pt x="143" y="276"/>
                  <a:pt x="135" y="285"/>
                </a:cubicBezTo>
                <a:cubicBezTo>
                  <a:pt x="119" y="302"/>
                  <a:pt x="103" y="320"/>
                  <a:pt x="89" y="339"/>
                </a:cubicBezTo>
                <a:cubicBezTo>
                  <a:pt x="76" y="357"/>
                  <a:pt x="68" y="377"/>
                  <a:pt x="68" y="401"/>
                </a:cubicBezTo>
                <a:cubicBezTo>
                  <a:pt x="67" y="421"/>
                  <a:pt x="53" y="434"/>
                  <a:pt x="33" y="433"/>
                </a:cubicBezTo>
                <a:cubicBezTo>
                  <a:pt x="15" y="432"/>
                  <a:pt x="2" y="418"/>
                  <a:pt x="3" y="398"/>
                </a:cubicBezTo>
                <a:cubicBezTo>
                  <a:pt x="4" y="354"/>
                  <a:pt x="21" y="316"/>
                  <a:pt x="49" y="283"/>
                </a:cubicBezTo>
                <a:cubicBezTo>
                  <a:pt x="68" y="260"/>
                  <a:pt x="89" y="239"/>
                  <a:pt x="111" y="215"/>
                </a:cubicBezTo>
                <a:cubicBezTo>
                  <a:pt x="106" y="211"/>
                  <a:pt x="100" y="206"/>
                  <a:pt x="95" y="201"/>
                </a:cubicBezTo>
                <a:cubicBezTo>
                  <a:pt x="64" y="172"/>
                  <a:pt x="34" y="141"/>
                  <a:pt x="18" y="101"/>
                </a:cubicBezTo>
                <a:cubicBezTo>
                  <a:pt x="10" y="82"/>
                  <a:pt x="6" y="60"/>
                  <a:pt x="3" y="39"/>
                </a:cubicBezTo>
                <a:cubicBezTo>
                  <a:pt x="0" y="18"/>
                  <a:pt x="14" y="2"/>
                  <a:pt x="33" y="1"/>
                </a:cubicBezTo>
                <a:cubicBezTo>
                  <a:pt x="52" y="0"/>
                  <a:pt x="66" y="13"/>
                  <a:pt x="68" y="36"/>
                </a:cubicBezTo>
                <a:cubicBezTo>
                  <a:pt x="68" y="37"/>
                  <a:pt x="68" y="39"/>
                  <a:pt x="69" y="42"/>
                </a:cubicBezTo>
                <a:cubicBezTo>
                  <a:pt x="73" y="42"/>
                  <a:pt x="78" y="42"/>
                  <a:pt x="82" y="42"/>
                </a:cubicBezTo>
                <a:cubicBezTo>
                  <a:pt x="124" y="42"/>
                  <a:pt x="165" y="42"/>
                  <a:pt x="207" y="43"/>
                </a:cubicBezTo>
                <a:cubicBezTo>
                  <a:pt x="210" y="43"/>
                  <a:pt x="215" y="42"/>
                  <a:pt x="217" y="43"/>
                </a:cubicBezTo>
                <a:cubicBezTo>
                  <a:pt x="221" y="46"/>
                  <a:pt x="225" y="50"/>
                  <a:pt x="225" y="53"/>
                </a:cubicBezTo>
                <a:cubicBezTo>
                  <a:pt x="225" y="56"/>
                  <a:pt x="221" y="61"/>
                  <a:pt x="218" y="63"/>
                </a:cubicBezTo>
                <a:cubicBezTo>
                  <a:pt x="214" y="65"/>
                  <a:pt x="208" y="64"/>
                  <a:pt x="204" y="64"/>
                </a:cubicBezTo>
                <a:cubicBezTo>
                  <a:pt x="165" y="64"/>
                  <a:pt x="127" y="64"/>
                  <a:pt x="89" y="64"/>
                </a:cubicBezTo>
                <a:cubicBezTo>
                  <a:pt x="84" y="64"/>
                  <a:pt x="80" y="64"/>
                  <a:pt x="75" y="64"/>
                </a:cubicBezTo>
                <a:close/>
                <a:moveTo>
                  <a:pt x="298" y="399"/>
                </a:moveTo>
                <a:cubicBezTo>
                  <a:pt x="296" y="368"/>
                  <a:pt x="288" y="344"/>
                  <a:pt x="274" y="321"/>
                </a:cubicBezTo>
                <a:cubicBezTo>
                  <a:pt x="253" y="287"/>
                  <a:pt x="223" y="259"/>
                  <a:pt x="194" y="231"/>
                </a:cubicBezTo>
                <a:cubicBezTo>
                  <a:pt x="161" y="201"/>
                  <a:pt x="127" y="171"/>
                  <a:pt x="96" y="139"/>
                </a:cubicBezTo>
                <a:cubicBezTo>
                  <a:pt x="68" y="110"/>
                  <a:pt x="47" y="77"/>
                  <a:pt x="46" y="35"/>
                </a:cubicBezTo>
                <a:cubicBezTo>
                  <a:pt x="46" y="28"/>
                  <a:pt x="43" y="22"/>
                  <a:pt x="35" y="23"/>
                </a:cubicBezTo>
                <a:cubicBezTo>
                  <a:pt x="27" y="23"/>
                  <a:pt x="23" y="29"/>
                  <a:pt x="24" y="36"/>
                </a:cubicBezTo>
                <a:cubicBezTo>
                  <a:pt x="27" y="54"/>
                  <a:pt x="29" y="73"/>
                  <a:pt x="36" y="89"/>
                </a:cubicBezTo>
                <a:cubicBezTo>
                  <a:pt x="52" y="131"/>
                  <a:pt x="83" y="161"/>
                  <a:pt x="115" y="191"/>
                </a:cubicBezTo>
                <a:cubicBezTo>
                  <a:pt x="150" y="223"/>
                  <a:pt x="185" y="254"/>
                  <a:pt x="218" y="286"/>
                </a:cubicBezTo>
                <a:cubicBezTo>
                  <a:pt x="249" y="318"/>
                  <a:pt x="274" y="353"/>
                  <a:pt x="276" y="400"/>
                </a:cubicBezTo>
                <a:cubicBezTo>
                  <a:pt x="276" y="407"/>
                  <a:pt x="279" y="412"/>
                  <a:pt x="287" y="412"/>
                </a:cubicBezTo>
                <a:cubicBezTo>
                  <a:pt x="298" y="411"/>
                  <a:pt x="298" y="403"/>
                  <a:pt x="298" y="399"/>
                </a:cubicBezTo>
                <a:close/>
                <a:moveTo>
                  <a:pt x="129" y="233"/>
                </a:moveTo>
                <a:cubicBezTo>
                  <a:pt x="108" y="246"/>
                  <a:pt x="63" y="295"/>
                  <a:pt x="47" y="323"/>
                </a:cubicBezTo>
                <a:cubicBezTo>
                  <a:pt x="33" y="346"/>
                  <a:pt x="25" y="370"/>
                  <a:pt x="24" y="397"/>
                </a:cubicBezTo>
                <a:cubicBezTo>
                  <a:pt x="24" y="404"/>
                  <a:pt x="26" y="411"/>
                  <a:pt x="34" y="412"/>
                </a:cubicBezTo>
                <a:cubicBezTo>
                  <a:pt x="43" y="412"/>
                  <a:pt x="46" y="406"/>
                  <a:pt x="47" y="398"/>
                </a:cubicBezTo>
                <a:cubicBezTo>
                  <a:pt x="47" y="392"/>
                  <a:pt x="47" y="385"/>
                  <a:pt x="49" y="379"/>
                </a:cubicBezTo>
                <a:cubicBezTo>
                  <a:pt x="55" y="346"/>
                  <a:pt x="74" y="319"/>
                  <a:pt x="96" y="294"/>
                </a:cubicBezTo>
                <a:cubicBezTo>
                  <a:pt x="111" y="278"/>
                  <a:pt x="128" y="262"/>
                  <a:pt x="144" y="246"/>
                </a:cubicBezTo>
                <a:cubicBezTo>
                  <a:pt x="139" y="241"/>
                  <a:pt x="134" y="237"/>
                  <a:pt x="129" y="233"/>
                </a:cubicBezTo>
                <a:close/>
                <a:moveTo>
                  <a:pt x="178" y="189"/>
                </a:moveTo>
                <a:cubicBezTo>
                  <a:pt x="182" y="192"/>
                  <a:pt x="184" y="196"/>
                  <a:pt x="188" y="197"/>
                </a:cubicBezTo>
                <a:cubicBezTo>
                  <a:pt x="191" y="199"/>
                  <a:pt x="197" y="199"/>
                  <a:pt x="199" y="197"/>
                </a:cubicBezTo>
                <a:cubicBezTo>
                  <a:pt x="220" y="176"/>
                  <a:pt x="242" y="156"/>
                  <a:pt x="260" y="133"/>
                </a:cubicBezTo>
                <a:cubicBezTo>
                  <a:pt x="283" y="105"/>
                  <a:pt x="297" y="74"/>
                  <a:pt x="298" y="37"/>
                </a:cubicBezTo>
                <a:cubicBezTo>
                  <a:pt x="298" y="30"/>
                  <a:pt x="296" y="23"/>
                  <a:pt x="288" y="23"/>
                </a:cubicBezTo>
                <a:cubicBezTo>
                  <a:pt x="279" y="22"/>
                  <a:pt x="276" y="28"/>
                  <a:pt x="275" y="35"/>
                </a:cubicBezTo>
                <a:cubicBezTo>
                  <a:pt x="274" y="72"/>
                  <a:pt x="257" y="103"/>
                  <a:pt x="234" y="130"/>
                </a:cubicBezTo>
                <a:cubicBezTo>
                  <a:pt x="217" y="150"/>
                  <a:pt x="198" y="169"/>
                  <a:pt x="178" y="189"/>
                </a:cubicBez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4EB3AB17-9791-3B39-D7ED-99157FBE5F1A}"/>
              </a:ext>
            </a:extLst>
          </p:cNvPr>
          <p:cNvSpPr>
            <a:spLocks noEditPoints="1"/>
          </p:cNvSpPr>
          <p:nvPr/>
        </p:nvSpPr>
        <p:spPr bwMode="auto">
          <a:xfrm>
            <a:off x="4216401" y="2262188"/>
            <a:ext cx="708025" cy="955675"/>
          </a:xfrm>
          <a:custGeom>
            <a:avLst/>
            <a:gdLst>
              <a:gd name="T0" fmla="*/ 98 w 321"/>
              <a:gd name="T1" fmla="*/ 86 h 434"/>
              <a:gd name="T2" fmla="*/ 192 w 321"/>
              <a:gd name="T3" fmla="*/ 97 h 434"/>
              <a:gd name="T4" fmla="*/ 100 w 321"/>
              <a:gd name="T5" fmla="*/ 108 h 434"/>
              <a:gd name="T6" fmla="*/ 148 w 321"/>
              <a:gd name="T7" fmla="*/ 130 h 434"/>
              <a:gd name="T8" fmla="*/ 149 w 321"/>
              <a:gd name="T9" fmla="*/ 151 h 434"/>
              <a:gd name="T10" fmla="*/ 157 w 321"/>
              <a:gd name="T11" fmla="*/ 170 h 434"/>
              <a:gd name="T12" fmla="*/ 246 w 321"/>
              <a:gd name="T13" fmla="*/ 71 h 434"/>
              <a:gd name="T14" fmla="*/ 289 w 321"/>
              <a:gd name="T15" fmla="*/ 1 h 434"/>
              <a:gd name="T16" fmla="*/ 266 w 321"/>
              <a:gd name="T17" fmla="*/ 160 h 434"/>
              <a:gd name="T18" fmla="*/ 233 w 321"/>
              <a:gd name="T19" fmla="*/ 239 h 434"/>
              <a:gd name="T20" fmla="*/ 319 w 321"/>
              <a:gd name="T21" fmla="*/ 395 h 434"/>
              <a:gd name="T22" fmla="*/ 254 w 321"/>
              <a:gd name="T23" fmla="*/ 400 h 434"/>
              <a:gd name="T24" fmla="*/ 240 w 321"/>
              <a:gd name="T25" fmla="*/ 392 h 434"/>
              <a:gd name="T26" fmla="*/ 108 w 321"/>
              <a:gd name="T27" fmla="*/ 392 h 434"/>
              <a:gd name="T28" fmla="*/ 108 w 321"/>
              <a:gd name="T29" fmla="*/ 371 h 434"/>
              <a:gd name="T30" fmla="*/ 247 w 321"/>
              <a:gd name="T31" fmla="*/ 371 h 434"/>
              <a:gd name="T32" fmla="*/ 144 w 321"/>
              <a:gd name="T33" fmla="*/ 348 h 434"/>
              <a:gd name="T34" fmla="*/ 144 w 321"/>
              <a:gd name="T35" fmla="*/ 327 h 434"/>
              <a:gd name="T36" fmla="*/ 192 w 321"/>
              <a:gd name="T37" fmla="*/ 304 h 434"/>
              <a:gd name="T38" fmla="*/ 162 w 321"/>
              <a:gd name="T39" fmla="*/ 295 h 434"/>
              <a:gd name="T40" fmla="*/ 183 w 321"/>
              <a:gd name="T41" fmla="*/ 282 h 434"/>
              <a:gd name="T42" fmla="*/ 135 w 321"/>
              <a:gd name="T43" fmla="*/ 285 h 434"/>
              <a:gd name="T44" fmla="*/ 68 w 321"/>
              <a:gd name="T45" fmla="*/ 401 h 434"/>
              <a:gd name="T46" fmla="*/ 3 w 321"/>
              <a:gd name="T47" fmla="*/ 398 h 434"/>
              <a:gd name="T48" fmla="*/ 111 w 321"/>
              <a:gd name="T49" fmla="*/ 215 h 434"/>
              <a:gd name="T50" fmla="*/ 18 w 321"/>
              <a:gd name="T51" fmla="*/ 101 h 434"/>
              <a:gd name="T52" fmla="*/ 33 w 321"/>
              <a:gd name="T53" fmla="*/ 1 h 434"/>
              <a:gd name="T54" fmla="*/ 69 w 321"/>
              <a:gd name="T55" fmla="*/ 42 h 434"/>
              <a:gd name="T56" fmla="*/ 207 w 321"/>
              <a:gd name="T57" fmla="*/ 43 h 434"/>
              <a:gd name="T58" fmla="*/ 225 w 321"/>
              <a:gd name="T59" fmla="*/ 53 h 434"/>
              <a:gd name="T60" fmla="*/ 204 w 321"/>
              <a:gd name="T61" fmla="*/ 64 h 434"/>
              <a:gd name="T62" fmla="*/ 75 w 321"/>
              <a:gd name="T63" fmla="*/ 64 h 434"/>
              <a:gd name="T64" fmla="*/ 274 w 321"/>
              <a:gd name="T65" fmla="*/ 321 h 434"/>
              <a:gd name="T66" fmla="*/ 96 w 321"/>
              <a:gd name="T67" fmla="*/ 139 h 434"/>
              <a:gd name="T68" fmla="*/ 35 w 321"/>
              <a:gd name="T69" fmla="*/ 23 h 434"/>
              <a:gd name="T70" fmla="*/ 36 w 321"/>
              <a:gd name="T71" fmla="*/ 89 h 434"/>
              <a:gd name="T72" fmla="*/ 218 w 321"/>
              <a:gd name="T73" fmla="*/ 286 h 434"/>
              <a:gd name="T74" fmla="*/ 287 w 321"/>
              <a:gd name="T75" fmla="*/ 412 h 434"/>
              <a:gd name="T76" fmla="*/ 129 w 321"/>
              <a:gd name="T77" fmla="*/ 233 h 434"/>
              <a:gd name="T78" fmla="*/ 24 w 321"/>
              <a:gd name="T79" fmla="*/ 397 h 434"/>
              <a:gd name="T80" fmla="*/ 47 w 321"/>
              <a:gd name="T81" fmla="*/ 398 h 434"/>
              <a:gd name="T82" fmla="*/ 96 w 321"/>
              <a:gd name="T83" fmla="*/ 294 h 434"/>
              <a:gd name="T84" fmla="*/ 129 w 321"/>
              <a:gd name="T85" fmla="*/ 233 h 434"/>
              <a:gd name="T86" fmla="*/ 188 w 321"/>
              <a:gd name="T87" fmla="*/ 197 h 434"/>
              <a:gd name="T88" fmla="*/ 260 w 321"/>
              <a:gd name="T89" fmla="*/ 133 h 434"/>
              <a:gd name="T90" fmla="*/ 288 w 321"/>
              <a:gd name="T91" fmla="*/ 23 h 434"/>
              <a:gd name="T92" fmla="*/ 234 w 321"/>
              <a:gd name="T93" fmla="*/ 13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1" h="434">
                <a:moveTo>
                  <a:pt x="75" y="64"/>
                </a:moveTo>
                <a:cubicBezTo>
                  <a:pt x="79" y="85"/>
                  <a:pt x="81" y="86"/>
                  <a:pt x="98" y="86"/>
                </a:cubicBezTo>
                <a:cubicBezTo>
                  <a:pt x="118" y="86"/>
                  <a:pt x="138" y="85"/>
                  <a:pt x="157" y="87"/>
                </a:cubicBezTo>
                <a:cubicBezTo>
                  <a:pt x="170" y="88"/>
                  <a:pt x="193" y="76"/>
                  <a:pt x="192" y="97"/>
                </a:cubicBezTo>
                <a:cubicBezTo>
                  <a:pt x="192" y="117"/>
                  <a:pt x="169" y="106"/>
                  <a:pt x="157" y="107"/>
                </a:cubicBezTo>
                <a:cubicBezTo>
                  <a:pt x="138" y="109"/>
                  <a:pt x="119" y="108"/>
                  <a:pt x="100" y="108"/>
                </a:cubicBezTo>
                <a:cubicBezTo>
                  <a:pt x="107" y="125"/>
                  <a:pt x="114" y="130"/>
                  <a:pt x="131" y="130"/>
                </a:cubicBezTo>
                <a:cubicBezTo>
                  <a:pt x="137" y="130"/>
                  <a:pt x="142" y="130"/>
                  <a:pt x="148" y="130"/>
                </a:cubicBezTo>
                <a:cubicBezTo>
                  <a:pt x="156" y="130"/>
                  <a:pt x="162" y="133"/>
                  <a:pt x="160" y="141"/>
                </a:cubicBezTo>
                <a:cubicBezTo>
                  <a:pt x="160" y="145"/>
                  <a:pt x="153" y="148"/>
                  <a:pt x="149" y="151"/>
                </a:cubicBezTo>
                <a:cubicBezTo>
                  <a:pt x="147" y="152"/>
                  <a:pt x="144" y="152"/>
                  <a:pt x="138" y="152"/>
                </a:cubicBezTo>
                <a:cubicBezTo>
                  <a:pt x="145" y="159"/>
                  <a:pt x="151" y="165"/>
                  <a:pt x="157" y="170"/>
                </a:cubicBezTo>
                <a:cubicBezTo>
                  <a:pt x="159" y="171"/>
                  <a:pt x="164" y="171"/>
                  <a:pt x="165" y="170"/>
                </a:cubicBezTo>
                <a:cubicBezTo>
                  <a:pt x="197" y="141"/>
                  <a:pt x="229" y="112"/>
                  <a:pt x="246" y="71"/>
                </a:cubicBezTo>
                <a:cubicBezTo>
                  <a:pt x="250" y="60"/>
                  <a:pt x="252" y="48"/>
                  <a:pt x="254" y="36"/>
                </a:cubicBezTo>
                <a:cubicBezTo>
                  <a:pt x="256" y="14"/>
                  <a:pt x="269" y="0"/>
                  <a:pt x="289" y="1"/>
                </a:cubicBezTo>
                <a:cubicBezTo>
                  <a:pt x="308" y="2"/>
                  <a:pt x="320" y="18"/>
                  <a:pt x="319" y="39"/>
                </a:cubicBezTo>
                <a:cubicBezTo>
                  <a:pt x="317" y="86"/>
                  <a:pt x="296" y="126"/>
                  <a:pt x="266" y="160"/>
                </a:cubicBezTo>
                <a:cubicBezTo>
                  <a:pt x="248" y="180"/>
                  <a:pt x="228" y="196"/>
                  <a:pt x="210" y="214"/>
                </a:cubicBezTo>
                <a:cubicBezTo>
                  <a:pt x="219" y="224"/>
                  <a:pt x="226" y="232"/>
                  <a:pt x="233" y="239"/>
                </a:cubicBezTo>
                <a:cubicBezTo>
                  <a:pt x="262" y="268"/>
                  <a:pt x="290" y="297"/>
                  <a:pt x="304" y="335"/>
                </a:cubicBezTo>
                <a:cubicBezTo>
                  <a:pt x="312" y="354"/>
                  <a:pt x="316" y="375"/>
                  <a:pt x="319" y="395"/>
                </a:cubicBezTo>
                <a:cubicBezTo>
                  <a:pt x="321" y="417"/>
                  <a:pt x="307" y="432"/>
                  <a:pt x="289" y="433"/>
                </a:cubicBezTo>
                <a:cubicBezTo>
                  <a:pt x="269" y="434"/>
                  <a:pt x="256" y="422"/>
                  <a:pt x="254" y="400"/>
                </a:cubicBezTo>
                <a:cubicBezTo>
                  <a:pt x="254" y="398"/>
                  <a:pt x="253" y="396"/>
                  <a:pt x="253" y="392"/>
                </a:cubicBezTo>
                <a:cubicBezTo>
                  <a:pt x="249" y="392"/>
                  <a:pt x="245" y="392"/>
                  <a:pt x="240" y="392"/>
                </a:cubicBezTo>
                <a:cubicBezTo>
                  <a:pt x="199" y="392"/>
                  <a:pt x="158" y="392"/>
                  <a:pt x="117" y="392"/>
                </a:cubicBezTo>
                <a:cubicBezTo>
                  <a:pt x="114" y="392"/>
                  <a:pt x="110" y="393"/>
                  <a:pt x="108" y="392"/>
                </a:cubicBezTo>
                <a:cubicBezTo>
                  <a:pt x="103" y="389"/>
                  <a:pt x="97" y="385"/>
                  <a:pt x="97" y="381"/>
                </a:cubicBezTo>
                <a:cubicBezTo>
                  <a:pt x="95" y="374"/>
                  <a:pt x="101" y="371"/>
                  <a:pt x="108" y="371"/>
                </a:cubicBezTo>
                <a:cubicBezTo>
                  <a:pt x="133" y="371"/>
                  <a:pt x="159" y="371"/>
                  <a:pt x="184" y="371"/>
                </a:cubicBezTo>
                <a:cubicBezTo>
                  <a:pt x="205" y="371"/>
                  <a:pt x="226" y="371"/>
                  <a:pt x="247" y="371"/>
                </a:cubicBezTo>
                <a:cubicBezTo>
                  <a:pt x="244" y="351"/>
                  <a:pt x="241" y="348"/>
                  <a:pt x="223" y="348"/>
                </a:cubicBezTo>
                <a:cubicBezTo>
                  <a:pt x="197" y="348"/>
                  <a:pt x="170" y="348"/>
                  <a:pt x="144" y="348"/>
                </a:cubicBezTo>
                <a:cubicBezTo>
                  <a:pt x="137" y="348"/>
                  <a:pt x="129" y="348"/>
                  <a:pt x="129" y="338"/>
                </a:cubicBezTo>
                <a:cubicBezTo>
                  <a:pt x="128" y="328"/>
                  <a:pt x="136" y="327"/>
                  <a:pt x="144" y="327"/>
                </a:cubicBezTo>
                <a:cubicBezTo>
                  <a:pt x="170" y="327"/>
                  <a:pt x="196" y="327"/>
                  <a:pt x="222" y="327"/>
                </a:cubicBezTo>
                <a:cubicBezTo>
                  <a:pt x="215" y="310"/>
                  <a:pt x="208" y="304"/>
                  <a:pt x="192" y="304"/>
                </a:cubicBezTo>
                <a:cubicBezTo>
                  <a:pt x="187" y="304"/>
                  <a:pt x="181" y="304"/>
                  <a:pt x="176" y="304"/>
                </a:cubicBezTo>
                <a:cubicBezTo>
                  <a:pt x="169" y="304"/>
                  <a:pt x="162" y="302"/>
                  <a:pt x="162" y="295"/>
                </a:cubicBezTo>
                <a:cubicBezTo>
                  <a:pt x="161" y="286"/>
                  <a:pt x="167" y="283"/>
                  <a:pt x="175" y="283"/>
                </a:cubicBezTo>
                <a:cubicBezTo>
                  <a:pt x="177" y="283"/>
                  <a:pt x="179" y="283"/>
                  <a:pt x="183" y="282"/>
                </a:cubicBezTo>
                <a:cubicBezTo>
                  <a:pt x="175" y="275"/>
                  <a:pt x="169" y="268"/>
                  <a:pt x="161" y="261"/>
                </a:cubicBezTo>
                <a:cubicBezTo>
                  <a:pt x="152" y="269"/>
                  <a:pt x="143" y="276"/>
                  <a:pt x="135" y="285"/>
                </a:cubicBezTo>
                <a:cubicBezTo>
                  <a:pt x="119" y="302"/>
                  <a:pt x="103" y="320"/>
                  <a:pt x="89" y="339"/>
                </a:cubicBezTo>
                <a:cubicBezTo>
                  <a:pt x="76" y="357"/>
                  <a:pt x="68" y="377"/>
                  <a:pt x="68" y="401"/>
                </a:cubicBezTo>
                <a:cubicBezTo>
                  <a:pt x="67" y="421"/>
                  <a:pt x="53" y="434"/>
                  <a:pt x="33" y="433"/>
                </a:cubicBezTo>
                <a:cubicBezTo>
                  <a:pt x="15" y="432"/>
                  <a:pt x="2" y="418"/>
                  <a:pt x="3" y="398"/>
                </a:cubicBezTo>
                <a:cubicBezTo>
                  <a:pt x="4" y="354"/>
                  <a:pt x="21" y="316"/>
                  <a:pt x="49" y="283"/>
                </a:cubicBezTo>
                <a:cubicBezTo>
                  <a:pt x="68" y="260"/>
                  <a:pt x="89" y="239"/>
                  <a:pt x="111" y="215"/>
                </a:cubicBezTo>
                <a:cubicBezTo>
                  <a:pt x="106" y="211"/>
                  <a:pt x="100" y="206"/>
                  <a:pt x="95" y="201"/>
                </a:cubicBezTo>
                <a:cubicBezTo>
                  <a:pt x="64" y="172"/>
                  <a:pt x="34" y="141"/>
                  <a:pt x="18" y="101"/>
                </a:cubicBezTo>
                <a:cubicBezTo>
                  <a:pt x="10" y="82"/>
                  <a:pt x="6" y="60"/>
                  <a:pt x="3" y="39"/>
                </a:cubicBezTo>
                <a:cubicBezTo>
                  <a:pt x="0" y="18"/>
                  <a:pt x="14" y="2"/>
                  <a:pt x="33" y="1"/>
                </a:cubicBezTo>
                <a:cubicBezTo>
                  <a:pt x="52" y="0"/>
                  <a:pt x="66" y="13"/>
                  <a:pt x="68" y="36"/>
                </a:cubicBezTo>
                <a:cubicBezTo>
                  <a:pt x="68" y="37"/>
                  <a:pt x="68" y="39"/>
                  <a:pt x="69" y="42"/>
                </a:cubicBezTo>
                <a:cubicBezTo>
                  <a:pt x="73" y="42"/>
                  <a:pt x="78" y="42"/>
                  <a:pt x="82" y="42"/>
                </a:cubicBezTo>
                <a:cubicBezTo>
                  <a:pt x="124" y="42"/>
                  <a:pt x="165" y="42"/>
                  <a:pt x="207" y="43"/>
                </a:cubicBezTo>
                <a:cubicBezTo>
                  <a:pt x="210" y="43"/>
                  <a:pt x="215" y="42"/>
                  <a:pt x="217" y="43"/>
                </a:cubicBezTo>
                <a:cubicBezTo>
                  <a:pt x="221" y="46"/>
                  <a:pt x="225" y="50"/>
                  <a:pt x="225" y="53"/>
                </a:cubicBezTo>
                <a:cubicBezTo>
                  <a:pt x="225" y="56"/>
                  <a:pt x="221" y="61"/>
                  <a:pt x="218" y="63"/>
                </a:cubicBezTo>
                <a:cubicBezTo>
                  <a:pt x="214" y="65"/>
                  <a:pt x="208" y="64"/>
                  <a:pt x="204" y="64"/>
                </a:cubicBezTo>
                <a:cubicBezTo>
                  <a:pt x="165" y="64"/>
                  <a:pt x="127" y="64"/>
                  <a:pt x="89" y="64"/>
                </a:cubicBezTo>
                <a:cubicBezTo>
                  <a:pt x="84" y="64"/>
                  <a:pt x="80" y="64"/>
                  <a:pt x="75" y="64"/>
                </a:cubicBezTo>
                <a:close/>
                <a:moveTo>
                  <a:pt x="298" y="399"/>
                </a:moveTo>
                <a:cubicBezTo>
                  <a:pt x="296" y="368"/>
                  <a:pt x="288" y="344"/>
                  <a:pt x="274" y="321"/>
                </a:cubicBezTo>
                <a:cubicBezTo>
                  <a:pt x="253" y="287"/>
                  <a:pt x="223" y="259"/>
                  <a:pt x="194" y="231"/>
                </a:cubicBezTo>
                <a:cubicBezTo>
                  <a:pt x="161" y="201"/>
                  <a:pt x="127" y="171"/>
                  <a:pt x="96" y="139"/>
                </a:cubicBezTo>
                <a:cubicBezTo>
                  <a:pt x="68" y="110"/>
                  <a:pt x="47" y="77"/>
                  <a:pt x="46" y="35"/>
                </a:cubicBezTo>
                <a:cubicBezTo>
                  <a:pt x="46" y="28"/>
                  <a:pt x="43" y="22"/>
                  <a:pt x="35" y="23"/>
                </a:cubicBezTo>
                <a:cubicBezTo>
                  <a:pt x="27" y="23"/>
                  <a:pt x="23" y="29"/>
                  <a:pt x="24" y="36"/>
                </a:cubicBezTo>
                <a:cubicBezTo>
                  <a:pt x="27" y="54"/>
                  <a:pt x="29" y="73"/>
                  <a:pt x="36" y="89"/>
                </a:cubicBezTo>
                <a:cubicBezTo>
                  <a:pt x="52" y="131"/>
                  <a:pt x="83" y="161"/>
                  <a:pt x="115" y="191"/>
                </a:cubicBezTo>
                <a:cubicBezTo>
                  <a:pt x="150" y="223"/>
                  <a:pt x="185" y="254"/>
                  <a:pt x="218" y="286"/>
                </a:cubicBezTo>
                <a:cubicBezTo>
                  <a:pt x="249" y="318"/>
                  <a:pt x="274" y="353"/>
                  <a:pt x="276" y="400"/>
                </a:cubicBezTo>
                <a:cubicBezTo>
                  <a:pt x="276" y="407"/>
                  <a:pt x="279" y="412"/>
                  <a:pt x="287" y="412"/>
                </a:cubicBezTo>
                <a:cubicBezTo>
                  <a:pt x="298" y="411"/>
                  <a:pt x="298" y="403"/>
                  <a:pt x="298" y="399"/>
                </a:cubicBezTo>
                <a:close/>
                <a:moveTo>
                  <a:pt x="129" y="233"/>
                </a:moveTo>
                <a:cubicBezTo>
                  <a:pt x="108" y="246"/>
                  <a:pt x="63" y="295"/>
                  <a:pt x="47" y="323"/>
                </a:cubicBezTo>
                <a:cubicBezTo>
                  <a:pt x="33" y="346"/>
                  <a:pt x="25" y="370"/>
                  <a:pt x="24" y="397"/>
                </a:cubicBezTo>
                <a:cubicBezTo>
                  <a:pt x="24" y="404"/>
                  <a:pt x="26" y="411"/>
                  <a:pt x="34" y="412"/>
                </a:cubicBezTo>
                <a:cubicBezTo>
                  <a:pt x="43" y="412"/>
                  <a:pt x="46" y="406"/>
                  <a:pt x="47" y="398"/>
                </a:cubicBezTo>
                <a:cubicBezTo>
                  <a:pt x="47" y="392"/>
                  <a:pt x="47" y="385"/>
                  <a:pt x="49" y="379"/>
                </a:cubicBezTo>
                <a:cubicBezTo>
                  <a:pt x="55" y="346"/>
                  <a:pt x="74" y="319"/>
                  <a:pt x="96" y="294"/>
                </a:cubicBezTo>
                <a:cubicBezTo>
                  <a:pt x="111" y="278"/>
                  <a:pt x="128" y="262"/>
                  <a:pt x="144" y="246"/>
                </a:cubicBezTo>
                <a:cubicBezTo>
                  <a:pt x="139" y="241"/>
                  <a:pt x="134" y="237"/>
                  <a:pt x="129" y="233"/>
                </a:cubicBezTo>
                <a:close/>
                <a:moveTo>
                  <a:pt x="178" y="189"/>
                </a:moveTo>
                <a:cubicBezTo>
                  <a:pt x="182" y="192"/>
                  <a:pt x="184" y="196"/>
                  <a:pt x="188" y="197"/>
                </a:cubicBezTo>
                <a:cubicBezTo>
                  <a:pt x="191" y="199"/>
                  <a:pt x="197" y="199"/>
                  <a:pt x="199" y="197"/>
                </a:cubicBezTo>
                <a:cubicBezTo>
                  <a:pt x="220" y="176"/>
                  <a:pt x="242" y="156"/>
                  <a:pt x="260" y="133"/>
                </a:cubicBezTo>
                <a:cubicBezTo>
                  <a:pt x="283" y="105"/>
                  <a:pt x="297" y="74"/>
                  <a:pt x="298" y="37"/>
                </a:cubicBezTo>
                <a:cubicBezTo>
                  <a:pt x="298" y="30"/>
                  <a:pt x="296" y="23"/>
                  <a:pt x="288" y="23"/>
                </a:cubicBezTo>
                <a:cubicBezTo>
                  <a:pt x="279" y="22"/>
                  <a:pt x="276" y="28"/>
                  <a:pt x="275" y="35"/>
                </a:cubicBezTo>
                <a:cubicBezTo>
                  <a:pt x="274" y="72"/>
                  <a:pt x="257" y="103"/>
                  <a:pt x="234" y="130"/>
                </a:cubicBezTo>
                <a:cubicBezTo>
                  <a:pt x="217" y="150"/>
                  <a:pt x="198" y="169"/>
                  <a:pt x="178" y="189"/>
                </a:cubicBez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5" name="Freeform 17">
            <a:extLst>
              <a:ext uri="{FF2B5EF4-FFF2-40B4-BE49-F238E27FC236}">
                <a16:creationId xmlns:a16="http://schemas.microsoft.com/office/drawing/2014/main" id="{D6DEF0EB-040A-7364-3E4E-652864FB6EFD}"/>
              </a:ext>
            </a:extLst>
          </p:cNvPr>
          <p:cNvSpPr>
            <a:spLocks noEditPoints="1"/>
          </p:cNvSpPr>
          <p:nvPr/>
        </p:nvSpPr>
        <p:spPr bwMode="auto">
          <a:xfrm>
            <a:off x="5886451" y="2333626"/>
            <a:ext cx="709612" cy="955675"/>
          </a:xfrm>
          <a:custGeom>
            <a:avLst/>
            <a:gdLst>
              <a:gd name="T0" fmla="*/ 98 w 321"/>
              <a:gd name="T1" fmla="*/ 86 h 434"/>
              <a:gd name="T2" fmla="*/ 192 w 321"/>
              <a:gd name="T3" fmla="*/ 97 h 434"/>
              <a:gd name="T4" fmla="*/ 100 w 321"/>
              <a:gd name="T5" fmla="*/ 108 h 434"/>
              <a:gd name="T6" fmla="*/ 148 w 321"/>
              <a:gd name="T7" fmla="*/ 130 h 434"/>
              <a:gd name="T8" fmla="*/ 149 w 321"/>
              <a:gd name="T9" fmla="*/ 151 h 434"/>
              <a:gd name="T10" fmla="*/ 157 w 321"/>
              <a:gd name="T11" fmla="*/ 170 h 434"/>
              <a:gd name="T12" fmla="*/ 246 w 321"/>
              <a:gd name="T13" fmla="*/ 71 h 434"/>
              <a:gd name="T14" fmla="*/ 289 w 321"/>
              <a:gd name="T15" fmla="*/ 1 h 434"/>
              <a:gd name="T16" fmla="*/ 266 w 321"/>
              <a:gd name="T17" fmla="*/ 160 h 434"/>
              <a:gd name="T18" fmla="*/ 233 w 321"/>
              <a:gd name="T19" fmla="*/ 239 h 434"/>
              <a:gd name="T20" fmla="*/ 319 w 321"/>
              <a:gd name="T21" fmla="*/ 395 h 434"/>
              <a:gd name="T22" fmla="*/ 254 w 321"/>
              <a:gd name="T23" fmla="*/ 400 h 434"/>
              <a:gd name="T24" fmla="*/ 240 w 321"/>
              <a:gd name="T25" fmla="*/ 392 h 434"/>
              <a:gd name="T26" fmla="*/ 108 w 321"/>
              <a:gd name="T27" fmla="*/ 392 h 434"/>
              <a:gd name="T28" fmla="*/ 108 w 321"/>
              <a:gd name="T29" fmla="*/ 371 h 434"/>
              <a:gd name="T30" fmla="*/ 247 w 321"/>
              <a:gd name="T31" fmla="*/ 371 h 434"/>
              <a:gd name="T32" fmla="*/ 144 w 321"/>
              <a:gd name="T33" fmla="*/ 348 h 434"/>
              <a:gd name="T34" fmla="*/ 144 w 321"/>
              <a:gd name="T35" fmla="*/ 327 h 434"/>
              <a:gd name="T36" fmla="*/ 192 w 321"/>
              <a:gd name="T37" fmla="*/ 304 h 434"/>
              <a:gd name="T38" fmla="*/ 162 w 321"/>
              <a:gd name="T39" fmla="*/ 295 h 434"/>
              <a:gd name="T40" fmla="*/ 183 w 321"/>
              <a:gd name="T41" fmla="*/ 282 h 434"/>
              <a:gd name="T42" fmla="*/ 135 w 321"/>
              <a:gd name="T43" fmla="*/ 285 h 434"/>
              <a:gd name="T44" fmla="*/ 68 w 321"/>
              <a:gd name="T45" fmla="*/ 401 h 434"/>
              <a:gd name="T46" fmla="*/ 3 w 321"/>
              <a:gd name="T47" fmla="*/ 398 h 434"/>
              <a:gd name="T48" fmla="*/ 111 w 321"/>
              <a:gd name="T49" fmla="*/ 215 h 434"/>
              <a:gd name="T50" fmla="*/ 18 w 321"/>
              <a:gd name="T51" fmla="*/ 101 h 434"/>
              <a:gd name="T52" fmla="*/ 33 w 321"/>
              <a:gd name="T53" fmla="*/ 1 h 434"/>
              <a:gd name="T54" fmla="*/ 69 w 321"/>
              <a:gd name="T55" fmla="*/ 42 h 434"/>
              <a:gd name="T56" fmla="*/ 207 w 321"/>
              <a:gd name="T57" fmla="*/ 43 h 434"/>
              <a:gd name="T58" fmla="*/ 225 w 321"/>
              <a:gd name="T59" fmla="*/ 53 h 434"/>
              <a:gd name="T60" fmla="*/ 204 w 321"/>
              <a:gd name="T61" fmla="*/ 64 h 434"/>
              <a:gd name="T62" fmla="*/ 75 w 321"/>
              <a:gd name="T63" fmla="*/ 64 h 434"/>
              <a:gd name="T64" fmla="*/ 274 w 321"/>
              <a:gd name="T65" fmla="*/ 321 h 434"/>
              <a:gd name="T66" fmla="*/ 96 w 321"/>
              <a:gd name="T67" fmla="*/ 139 h 434"/>
              <a:gd name="T68" fmla="*/ 35 w 321"/>
              <a:gd name="T69" fmla="*/ 23 h 434"/>
              <a:gd name="T70" fmla="*/ 36 w 321"/>
              <a:gd name="T71" fmla="*/ 89 h 434"/>
              <a:gd name="T72" fmla="*/ 218 w 321"/>
              <a:gd name="T73" fmla="*/ 286 h 434"/>
              <a:gd name="T74" fmla="*/ 287 w 321"/>
              <a:gd name="T75" fmla="*/ 412 h 434"/>
              <a:gd name="T76" fmla="*/ 129 w 321"/>
              <a:gd name="T77" fmla="*/ 233 h 434"/>
              <a:gd name="T78" fmla="*/ 24 w 321"/>
              <a:gd name="T79" fmla="*/ 397 h 434"/>
              <a:gd name="T80" fmla="*/ 47 w 321"/>
              <a:gd name="T81" fmla="*/ 398 h 434"/>
              <a:gd name="T82" fmla="*/ 96 w 321"/>
              <a:gd name="T83" fmla="*/ 294 h 434"/>
              <a:gd name="T84" fmla="*/ 129 w 321"/>
              <a:gd name="T85" fmla="*/ 233 h 434"/>
              <a:gd name="T86" fmla="*/ 188 w 321"/>
              <a:gd name="T87" fmla="*/ 197 h 434"/>
              <a:gd name="T88" fmla="*/ 260 w 321"/>
              <a:gd name="T89" fmla="*/ 133 h 434"/>
              <a:gd name="T90" fmla="*/ 288 w 321"/>
              <a:gd name="T91" fmla="*/ 23 h 434"/>
              <a:gd name="T92" fmla="*/ 234 w 321"/>
              <a:gd name="T93" fmla="*/ 13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1" h="434">
                <a:moveTo>
                  <a:pt x="75" y="64"/>
                </a:moveTo>
                <a:cubicBezTo>
                  <a:pt x="79" y="85"/>
                  <a:pt x="81" y="86"/>
                  <a:pt x="98" y="86"/>
                </a:cubicBezTo>
                <a:cubicBezTo>
                  <a:pt x="118" y="86"/>
                  <a:pt x="138" y="85"/>
                  <a:pt x="157" y="87"/>
                </a:cubicBezTo>
                <a:cubicBezTo>
                  <a:pt x="170" y="88"/>
                  <a:pt x="193" y="76"/>
                  <a:pt x="192" y="97"/>
                </a:cubicBezTo>
                <a:cubicBezTo>
                  <a:pt x="192" y="117"/>
                  <a:pt x="169" y="106"/>
                  <a:pt x="157" y="107"/>
                </a:cubicBezTo>
                <a:cubicBezTo>
                  <a:pt x="138" y="109"/>
                  <a:pt x="119" y="108"/>
                  <a:pt x="100" y="108"/>
                </a:cubicBezTo>
                <a:cubicBezTo>
                  <a:pt x="107" y="125"/>
                  <a:pt x="114" y="130"/>
                  <a:pt x="131" y="130"/>
                </a:cubicBezTo>
                <a:cubicBezTo>
                  <a:pt x="137" y="130"/>
                  <a:pt x="142" y="130"/>
                  <a:pt x="148" y="130"/>
                </a:cubicBezTo>
                <a:cubicBezTo>
                  <a:pt x="156" y="130"/>
                  <a:pt x="162" y="133"/>
                  <a:pt x="160" y="141"/>
                </a:cubicBezTo>
                <a:cubicBezTo>
                  <a:pt x="160" y="145"/>
                  <a:pt x="153" y="148"/>
                  <a:pt x="149" y="151"/>
                </a:cubicBezTo>
                <a:cubicBezTo>
                  <a:pt x="147" y="152"/>
                  <a:pt x="144" y="152"/>
                  <a:pt x="138" y="152"/>
                </a:cubicBezTo>
                <a:cubicBezTo>
                  <a:pt x="145" y="159"/>
                  <a:pt x="151" y="165"/>
                  <a:pt x="157" y="170"/>
                </a:cubicBezTo>
                <a:cubicBezTo>
                  <a:pt x="159" y="171"/>
                  <a:pt x="164" y="171"/>
                  <a:pt x="165" y="170"/>
                </a:cubicBezTo>
                <a:cubicBezTo>
                  <a:pt x="197" y="141"/>
                  <a:pt x="229" y="112"/>
                  <a:pt x="246" y="71"/>
                </a:cubicBezTo>
                <a:cubicBezTo>
                  <a:pt x="250" y="60"/>
                  <a:pt x="252" y="48"/>
                  <a:pt x="254" y="36"/>
                </a:cubicBezTo>
                <a:cubicBezTo>
                  <a:pt x="256" y="14"/>
                  <a:pt x="269" y="0"/>
                  <a:pt x="289" y="1"/>
                </a:cubicBezTo>
                <a:cubicBezTo>
                  <a:pt x="308" y="2"/>
                  <a:pt x="320" y="18"/>
                  <a:pt x="319" y="39"/>
                </a:cubicBezTo>
                <a:cubicBezTo>
                  <a:pt x="317" y="86"/>
                  <a:pt x="296" y="126"/>
                  <a:pt x="266" y="160"/>
                </a:cubicBezTo>
                <a:cubicBezTo>
                  <a:pt x="248" y="180"/>
                  <a:pt x="228" y="196"/>
                  <a:pt x="210" y="214"/>
                </a:cubicBezTo>
                <a:cubicBezTo>
                  <a:pt x="219" y="224"/>
                  <a:pt x="226" y="232"/>
                  <a:pt x="233" y="239"/>
                </a:cubicBezTo>
                <a:cubicBezTo>
                  <a:pt x="262" y="268"/>
                  <a:pt x="290" y="297"/>
                  <a:pt x="304" y="335"/>
                </a:cubicBezTo>
                <a:cubicBezTo>
                  <a:pt x="312" y="354"/>
                  <a:pt x="316" y="375"/>
                  <a:pt x="319" y="395"/>
                </a:cubicBezTo>
                <a:cubicBezTo>
                  <a:pt x="321" y="417"/>
                  <a:pt x="307" y="432"/>
                  <a:pt x="289" y="433"/>
                </a:cubicBezTo>
                <a:cubicBezTo>
                  <a:pt x="269" y="434"/>
                  <a:pt x="256" y="422"/>
                  <a:pt x="254" y="400"/>
                </a:cubicBezTo>
                <a:cubicBezTo>
                  <a:pt x="254" y="398"/>
                  <a:pt x="253" y="396"/>
                  <a:pt x="253" y="392"/>
                </a:cubicBezTo>
                <a:cubicBezTo>
                  <a:pt x="249" y="392"/>
                  <a:pt x="245" y="392"/>
                  <a:pt x="240" y="392"/>
                </a:cubicBezTo>
                <a:cubicBezTo>
                  <a:pt x="199" y="392"/>
                  <a:pt x="158" y="392"/>
                  <a:pt x="117" y="392"/>
                </a:cubicBezTo>
                <a:cubicBezTo>
                  <a:pt x="114" y="392"/>
                  <a:pt x="110" y="393"/>
                  <a:pt x="108" y="392"/>
                </a:cubicBezTo>
                <a:cubicBezTo>
                  <a:pt x="103" y="389"/>
                  <a:pt x="97" y="385"/>
                  <a:pt x="97" y="381"/>
                </a:cubicBezTo>
                <a:cubicBezTo>
                  <a:pt x="95" y="374"/>
                  <a:pt x="101" y="371"/>
                  <a:pt x="108" y="371"/>
                </a:cubicBezTo>
                <a:cubicBezTo>
                  <a:pt x="133" y="371"/>
                  <a:pt x="159" y="371"/>
                  <a:pt x="184" y="371"/>
                </a:cubicBezTo>
                <a:cubicBezTo>
                  <a:pt x="205" y="371"/>
                  <a:pt x="226" y="371"/>
                  <a:pt x="247" y="371"/>
                </a:cubicBezTo>
                <a:cubicBezTo>
                  <a:pt x="244" y="351"/>
                  <a:pt x="241" y="348"/>
                  <a:pt x="223" y="348"/>
                </a:cubicBezTo>
                <a:cubicBezTo>
                  <a:pt x="197" y="348"/>
                  <a:pt x="170" y="348"/>
                  <a:pt x="144" y="348"/>
                </a:cubicBezTo>
                <a:cubicBezTo>
                  <a:pt x="137" y="348"/>
                  <a:pt x="129" y="348"/>
                  <a:pt x="129" y="338"/>
                </a:cubicBezTo>
                <a:cubicBezTo>
                  <a:pt x="128" y="328"/>
                  <a:pt x="136" y="327"/>
                  <a:pt x="144" y="327"/>
                </a:cubicBezTo>
                <a:cubicBezTo>
                  <a:pt x="170" y="327"/>
                  <a:pt x="196" y="327"/>
                  <a:pt x="222" y="327"/>
                </a:cubicBezTo>
                <a:cubicBezTo>
                  <a:pt x="215" y="310"/>
                  <a:pt x="208" y="304"/>
                  <a:pt x="192" y="304"/>
                </a:cubicBezTo>
                <a:cubicBezTo>
                  <a:pt x="187" y="304"/>
                  <a:pt x="181" y="304"/>
                  <a:pt x="176" y="304"/>
                </a:cubicBezTo>
                <a:cubicBezTo>
                  <a:pt x="169" y="304"/>
                  <a:pt x="162" y="302"/>
                  <a:pt x="162" y="295"/>
                </a:cubicBezTo>
                <a:cubicBezTo>
                  <a:pt x="161" y="286"/>
                  <a:pt x="167" y="283"/>
                  <a:pt x="175" y="283"/>
                </a:cubicBezTo>
                <a:cubicBezTo>
                  <a:pt x="177" y="283"/>
                  <a:pt x="179" y="283"/>
                  <a:pt x="183" y="282"/>
                </a:cubicBezTo>
                <a:cubicBezTo>
                  <a:pt x="175" y="275"/>
                  <a:pt x="169" y="268"/>
                  <a:pt x="161" y="261"/>
                </a:cubicBezTo>
                <a:cubicBezTo>
                  <a:pt x="152" y="269"/>
                  <a:pt x="143" y="276"/>
                  <a:pt x="135" y="285"/>
                </a:cubicBezTo>
                <a:cubicBezTo>
                  <a:pt x="119" y="302"/>
                  <a:pt x="103" y="320"/>
                  <a:pt x="89" y="339"/>
                </a:cubicBezTo>
                <a:cubicBezTo>
                  <a:pt x="76" y="357"/>
                  <a:pt x="68" y="377"/>
                  <a:pt x="68" y="401"/>
                </a:cubicBezTo>
                <a:cubicBezTo>
                  <a:pt x="67" y="421"/>
                  <a:pt x="53" y="434"/>
                  <a:pt x="33" y="433"/>
                </a:cubicBezTo>
                <a:cubicBezTo>
                  <a:pt x="15" y="432"/>
                  <a:pt x="2" y="418"/>
                  <a:pt x="3" y="398"/>
                </a:cubicBezTo>
                <a:cubicBezTo>
                  <a:pt x="4" y="354"/>
                  <a:pt x="21" y="316"/>
                  <a:pt x="49" y="283"/>
                </a:cubicBezTo>
                <a:cubicBezTo>
                  <a:pt x="68" y="260"/>
                  <a:pt x="89" y="239"/>
                  <a:pt x="111" y="215"/>
                </a:cubicBezTo>
                <a:cubicBezTo>
                  <a:pt x="106" y="211"/>
                  <a:pt x="100" y="206"/>
                  <a:pt x="95" y="201"/>
                </a:cubicBezTo>
                <a:cubicBezTo>
                  <a:pt x="64" y="172"/>
                  <a:pt x="34" y="141"/>
                  <a:pt x="18" y="101"/>
                </a:cubicBezTo>
                <a:cubicBezTo>
                  <a:pt x="10" y="82"/>
                  <a:pt x="6" y="60"/>
                  <a:pt x="3" y="39"/>
                </a:cubicBezTo>
                <a:cubicBezTo>
                  <a:pt x="0" y="18"/>
                  <a:pt x="14" y="2"/>
                  <a:pt x="33" y="1"/>
                </a:cubicBezTo>
                <a:cubicBezTo>
                  <a:pt x="52" y="0"/>
                  <a:pt x="66" y="13"/>
                  <a:pt x="68" y="36"/>
                </a:cubicBezTo>
                <a:cubicBezTo>
                  <a:pt x="68" y="37"/>
                  <a:pt x="68" y="39"/>
                  <a:pt x="69" y="42"/>
                </a:cubicBezTo>
                <a:cubicBezTo>
                  <a:pt x="73" y="42"/>
                  <a:pt x="78" y="42"/>
                  <a:pt x="82" y="42"/>
                </a:cubicBezTo>
                <a:cubicBezTo>
                  <a:pt x="124" y="42"/>
                  <a:pt x="165" y="42"/>
                  <a:pt x="207" y="43"/>
                </a:cubicBezTo>
                <a:cubicBezTo>
                  <a:pt x="210" y="43"/>
                  <a:pt x="215" y="42"/>
                  <a:pt x="217" y="43"/>
                </a:cubicBezTo>
                <a:cubicBezTo>
                  <a:pt x="221" y="46"/>
                  <a:pt x="225" y="50"/>
                  <a:pt x="225" y="53"/>
                </a:cubicBezTo>
                <a:cubicBezTo>
                  <a:pt x="225" y="56"/>
                  <a:pt x="221" y="61"/>
                  <a:pt x="218" y="63"/>
                </a:cubicBezTo>
                <a:cubicBezTo>
                  <a:pt x="214" y="65"/>
                  <a:pt x="208" y="64"/>
                  <a:pt x="204" y="64"/>
                </a:cubicBezTo>
                <a:cubicBezTo>
                  <a:pt x="165" y="64"/>
                  <a:pt x="127" y="64"/>
                  <a:pt x="89" y="64"/>
                </a:cubicBezTo>
                <a:cubicBezTo>
                  <a:pt x="84" y="64"/>
                  <a:pt x="80" y="64"/>
                  <a:pt x="75" y="64"/>
                </a:cubicBezTo>
                <a:close/>
                <a:moveTo>
                  <a:pt x="298" y="399"/>
                </a:moveTo>
                <a:cubicBezTo>
                  <a:pt x="296" y="368"/>
                  <a:pt x="288" y="344"/>
                  <a:pt x="274" y="321"/>
                </a:cubicBezTo>
                <a:cubicBezTo>
                  <a:pt x="253" y="287"/>
                  <a:pt x="223" y="259"/>
                  <a:pt x="194" y="231"/>
                </a:cubicBezTo>
                <a:cubicBezTo>
                  <a:pt x="161" y="201"/>
                  <a:pt x="127" y="171"/>
                  <a:pt x="96" y="139"/>
                </a:cubicBezTo>
                <a:cubicBezTo>
                  <a:pt x="68" y="110"/>
                  <a:pt x="47" y="77"/>
                  <a:pt x="46" y="35"/>
                </a:cubicBezTo>
                <a:cubicBezTo>
                  <a:pt x="46" y="28"/>
                  <a:pt x="43" y="22"/>
                  <a:pt x="35" y="23"/>
                </a:cubicBezTo>
                <a:cubicBezTo>
                  <a:pt x="27" y="23"/>
                  <a:pt x="23" y="29"/>
                  <a:pt x="24" y="36"/>
                </a:cubicBezTo>
                <a:cubicBezTo>
                  <a:pt x="27" y="54"/>
                  <a:pt x="29" y="73"/>
                  <a:pt x="36" y="89"/>
                </a:cubicBezTo>
                <a:cubicBezTo>
                  <a:pt x="52" y="131"/>
                  <a:pt x="83" y="161"/>
                  <a:pt x="115" y="191"/>
                </a:cubicBezTo>
                <a:cubicBezTo>
                  <a:pt x="150" y="223"/>
                  <a:pt x="185" y="254"/>
                  <a:pt x="218" y="286"/>
                </a:cubicBezTo>
                <a:cubicBezTo>
                  <a:pt x="249" y="318"/>
                  <a:pt x="274" y="353"/>
                  <a:pt x="276" y="400"/>
                </a:cubicBezTo>
                <a:cubicBezTo>
                  <a:pt x="276" y="407"/>
                  <a:pt x="279" y="412"/>
                  <a:pt x="287" y="412"/>
                </a:cubicBezTo>
                <a:cubicBezTo>
                  <a:pt x="298" y="411"/>
                  <a:pt x="298" y="403"/>
                  <a:pt x="298" y="399"/>
                </a:cubicBezTo>
                <a:close/>
                <a:moveTo>
                  <a:pt x="129" y="233"/>
                </a:moveTo>
                <a:cubicBezTo>
                  <a:pt x="108" y="246"/>
                  <a:pt x="63" y="295"/>
                  <a:pt x="47" y="323"/>
                </a:cubicBezTo>
                <a:cubicBezTo>
                  <a:pt x="33" y="346"/>
                  <a:pt x="25" y="370"/>
                  <a:pt x="24" y="397"/>
                </a:cubicBezTo>
                <a:cubicBezTo>
                  <a:pt x="24" y="404"/>
                  <a:pt x="26" y="411"/>
                  <a:pt x="34" y="412"/>
                </a:cubicBezTo>
                <a:cubicBezTo>
                  <a:pt x="43" y="412"/>
                  <a:pt x="46" y="406"/>
                  <a:pt x="47" y="398"/>
                </a:cubicBezTo>
                <a:cubicBezTo>
                  <a:pt x="47" y="392"/>
                  <a:pt x="47" y="385"/>
                  <a:pt x="49" y="379"/>
                </a:cubicBezTo>
                <a:cubicBezTo>
                  <a:pt x="55" y="346"/>
                  <a:pt x="74" y="319"/>
                  <a:pt x="96" y="294"/>
                </a:cubicBezTo>
                <a:cubicBezTo>
                  <a:pt x="111" y="278"/>
                  <a:pt x="128" y="262"/>
                  <a:pt x="144" y="246"/>
                </a:cubicBezTo>
                <a:cubicBezTo>
                  <a:pt x="139" y="241"/>
                  <a:pt x="134" y="237"/>
                  <a:pt x="129" y="233"/>
                </a:cubicBezTo>
                <a:close/>
                <a:moveTo>
                  <a:pt x="178" y="189"/>
                </a:moveTo>
                <a:cubicBezTo>
                  <a:pt x="182" y="192"/>
                  <a:pt x="184" y="196"/>
                  <a:pt x="188" y="197"/>
                </a:cubicBezTo>
                <a:cubicBezTo>
                  <a:pt x="191" y="199"/>
                  <a:pt x="197" y="199"/>
                  <a:pt x="199" y="197"/>
                </a:cubicBezTo>
                <a:cubicBezTo>
                  <a:pt x="220" y="176"/>
                  <a:pt x="242" y="156"/>
                  <a:pt x="260" y="133"/>
                </a:cubicBezTo>
                <a:cubicBezTo>
                  <a:pt x="283" y="105"/>
                  <a:pt x="297" y="74"/>
                  <a:pt x="298" y="37"/>
                </a:cubicBezTo>
                <a:cubicBezTo>
                  <a:pt x="298" y="30"/>
                  <a:pt x="296" y="23"/>
                  <a:pt x="288" y="23"/>
                </a:cubicBezTo>
                <a:cubicBezTo>
                  <a:pt x="279" y="22"/>
                  <a:pt x="276" y="28"/>
                  <a:pt x="275" y="35"/>
                </a:cubicBezTo>
                <a:cubicBezTo>
                  <a:pt x="274" y="72"/>
                  <a:pt x="257" y="103"/>
                  <a:pt x="234" y="130"/>
                </a:cubicBezTo>
                <a:cubicBezTo>
                  <a:pt x="217" y="150"/>
                  <a:pt x="198" y="169"/>
                  <a:pt x="178" y="189"/>
                </a:cubicBez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8" name="Freeform 21">
            <a:extLst>
              <a:ext uri="{FF2B5EF4-FFF2-40B4-BE49-F238E27FC236}">
                <a16:creationId xmlns:a16="http://schemas.microsoft.com/office/drawing/2014/main" id="{3B1D2836-B28F-3EF1-A04E-5EF12BB8237B}"/>
              </a:ext>
            </a:extLst>
          </p:cNvPr>
          <p:cNvSpPr>
            <a:spLocks noEditPoints="1"/>
          </p:cNvSpPr>
          <p:nvPr/>
        </p:nvSpPr>
        <p:spPr bwMode="auto">
          <a:xfrm>
            <a:off x="7527926" y="2333626"/>
            <a:ext cx="709612" cy="955675"/>
          </a:xfrm>
          <a:custGeom>
            <a:avLst/>
            <a:gdLst>
              <a:gd name="T0" fmla="*/ 98 w 321"/>
              <a:gd name="T1" fmla="*/ 86 h 434"/>
              <a:gd name="T2" fmla="*/ 192 w 321"/>
              <a:gd name="T3" fmla="*/ 97 h 434"/>
              <a:gd name="T4" fmla="*/ 100 w 321"/>
              <a:gd name="T5" fmla="*/ 108 h 434"/>
              <a:gd name="T6" fmla="*/ 148 w 321"/>
              <a:gd name="T7" fmla="*/ 130 h 434"/>
              <a:gd name="T8" fmla="*/ 149 w 321"/>
              <a:gd name="T9" fmla="*/ 151 h 434"/>
              <a:gd name="T10" fmla="*/ 157 w 321"/>
              <a:gd name="T11" fmla="*/ 170 h 434"/>
              <a:gd name="T12" fmla="*/ 246 w 321"/>
              <a:gd name="T13" fmla="*/ 71 h 434"/>
              <a:gd name="T14" fmla="*/ 289 w 321"/>
              <a:gd name="T15" fmla="*/ 1 h 434"/>
              <a:gd name="T16" fmla="*/ 266 w 321"/>
              <a:gd name="T17" fmla="*/ 160 h 434"/>
              <a:gd name="T18" fmla="*/ 233 w 321"/>
              <a:gd name="T19" fmla="*/ 239 h 434"/>
              <a:gd name="T20" fmla="*/ 319 w 321"/>
              <a:gd name="T21" fmla="*/ 395 h 434"/>
              <a:gd name="T22" fmla="*/ 254 w 321"/>
              <a:gd name="T23" fmla="*/ 400 h 434"/>
              <a:gd name="T24" fmla="*/ 240 w 321"/>
              <a:gd name="T25" fmla="*/ 392 h 434"/>
              <a:gd name="T26" fmla="*/ 108 w 321"/>
              <a:gd name="T27" fmla="*/ 392 h 434"/>
              <a:gd name="T28" fmla="*/ 108 w 321"/>
              <a:gd name="T29" fmla="*/ 371 h 434"/>
              <a:gd name="T30" fmla="*/ 247 w 321"/>
              <a:gd name="T31" fmla="*/ 371 h 434"/>
              <a:gd name="T32" fmla="*/ 144 w 321"/>
              <a:gd name="T33" fmla="*/ 348 h 434"/>
              <a:gd name="T34" fmla="*/ 144 w 321"/>
              <a:gd name="T35" fmla="*/ 327 h 434"/>
              <a:gd name="T36" fmla="*/ 192 w 321"/>
              <a:gd name="T37" fmla="*/ 304 h 434"/>
              <a:gd name="T38" fmla="*/ 162 w 321"/>
              <a:gd name="T39" fmla="*/ 295 h 434"/>
              <a:gd name="T40" fmla="*/ 183 w 321"/>
              <a:gd name="T41" fmla="*/ 282 h 434"/>
              <a:gd name="T42" fmla="*/ 135 w 321"/>
              <a:gd name="T43" fmla="*/ 285 h 434"/>
              <a:gd name="T44" fmla="*/ 68 w 321"/>
              <a:gd name="T45" fmla="*/ 401 h 434"/>
              <a:gd name="T46" fmla="*/ 3 w 321"/>
              <a:gd name="T47" fmla="*/ 398 h 434"/>
              <a:gd name="T48" fmla="*/ 111 w 321"/>
              <a:gd name="T49" fmla="*/ 215 h 434"/>
              <a:gd name="T50" fmla="*/ 18 w 321"/>
              <a:gd name="T51" fmla="*/ 101 h 434"/>
              <a:gd name="T52" fmla="*/ 33 w 321"/>
              <a:gd name="T53" fmla="*/ 1 h 434"/>
              <a:gd name="T54" fmla="*/ 69 w 321"/>
              <a:gd name="T55" fmla="*/ 42 h 434"/>
              <a:gd name="T56" fmla="*/ 207 w 321"/>
              <a:gd name="T57" fmla="*/ 43 h 434"/>
              <a:gd name="T58" fmla="*/ 225 w 321"/>
              <a:gd name="T59" fmla="*/ 53 h 434"/>
              <a:gd name="T60" fmla="*/ 204 w 321"/>
              <a:gd name="T61" fmla="*/ 64 h 434"/>
              <a:gd name="T62" fmla="*/ 75 w 321"/>
              <a:gd name="T63" fmla="*/ 64 h 434"/>
              <a:gd name="T64" fmla="*/ 274 w 321"/>
              <a:gd name="T65" fmla="*/ 321 h 434"/>
              <a:gd name="T66" fmla="*/ 96 w 321"/>
              <a:gd name="T67" fmla="*/ 139 h 434"/>
              <a:gd name="T68" fmla="*/ 35 w 321"/>
              <a:gd name="T69" fmla="*/ 23 h 434"/>
              <a:gd name="T70" fmla="*/ 36 w 321"/>
              <a:gd name="T71" fmla="*/ 89 h 434"/>
              <a:gd name="T72" fmla="*/ 218 w 321"/>
              <a:gd name="T73" fmla="*/ 286 h 434"/>
              <a:gd name="T74" fmla="*/ 287 w 321"/>
              <a:gd name="T75" fmla="*/ 412 h 434"/>
              <a:gd name="T76" fmla="*/ 129 w 321"/>
              <a:gd name="T77" fmla="*/ 233 h 434"/>
              <a:gd name="T78" fmla="*/ 24 w 321"/>
              <a:gd name="T79" fmla="*/ 397 h 434"/>
              <a:gd name="T80" fmla="*/ 47 w 321"/>
              <a:gd name="T81" fmla="*/ 398 h 434"/>
              <a:gd name="T82" fmla="*/ 96 w 321"/>
              <a:gd name="T83" fmla="*/ 294 h 434"/>
              <a:gd name="T84" fmla="*/ 129 w 321"/>
              <a:gd name="T85" fmla="*/ 233 h 434"/>
              <a:gd name="T86" fmla="*/ 188 w 321"/>
              <a:gd name="T87" fmla="*/ 197 h 434"/>
              <a:gd name="T88" fmla="*/ 260 w 321"/>
              <a:gd name="T89" fmla="*/ 133 h 434"/>
              <a:gd name="T90" fmla="*/ 288 w 321"/>
              <a:gd name="T91" fmla="*/ 23 h 434"/>
              <a:gd name="T92" fmla="*/ 234 w 321"/>
              <a:gd name="T93" fmla="*/ 13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1" h="434">
                <a:moveTo>
                  <a:pt x="75" y="64"/>
                </a:moveTo>
                <a:cubicBezTo>
                  <a:pt x="79" y="85"/>
                  <a:pt x="81" y="86"/>
                  <a:pt x="98" y="86"/>
                </a:cubicBezTo>
                <a:cubicBezTo>
                  <a:pt x="118" y="86"/>
                  <a:pt x="138" y="85"/>
                  <a:pt x="157" y="87"/>
                </a:cubicBezTo>
                <a:cubicBezTo>
                  <a:pt x="170" y="88"/>
                  <a:pt x="193" y="76"/>
                  <a:pt x="192" y="97"/>
                </a:cubicBezTo>
                <a:cubicBezTo>
                  <a:pt x="192" y="117"/>
                  <a:pt x="169" y="106"/>
                  <a:pt x="157" y="107"/>
                </a:cubicBezTo>
                <a:cubicBezTo>
                  <a:pt x="138" y="109"/>
                  <a:pt x="119" y="108"/>
                  <a:pt x="100" y="108"/>
                </a:cubicBezTo>
                <a:cubicBezTo>
                  <a:pt x="107" y="125"/>
                  <a:pt x="114" y="130"/>
                  <a:pt x="131" y="130"/>
                </a:cubicBezTo>
                <a:cubicBezTo>
                  <a:pt x="137" y="130"/>
                  <a:pt x="142" y="130"/>
                  <a:pt x="148" y="130"/>
                </a:cubicBezTo>
                <a:cubicBezTo>
                  <a:pt x="156" y="130"/>
                  <a:pt x="162" y="133"/>
                  <a:pt x="160" y="141"/>
                </a:cubicBezTo>
                <a:cubicBezTo>
                  <a:pt x="160" y="145"/>
                  <a:pt x="153" y="148"/>
                  <a:pt x="149" y="151"/>
                </a:cubicBezTo>
                <a:cubicBezTo>
                  <a:pt x="147" y="152"/>
                  <a:pt x="144" y="152"/>
                  <a:pt x="138" y="152"/>
                </a:cubicBezTo>
                <a:cubicBezTo>
                  <a:pt x="145" y="159"/>
                  <a:pt x="151" y="165"/>
                  <a:pt x="157" y="170"/>
                </a:cubicBezTo>
                <a:cubicBezTo>
                  <a:pt x="159" y="171"/>
                  <a:pt x="164" y="171"/>
                  <a:pt x="165" y="170"/>
                </a:cubicBezTo>
                <a:cubicBezTo>
                  <a:pt x="197" y="141"/>
                  <a:pt x="229" y="112"/>
                  <a:pt x="246" y="71"/>
                </a:cubicBezTo>
                <a:cubicBezTo>
                  <a:pt x="250" y="60"/>
                  <a:pt x="252" y="48"/>
                  <a:pt x="254" y="36"/>
                </a:cubicBezTo>
                <a:cubicBezTo>
                  <a:pt x="256" y="14"/>
                  <a:pt x="269" y="0"/>
                  <a:pt x="289" y="1"/>
                </a:cubicBezTo>
                <a:cubicBezTo>
                  <a:pt x="308" y="2"/>
                  <a:pt x="320" y="18"/>
                  <a:pt x="319" y="39"/>
                </a:cubicBezTo>
                <a:cubicBezTo>
                  <a:pt x="317" y="86"/>
                  <a:pt x="296" y="126"/>
                  <a:pt x="266" y="160"/>
                </a:cubicBezTo>
                <a:cubicBezTo>
                  <a:pt x="248" y="180"/>
                  <a:pt x="228" y="196"/>
                  <a:pt x="210" y="214"/>
                </a:cubicBezTo>
                <a:cubicBezTo>
                  <a:pt x="219" y="224"/>
                  <a:pt x="226" y="232"/>
                  <a:pt x="233" y="239"/>
                </a:cubicBezTo>
                <a:cubicBezTo>
                  <a:pt x="262" y="268"/>
                  <a:pt x="290" y="297"/>
                  <a:pt x="304" y="335"/>
                </a:cubicBezTo>
                <a:cubicBezTo>
                  <a:pt x="312" y="354"/>
                  <a:pt x="316" y="375"/>
                  <a:pt x="319" y="395"/>
                </a:cubicBezTo>
                <a:cubicBezTo>
                  <a:pt x="321" y="417"/>
                  <a:pt x="307" y="432"/>
                  <a:pt x="289" y="433"/>
                </a:cubicBezTo>
                <a:cubicBezTo>
                  <a:pt x="269" y="434"/>
                  <a:pt x="256" y="422"/>
                  <a:pt x="254" y="400"/>
                </a:cubicBezTo>
                <a:cubicBezTo>
                  <a:pt x="254" y="398"/>
                  <a:pt x="253" y="396"/>
                  <a:pt x="253" y="392"/>
                </a:cubicBezTo>
                <a:cubicBezTo>
                  <a:pt x="249" y="392"/>
                  <a:pt x="245" y="392"/>
                  <a:pt x="240" y="392"/>
                </a:cubicBezTo>
                <a:cubicBezTo>
                  <a:pt x="199" y="392"/>
                  <a:pt x="158" y="392"/>
                  <a:pt x="117" y="392"/>
                </a:cubicBezTo>
                <a:cubicBezTo>
                  <a:pt x="114" y="392"/>
                  <a:pt x="110" y="393"/>
                  <a:pt x="108" y="392"/>
                </a:cubicBezTo>
                <a:cubicBezTo>
                  <a:pt x="103" y="389"/>
                  <a:pt x="97" y="385"/>
                  <a:pt x="97" y="381"/>
                </a:cubicBezTo>
                <a:cubicBezTo>
                  <a:pt x="95" y="374"/>
                  <a:pt x="101" y="371"/>
                  <a:pt x="108" y="371"/>
                </a:cubicBezTo>
                <a:cubicBezTo>
                  <a:pt x="133" y="371"/>
                  <a:pt x="159" y="371"/>
                  <a:pt x="184" y="371"/>
                </a:cubicBezTo>
                <a:cubicBezTo>
                  <a:pt x="205" y="371"/>
                  <a:pt x="226" y="371"/>
                  <a:pt x="247" y="371"/>
                </a:cubicBezTo>
                <a:cubicBezTo>
                  <a:pt x="244" y="351"/>
                  <a:pt x="241" y="348"/>
                  <a:pt x="223" y="348"/>
                </a:cubicBezTo>
                <a:cubicBezTo>
                  <a:pt x="197" y="348"/>
                  <a:pt x="170" y="348"/>
                  <a:pt x="144" y="348"/>
                </a:cubicBezTo>
                <a:cubicBezTo>
                  <a:pt x="137" y="348"/>
                  <a:pt x="129" y="348"/>
                  <a:pt x="129" y="338"/>
                </a:cubicBezTo>
                <a:cubicBezTo>
                  <a:pt x="128" y="328"/>
                  <a:pt x="136" y="327"/>
                  <a:pt x="144" y="327"/>
                </a:cubicBezTo>
                <a:cubicBezTo>
                  <a:pt x="170" y="327"/>
                  <a:pt x="196" y="327"/>
                  <a:pt x="222" y="327"/>
                </a:cubicBezTo>
                <a:cubicBezTo>
                  <a:pt x="215" y="310"/>
                  <a:pt x="208" y="304"/>
                  <a:pt x="192" y="304"/>
                </a:cubicBezTo>
                <a:cubicBezTo>
                  <a:pt x="187" y="304"/>
                  <a:pt x="181" y="304"/>
                  <a:pt x="176" y="304"/>
                </a:cubicBezTo>
                <a:cubicBezTo>
                  <a:pt x="169" y="304"/>
                  <a:pt x="162" y="302"/>
                  <a:pt x="162" y="295"/>
                </a:cubicBezTo>
                <a:cubicBezTo>
                  <a:pt x="161" y="286"/>
                  <a:pt x="167" y="283"/>
                  <a:pt x="175" y="283"/>
                </a:cubicBezTo>
                <a:cubicBezTo>
                  <a:pt x="177" y="283"/>
                  <a:pt x="179" y="283"/>
                  <a:pt x="183" y="282"/>
                </a:cubicBezTo>
                <a:cubicBezTo>
                  <a:pt x="175" y="275"/>
                  <a:pt x="169" y="268"/>
                  <a:pt x="161" y="261"/>
                </a:cubicBezTo>
                <a:cubicBezTo>
                  <a:pt x="152" y="269"/>
                  <a:pt x="143" y="276"/>
                  <a:pt x="135" y="285"/>
                </a:cubicBezTo>
                <a:cubicBezTo>
                  <a:pt x="119" y="302"/>
                  <a:pt x="103" y="320"/>
                  <a:pt x="89" y="339"/>
                </a:cubicBezTo>
                <a:cubicBezTo>
                  <a:pt x="76" y="357"/>
                  <a:pt x="68" y="377"/>
                  <a:pt x="68" y="401"/>
                </a:cubicBezTo>
                <a:cubicBezTo>
                  <a:pt x="67" y="421"/>
                  <a:pt x="53" y="434"/>
                  <a:pt x="33" y="433"/>
                </a:cubicBezTo>
                <a:cubicBezTo>
                  <a:pt x="15" y="432"/>
                  <a:pt x="2" y="418"/>
                  <a:pt x="3" y="398"/>
                </a:cubicBezTo>
                <a:cubicBezTo>
                  <a:pt x="4" y="354"/>
                  <a:pt x="21" y="316"/>
                  <a:pt x="49" y="283"/>
                </a:cubicBezTo>
                <a:cubicBezTo>
                  <a:pt x="68" y="260"/>
                  <a:pt x="89" y="239"/>
                  <a:pt x="111" y="215"/>
                </a:cubicBezTo>
                <a:cubicBezTo>
                  <a:pt x="106" y="211"/>
                  <a:pt x="100" y="206"/>
                  <a:pt x="95" y="201"/>
                </a:cubicBezTo>
                <a:cubicBezTo>
                  <a:pt x="64" y="172"/>
                  <a:pt x="34" y="141"/>
                  <a:pt x="18" y="101"/>
                </a:cubicBezTo>
                <a:cubicBezTo>
                  <a:pt x="10" y="82"/>
                  <a:pt x="6" y="60"/>
                  <a:pt x="3" y="39"/>
                </a:cubicBezTo>
                <a:cubicBezTo>
                  <a:pt x="0" y="18"/>
                  <a:pt x="14" y="2"/>
                  <a:pt x="33" y="1"/>
                </a:cubicBezTo>
                <a:cubicBezTo>
                  <a:pt x="52" y="0"/>
                  <a:pt x="66" y="13"/>
                  <a:pt x="68" y="36"/>
                </a:cubicBezTo>
                <a:cubicBezTo>
                  <a:pt x="68" y="37"/>
                  <a:pt x="68" y="39"/>
                  <a:pt x="69" y="42"/>
                </a:cubicBezTo>
                <a:cubicBezTo>
                  <a:pt x="73" y="42"/>
                  <a:pt x="78" y="42"/>
                  <a:pt x="82" y="42"/>
                </a:cubicBezTo>
                <a:cubicBezTo>
                  <a:pt x="124" y="42"/>
                  <a:pt x="165" y="42"/>
                  <a:pt x="207" y="43"/>
                </a:cubicBezTo>
                <a:cubicBezTo>
                  <a:pt x="210" y="43"/>
                  <a:pt x="215" y="42"/>
                  <a:pt x="217" y="43"/>
                </a:cubicBezTo>
                <a:cubicBezTo>
                  <a:pt x="221" y="46"/>
                  <a:pt x="225" y="50"/>
                  <a:pt x="225" y="53"/>
                </a:cubicBezTo>
                <a:cubicBezTo>
                  <a:pt x="225" y="56"/>
                  <a:pt x="221" y="61"/>
                  <a:pt x="218" y="63"/>
                </a:cubicBezTo>
                <a:cubicBezTo>
                  <a:pt x="214" y="65"/>
                  <a:pt x="208" y="64"/>
                  <a:pt x="204" y="64"/>
                </a:cubicBezTo>
                <a:cubicBezTo>
                  <a:pt x="165" y="64"/>
                  <a:pt x="127" y="64"/>
                  <a:pt x="89" y="64"/>
                </a:cubicBezTo>
                <a:cubicBezTo>
                  <a:pt x="84" y="64"/>
                  <a:pt x="80" y="64"/>
                  <a:pt x="75" y="64"/>
                </a:cubicBezTo>
                <a:close/>
                <a:moveTo>
                  <a:pt x="298" y="399"/>
                </a:moveTo>
                <a:cubicBezTo>
                  <a:pt x="296" y="368"/>
                  <a:pt x="288" y="344"/>
                  <a:pt x="274" y="321"/>
                </a:cubicBezTo>
                <a:cubicBezTo>
                  <a:pt x="253" y="287"/>
                  <a:pt x="223" y="259"/>
                  <a:pt x="194" y="231"/>
                </a:cubicBezTo>
                <a:cubicBezTo>
                  <a:pt x="161" y="201"/>
                  <a:pt x="127" y="171"/>
                  <a:pt x="96" y="139"/>
                </a:cubicBezTo>
                <a:cubicBezTo>
                  <a:pt x="68" y="110"/>
                  <a:pt x="47" y="77"/>
                  <a:pt x="46" y="35"/>
                </a:cubicBezTo>
                <a:cubicBezTo>
                  <a:pt x="46" y="28"/>
                  <a:pt x="43" y="22"/>
                  <a:pt x="35" y="23"/>
                </a:cubicBezTo>
                <a:cubicBezTo>
                  <a:pt x="27" y="23"/>
                  <a:pt x="23" y="29"/>
                  <a:pt x="24" y="36"/>
                </a:cubicBezTo>
                <a:cubicBezTo>
                  <a:pt x="27" y="54"/>
                  <a:pt x="29" y="73"/>
                  <a:pt x="36" y="89"/>
                </a:cubicBezTo>
                <a:cubicBezTo>
                  <a:pt x="52" y="131"/>
                  <a:pt x="83" y="161"/>
                  <a:pt x="115" y="191"/>
                </a:cubicBezTo>
                <a:cubicBezTo>
                  <a:pt x="150" y="223"/>
                  <a:pt x="185" y="254"/>
                  <a:pt x="218" y="286"/>
                </a:cubicBezTo>
                <a:cubicBezTo>
                  <a:pt x="249" y="318"/>
                  <a:pt x="274" y="353"/>
                  <a:pt x="276" y="400"/>
                </a:cubicBezTo>
                <a:cubicBezTo>
                  <a:pt x="276" y="407"/>
                  <a:pt x="279" y="412"/>
                  <a:pt x="287" y="412"/>
                </a:cubicBezTo>
                <a:cubicBezTo>
                  <a:pt x="298" y="411"/>
                  <a:pt x="298" y="403"/>
                  <a:pt x="298" y="399"/>
                </a:cubicBezTo>
                <a:close/>
                <a:moveTo>
                  <a:pt x="129" y="233"/>
                </a:moveTo>
                <a:cubicBezTo>
                  <a:pt x="108" y="246"/>
                  <a:pt x="63" y="295"/>
                  <a:pt x="47" y="323"/>
                </a:cubicBezTo>
                <a:cubicBezTo>
                  <a:pt x="33" y="346"/>
                  <a:pt x="25" y="370"/>
                  <a:pt x="24" y="397"/>
                </a:cubicBezTo>
                <a:cubicBezTo>
                  <a:pt x="24" y="404"/>
                  <a:pt x="26" y="411"/>
                  <a:pt x="34" y="412"/>
                </a:cubicBezTo>
                <a:cubicBezTo>
                  <a:pt x="43" y="412"/>
                  <a:pt x="46" y="406"/>
                  <a:pt x="47" y="398"/>
                </a:cubicBezTo>
                <a:cubicBezTo>
                  <a:pt x="47" y="392"/>
                  <a:pt x="47" y="385"/>
                  <a:pt x="49" y="379"/>
                </a:cubicBezTo>
                <a:cubicBezTo>
                  <a:pt x="55" y="346"/>
                  <a:pt x="74" y="319"/>
                  <a:pt x="96" y="294"/>
                </a:cubicBezTo>
                <a:cubicBezTo>
                  <a:pt x="111" y="278"/>
                  <a:pt x="128" y="262"/>
                  <a:pt x="144" y="246"/>
                </a:cubicBezTo>
                <a:cubicBezTo>
                  <a:pt x="139" y="241"/>
                  <a:pt x="134" y="237"/>
                  <a:pt x="129" y="233"/>
                </a:cubicBezTo>
                <a:close/>
                <a:moveTo>
                  <a:pt x="178" y="189"/>
                </a:moveTo>
                <a:cubicBezTo>
                  <a:pt x="182" y="192"/>
                  <a:pt x="184" y="196"/>
                  <a:pt x="188" y="197"/>
                </a:cubicBezTo>
                <a:cubicBezTo>
                  <a:pt x="191" y="199"/>
                  <a:pt x="197" y="199"/>
                  <a:pt x="199" y="197"/>
                </a:cubicBezTo>
                <a:cubicBezTo>
                  <a:pt x="220" y="176"/>
                  <a:pt x="242" y="156"/>
                  <a:pt x="260" y="133"/>
                </a:cubicBezTo>
                <a:cubicBezTo>
                  <a:pt x="283" y="105"/>
                  <a:pt x="297" y="74"/>
                  <a:pt x="298" y="37"/>
                </a:cubicBezTo>
                <a:cubicBezTo>
                  <a:pt x="298" y="30"/>
                  <a:pt x="296" y="23"/>
                  <a:pt x="288" y="23"/>
                </a:cubicBezTo>
                <a:cubicBezTo>
                  <a:pt x="279" y="22"/>
                  <a:pt x="276" y="28"/>
                  <a:pt x="275" y="35"/>
                </a:cubicBezTo>
                <a:cubicBezTo>
                  <a:pt x="274" y="72"/>
                  <a:pt x="257" y="103"/>
                  <a:pt x="234" y="130"/>
                </a:cubicBezTo>
                <a:cubicBezTo>
                  <a:pt x="217" y="150"/>
                  <a:pt x="198" y="169"/>
                  <a:pt x="178" y="189"/>
                </a:cubicBezTo>
                <a:close/>
              </a:path>
            </a:pathLst>
          </a:custGeom>
          <a:solidFill>
            <a:srgbClr val="49BD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97714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A61A2C6-6A4E-4072-A437-5499B2CBE6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0538"/>
            <a:ext cx="9144000" cy="5143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7AFDF7A-6486-4A6A-A762-0B061FC79E1C}"/>
              </a:ext>
            </a:extLst>
          </p:cNvPr>
          <p:cNvSpPr txBox="1"/>
          <p:nvPr/>
        </p:nvSpPr>
        <p:spPr>
          <a:xfrm>
            <a:off x="395536" y="411510"/>
            <a:ext cx="4032448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لورم درد او دوست داشتنی است،</a:t>
            </a:r>
          </a:p>
          <a:p>
            <a:pPr algn="r" rtl="1"/>
            <a:r>
              <a:rPr lang="en-GB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30B4A8-EB3D-499F-A29D-05BEB62E3223}"/>
              </a:ext>
            </a:extLst>
          </p:cNvPr>
          <p:cNvSpPr txBox="1"/>
          <p:nvPr/>
        </p:nvSpPr>
        <p:spPr>
          <a:xfrm flipH="1">
            <a:off x="5004048" y="3075806"/>
            <a:ext cx="38405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3600" b="1" dirty="0">
                <a:latin typeface="+mj-lt"/>
                <a:cs typeface="B Nazanin" panose="00000400000000000000" pitchFamily="2" charset="-78"/>
              </a:rPr>
              <a:t>نمونه کارها</a:t>
            </a:r>
          </a:p>
          <a:p>
            <a:pPr algn="r"/>
            <a:r>
              <a:rPr lang="fa-IR" altLang="ko-KR" sz="3600" b="1" dirty="0">
                <a:latin typeface="+mj-lt"/>
                <a:cs typeface="B Nazanin" panose="00000400000000000000" pitchFamily="2" charset="-78"/>
              </a:rPr>
              <a:t>ارائه طراحی شده است</a:t>
            </a:r>
            <a:endParaRPr lang="en-US" altLang="ko-KR" sz="3600" b="1" dirty="0"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>
            <a:spLocks noGrp="1"/>
          </p:cNvSpPr>
          <p:nvPr>
            <p:ph type="title"/>
          </p:nvPr>
        </p:nvSpPr>
        <p:spPr>
          <a:xfrm>
            <a:off x="178167" y="47383"/>
            <a:ext cx="7560000" cy="776530"/>
          </a:xfrm>
          <a:prstGeom prst="rect">
            <a:avLst/>
          </a:prstGeom>
        </p:spPr>
        <p:txBody>
          <a:bodyPr/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خدمات </a:t>
            </a:r>
            <a:r>
              <a:rPr lang="fa-IR" altLang="ko-KR" sz="5400" dirty="0">
                <a:solidFill>
                  <a:schemeClr val="tx1"/>
                </a:solidFill>
                <a:cs typeface="B Nazanin" panose="00000400000000000000" pitchFamily="2" charset="-78"/>
              </a:rPr>
              <a:t>ما</a:t>
            </a:r>
            <a:endParaRPr lang="ko-KR" altLang="en-US" sz="5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794425" y="1456630"/>
            <a:ext cx="609223" cy="609223"/>
          </a:xfrm>
          <a:prstGeom prst="ellipse">
            <a:avLst/>
          </a:prstGeom>
          <a:solidFill>
            <a:schemeClr val="accent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4425" y="2398870"/>
            <a:ext cx="609223" cy="609223"/>
          </a:xfrm>
          <a:prstGeom prst="ellipse">
            <a:avLst/>
          </a:prstGeom>
          <a:solidFill>
            <a:schemeClr val="accent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94425" y="3341110"/>
            <a:ext cx="609223" cy="609223"/>
          </a:xfrm>
          <a:prstGeom prst="ellipse">
            <a:avLst/>
          </a:prstGeom>
          <a:solidFill>
            <a:schemeClr val="accent3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94425" y="4283348"/>
            <a:ext cx="609223" cy="609223"/>
          </a:xfrm>
          <a:prstGeom prst="ellipse">
            <a:avLst/>
          </a:prstGeom>
          <a:solidFill>
            <a:schemeClr val="accent4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" name="Oval 21"/>
          <p:cNvSpPr>
            <a:spLocks noChangeAspect="1"/>
          </p:cNvSpPr>
          <p:nvPr/>
        </p:nvSpPr>
        <p:spPr>
          <a:xfrm>
            <a:off x="936395" y="1597241"/>
            <a:ext cx="325283" cy="32800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" name="Rectangle 23"/>
          <p:cNvSpPr/>
          <p:nvPr/>
        </p:nvSpPr>
        <p:spPr>
          <a:xfrm>
            <a:off x="928357" y="4487562"/>
            <a:ext cx="341359" cy="20079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Rectangle 16"/>
          <p:cNvSpPr/>
          <p:nvPr/>
        </p:nvSpPr>
        <p:spPr>
          <a:xfrm rot="2700000">
            <a:off x="982911" y="3437531"/>
            <a:ext cx="232250" cy="41638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" name="Rectangle 9"/>
          <p:cNvSpPr/>
          <p:nvPr/>
        </p:nvSpPr>
        <p:spPr>
          <a:xfrm>
            <a:off x="952883" y="2566669"/>
            <a:ext cx="292306" cy="27362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1558022" y="1401186"/>
            <a:ext cx="2830257" cy="720109"/>
            <a:chOff x="1472558" y="998559"/>
            <a:chExt cx="2765965" cy="720109"/>
          </a:xfrm>
        </p:grpSpPr>
        <p:sp>
          <p:nvSpPr>
            <p:cNvPr id="28" name="TextBox 27"/>
            <p:cNvSpPr txBox="1"/>
            <p:nvPr/>
          </p:nvSpPr>
          <p:spPr>
            <a:xfrm>
              <a:off x="1472558" y="1257003"/>
              <a:ext cx="27659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472558" y="998559"/>
              <a:ext cx="27659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558022" y="2343426"/>
            <a:ext cx="2830257" cy="720109"/>
            <a:chOff x="1472558" y="998559"/>
            <a:chExt cx="2765965" cy="720109"/>
          </a:xfrm>
        </p:grpSpPr>
        <p:sp>
          <p:nvSpPr>
            <p:cNvPr id="55" name="TextBox 54"/>
            <p:cNvSpPr txBox="1"/>
            <p:nvPr/>
          </p:nvSpPr>
          <p:spPr>
            <a:xfrm>
              <a:off x="1472558" y="1257003"/>
              <a:ext cx="27659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472558" y="998559"/>
              <a:ext cx="27659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558022" y="3285666"/>
            <a:ext cx="2830257" cy="720109"/>
            <a:chOff x="1472558" y="998559"/>
            <a:chExt cx="2765965" cy="720109"/>
          </a:xfrm>
        </p:grpSpPr>
        <p:sp>
          <p:nvSpPr>
            <p:cNvPr id="58" name="TextBox 57"/>
            <p:cNvSpPr txBox="1"/>
            <p:nvPr/>
          </p:nvSpPr>
          <p:spPr>
            <a:xfrm>
              <a:off x="1472558" y="1257003"/>
              <a:ext cx="27659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472558" y="998559"/>
              <a:ext cx="27659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558022" y="4227905"/>
            <a:ext cx="2830257" cy="720109"/>
            <a:chOff x="1472558" y="998559"/>
            <a:chExt cx="2765965" cy="720109"/>
          </a:xfrm>
        </p:grpSpPr>
        <p:sp>
          <p:nvSpPr>
            <p:cNvPr id="61" name="TextBox 60"/>
            <p:cNvSpPr txBox="1"/>
            <p:nvPr/>
          </p:nvSpPr>
          <p:spPr>
            <a:xfrm>
              <a:off x="1472558" y="1257003"/>
              <a:ext cx="27659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472558" y="998559"/>
              <a:ext cx="27659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443D619F-69E6-FF5F-49D8-9C1E0D005E3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483225" y="1778000"/>
            <a:ext cx="2990850" cy="2947988"/>
            <a:chOff x="3454" y="1120"/>
            <a:chExt cx="1884" cy="1857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2C5F69F9-7B51-F389-6316-1290B0CAB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1" y="1377"/>
              <a:ext cx="699" cy="1213"/>
            </a:xfrm>
            <a:custGeom>
              <a:avLst/>
              <a:gdLst>
                <a:gd name="T0" fmla="*/ 185 w 699"/>
                <a:gd name="T1" fmla="*/ 1214 h 1214"/>
                <a:gd name="T2" fmla="*/ 94 w 699"/>
                <a:gd name="T3" fmla="*/ 1094 h 1214"/>
                <a:gd name="T4" fmla="*/ 12 w 699"/>
                <a:gd name="T5" fmla="*/ 1046 h 1214"/>
                <a:gd name="T6" fmla="*/ 2 w 699"/>
                <a:gd name="T7" fmla="*/ 1029 h 1214"/>
                <a:gd name="T8" fmla="*/ 173 w 699"/>
                <a:gd name="T9" fmla="*/ 774 h 1214"/>
                <a:gd name="T10" fmla="*/ 253 w 699"/>
                <a:gd name="T11" fmla="*/ 626 h 1214"/>
                <a:gd name="T12" fmla="*/ 253 w 699"/>
                <a:gd name="T13" fmla="*/ 386 h 1214"/>
                <a:gd name="T14" fmla="*/ 237 w 699"/>
                <a:gd name="T15" fmla="*/ 357 h 1214"/>
                <a:gd name="T16" fmla="*/ 156 w 699"/>
                <a:gd name="T17" fmla="*/ 296 h 1214"/>
                <a:gd name="T18" fmla="*/ 128 w 699"/>
                <a:gd name="T19" fmla="*/ 211 h 1214"/>
                <a:gd name="T20" fmla="*/ 201 w 699"/>
                <a:gd name="T21" fmla="*/ 161 h 1214"/>
                <a:gd name="T22" fmla="*/ 250 w 699"/>
                <a:gd name="T23" fmla="*/ 157 h 1214"/>
                <a:gd name="T24" fmla="*/ 252 w 699"/>
                <a:gd name="T25" fmla="*/ 108 h 1214"/>
                <a:gd name="T26" fmla="*/ 360 w 699"/>
                <a:gd name="T27" fmla="*/ 0 h 1214"/>
                <a:gd name="T28" fmla="*/ 417 w 699"/>
                <a:gd name="T29" fmla="*/ 25 h 1214"/>
                <a:gd name="T30" fmla="*/ 507 w 699"/>
                <a:gd name="T31" fmla="*/ 65 h 1214"/>
                <a:gd name="T32" fmla="*/ 622 w 699"/>
                <a:gd name="T33" fmla="*/ 58 h 1214"/>
                <a:gd name="T34" fmla="*/ 634 w 699"/>
                <a:gd name="T35" fmla="*/ 65 h 1214"/>
                <a:gd name="T36" fmla="*/ 698 w 699"/>
                <a:gd name="T37" fmla="*/ 258 h 1214"/>
                <a:gd name="T38" fmla="*/ 690 w 699"/>
                <a:gd name="T39" fmla="*/ 274 h 1214"/>
                <a:gd name="T40" fmla="*/ 649 w 699"/>
                <a:gd name="T41" fmla="*/ 294 h 1214"/>
                <a:gd name="T42" fmla="*/ 636 w 699"/>
                <a:gd name="T43" fmla="*/ 315 h 1214"/>
                <a:gd name="T44" fmla="*/ 636 w 699"/>
                <a:gd name="T45" fmla="*/ 443 h 1214"/>
                <a:gd name="T46" fmla="*/ 502 w 699"/>
                <a:gd name="T47" fmla="*/ 576 h 1214"/>
                <a:gd name="T48" fmla="*/ 395 w 699"/>
                <a:gd name="T49" fmla="*/ 576 h 1214"/>
                <a:gd name="T50" fmla="*/ 380 w 699"/>
                <a:gd name="T51" fmla="*/ 590 h 1214"/>
                <a:gd name="T52" fmla="*/ 383 w 699"/>
                <a:gd name="T53" fmla="*/ 637 h 1214"/>
                <a:gd name="T54" fmla="*/ 428 w 699"/>
                <a:gd name="T55" fmla="*/ 640 h 1214"/>
                <a:gd name="T56" fmla="*/ 444 w 699"/>
                <a:gd name="T57" fmla="*/ 657 h 1214"/>
                <a:gd name="T58" fmla="*/ 501 w 699"/>
                <a:gd name="T59" fmla="*/ 758 h 1214"/>
                <a:gd name="T60" fmla="*/ 582 w 699"/>
                <a:gd name="T61" fmla="*/ 819 h 1214"/>
                <a:gd name="T62" fmla="*/ 589 w 699"/>
                <a:gd name="T63" fmla="*/ 833 h 1214"/>
                <a:gd name="T64" fmla="*/ 572 w 699"/>
                <a:gd name="T65" fmla="*/ 944 h 1214"/>
                <a:gd name="T66" fmla="*/ 555 w 699"/>
                <a:gd name="T67" fmla="*/ 964 h 1214"/>
                <a:gd name="T68" fmla="*/ 192 w 699"/>
                <a:gd name="T69" fmla="*/ 1205 h 1214"/>
                <a:gd name="T70" fmla="*/ 185 w 699"/>
                <a:gd name="T71" fmla="*/ 1214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99" h="1214">
                  <a:moveTo>
                    <a:pt x="185" y="1214"/>
                  </a:moveTo>
                  <a:cubicBezTo>
                    <a:pt x="162" y="1167"/>
                    <a:pt x="134" y="1126"/>
                    <a:pt x="94" y="1094"/>
                  </a:cubicBezTo>
                  <a:cubicBezTo>
                    <a:pt x="69" y="1074"/>
                    <a:pt x="42" y="1057"/>
                    <a:pt x="12" y="1046"/>
                  </a:cubicBezTo>
                  <a:cubicBezTo>
                    <a:pt x="2" y="1043"/>
                    <a:pt x="0" y="1039"/>
                    <a:pt x="2" y="1029"/>
                  </a:cubicBezTo>
                  <a:cubicBezTo>
                    <a:pt x="22" y="919"/>
                    <a:pt x="76" y="830"/>
                    <a:pt x="173" y="774"/>
                  </a:cubicBezTo>
                  <a:cubicBezTo>
                    <a:pt x="232" y="739"/>
                    <a:pt x="258" y="695"/>
                    <a:pt x="253" y="626"/>
                  </a:cubicBezTo>
                  <a:cubicBezTo>
                    <a:pt x="248" y="547"/>
                    <a:pt x="252" y="466"/>
                    <a:pt x="253" y="386"/>
                  </a:cubicBezTo>
                  <a:cubicBezTo>
                    <a:pt x="253" y="373"/>
                    <a:pt x="248" y="365"/>
                    <a:pt x="237" y="357"/>
                  </a:cubicBezTo>
                  <a:cubicBezTo>
                    <a:pt x="210" y="337"/>
                    <a:pt x="183" y="317"/>
                    <a:pt x="156" y="296"/>
                  </a:cubicBezTo>
                  <a:cubicBezTo>
                    <a:pt x="128" y="274"/>
                    <a:pt x="118" y="243"/>
                    <a:pt x="128" y="211"/>
                  </a:cubicBezTo>
                  <a:cubicBezTo>
                    <a:pt x="139" y="181"/>
                    <a:pt x="167" y="162"/>
                    <a:pt x="201" y="161"/>
                  </a:cubicBezTo>
                  <a:cubicBezTo>
                    <a:pt x="218" y="160"/>
                    <a:pt x="240" y="168"/>
                    <a:pt x="250" y="157"/>
                  </a:cubicBezTo>
                  <a:cubicBezTo>
                    <a:pt x="258" y="147"/>
                    <a:pt x="252" y="125"/>
                    <a:pt x="252" y="108"/>
                  </a:cubicBezTo>
                  <a:cubicBezTo>
                    <a:pt x="252" y="40"/>
                    <a:pt x="291" y="2"/>
                    <a:pt x="360" y="0"/>
                  </a:cubicBezTo>
                  <a:cubicBezTo>
                    <a:pt x="384" y="0"/>
                    <a:pt x="401" y="4"/>
                    <a:pt x="417" y="25"/>
                  </a:cubicBezTo>
                  <a:cubicBezTo>
                    <a:pt x="439" y="52"/>
                    <a:pt x="471" y="65"/>
                    <a:pt x="507" y="65"/>
                  </a:cubicBezTo>
                  <a:cubicBezTo>
                    <a:pt x="545" y="64"/>
                    <a:pt x="584" y="70"/>
                    <a:pt x="622" y="58"/>
                  </a:cubicBezTo>
                  <a:cubicBezTo>
                    <a:pt x="629" y="56"/>
                    <a:pt x="631" y="59"/>
                    <a:pt x="634" y="65"/>
                  </a:cubicBezTo>
                  <a:cubicBezTo>
                    <a:pt x="664" y="126"/>
                    <a:pt x="689" y="190"/>
                    <a:pt x="698" y="258"/>
                  </a:cubicBezTo>
                  <a:cubicBezTo>
                    <a:pt x="699" y="266"/>
                    <a:pt x="697" y="270"/>
                    <a:pt x="690" y="274"/>
                  </a:cubicBezTo>
                  <a:cubicBezTo>
                    <a:pt x="676" y="280"/>
                    <a:pt x="663" y="288"/>
                    <a:pt x="649" y="294"/>
                  </a:cubicBezTo>
                  <a:cubicBezTo>
                    <a:pt x="639" y="298"/>
                    <a:pt x="636" y="304"/>
                    <a:pt x="636" y="315"/>
                  </a:cubicBezTo>
                  <a:cubicBezTo>
                    <a:pt x="636" y="358"/>
                    <a:pt x="636" y="401"/>
                    <a:pt x="636" y="443"/>
                  </a:cubicBezTo>
                  <a:cubicBezTo>
                    <a:pt x="636" y="521"/>
                    <a:pt x="581" y="576"/>
                    <a:pt x="502" y="576"/>
                  </a:cubicBezTo>
                  <a:cubicBezTo>
                    <a:pt x="467" y="577"/>
                    <a:pt x="431" y="577"/>
                    <a:pt x="395" y="576"/>
                  </a:cubicBezTo>
                  <a:cubicBezTo>
                    <a:pt x="384" y="576"/>
                    <a:pt x="379" y="578"/>
                    <a:pt x="380" y="590"/>
                  </a:cubicBezTo>
                  <a:cubicBezTo>
                    <a:pt x="381" y="606"/>
                    <a:pt x="375" y="627"/>
                    <a:pt x="383" y="637"/>
                  </a:cubicBezTo>
                  <a:cubicBezTo>
                    <a:pt x="391" y="648"/>
                    <a:pt x="412" y="640"/>
                    <a:pt x="428" y="640"/>
                  </a:cubicBezTo>
                  <a:cubicBezTo>
                    <a:pt x="441" y="640"/>
                    <a:pt x="445" y="644"/>
                    <a:pt x="444" y="657"/>
                  </a:cubicBezTo>
                  <a:cubicBezTo>
                    <a:pt x="441" y="703"/>
                    <a:pt x="461" y="736"/>
                    <a:pt x="501" y="758"/>
                  </a:cubicBezTo>
                  <a:cubicBezTo>
                    <a:pt x="530" y="775"/>
                    <a:pt x="558" y="795"/>
                    <a:pt x="582" y="819"/>
                  </a:cubicBezTo>
                  <a:cubicBezTo>
                    <a:pt x="586" y="823"/>
                    <a:pt x="594" y="825"/>
                    <a:pt x="589" y="833"/>
                  </a:cubicBezTo>
                  <a:cubicBezTo>
                    <a:pt x="568" y="868"/>
                    <a:pt x="572" y="906"/>
                    <a:pt x="572" y="944"/>
                  </a:cubicBezTo>
                  <a:cubicBezTo>
                    <a:pt x="573" y="958"/>
                    <a:pt x="568" y="962"/>
                    <a:pt x="555" y="964"/>
                  </a:cubicBezTo>
                  <a:cubicBezTo>
                    <a:pt x="394" y="983"/>
                    <a:pt x="273" y="1064"/>
                    <a:pt x="192" y="1205"/>
                  </a:cubicBezTo>
                  <a:cubicBezTo>
                    <a:pt x="190" y="1208"/>
                    <a:pt x="189" y="1210"/>
                    <a:pt x="185" y="1214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C589C6E-4AD3-4B7B-47CA-453F025A3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3" y="1120"/>
              <a:ext cx="851" cy="1109"/>
            </a:xfrm>
            <a:custGeom>
              <a:avLst/>
              <a:gdLst>
                <a:gd name="T0" fmla="*/ 852 w 852"/>
                <a:gd name="T1" fmla="*/ 1110 h 1110"/>
                <a:gd name="T2" fmla="*/ 679 w 852"/>
                <a:gd name="T3" fmla="*/ 955 h 1110"/>
                <a:gd name="T4" fmla="*/ 660 w 852"/>
                <a:gd name="T5" fmla="*/ 921 h 1110"/>
                <a:gd name="T6" fmla="*/ 660 w 852"/>
                <a:gd name="T7" fmla="*/ 785 h 1110"/>
                <a:gd name="T8" fmla="*/ 674 w 852"/>
                <a:gd name="T9" fmla="*/ 769 h 1110"/>
                <a:gd name="T10" fmla="*/ 788 w 852"/>
                <a:gd name="T11" fmla="*/ 649 h 1110"/>
                <a:gd name="T12" fmla="*/ 683 w 852"/>
                <a:gd name="T13" fmla="*/ 515 h 1110"/>
                <a:gd name="T14" fmla="*/ 660 w 852"/>
                <a:gd name="T15" fmla="*/ 534 h 1110"/>
                <a:gd name="T16" fmla="*/ 660 w 852"/>
                <a:gd name="T17" fmla="*/ 547 h 1110"/>
                <a:gd name="T18" fmla="*/ 683 w 852"/>
                <a:gd name="T19" fmla="*/ 584 h 1110"/>
                <a:gd name="T20" fmla="*/ 723 w 852"/>
                <a:gd name="T21" fmla="*/ 652 h 1110"/>
                <a:gd name="T22" fmla="*/ 653 w 852"/>
                <a:gd name="T23" fmla="*/ 706 h 1110"/>
                <a:gd name="T24" fmla="*/ 532 w 852"/>
                <a:gd name="T25" fmla="*/ 580 h 1110"/>
                <a:gd name="T26" fmla="*/ 532 w 852"/>
                <a:gd name="T27" fmla="*/ 482 h 1110"/>
                <a:gd name="T28" fmla="*/ 372 w 852"/>
                <a:gd name="T29" fmla="*/ 322 h 1110"/>
                <a:gd name="T30" fmla="*/ 286 w 852"/>
                <a:gd name="T31" fmla="*/ 318 h 1110"/>
                <a:gd name="T32" fmla="*/ 212 w 852"/>
                <a:gd name="T33" fmla="*/ 218 h 1110"/>
                <a:gd name="T34" fmla="*/ 305 w 852"/>
                <a:gd name="T35" fmla="*/ 130 h 1110"/>
                <a:gd name="T36" fmla="*/ 340 w 852"/>
                <a:gd name="T37" fmla="*/ 93 h 1110"/>
                <a:gd name="T38" fmla="*/ 312 w 852"/>
                <a:gd name="T39" fmla="*/ 66 h 1110"/>
                <a:gd name="T40" fmla="*/ 160 w 852"/>
                <a:gd name="T41" fmla="*/ 284 h 1110"/>
                <a:gd name="T42" fmla="*/ 133 w 852"/>
                <a:gd name="T43" fmla="*/ 322 h 1110"/>
                <a:gd name="T44" fmla="*/ 82 w 852"/>
                <a:gd name="T45" fmla="*/ 319 h 1110"/>
                <a:gd name="T46" fmla="*/ 43 w 852"/>
                <a:gd name="T47" fmla="*/ 184 h 1110"/>
                <a:gd name="T48" fmla="*/ 49 w 852"/>
                <a:gd name="T49" fmla="*/ 179 h 1110"/>
                <a:gd name="T50" fmla="*/ 85 w 852"/>
                <a:gd name="T51" fmla="*/ 97 h 1110"/>
                <a:gd name="T52" fmla="*/ 179 w 852"/>
                <a:gd name="T53" fmla="*/ 2 h 1110"/>
                <a:gd name="T54" fmla="*/ 451 w 852"/>
                <a:gd name="T55" fmla="*/ 2 h 1110"/>
                <a:gd name="T56" fmla="*/ 847 w 852"/>
                <a:gd name="T57" fmla="*/ 357 h 1110"/>
                <a:gd name="T58" fmla="*/ 851 w 852"/>
                <a:gd name="T59" fmla="*/ 413 h 1110"/>
                <a:gd name="T60" fmla="*/ 852 w 852"/>
                <a:gd name="T61" fmla="*/ 1097 h 1110"/>
                <a:gd name="T62" fmla="*/ 852 w 852"/>
                <a:gd name="T63" fmla="*/ 1110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2" h="1110">
                  <a:moveTo>
                    <a:pt x="852" y="1110"/>
                  </a:moveTo>
                  <a:cubicBezTo>
                    <a:pt x="805" y="1044"/>
                    <a:pt x="747" y="995"/>
                    <a:pt x="679" y="955"/>
                  </a:cubicBezTo>
                  <a:cubicBezTo>
                    <a:pt x="665" y="948"/>
                    <a:pt x="660" y="936"/>
                    <a:pt x="660" y="921"/>
                  </a:cubicBezTo>
                  <a:cubicBezTo>
                    <a:pt x="660" y="875"/>
                    <a:pt x="660" y="830"/>
                    <a:pt x="660" y="785"/>
                  </a:cubicBezTo>
                  <a:cubicBezTo>
                    <a:pt x="659" y="774"/>
                    <a:pt x="662" y="771"/>
                    <a:pt x="674" y="769"/>
                  </a:cubicBezTo>
                  <a:cubicBezTo>
                    <a:pt x="738" y="760"/>
                    <a:pt x="786" y="709"/>
                    <a:pt x="788" y="649"/>
                  </a:cubicBezTo>
                  <a:cubicBezTo>
                    <a:pt x="790" y="582"/>
                    <a:pt x="749" y="530"/>
                    <a:pt x="683" y="515"/>
                  </a:cubicBezTo>
                  <a:cubicBezTo>
                    <a:pt x="662" y="511"/>
                    <a:pt x="660" y="512"/>
                    <a:pt x="660" y="534"/>
                  </a:cubicBezTo>
                  <a:cubicBezTo>
                    <a:pt x="660" y="538"/>
                    <a:pt x="660" y="543"/>
                    <a:pt x="660" y="547"/>
                  </a:cubicBezTo>
                  <a:cubicBezTo>
                    <a:pt x="658" y="566"/>
                    <a:pt x="660" y="578"/>
                    <a:pt x="683" y="584"/>
                  </a:cubicBezTo>
                  <a:cubicBezTo>
                    <a:pt x="711" y="590"/>
                    <a:pt x="728" y="625"/>
                    <a:pt x="723" y="652"/>
                  </a:cubicBezTo>
                  <a:cubicBezTo>
                    <a:pt x="715" y="686"/>
                    <a:pt x="687" y="707"/>
                    <a:pt x="653" y="706"/>
                  </a:cubicBezTo>
                  <a:cubicBezTo>
                    <a:pt x="587" y="702"/>
                    <a:pt x="533" y="646"/>
                    <a:pt x="532" y="580"/>
                  </a:cubicBezTo>
                  <a:cubicBezTo>
                    <a:pt x="531" y="547"/>
                    <a:pt x="532" y="514"/>
                    <a:pt x="532" y="482"/>
                  </a:cubicBezTo>
                  <a:cubicBezTo>
                    <a:pt x="532" y="393"/>
                    <a:pt x="461" y="322"/>
                    <a:pt x="372" y="322"/>
                  </a:cubicBezTo>
                  <a:cubicBezTo>
                    <a:pt x="343" y="321"/>
                    <a:pt x="315" y="325"/>
                    <a:pt x="286" y="318"/>
                  </a:cubicBezTo>
                  <a:cubicBezTo>
                    <a:pt x="240" y="307"/>
                    <a:pt x="208" y="264"/>
                    <a:pt x="212" y="218"/>
                  </a:cubicBezTo>
                  <a:cubicBezTo>
                    <a:pt x="217" y="170"/>
                    <a:pt x="257" y="132"/>
                    <a:pt x="305" y="130"/>
                  </a:cubicBezTo>
                  <a:cubicBezTo>
                    <a:pt x="340" y="128"/>
                    <a:pt x="340" y="128"/>
                    <a:pt x="340" y="93"/>
                  </a:cubicBezTo>
                  <a:cubicBezTo>
                    <a:pt x="340" y="62"/>
                    <a:pt x="344" y="66"/>
                    <a:pt x="312" y="66"/>
                  </a:cubicBezTo>
                  <a:cubicBezTo>
                    <a:pt x="195" y="66"/>
                    <a:pt x="119" y="175"/>
                    <a:pt x="160" y="284"/>
                  </a:cubicBezTo>
                  <a:cubicBezTo>
                    <a:pt x="169" y="308"/>
                    <a:pt x="160" y="322"/>
                    <a:pt x="133" y="322"/>
                  </a:cubicBezTo>
                  <a:cubicBezTo>
                    <a:pt x="116" y="321"/>
                    <a:pt x="99" y="324"/>
                    <a:pt x="82" y="319"/>
                  </a:cubicBezTo>
                  <a:cubicBezTo>
                    <a:pt x="20" y="302"/>
                    <a:pt x="0" y="230"/>
                    <a:pt x="43" y="184"/>
                  </a:cubicBezTo>
                  <a:cubicBezTo>
                    <a:pt x="45" y="182"/>
                    <a:pt x="47" y="180"/>
                    <a:pt x="49" y="179"/>
                  </a:cubicBezTo>
                  <a:cubicBezTo>
                    <a:pt x="77" y="158"/>
                    <a:pt x="87" y="132"/>
                    <a:pt x="85" y="97"/>
                  </a:cubicBezTo>
                  <a:cubicBezTo>
                    <a:pt x="83" y="45"/>
                    <a:pt x="127" y="3"/>
                    <a:pt x="179" y="2"/>
                  </a:cubicBezTo>
                  <a:cubicBezTo>
                    <a:pt x="269" y="1"/>
                    <a:pt x="360" y="0"/>
                    <a:pt x="451" y="2"/>
                  </a:cubicBezTo>
                  <a:cubicBezTo>
                    <a:pt x="648" y="8"/>
                    <a:pt x="819" y="161"/>
                    <a:pt x="847" y="357"/>
                  </a:cubicBezTo>
                  <a:cubicBezTo>
                    <a:pt x="850" y="376"/>
                    <a:pt x="851" y="394"/>
                    <a:pt x="851" y="413"/>
                  </a:cubicBezTo>
                  <a:cubicBezTo>
                    <a:pt x="852" y="641"/>
                    <a:pt x="852" y="869"/>
                    <a:pt x="852" y="1097"/>
                  </a:cubicBezTo>
                  <a:cubicBezTo>
                    <a:pt x="852" y="1101"/>
                    <a:pt x="852" y="1105"/>
                    <a:pt x="852" y="111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EFB2E4A0-D43C-6897-A052-35C383DC9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" y="1474"/>
              <a:ext cx="693" cy="1116"/>
            </a:xfrm>
            <a:custGeom>
              <a:avLst/>
              <a:gdLst>
                <a:gd name="T0" fmla="*/ 58 w 693"/>
                <a:gd name="T1" fmla="*/ 0 h 1117"/>
                <a:gd name="T2" fmla="*/ 169 w 693"/>
                <a:gd name="T3" fmla="*/ 32 h 1117"/>
                <a:gd name="T4" fmla="*/ 233 w 693"/>
                <a:gd name="T5" fmla="*/ 34 h 1117"/>
                <a:gd name="T6" fmla="*/ 313 w 693"/>
                <a:gd name="T7" fmla="*/ 131 h 1117"/>
                <a:gd name="T8" fmla="*/ 313 w 693"/>
                <a:gd name="T9" fmla="*/ 221 h 1117"/>
                <a:gd name="T10" fmla="*/ 427 w 693"/>
                <a:gd name="T11" fmla="*/ 399 h 1117"/>
                <a:gd name="T12" fmla="*/ 441 w 693"/>
                <a:gd name="T13" fmla="*/ 420 h 1117"/>
                <a:gd name="T14" fmla="*/ 441 w 693"/>
                <a:gd name="T15" fmla="*/ 566 h 1117"/>
                <a:gd name="T16" fmla="*/ 491 w 693"/>
                <a:gd name="T17" fmla="*/ 657 h 1117"/>
                <a:gd name="T18" fmla="*/ 635 w 693"/>
                <a:gd name="T19" fmla="*/ 787 h 1117"/>
                <a:gd name="T20" fmla="*/ 691 w 693"/>
                <a:gd name="T21" fmla="*/ 933 h 1117"/>
                <a:gd name="T22" fmla="*/ 684 w 693"/>
                <a:gd name="T23" fmla="*/ 948 h 1117"/>
                <a:gd name="T24" fmla="*/ 513 w 693"/>
                <a:gd name="T25" fmla="*/ 1107 h 1117"/>
                <a:gd name="T26" fmla="*/ 506 w 693"/>
                <a:gd name="T27" fmla="*/ 1117 h 1117"/>
                <a:gd name="T28" fmla="*/ 414 w 693"/>
                <a:gd name="T29" fmla="*/ 994 h 1117"/>
                <a:gd name="T30" fmla="*/ 143 w 693"/>
                <a:gd name="T31" fmla="*/ 867 h 1117"/>
                <a:gd name="T32" fmla="*/ 120 w 693"/>
                <a:gd name="T33" fmla="*/ 842 h 1117"/>
                <a:gd name="T34" fmla="*/ 105 w 693"/>
                <a:gd name="T35" fmla="*/ 737 h 1117"/>
                <a:gd name="T36" fmla="*/ 111 w 693"/>
                <a:gd name="T37" fmla="*/ 721 h 1117"/>
                <a:gd name="T38" fmla="*/ 186 w 693"/>
                <a:gd name="T39" fmla="*/ 665 h 1117"/>
                <a:gd name="T40" fmla="*/ 249 w 693"/>
                <a:gd name="T41" fmla="*/ 553 h 1117"/>
                <a:gd name="T42" fmla="*/ 277 w 693"/>
                <a:gd name="T43" fmla="*/ 519 h 1117"/>
                <a:gd name="T44" fmla="*/ 370 w 693"/>
                <a:gd name="T45" fmla="*/ 437 h 1117"/>
                <a:gd name="T46" fmla="*/ 366 w 693"/>
                <a:gd name="T47" fmla="*/ 426 h 1117"/>
                <a:gd name="T48" fmla="*/ 357 w 693"/>
                <a:gd name="T49" fmla="*/ 422 h 1117"/>
                <a:gd name="T50" fmla="*/ 320 w 693"/>
                <a:gd name="T51" fmla="*/ 405 h 1117"/>
                <a:gd name="T52" fmla="*/ 298 w 693"/>
                <a:gd name="T53" fmla="*/ 437 h 1117"/>
                <a:gd name="T54" fmla="*/ 268 w 693"/>
                <a:gd name="T55" fmla="*/ 455 h 1117"/>
                <a:gd name="T56" fmla="*/ 123 w 693"/>
                <a:gd name="T57" fmla="*/ 479 h 1117"/>
                <a:gd name="T58" fmla="*/ 57 w 693"/>
                <a:gd name="T59" fmla="*/ 419 h 1117"/>
                <a:gd name="T60" fmla="*/ 57 w 693"/>
                <a:gd name="T61" fmla="*/ 223 h 1117"/>
                <a:gd name="T62" fmla="*/ 39 w 693"/>
                <a:gd name="T63" fmla="*/ 195 h 1117"/>
                <a:gd name="T64" fmla="*/ 14 w 693"/>
                <a:gd name="T65" fmla="*/ 134 h 1117"/>
                <a:gd name="T66" fmla="*/ 58 w 693"/>
                <a:gd name="T67" fmla="*/ 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3" h="1117">
                  <a:moveTo>
                    <a:pt x="58" y="0"/>
                  </a:moveTo>
                  <a:cubicBezTo>
                    <a:pt x="93" y="25"/>
                    <a:pt x="129" y="34"/>
                    <a:pt x="169" y="32"/>
                  </a:cubicBezTo>
                  <a:cubicBezTo>
                    <a:pt x="191" y="31"/>
                    <a:pt x="212" y="29"/>
                    <a:pt x="233" y="34"/>
                  </a:cubicBezTo>
                  <a:cubicBezTo>
                    <a:pt x="282" y="43"/>
                    <a:pt x="312" y="81"/>
                    <a:pt x="313" y="131"/>
                  </a:cubicBezTo>
                  <a:cubicBezTo>
                    <a:pt x="313" y="161"/>
                    <a:pt x="312" y="191"/>
                    <a:pt x="313" y="221"/>
                  </a:cubicBezTo>
                  <a:cubicBezTo>
                    <a:pt x="314" y="304"/>
                    <a:pt x="353" y="363"/>
                    <a:pt x="427" y="399"/>
                  </a:cubicBezTo>
                  <a:cubicBezTo>
                    <a:pt x="437" y="404"/>
                    <a:pt x="441" y="409"/>
                    <a:pt x="441" y="420"/>
                  </a:cubicBezTo>
                  <a:cubicBezTo>
                    <a:pt x="440" y="469"/>
                    <a:pt x="441" y="517"/>
                    <a:pt x="441" y="566"/>
                  </a:cubicBezTo>
                  <a:cubicBezTo>
                    <a:pt x="440" y="607"/>
                    <a:pt x="457" y="637"/>
                    <a:pt x="491" y="657"/>
                  </a:cubicBezTo>
                  <a:cubicBezTo>
                    <a:pt x="548" y="690"/>
                    <a:pt x="599" y="731"/>
                    <a:pt x="635" y="787"/>
                  </a:cubicBezTo>
                  <a:cubicBezTo>
                    <a:pt x="664" y="832"/>
                    <a:pt x="682" y="880"/>
                    <a:pt x="691" y="933"/>
                  </a:cubicBezTo>
                  <a:cubicBezTo>
                    <a:pt x="692" y="940"/>
                    <a:pt x="693" y="945"/>
                    <a:pt x="684" y="948"/>
                  </a:cubicBezTo>
                  <a:cubicBezTo>
                    <a:pt x="606" y="978"/>
                    <a:pt x="550" y="1032"/>
                    <a:pt x="513" y="1107"/>
                  </a:cubicBezTo>
                  <a:cubicBezTo>
                    <a:pt x="511" y="1110"/>
                    <a:pt x="509" y="1112"/>
                    <a:pt x="506" y="1117"/>
                  </a:cubicBezTo>
                  <a:cubicBezTo>
                    <a:pt x="481" y="1071"/>
                    <a:pt x="451" y="1029"/>
                    <a:pt x="414" y="994"/>
                  </a:cubicBezTo>
                  <a:cubicBezTo>
                    <a:pt x="337" y="922"/>
                    <a:pt x="247" y="878"/>
                    <a:pt x="143" y="867"/>
                  </a:cubicBezTo>
                  <a:cubicBezTo>
                    <a:pt x="125" y="865"/>
                    <a:pt x="120" y="860"/>
                    <a:pt x="120" y="842"/>
                  </a:cubicBezTo>
                  <a:cubicBezTo>
                    <a:pt x="122" y="806"/>
                    <a:pt x="125" y="770"/>
                    <a:pt x="105" y="737"/>
                  </a:cubicBezTo>
                  <a:cubicBezTo>
                    <a:pt x="99" y="728"/>
                    <a:pt x="107" y="725"/>
                    <a:pt x="111" y="721"/>
                  </a:cubicBezTo>
                  <a:cubicBezTo>
                    <a:pt x="134" y="699"/>
                    <a:pt x="159" y="680"/>
                    <a:pt x="186" y="665"/>
                  </a:cubicBezTo>
                  <a:cubicBezTo>
                    <a:pt x="231" y="641"/>
                    <a:pt x="253" y="604"/>
                    <a:pt x="249" y="553"/>
                  </a:cubicBezTo>
                  <a:cubicBezTo>
                    <a:pt x="247" y="524"/>
                    <a:pt x="249" y="523"/>
                    <a:pt x="277" y="519"/>
                  </a:cubicBezTo>
                  <a:cubicBezTo>
                    <a:pt x="327" y="512"/>
                    <a:pt x="353" y="479"/>
                    <a:pt x="370" y="437"/>
                  </a:cubicBezTo>
                  <a:cubicBezTo>
                    <a:pt x="373" y="430"/>
                    <a:pt x="371" y="428"/>
                    <a:pt x="366" y="426"/>
                  </a:cubicBezTo>
                  <a:cubicBezTo>
                    <a:pt x="363" y="425"/>
                    <a:pt x="360" y="423"/>
                    <a:pt x="357" y="422"/>
                  </a:cubicBezTo>
                  <a:cubicBezTo>
                    <a:pt x="345" y="416"/>
                    <a:pt x="332" y="404"/>
                    <a:pt x="320" y="405"/>
                  </a:cubicBezTo>
                  <a:cubicBezTo>
                    <a:pt x="306" y="406"/>
                    <a:pt x="305" y="426"/>
                    <a:pt x="298" y="437"/>
                  </a:cubicBezTo>
                  <a:cubicBezTo>
                    <a:pt x="291" y="448"/>
                    <a:pt x="280" y="453"/>
                    <a:pt x="268" y="455"/>
                  </a:cubicBezTo>
                  <a:cubicBezTo>
                    <a:pt x="220" y="463"/>
                    <a:pt x="171" y="471"/>
                    <a:pt x="123" y="479"/>
                  </a:cubicBezTo>
                  <a:cubicBezTo>
                    <a:pt x="87" y="484"/>
                    <a:pt x="57" y="457"/>
                    <a:pt x="57" y="419"/>
                  </a:cubicBezTo>
                  <a:cubicBezTo>
                    <a:pt x="57" y="354"/>
                    <a:pt x="56" y="288"/>
                    <a:pt x="57" y="223"/>
                  </a:cubicBezTo>
                  <a:cubicBezTo>
                    <a:pt x="57" y="208"/>
                    <a:pt x="53" y="201"/>
                    <a:pt x="39" y="195"/>
                  </a:cubicBezTo>
                  <a:cubicBezTo>
                    <a:pt x="0" y="176"/>
                    <a:pt x="0" y="175"/>
                    <a:pt x="14" y="134"/>
                  </a:cubicBezTo>
                  <a:cubicBezTo>
                    <a:pt x="28" y="90"/>
                    <a:pt x="43" y="46"/>
                    <a:pt x="58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CBFC4E87-875A-5655-6833-F11649349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" y="1122"/>
              <a:ext cx="797" cy="799"/>
            </a:xfrm>
            <a:custGeom>
              <a:avLst/>
              <a:gdLst>
                <a:gd name="T0" fmla="*/ 285 w 797"/>
                <a:gd name="T1" fmla="*/ 799 h 799"/>
                <a:gd name="T2" fmla="*/ 36 w 797"/>
                <a:gd name="T3" fmla="*/ 482 h 799"/>
                <a:gd name="T4" fmla="*/ 326 w 797"/>
                <a:gd name="T5" fmla="*/ 16 h 799"/>
                <a:gd name="T6" fmla="*/ 438 w 797"/>
                <a:gd name="T7" fmla="*/ 0 h 799"/>
                <a:gd name="T8" fmla="*/ 664 w 797"/>
                <a:gd name="T9" fmla="*/ 0 h 799"/>
                <a:gd name="T10" fmla="*/ 797 w 797"/>
                <a:gd name="T11" fmla="*/ 128 h 799"/>
                <a:gd name="T12" fmla="*/ 664 w 797"/>
                <a:gd name="T13" fmla="*/ 256 h 799"/>
                <a:gd name="T14" fmla="*/ 608 w 797"/>
                <a:gd name="T15" fmla="*/ 256 h 799"/>
                <a:gd name="T16" fmla="*/ 541 w 797"/>
                <a:gd name="T17" fmla="*/ 199 h 799"/>
                <a:gd name="T18" fmla="*/ 590 w 797"/>
                <a:gd name="T19" fmla="*/ 131 h 799"/>
                <a:gd name="T20" fmla="*/ 605 w 797"/>
                <a:gd name="T21" fmla="*/ 110 h 799"/>
                <a:gd name="T22" fmla="*/ 605 w 797"/>
                <a:gd name="T23" fmla="*/ 96 h 799"/>
                <a:gd name="T24" fmla="*/ 567 w 797"/>
                <a:gd name="T25" fmla="*/ 69 h 799"/>
                <a:gd name="T26" fmla="*/ 479 w 797"/>
                <a:gd name="T27" fmla="*/ 172 h 799"/>
                <a:gd name="T28" fmla="*/ 454 w 797"/>
                <a:gd name="T29" fmla="*/ 192 h 799"/>
                <a:gd name="T30" fmla="*/ 311 w 797"/>
                <a:gd name="T31" fmla="*/ 264 h 799"/>
                <a:gd name="T32" fmla="*/ 286 w 797"/>
                <a:gd name="T33" fmla="*/ 333 h 799"/>
                <a:gd name="T34" fmla="*/ 266 w 797"/>
                <a:gd name="T35" fmla="*/ 355 h 799"/>
                <a:gd name="T36" fmla="*/ 161 w 797"/>
                <a:gd name="T37" fmla="*/ 461 h 799"/>
                <a:gd name="T38" fmla="*/ 206 w 797"/>
                <a:gd name="T39" fmla="*/ 595 h 799"/>
                <a:gd name="T40" fmla="*/ 274 w 797"/>
                <a:gd name="T41" fmla="*/ 647 h 799"/>
                <a:gd name="T42" fmla="*/ 285 w 797"/>
                <a:gd name="T43" fmla="*/ 667 h 799"/>
                <a:gd name="T44" fmla="*/ 285 w 797"/>
                <a:gd name="T45" fmla="*/ 799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97" h="799">
                  <a:moveTo>
                    <a:pt x="285" y="799"/>
                  </a:moveTo>
                  <a:cubicBezTo>
                    <a:pt x="158" y="725"/>
                    <a:pt x="63" y="631"/>
                    <a:pt x="36" y="482"/>
                  </a:cubicBezTo>
                  <a:cubicBezTo>
                    <a:pt x="0" y="275"/>
                    <a:pt x="123" y="76"/>
                    <a:pt x="326" y="16"/>
                  </a:cubicBezTo>
                  <a:cubicBezTo>
                    <a:pt x="362" y="6"/>
                    <a:pt x="400" y="0"/>
                    <a:pt x="438" y="0"/>
                  </a:cubicBezTo>
                  <a:cubicBezTo>
                    <a:pt x="513" y="0"/>
                    <a:pt x="588" y="0"/>
                    <a:pt x="664" y="0"/>
                  </a:cubicBezTo>
                  <a:cubicBezTo>
                    <a:pt x="739" y="0"/>
                    <a:pt x="797" y="56"/>
                    <a:pt x="797" y="128"/>
                  </a:cubicBezTo>
                  <a:cubicBezTo>
                    <a:pt x="797" y="199"/>
                    <a:pt x="739" y="255"/>
                    <a:pt x="664" y="256"/>
                  </a:cubicBezTo>
                  <a:cubicBezTo>
                    <a:pt x="645" y="256"/>
                    <a:pt x="627" y="256"/>
                    <a:pt x="608" y="256"/>
                  </a:cubicBezTo>
                  <a:cubicBezTo>
                    <a:pt x="573" y="255"/>
                    <a:pt x="546" y="232"/>
                    <a:pt x="541" y="199"/>
                  </a:cubicBezTo>
                  <a:cubicBezTo>
                    <a:pt x="537" y="169"/>
                    <a:pt x="558" y="139"/>
                    <a:pt x="590" y="131"/>
                  </a:cubicBezTo>
                  <a:cubicBezTo>
                    <a:pt x="603" y="127"/>
                    <a:pt x="607" y="122"/>
                    <a:pt x="605" y="110"/>
                  </a:cubicBezTo>
                  <a:cubicBezTo>
                    <a:pt x="605" y="106"/>
                    <a:pt x="605" y="101"/>
                    <a:pt x="605" y="96"/>
                  </a:cubicBezTo>
                  <a:cubicBezTo>
                    <a:pt x="605" y="60"/>
                    <a:pt x="603" y="57"/>
                    <a:pt x="567" y="69"/>
                  </a:cubicBezTo>
                  <a:cubicBezTo>
                    <a:pt x="517" y="86"/>
                    <a:pt x="486" y="121"/>
                    <a:pt x="479" y="172"/>
                  </a:cubicBezTo>
                  <a:cubicBezTo>
                    <a:pt x="476" y="191"/>
                    <a:pt x="468" y="193"/>
                    <a:pt x="454" y="192"/>
                  </a:cubicBezTo>
                  <a:cubicBezTo>
                    <a:pt x="393" y="190"/>
                    <a:pt x="345" y="215"/>
                    <a:pt x="311" y="264"/>
                  </a:cubicBezTo>
                  <a:cubicBezTo>
                    <a:pt x="297" y="285"/>
                    <a:pt x="287" y="308"/>
                    <a:pt x="286" y="333"/>
                  </a:cubicBezTo>
                  <a:cubicBezTo>
                    <a:pt x="286" y="349"/>
                    <a:pt x="278" y="352"/>
                    <a:pt x="266" y="355"/>
                  </a:cubicBezTo>
                  <a:cubicBezTo>
                    <a:pt x="210" y="369"/>
                    <a:pt x="174" y="404"/>
                    <a:pt x="161" y="461"/>
                  </a:cubicBezTo>
                  <a:cubicBezTo>
                    <a:pt x="149" y="514"/>
                    <a:pt x="165" y="560"/>
                    <a:pt x="206" y="595"/>
                  </a:cubicBezTo>
                  <a:cubicBezTo>
                    <a:pt x="227" y="614"/>
                    <a:pt x="251" y="630"/>
                    <a:pt x="274" y="647"/>
                  </a:cubicBezTo>
                  <a:cubicBezTo>
                    <a:pt x="280" y="652"/>
                    <a:pt x="285" y="657"/>
                    <a:pt x="285" y="667"/>
                  </a:cubicBezTo>
                  <a:cubicBezTo>
                    <a:pt x="285" y="710"/>
                    <a:pt x="285" y="753"/>
                    <a:pt x="285" y="799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5A7BC4D5-89A3-734D-55A0-892160D4E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6" y="2334"/>
              <a:ext cx="452" cy="643"/>
            </a:xfrm>
            <a:custGeom>
              <a:avLst/>
              <a:gdLst>
                <a:gd name="T0" fmla="*/ 449 w 453"/>
                <a:gd name="T1" fmla="*/ 493 h 643"/>
                <a:gd name="T2" fmla="*/ 449 w 453"/>
                <a:gd name="T3" fmla="*/ 575 h 643"/>
                <a:gd name="T4" fmla="*/ 384 w 453"/>
                <a:gd name="T5" fmla="*/ 642 h 643"/>
                <a:gd name="T6" fmla="*/ 321 w 453"/>
                <a:gd name="T7" fmla="*/ 574 h 643"/>
                <a:gd name="T8" fmla="*/ 321 w 453"/>
                <a:gd name="T9" fmla="*/ 420 h 643"/>
                <a:gd name="T10" fmla="*/ 224 w 453"/>
                <a:gd name="T11" fmla="*/ 322 h 643"/>
                <a:gd name="T12" fmla="*/ 129 w 453"/>
                <a:gd name="T13" fmla="*/ 420 h 643"/>
                <a:gd name="T14" fmla="*/ 129 w 453"/>
                <a:gd name="T15" fmla="*/ 572 h 643"/>
                <a:gd name="T16" fmla="*/ 64 w 453"/>
                <a:gd name="T17" fmla="*/ 642 h 643"/>
                <a:gd name="T18" fmla="*/ 1 w 453"/>
                <a:gd name="T19" fmla="*/ 571 h 643"/>
                <a:gd name="T20" fmla="*/ 1 w 453"/>
                <a:gd name="T21" fmla="*/ 427 h 643"/>
                <a:gd name="T22" fmla="*/ 55 w 453"/>
                <a:gd name="T23" fmla="*/ 273 h 643"/>
                <a:gd name="T24" fmla="*/ 55 w 453"/>
                <a:gd name="T25" fmla="*/ 243 h 643"/>
                <a:gd name="T26" fmla="*/ 1 w 453"/>
                <a:gd name="T27" fmla="*/ 87 h 643"/>
                <a:gd name="T28" fmla="*/ 1 w 453"/>
                <a:gd name="T29" fmla="*/ 17 h 643"/>
                <a:gd name="T30" fmla="*/ 15 w 453"/>
                <a:gd name="T31" fmla="*/ 2 h 643"/>
                <a:gd name="T32" fmla="*/ 115 w 453"/>
                <a:gd name="T33" fmla="*/ 2 h 643"/>
                <a:gd name="T34" fmla="*/ 129 w 453"/>
                <a:gd name="T35" fmla="*/ 16 h 643"/>
                <a:gd name="T36" fmla="*/ 129 w 453"/>
                <a:gd name="T37" fmla="*/ 98 h 643"/>
                <a:gd name="T38" fmla="*/ 226 w 453"/>
                <a:gd name="T39" fmla="*/ 194 h 643"/>
                <a:gd name="T40" fmla="*/ 321 w 453"/>
                <a:gd name="T41" fmla="*/ 99 h 643"/>
                <a:gd name="T42" fmla="*/ 321 w 453"/>
                <a:gd name="T43" fmla="*/ 17 h 643"/>
                <a:gd name="T44" fmla="*/ 335 w 453"/>
                <a:gd name="T45" fmla="*/ 2 h 643"/>
                <a:gd name="T46" fmla="*/ 437 w 453"/>
                <a:gd name="T47" fmla="*/ 2 h 643"/>
                <a:gd name="T48" fmla="*/ 449 w 453"/>
                <a:gd name="T49" fmla="*/ 10 h 643"/>
                <a:gd name="T50" fmla="*/ 442 w 453"/>
                <a:gd name="T51" fmla="*/ 150 h 643"/>
                <a:gd name="T52" fmla="*/ 393 w 453"/>
                <a:gd name="T53" fmla="*/ 246 h 643"/>
                <a:gd name="T54" fmla="*/ 391 w 453"/>
                <a:gd name="T55" fmla="*/ 268 h 643"/>
                <a:gd name="T56" fmla="*/ 449 w 453"/>
                <a:gd name="T57" fmla="*/ 449 h 643"/>
                <a:gd name="T58" fmla="*/ 449 w 453"/>
                <a:gd name="T59" fmla="*/ 49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3" h="643">
                  <a:moveTo>
                    <a:pt x="449" y="493"/>
                  </a:moveTo>
                  <a:cubicBezTo>
                    <a:pt x="449" y="520"/>
                    <a:pt x="449" y="548"/>
                    <a:pt x="449" y="575"/>
                  </a:cubicBezTo>
                  <a:cubicBezTo>
                    <a:pt x="448" y="613"/>
                    <a:pt x="420" y="642"/>
                    <a:pt x="384" y="642"/>
                  </a:cubicBezTo>
                  <a:cubicBezTo>
                    <a:pt x="349" y="642"/>
                    <a:pt x="321" y="613"/>
                    <a:pt x="321" y="574"/>
                  </a:cubicBezTo>
                  <a:cubicBezTo>
                    <a:pt x="321" y="523"/>
                    <a:pt x="321" y="471"/>
                    <a:pt x="321" y="420"/>
                  </a:cubicBezTo>
                  <a:cubicBezTo>
                    <a:pt x="321" y="365"/>
                    <a:pt x="279" y="322"/>
                    <a:pt x="224" y="322"/>
                  </a:cubicBezTo>
                  <a:cubicBezTo>
                    <a:pt x="171" y="323"/>
                    <a:pt x="129" y="365"/>
                    <a:pt x="129" y="420"/>
                  </a:cubicBezTo>
                  <a:cubicBezTo>
                    <a:pt x="129" y="470"/>
                    <a:pt x="129" y="521"/>
                    <a:pt x="129" y="572"/>
                  </a:cubicBezTo>
                  <a:cubicBezTo>
                    <a:pt x="129" y="613"/>
                    <a:pt x="101" y="643"/>
                    <a:pt x="64" y="642"/>
                  </a:cubicBezTo>
                  <a:cubicBezTo>
                    <a:pt x="28" y="641"/>
                    <a:pt x="1" y="612"/>
                    <a:pt x="1" y="571"/>
                  </a:cubicBezTo>
                  <a:cubicBezTo>
                    <a:pt x="1" y="523"/>
                    <a:pt x="1" y="475"/>
                    <a:pt x="1" y="427"/>
                  </a:cubicBezTo>
                  <a:cubicBezTo>
                    <a:pt x="0" y="369"/>
                    <a:pt x="17" y="317"/>
                    <a:pt x="55" y="273"/>
                  </a:cubicBezTo>
                  <a:cubicBezTo>
                    <a:pt x="65" y="262"/>
                    <a:pt x="65" y="254"/>
                    <a:pt x="55" y="243"/>
                  </a:cubicBezTo>
                  <a:cubicBezTo>
                    <a:pt x="17" y="198"/>
                    <a:pt x="0" y="146"/>
                    <a:pt x="1" y="87"/>
                  </a:cubicBezTo>
                  <a:cubicBezTo>
                    <a:pt x="1" y="64"/>
                    <a:pt x="2" y="40"/>
                    <a:pt x="1" y="17"/>
                  </a:cubicBezTo>
                  <a:cubicBezTo>
                    <a:pt x="0" y="6"/>
                    <a:pt x="3" y="2"/>
                    <a:pt x="15" y="2"/>
                  </a:cubicBezTo>
                  <a:cubicBezTo>
                    <a:pt x="48" y="3"/>
                    <a:pt x="81" y="3"/>
                    <a:pt x="115" y="2"/>
                  </a:cubicBezTo>
                  <a:cubicBezTo>
                    <a:pt x="126" y="2"/>
                    <a:pt x="130" y="5"/>
                    <a:pt x="129" y="16"/>
                  </a:cubicBezTo>
                  <a:cubicBezTo>
                    <a:pt x="128" y="44"/>
                    <a:pt x="129" y="71"/>
                    <a:pt x="129" y="98"/>
                  </a:cubicBezTo>
                  <a:cubicBezTo>
                    <a:pt x="129" y="152"/>
                    <a:pt x="172" y="195"/>
                    <a:pt x="226" y="194"/>
                  </a:cubicBezTo>
                  <a:cubicBezTo>
                    <a:pt x="278" y="194"/>
                    <a:pt x="320" y="152"/>
                    <a:pt x="321" y="99"/>
                  </a:cubicBezTo>
                  <a:cubicBezTo>
                    <a:pt x="321" y="72"/>
                    <a:pt x="321" y="44"/>
                    <a:pt x="321" y="17"/>
                  </a:cubicBezTo>
                  <a:cubicBezTo>
                    <a:pt x="320" y="6"/>
                    <a:pt x="322" y="2"/>
                    <a:pt x="335" y="2"/>
                  </a:cubicBezTo>
                  <a:cubicBezTo>
                    <a:pt x="369" y="3"/>
                    <a:pt x="403" y="2"/>
                    <a:pt x="437" y="2"/>
                  </a:cubicBezTo>
                  <a:cubicBezTo>
                    <a:pt x="442" y="3"/>
                    <a:pt x="449" y="0"/>
                    <a:pt x="449" y="10"/>
                  </a:cubicBezTo>
                  <a:cubicBezTo>
                    <a:pt x="447" y="57"/>
                    <a:pt x="453" y="104"/>
                    <a:pt x="442" y="150"/>
                  </a:cubicBezTo>
                  <a:cubicBezTo>
                    <a:pt x="434" y="186"/>
                    <a:pt x="417" y="218"/>
                    <a:pt x="393" y="246"/>
                  </a:cubicBezTo>
                  <a:cubicBezTo>
                    <a:pt x="387" y="253"/>
                    <a:pt x="382" y="258"/>
                    <a:pt x="391" y="268"/>
                  </a:cubicBezTo>
                  <a:cubicBezTo>
                    <a:pt x="437" y="320"/>
                    <a:pt x="453" y="381"/>
                    <a:pt x="449" y="449"/>
                  </a:cubicBezTo>
                  <a:cubicBezTo>
                    <a:pt x="448" y="464"/>
                    <a:pt x="449" y="478"/>
                    <a:pt x="449" y="493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FE846CBF-60F9-EC0D-3E4D-8399C85C6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9" y="2400"/>
              <a:ext cx="111" cy="510"/>
            </a:xfrm>
            <a:custGeom>
              <a:avLst/>
              <a:gdLst>
                <a:gd name="T0" fmla="*/ 0 w 111"/>
                <a:gd name="T1" fmla="*/ 254 h 510"/>
                <a:gd name="T2" fmla="*/ 0 w 111"/>
                <a:gd name="T3" fmla="*/ 29 h 510"/>
                <a:gd name="T4" fmla="*/ 17 w 111"/>
                <a:gd name="T5" fmla="*/ 8 h 510"/>
                <a:gd name="T6" fmla="*/ 64 w 111"/>
                <a:gd name="T7" fmla="*/ 47 h 510"/>
                <a:gd name="T8" fmla="*/ 105 w 111"/>
                <a:gd name="T9" fmla="*/ 179 h 510"/>
                <a:gd name="T10" fmla="*/ 105 w 111"/>
                <a:gd name="T11" fmla="*/ 206 h 510"/>
                <a:gd name="T12" fmla="*/ 64 w 111"/>
                <a:gd name="T13" fmla="*/ 355 h 510"/>
                <a:gd name="T14" fmla="*/ 64 w 111"/>
                <a:gd name="T15" fmla="*/ 493 h 510"/>
                <a:gd name="T16" fmla="*/ 49 w 111"/>
                <a:gd name="T17" fmla="*/ 509 h 510"/>
                <a:gd name="T18" fmla="*/ 0 w 111"/>
                <a:gd name="T19" fmla="*/ 458 h 510"/>
                <a:gd name="T20" fmla="*/ 0 w 111"/>
                <a:gd name="T21" fmla="*/ 25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510">
                  <a:moveTo>
                    <a:pt x="0" y="254"/>
                  </a:moveTo>
                  <a:cubicBezTo>
                    <a:pt x="0" y="179"/>
                    <a:pt x="0" y="104"/>
                    <a:pt x="0" y="29"/>
                  </a:cubicBezTo>
                  <a:cubicBezTo>
                    <a:pt x="0" y="15"/>
                    <a:pt x="5" y="11"/>
                    <a:pt x="17" y="8"/>
                  </a:cubicBezTo>
                  <a:cubicBezTo>
                    <a:pt x="63" y="0"/>
                    <a:pt x="62" y="0"/>
                    <a:pt x="64" y="47"/>
                  </a:cubicBezTo>
                  <a:cubicBezTo>
                    <a:pt x="66" y="95"/>
                    <a:pt x="80" y="139"/>
                    <a:pt x="105" y="179"/>
                  </a:cubicBezTo>
                  <a:cubicBezTo>
                    <a:pt x="111" y="189"/>
                    <a:pt x="111" y="196"/>
                    <a:pt x="105" y="206"/>
                  </a:cubicBezTo>
                  <a:cubicBezTo>
                    <a:pt x="77" y="251"/>
                    <a:pt x="63" y="301"/>
                    <a:pt x="64" y="355"/>
                  </a:cubicBezTo>
                  <a:cubicBezTo>
                    <a:pt x="64" y="401"/>
                    <a:pt x="64" y="447"/>
                    <a:pt x="64" y="493"/>
                  </a:cubicBezTo>
                  <a:cubicBezTo>
                    <a:pt x="64" y="504"/>
                    <a:pt x="64" y="510"/>
                    <a:pt x="49" y="509"/>
                  </a:cubicBezTo>
                  <a:cubicBezTo>
                    <a:pt x="0" y="505"/>
                    <a:pt x="0" y="506"/>
                    <a:pt x="0" y="458"/>
                  </a:cubicBezTo>
                  <a:cubicBezTo>
                    <a:pt x="0" y="390"/>
                    <a:pt x="0" y="322"/>
                    <a:pt x="0" y="254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C58FFF08-9BB1-E09B-5D6C-05A3A8D1D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0" y="2402"/>
              <a:ext cx="112" cy="511"/>
            </a:xfrm>
            <a:custGeom>
              <a:avLst/>
              <a:gdLst>
                <a:gd name="T0" fmla="*/ 112 w 112"/>
                <a:gd name="T1" fmla="*/ 254 h 511"/>
                <a:gd name="T2" fmla="*/ 112 w 112"/>
                <a:gd name="T3" fmla="*/ 480 h 511"/>
                <a:gd name="T4" fmla="*/ 95 w 112"/>
                <a:gd name="T5" fmla="*/ 502 h 511"/>
                <a:gd name="T6" fmla="*/ 48 w 112"/>
                <a:gd name="T7" fmla="*/ 463 h 511"/>
                <a:gd name="T8" fmla="*/ 45 w 112"/>
                <a:gd name="T9" fmla="*/ 310 h 511"/>
                <a:gd name="T10" fmla="*/ 6 w 112"/>
                <a:gd name="T11" fmla="*/ 202 h 511"/>
                <a:gd name="T12" fmla="*/ 5 w 112"/>
                <a:gd name="T13" fmla="*/ 180 h 511"/>
                <a:gd name="T14" fmla="*/ 48 w 112"/>
                <a:gd name="T15" fmla="*/ 17 h 511"/>
                <a:gd name="T16" fmla="*/ 63 w 112"/>
                <a:gd name="T17" fmla="*/ 2 h 511"/>
                <a:gd name="T18" fmla="*/ 112 w 112"/>
                <a:gd name="T19" fmla="*/ 53 h 511"/>
                <a:gd name="T20" fmla="*/ 112 w 112"/>
                <a:gd name="T21" fmla="*/ 254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511">
                  <a:moveTo>
                    <a:pt x="112" y="254"/>
                  </a:moveTo>
                  <a:cubicBezTo>
                    <a:pt x="112" y="330"/>
                    <a:pt x="111" y="405"/>
                    <a:pt x="112" y="480"/>
                  </a:cubicBezTo>
                  <a:cubicBezTo>
                    <a:pt x="112" y="494"/>
                    <a:pt x="108" y="500"/>
                    <a:pt x="95" y="502"/>
                  </a:cubicBezTo>
                  <a:cubicBezTo>
                    <a:pt x="48" y="510"/>
                    <a:pt x="48" y="511"/>
                    <a:pt x="48" y="463"/>
                  </a:cubicBezTo>
                  <a:cubicBezTo>
                    <a:pt x="47" y="412"/>
                    <a:pt x="51" y="361"/>
                    <a:pt x="45" y="310"/>
                  </a:cubicBezTo>
                  <a:cubicBezTo>
                    <a:pt x="40" y="271"/>
                    <a:pt x="26" y="235"/>
                    <a:pt x="6" y="202"/>
                  </a:cubicBezTo>
                  <a:cubicBezTo>
                    <a:pt x="2" y="194"/>
                    <a:pt x="0" y="189"/>
                    <a:pt x="5" y="180"/>
                  </a:cubicBezTo>
                  <a:cubicBezTo>
                    <a:pt x="36" y="131"/>
                    <a:pt x="50" y="76"/>
                    <a:pt x="48" y="17"/>
                  </a:cubicBezTo>
                  <a:cubicBezTo>
                    <a:pt x="47" y="5"/>
                    <a:pt x="49" y="0"/>
                    <a:pt x="63" y="2"/>
                  </a:cubicBezTo>
                  <a:cubicBezTo>
                    <a:pt x="112" y="6"/>
                    <a:pt x="112" y="5"/>
                    <a:pt x="112" y="53"/>
                  </a:cubicBezTo>
                  <a:cubicBezTo>
                    <a:pt x="112" y="120"/>
                    <a:pt x="112" y="187"/>
                    <a:pt x="112" y="254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E36C844D-2064-F9B0-67B1-FC531F577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1" y="2433"/>
              <a:ext cx="64" cy="446"/>
            </a:xfrm>
            <a:custGeom>
              <a:avLst/>
              <a:gdLst>
                <a:gd name="T0" fmla="*/ 64 w 64"/>
                <a:gd name="T1" fmla="*/ 0 h 446"/>
                <a:gd name="T2" fmla="*/ 64 w 64"/>
                <a:gd name="T3" fmla="*/ 144 h 446"/>
                <a:gd name="T4" fmla="*/ 64 w 64"/>
                <a:gd name="T5" fmla="*/ 428 h 446"/>
                <a:gd name="T6" fmla="*/ 48 w 64"/>
                <a:gd name="T7" fmla="*/ 439 h 446"/>
                <a:gd name="T8" fmla="*/ 0 w 64"/>
                <a:gd name="T9" fmla="*/ 362 h 446"/>
                <a:gd name="T10" fmla="*/ 0 w 64"/>
                <a:gd name="T11" fmla="*/ 55 h 446"/>
                <a:gd name="T12" fmla="*/ 17 w 64"/>
                <a:gd name="T13" fmla="*/ 25 h 446"/>
                <a:gd name="T14" fmla="*/ 64 w 64"/>
                <a:gd name="T15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46">
                  <a:moveTo>
                    <a:pt x="64" y="0"/>
                  </a:moveTo>
                  <a:cubicBezTo>
                    <a:pt x="64" y="51"/>
                    <a:pt x="64" y="98"/>
                    <a:pt x="64" y="144"/>
                  </a:cubicBezTo>
                  <a:cubicBezTo>
                    <a:pt x="64" y="239"/>
                    <a:pt x="64" y="333"/>
                    <a:pt x="64" y="428"/>
                  </a:cubicBezTo>
                  <a:cubicBezTo>
                    <a:pt x="64" y="441"/>
                    <a:pt x="63" y="446"/>
                    <a:pt x="48" y="439"/>
                  </a:cubicBezTo>
                  <a:cubicBezTo>
                    <a:pt x="0" y="416"/>
                    <a:pt x="0" y="416"/>
                    <a:pt x="0" y="362"/>
                  </a:cubicBezTo>
                  <a:cubicBezTo>
                    <a:pt x="0" y="260"/>
                    <a:pt x="0" y="157"/>
                    <a:pt x="0" y="55"/>
                  </a:cubicBezTo>
                  <a:cubicBezTo>
                    <a:pt x="0" y="40"/>
                    <a:pt x="4" y="31"/>
                    <a:pt x="17" y="25"/>
                  </a:cubicBezTo>
                  <a:cubicBezTo>
                    <a:pt x="31" y="18"/>
                    <a:pt x="46" y="10"/>
                    <a:pt x="64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6F90F8B1-5F24-B8D2-C273-B455E8DA4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5" y="2434"/>
              <a:ext cx="68" cy="443"/>
            </a:xfrm>
            <a:custGeom>
              <a:avLst/>
              <a:gdLst>
                <a:gd name="T0" fmla="*/ 1 w 68"/>
                <a:gd name="T1" fmla="*/ 443 h 443"/>
                <a:gd name="T2" fmla="*/ 1 w 68"/>
                <a:gd name="T3" fmla="*/ 424 h 443"/>
                <a:gd name="T4" fmla="*/ 1 w 68"/>
                <a:gd name="T5" fmla="*/ 20 h 443"/>
                <a:gd name="T6" fmla="*/ 19 w 68"/>
                <a:gd name="T7" fmla="*/ 8 h 443"/>
                <a:gd name="T8" fmla="*/ 66 w 68"/>
                <a:gd name="T9" fmla="*/ 81 h 443"/>
                <a:gd name="T10" fmla="*/ 65 w 68"/>
                <a:gd name="T11" fmla="*/ 390 h 443"/>
                <a:gd name="T12" fmla="*/ 47 w 68"/>
                <a:gd name="T13" fmla="*/ 422 h 443"/>
                <a:gd name="T14" fmla="*/ 1 w 68"/>
                <a:gd name="T15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443">
                  <a:moveTo>
                    <a:pt x="1" y="443"/>
                  </a:moveTo>
                  <a:cubicBezTo>
                    <a:pt x="1" y="436"/>
                    <a:pt x="1" y="430"/>
                    <a:pt x="1" y="424"/>
                  </a:cubicBezTo>
                  <a:cubicBezTo>
                    <a:pt x="1" y="289"/>
                    <a:pt x="1" y="155"/>
                    <a:pt x="1" y="20"/>
                  </a:cubicBezTo>
                  <a:cubicBezTo>
                    <a:pt x="0" y="4"/>
                    <a:pt x="2" y="0"/>
                    <a:pt x="19" y="8"/>
                  </a:cubicBezTo>
                  <a:cubicBezTo>
                    <a:pt x="53" y="22"/>
                    <a:pt x="68" y="41"/>
                    <a:pt x="66" y="81"/>
                  </a:cubicBezTo>
                  <a:cubicBezTo>
                    <a:pt x="62" y="184"/>
                    <a:pt x="64" y="287"/>
                    <a:pt x="65" y="390"/>
                  </a:cubicBezTo>
                  <a:cubicBezTo>
                    <a:pt x="65" y="406"/>
                    <a:pt x="61" y="415"/>
                    <a:pt x="47" y="422"/>
                  </a:cubicBezTo>
                  <a:cubicBezTo>
                    <a:pt x="32" y="428"/>
                    <a:pt x="19" y="438"/>
                    <a:pt x="1" y="443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ADCF5523-3C42-DCB9-73AB-B9D90EC327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3" y="2466"/>
              <a:ext cx="65" cy="384"/>
            </a:xfrm>
            <a:custGeom>
              <a:avLst/>
              <a:gdLst>
                <a:gd name="T0" fmla="*/ 0 w 65"/>
                <a:gd name="T1" fmla="*/ 190 h 384"/>
                <a:gd name="T2" fmla="*/ 0 w 65"/>
                <a:gd name="T3" fmla="*/ 21 h 384"/>
                <a:gd name="T4" fmla="*/ 20 w 65"/>
                <a:gd name="T5" fmla="*/ 4 h 384"/>
                <a:gd name="T6" fmla="*/ 64 w 65"/>
                <a:gd name="T7" fmla="*/ 61 h 384"/>
                <a:gd name="T8" fmla="*/ 65 w 65"/>
                <a:gd name="T9" fmla="*/ 342 h 384"/>
                <a:gd name="T10" fmla="*/ 44 w 65"/>
                <a:gd name="T11" fmla="*/ 370 h 384"/>
                <a:gd name="T12" fmla="*/ 0 w 65"/>
                <a:gd name="T13" fmla="*/ 338 h 384"/>
                <a:gd name="T14" fmla="*/ 0 w 65"/>
                <a:gd name="T15" fmla="*/ 19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384">
                  <a:moveTo>
                    <a:pt x="0" y="190"/>
                  </a:moveTo>
                  <a:cubicBezTo>
                    <a:pt x="0" y="134"/>
                    <a:pt x="1" y="77"/>
                    <a:pt x="0" y="21"/>
                  </a:cubicBezTo>
                  <a:cubicBezTo>
                    <a:pt x="0" y="5"/>
                    <a:pt x="3" y="0"/>
                    <a:pt x="20" y="4"/>
                  </a:cubicBezTo>
                  <a:cubicBezTo>
                    <a:pt x="64" y="16"/>
                    <a:pt x="64" y="15"/>
                    <a:pt x="64" y="61"/>
                  </a:cubicBezTo>
                  <a:cubicBezTo>
                    <a:pt x="64" y="155"/>
                    <a:pt x="64" y="248"/>
                    <a:pt x="65" y="342"/>
                  </a:cubicBezTo>
                  <a:cubicBezTo>
                    <a:pt x="65" y="359"/>
                    <a:pt x="59" y="365"/>
                    <a:pt x="44" y="370"/>
                  </a:cubicBezTo>
                  <a:cubicBezTo>
                    <a:pt x="0" y="384"/>
                    <a:pt x="0" y="384"/>
                    <a:pt x="0" y="338"/>
                  </a:cubicBezTo>
                  <a:cubicBezTo>
                    <a:pt x="0" y="289"/>
                    <a:pt x="0" y="239"/>
                    <a:pt x="0" y="19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3C9AC3A3-AACC-D451-5881-54A026B0C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" y="2462"/>
              <a:ext cx="65" cy="384"/>
            </a:xfrm>
            <a:custGeom>
              <a:avLst/>
              <a:gdLst>
                <a:gd name="T0" fmla="*/ 65 w 65"/>
                <a:gd name="T1" fmla="*/ 194 h 384"/>
                <a:gd name="T2" fmla="*/ 65 w 65"/>
                <a:gd name="T3" fmla="*/ 366 h 384"/>
                <a:gd name="T4" fmla="*/ 45 w 65"/>
                <a:gd name="T5" fmla="*/ 381 h 384"/>
                <a:gd name="T6" fmla="*/ 1 w 65"/>
                <a:gd name="T7" fmla="*/ 324 h 384"/>
                <a:gd name="T8" fmla="*/ 0 w 65"/>
                <a:gd name="T9" fmla="*/ 43 h 384"/>
                <a:gd name="T10" fmla="*/ 20 w 65"/>
                <a:gd name="T11" fmla="*/ 15 h 384"/>
                <a:gd name="T12" fmla="*/ 65 w 65"/>
                <a:gd name="T13" fmla="*/ 47 h 384"/>
                <a:gd name="T14" fmla="*/ 65 w 65"/>
                <a:gd name="T15" fmla="*/ 19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384">
                  <a:moveTo>
                    <a:pt x="65" y="194"/>
                  </a:moveTo>
                  <a:cubicBezTo>
                    <a:pt x="65" y="251"/>
                    <a:pt x="64" y="309"/>
                    <a:pt x="65" y="366"/>
                  </a:cubicBezTo>
                  <a:cubicBezTo>
                    <a:pt x="65" y="383"/>
                    <a:pt x="60" y="384"/>
                    <a:pt x="45" y="381"/>
                  </a:cubicBezTo>
                  <a:cubicBezTo>
                    <a:pt x="1" y="369"/>
                    <a:pt x="1" y="370"/>
                    <a:pt x="1" y="324"/>
                  </a:cubicBezTo>
                  <a:cubicBezTo>
                    <a:pt x="1" y="230"/>
                    <a:pt x="1" y="136"/>
                    <a:pt x="0" y="43"/>
                  </a:cubicBezTo>
                  <a:cubicBezTo>
                    <a:pt x="0" y="26"/>
                    <a:pt x="6" y="20"/>
                    <a:pt x="20" y="15"/>
                  </a:cubicBezTo>
                  <a:cubicBezTo>
                    <a:pt x="65" y="1"/>
                    <a:pt x="65" y="0"/>
                    <a:pt x="65" y="47"/>
                  </a:cubicBezTo>
                  <a:cubicBezTo>
                    <a:pt x="65" y="96"/>
                    <a:pt x="65" y="145"/>
                    <a:pt x="65" y="194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D8F9393C-BD59-F5E8-1383-9FE04E0D5F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3" y="2524"/>
              <a:ext cx="93" cy="265"/>
            </a:xfrm>
            <a:custGeom>
              <a:avLst/>
              <a:gdLst>
                <a:gd name="T0" fmla="*/ 93 w 93"/>
                <a:gd name="T1" fmla="*/ 0 h 265"/>
                <a:gd name="T2" fmla="*/ 93 w 93"/>
                <a:gd name="T3" fmla="*/ 265 h 265"/>
                <a:gd name="T4" fmla="*/ 26 w 93"/>
                <a:gd name="T5" fmla="*/ 177 h 265"/>
                <a:gd name="T6" fmla="*/ 26 w 93"/>
                <a:gd name="T7" fmla="*/ 88 h 265"/>
                <a:gd name="T8" fmla="*/ 93 w 93"/>
                <a:gd name="T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65">
                  <a:moveTo>
                    <a:pt x="93" y="0"/>
                  </a:moveTo>
                  <a:cubicBezTo>
                    <a:pt x="93" y="89"/>
                    <a:pt x="93" y="176"/>
                    <a:pt x="93" y="265"/>
                  </a:cubicBezTo>
                  <a:cubicBezTo>
                    <a:pt x="64" y="238"/>
                    <a:pt x="45" y="208"/>
                    <a:pt x="26" y="177"/>
                  </a:cubicBezTo>
                  <a:cubicBezTo>
                    <a:pt x="0" y="132"/>
                    <a:pt x="0" y="132"/>
                    <a:pt x="26" y="88"/>
                  </a:cubicBezTo>
                  <a:cubicBezTo>
                    <a:pt x="44" y="56"/>
                    <a:pt x="64" y="26"/>
                    <a:pt x="93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4688F23C-F99F-1365-FBF7-71147F21B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" y="2524"/>
              <a:ext cx="90" cy="265"/>
            </a:xfrm>
            <a:custGeom>
              <a:avLst/>
              <a:gdLst>
                <a:gd name="T0" fmla="*/ 0 w 90"/>
                <a:gd name="T1" fmla="*/ 0 h 265"/>
                <a:gd name="T2" fmla="*/ 69 w 90"/>
                <a:gd name="T3" fmla="*/ 91 h 265"/>
                <a:gd name="T4" fmla="*/ 69 w 90"/>
                <a:gd name="T5" fmla="*/ 174 h 265"/>
                <a:gd name="T6" fmla="*/ 0 w 90"/>
                <a:gd name="T7" fmla="*/ 265 h 265"/>
                <a:gd name="T8" fmla="*/ 0 w 90"/>
                <a:gd name="T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5">
                  <a:moveTo>
                    <a:pt x="0" y="0"/>
                  </a:moveTo>
                  <a:cubicBezTo>
                    <a:pt x="30" y="27"/>
                    <a:pt x="48" y="60"/>
                    <a:pt x="69" y="91"/>
                  </a:cubicBezTo>
                  <a:cubicBezTo>
                    <a:pt x="90" y="120"/>
                    <a:pt x="90" y="144"/>
                    <a:pt x="69" y="174"/>
                  </a:cubicBezTo>
                  <a:cubicBezTo>
                    <a:pt x="48" y="204"/>
                    <a:pt x="29" y="237"/>
                    <a:pt x="0" y="265"/>
                  </a:cubicBezTo>
                  <a:cubicBezTo>
                    <a:pt x="0" y="176"/>
                    <a:pt x="0" y="89"/>
                    <a:pt x="0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9B23BBE2-121D-2CFE-EEC5-DAF71DDE7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2" y="2528"/>
              <a:ext cx="86" cy="256"/>
            </a:xfrm>
            <a:custGeom>
              <a:avLst/>
              <a:gdLst>
                <a:gd name="T0" fmla="*/ 0 w 86"/>
                <a:gd name="T1" fmla="*/ 0 h 256"/>
                <a:gd name="T2" fmla="*/ 69 w 86"/>
                <a:gd name="T3" fmla="*/ 92 h 256"/>
                <a:gd name="T4" fmla="*/ 69 w 86"/>
                <a:gd name="T5" fmla="*/ 165 h 256"/>
                <a:gd name="T6" fmla="*/ 0 w 86"/>
                <a:gd name="T7" fmla="*/ 256 h 256"/>
                <a:gd name="T8" fmla="*/ 0 w 86"/>
                <a:gd name="T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256">
                  <a:moveTo>
                    <a:pt x="0" y="0"/>
                  </a:moveTo>
                  <a:cubicBezTo>
                    <a:pt x="32" y="26"/>
                    <a:pt x="48" y="61"/>
                    <a:pt x="69" y="92"/>
                  </a:cubicBezTo>
                  <a:cubicBezTo>
                    <a:pt x="86" y="118"/>
                    <a:pt x="86" y="139"/>
                    <a:pt x="69" y="165"/>
                  </a:cubicBezTo>
                  <a:cubicBezTo>
                    <a:pt x="48" y="196"/>
                    <a:pt x="32" y="231"/>
                    <a:pt x="0" y="256"/>
                  </a:cubicBezTo>
                  <a:cubicBezTo>
                    <a:pt x="0" y="171"/>
                    <a:pt x="0" y="87"/>
                    <a:pt x="0" y="0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109E58B5-1AEE-7CE8-FE3B-A72FB3CF2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" y="2528"/>
              <a:ext cx="86" cy="256"/>
            </a:xfrm>
            <a:custGeom>
              <a:avLst/>
              <a:gdLst>
                <a:gd name="T0" fmla="*/ 86 w 86"/>
                <a:gd name="T1" fmla="*/ 256 h 256"/>
                <a:gd name="T2" fmla="*/ 18 w 86"/>
                <a:gd name="T3" fmla="*/ 164 h 256"/>
                <a:gd name="T4" fmla="*/ 18 w 86"/>
                <a:gd name="T5" fmla="*/ 92 h 256"/>
                <a:gd name="T6" fmla="*/ 86 w 86"/>
                <a:gd name="T7" fmla="*/ 0 h 256"/>
                <a:gd name="T8" fmla="*/ 86 w 86"/>
                <a:gd name="T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256">
                  <a:moveTo>
                    <a:pt x="86" y="256"/>
                  </a:moveTo>
                  <a:cubicBezTo>
                    <a:pt x="54" y="231"/>
                    <a:pt x="39" y="195"/>
                    <a:pt x="18" y="164"/>
                  </a:cubicBezTo>
                  <a:cubicBezTo>
                    <a:pt x="0" y="138"/>
                    <a:pt x="1" y="118"/>
                    <a:pt x="18" y="92"/>
                  </a:cubicBezTo>
                  <a:cubicBezTo>
                    <a:pt x="39" y="61"/>
                    <a:pt x="55" y="26"/>
                    <a:pt x="86" y="0"/>
                  </a:cubicBezTo>
                  <a:cubicBezTo>
                    <a:pt x="86" y="86"/>
                    <a:pt x="86" y="170"/>
                    <a:pt x="86" y="256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8C9CD455-3EF1-1008-46CE-2E5329D244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6" y="2208"/>
              <a:ext cx="130" cy="65"/>
            </a:xfrm>
            <a:custGeom>
              <a:avLst/>
              <a:gdLst>
                <a:gd name="T0" fmla="*/ 65 w 130"/>
                <a:gd name="T1" fmla="*/ 64 h 65"/>
                <a:gd name="T2" fmla="*/ 11 w 130"/>
                <a:gd name="T3" fmla="*/ 65 h 65"/>
                <a:gd name="T4" fmla="*/ 2 w 130"/>
                <a:gd name="T5" fmla="*/ 53 h 65"/>
                <a:gd name="T6" fmla="*/ 66 w 130"/>
                <a:gd name="T7" fmla="*/ 1 h 65"/>
                <a:gd name="T8" fmla="*/ 128 w 130"/>
                <a:gd name="T9" fmla="*/ 53 h 65"/>
                <a:gd name="T10" fmla="*/ 119 w 130"/>
                <a:gd name="T11" fmla="*/ 65 h 65"/>
                <a:gd name="T12" fmla="*/ 65 w 130"/>
                <a:gd name="T13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65">
                  <a:moveTo>
                    <a:pt x="65" y="64"/>
                  </a:moveTo>
                  <a:cubicBezTo>
                    <a:pt x="47" y="64"/>
                    <a:pt x="29" y="64"/>
                    <a:pt x="11" y="65"/>
                  </a:cubicBezTo>
                  <a:cubicBezTo>
                    <a:pt x="1" y="65"/>
                    <a:pt x="0" y="61"/>
                    <a:pt x="2" y="53"/>
                  </a:cubicBezTo>
                  <a:cubicBezTo>
                    <a:pt x="8" y="23"/>
                    <a:pt x="36" y="0"/>
                    <a:pt x="66" y="1"/>
                  </a:cubicBezTo>
                  <a:cubicBezTo>
                    <a:pt x="96" y="1"/>
                    <a:pt x="122" y="24"/>
                    <a:pt x="128" y="53"/>
                  </a:cubicBezTo>
                  <a:cubicBezTo>
                    <a:pt x="130" y="61"/>
                    <a:pt x="128" y="65"/>
                    <a:pt x="119" y="65"/>
                  </a:cubicBezTo>
                  <a:cubicBezTo>
                    <a:pt x="101" y="64"/>
                    <a:pt x="83" y="64"/>
                    <a:pt x="65" y="64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id="{C07B2B33-A1EE-F2C9-7143-ED7650714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6" y="2208"/>
              <a:ext cx="129" cy="65"/>
            </a:xfrm>
            <a:custGeom>
              <a:avLst/>
              <a:gdLst>
                <a:gd name="T0" fmla="*/ 63 w 130"/>
                <a:gd name="T1" fmla="*/ 64 h 65"/>
                <a:gd name="T2" fmla="*/ 12 w 130"/>
                <a:gd name="T3" fmla="*/ 65 h 65"/>
                <a:gd name="T4" fmla="*/ 2 w 130"/>
                <a:gd name="T5" fmla="*/ 53 h 65"/>
                <a:gd name="T6" fmla="*/ 64 w 130"/>
                <a:gd name="T7" fmla="*/ 1 h 65"/>
                <a:gd name="T8" fmla="*/ 128 w 130"/>
                <a:gd name="T9" fmla="*/ 52 h 65"/>
                <a:gd name="T10" fmla="*/ 117 w 130"/>
                <a:gd name="T11" fmla="*/ 65 h 65"/>
                <a:gd name="T12" fmla="*/ 63 w 130"/>
                <a:gd name="T13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65">
                  <a:moveTo>
                    <a:pt x="63" y="64"/>
                  </a:moveTo>
                  <a:cubicBezTo>
                    <a:pt x="46" y="64"/>
                    <a:pt x="29" y="64"/>
                    <a:pt x="12" y="65"/>
                  </a:cubicBezTo>
                  <a:cubicBezTo>
                    <a:pt x="3" y="65"/>
                    <a:pt x="0" y="62"/>
                    <a:pt x="2" y="53"/>
                  </a:cubicBezTo>
                  <a:cubicBezTo>
                    <a:pt x="7" y="24"/>
                    <a:pt x="34" y="1"/>
                    <a:pt x="64" y="1"/>
                  </a:cubicBezTo>
                  <a:cubicBezTo>
                    <a:pt x="94" y="0"/>
                    <a:pt x="121" y="23"/>
                    <a:pt x="128" y="52"/>
                  </a:cubicBezTo>
                  <a:cubicBezTo>
                    <a:pt x="130" y="63"/>
                    <a:pt x="126" y="65"/>
                    <a:pt x="117" y="65"/>
                  </a:cubicBezTo>
                  <a:cubicBezTo>
                    <a:pt x="99" y="64"/>
                    <a:pt x="81" y="64"/>
                    <a:pt x="63" y="64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4261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12">
            <a:extLst>
              <a:ext uri="{FF2B5EF4-FFF2-40B4-BE49-F238E27FC236}">
                <a16:creationId xmlns:a16="http://schemas.microsoft.com/office/drawing/2014/main" id="{4154B057-ED42-4FFA-ABCF-70F8FA2A02CC}"/>
              </a:ext>
            </a:extLst>
          </p:cNvPr>
          <p:cNvSpPr>
            <a:spLocks/>
          </p:cNvSpPr>
          <p:nvPr/>
        </p:nvSpPr>
        <p:spPr bwMode="auto">
          <a:xfrm flipH="1">
            <a:off x="463550" y="110301"/>
            <a:ext cx="7627434" cy="1068513"/>
          </a:xfrm>
          <a:custGeom>
            <a:avLst/>
            <a:gdLst>
              <a:gd name="T0" fmla="*/ 0 w 3841"/>
              <a:gd name="T1" fmla="*/ 0 h 536"/>
              <a:gd name="T2" fmla="*/ 3573 w 3841"/>
              <a:gd name="T3" fmla="*/ 0 h 536"/>
              <a:gd name="T4" fmla="*/ 3841 w 3841"/>
              <a:gd name="T5" fmla="*/ 268 h 536"/>
              <a:gd name="T6" fmla="*/ 3841 w 3841"/>
              <a:gd name="T7" fmla="*/ 268 h 536"/>
              <a:gd name="T8" fmla="*/ 3573 w 3841"/>
              <a:gd name="T9" fmla="*/ 536 h 536"/>
              <a:gd name="T10" fmla="*/ 268 w 3841"/>
              <a:gd name="T11" fmla="*/ 536 h 536"/>
              <a:gd name="T12" fmla="*/ 0 w 3841"/>
              <a:gd name="T13" fmla="*/ 268 h 536"/>
              <a:gd name="T14" fmla="*/ 0 w 3841"/>
              <a:gd name="T15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1" h="536">
                <a:moveTo>
                  <a:pt x="0" y="0"/>
                </a:moveTo>
                <a:cubicBezTo>
                  <a:pt x="3573" y="0"/>
                  <a:pt x="3573" y="0"/>
                  <a:pt x="3573" y="0"/>
                </a:cubicBezTo>
                <a:cubicBezTo>
                  <a:pt x="3721" y="0"/>
                  <a:pt x="3841" y="120"/>
                  <a:pt x="3841" y="268"/>
                </a:cubicBezTo>
                <a:cubicBezTo>
                  <a:pt x="3841" y="268"/>
                  <a:pt x="3841" y="268"/>
                  <a:pt x="3841" y="268"/>
                </a:cubicBezTo>
                <a:cubicBezTo>
                  <a:pt x="3841" y="416"/>
                  <a:pt x="3721" y="536"/>
                  <a:pt x="3573" y="536"/>
                </a:cubicBezTo>
                <a:cubicBezTo>
                  <a:pt x="268" y="536"/>
                  <a:pt x="268" y="536"/>
                  <a:pt x="268" y="536"/>
                </a:cubicBezTo>
                <a:cubicBezTo>
                  <a:pt x="120" y="536"/>
                  <a:pt x="0" y="416"/>
                  <a:pt x="0" y="268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29" name="그룹 2">
            <a:extLst>
              <a:ext uri="{FF2B5EF4-FFF2-40B4-BE49-F238E27FC236}">
                <a16:creationId xmlns:a16="http://schemas.microsoft.com/office/drawing/2014/main" id="{01B1191D-13E7-492D-9FC8-0C41A3F115A4}"/>
              </a:ext>
            </a:extLst>
          </p:cNvPr>
          <p:cNvGrpSpPr/>
          <p:nvPr/>
        </p:nvGrpSpPr>
        <p:grpSpPr>
          <a:xfrm>
            <a:off x="-18643" y="724386"/>
            <a:ext cx="4430134" cy="4430131"/>
            <a:chOff x="-24857" y="965848"/>
            <a:chExt cx="5906845" cy="5906841"/>
          </a:xfrm>
        </p:grpSpPr>
        <p:sp>
          <p:nvSpPr>
            <p:cNvPr id="30" name="Right Triangle 28">
              <a:extLst>
                <a:ext uri="{FF2B5EF4-FFF2-40B4-BE49-F238E27FC236}">
                  <a16:creationId xmlns:a16="http://schemas.microsoft.com/office/drawing/2014/main" id="{1A479C8A-4FF7-418C-BCA1-9CEBCCCE890C}"/>
                </a:ext>
              </a:extLst>
            </p:cNvPr>
            <p:cNvSpPr/>
            <p:nvPr/>
          </p:nvSpPr>
          <p:spPr>
            <a:xfrm rot="19800000">
              <a:off x="1222988" y="965848"/>
              <a:ext cx="3410735" cy="1968706"/>
            </a:xfrm>
            <a:prstGeom prst="rtTriangle">
              <a:avLst/>
            </a:prstGeom>
            <a:solidFill>
              <a:srgbClr val="49BD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350">
                <a:cs typeface="B Nazanin" panose="00000400000000000000" pitchFamily="2" charset="-78"/>
              </a:endParaRPr>
            </a:p>
          </p:txBody>
        </p:sp>
        <p:sp>
          <p:nvSpPr>
            <p:cNvPr id="31" name="Right Triangle 29">
              <a:extLst>
                <a:ext uri="{FF2B5EF4-FFF2-40B4-BE49-F238E27FC236}">
                  <a16:creationId xmlns:a16="http://schemas.microsoft.com/office/drawing/2014/main" id="{CFB0D40F-412D-4B02-B6DF-5456FA80C871}"/>
                </a:ext>
              </a:extLst>
            </p:cNvPr>
            <p:cNvSpPr/>
            <p:nvPr/>
          </p:nvSpPr>
          <p:spPr>
            <a:xfrm rot="3600000">
              <a:off x="3192267" y="2934707"/>
              <a:ext cx="3410736" cy="1968706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350">
                <a:cs typeface="B Nazanin" panose="00000400000000000000" pitchFamily="2" charset="-78"/>
              </a:endParaRPr>
            </a:p>
          </p:txBody>
        </p:sp>
        <p:sp>
          <p:nvSpPr>
            <p:cNvPr id="32" name="Right Triangle 30">
              <a:extLst>
                <a:ext uri="{FF2B5EF4-FFF2-40B4-BE49-F238E27FC236}">
                  <a16:creationId xmlns:a16="http://schemas.microsoft.com/office/drawing/2014/main" id="{9CE54360-BC61-45A2-A688-513306DD520A}"/>
                </a:ext>
              </a:extLst>
            </p:cNvPr>
            <p:cNvSpPr/>
            <p:nvPr/>
          </p:nvSpPr>
          <p:spPr>
            <a:xfrm rot="9000000">
              <a:off x="1223405" y="4903983"/>
              <a:ext cx="3410735" cy="1968706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350">
                <a:cs typeface="B Nazanin" panose="00000400000000000000" pitchFamily="2" charset="-78"/>
              </a:endParaRPr>
            </a:p>
          </p:txBody>
        </p:sp>
        <p:sp>
          <p:nvSpPr>
            <p:cNvPr id="33" name="Right Triangle 31">
              <a:extLst>
                <a:ext uri="{FF2B5EF4-FFF2-40B4-BE49-F238E27FC236}">
                  <a16:creationId xmlns:a16="http://schemas.microsoft.com/office/drawing/2014/main" id="{C74E7818-AB3F-433A-93A8-21734B110669}"/>
                </a:ext>
              </a:extLst>
            </p:cNvPr>
            <p:cNvSpPr/>
            <p:nvPr/>
          </p:nvSpPr>
          <p:spPr>
            <a:xfrm rot="14400000">
              <a:off x="-745872" y="2935126"/>
              <a:ext cx="3410736" cy="1968706"/>
            </a:xfrm>
            <a:prstGeom prst="rtTriangle">
              <a:avLst/>
            </a:prstGeom>
            <a:solidFill>
              <a:srgbClr val="49BD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350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-694529" y="196151"/>
            <a:ext cx="8680450" cy="542925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800" b="1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B221B8-0333-46BA-BCFD-83AB83C00D4F}"/>
              </a:ext>
            </a:extLst>
          </p:cNvPr>
          <p:cNvSpPr txBox="1"/>
          <p:nvPr/>
        </p:nvSpPr>
        <p:spPr>
          <a:xfrm>
            <a:off x="1266914" y="1941264"/>
            <a:ext cx="54316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S</a:t>
            </a:r>
            <a:endParaRPr lang="ko-KR" altLang="en-US" sz="3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AF8C77-FAF9-4CAE-8797-D7ECBD153F01}"/>
              </a:ext>
            </a:extLst>
          </p:cNvPr>
          <p:cNvSpPr txBox="1"/>
          <p:nvPr/>
        </p:nvSpPr>
        <p:spPr>
          <a:xfrm>
            <a:off x="1210347" y="3244222"/>
            <a:ext cx="54316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W</a:t>
            </a:r>
            <a:endParaRPr lang="ko-KR" altLang="en-US" sz="3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4885B9-B275-4745-9368-91CD3148F4E6}"/>
              </a:ext>
            </a:extLst>
          </p:cNvPr>
          <p:cNvSpPr txBox="1"/>
          <p:nvPr/>
        </p:nvSpPr>
        <p:spPr>
          <a:xfrm>
            <a:off x="2561953" y="3213678"/>
            <a:ext cx="54316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O</a:t>
            </a:r>
            <a:endParaRPr lang="ko-KR" altLang="en-US" sz="3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BA4682-A227-45E3-966D-A5E1AFEB0276}"/>
              </a:ext>
            </a:extLst>
          </p:cNvPr>
          <p:cNvSpPr txBox="1"/>
          <p:nvPr/>
        </p:nvSpPr>
        <p:spPr>
          <a:xfrm>
            <a:off x="2561953" y="1904826"/>
            <a:ext cx="54316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T</a:t>
            </a:r>
            <a:endParaRPr lang="ko-KR" altLang="en-US" sz="3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0B9FFA-108A-4ED8-9611-4391997277EF}"/>
              </a:ext>
            </a:extLst>
          </p:cNvPr>
          <p:cNvSpPr txBox="1"/>
          <p:nvPr/>
        </p:nvSpPr>
        <p:spPr>
          <a:xfrm>
            <a:off x="1025511" y="1680886"/>
            <a:ext cx="15444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نقاط قوت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F3ABC9-3318-4951-AFB7-F3BBB886FD68}"/>
              </a:ext>
            </a:extLst>
          </p:cNvPr>
          <p:cNvSpPr txBox="1"/>
          <p:nvPr/>
        </p:nvSpPr>
        <p:spPr>
          <a:xfrm rot="16200000">
            <a:off x="390764" y="3338550"/>
            <a:ext cx="1250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ضعف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BA8F15-6008-498D-87E8-A5C8B74BD7EE}"/>
              </a:ext>
            </a:extLst>
          </p:cNvPr>
          <p:cNvSpPr txBox="1"/>
          <p:nvPr/>
        </p:nvSpPr>
        <p:spPr>
          <a:xfrm>
            <a:off x="1906705" y="3984600"/>
            <a:ext cx="14881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فرصت ها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C34819-74A5-4BF3-93C7-680BF0E954A7}"/>
              </a:ext>
            </a:extLst>
          </p:cNvPr>
          <p:cNvSpPr txBox="1"/>
          <p:nvPr/>
        </p:nvSpPr>
        <p:spPr>
          <a:xfrm rot="16200000">
            <a:off x="2744542" y="2149841"/>
            <a:ext cx="11872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تهدیدها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2" name="Group 42">
            <a:extLst>
              <a:ext uri="{FF2B5EF4-FFF2-40B4-BE49-F238E27FC236}">
                <a16:creationId xmlns:a16="http://schemas.microsoft.com/office/drawing/2014/main" id="{D232ECF5-44A8-441E-9BEC-9D9D18DCC4EE}"/>
              </a:ext>
            </a:extLst>
          </p:cNvPr>
          <p:cNvGrpSpPr/>
          <p:nvPr/>
        </p:nvGrpSpPr>
        <p:grpSpPr>
          <a:xfrm>
            <a:off x="4161883" y="1236871"/>
            <a:ext cx="3290438" cy="550036"/>
            <a:chOff x="-475010" y="1098788"/>
            <a:chExt cx="4241713" cy="73338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867EEEA-3FA4-408D-87D6-30E69638B042}"/>
                </a:ext>
              </a:extLst>
            </p:cNvPr>
            <p:cNvSpPr txBox="1"/>
            <p:nvPr/>
          </p:nvSpPr>
          <p:spPr>
            <a:xfrm>
              <a:off x="-475010" y="1098788"/>
              <a:ext cx="4241713" cy="33855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B93C9F6-A4B9-4AE3-89E4-B8D5029D0319}"/>
                </a:ext>
              </a:extLst>
            </p:cNvPr>
            <p:cNvSpPr txBox="1"/>
            <p:nvPr/>
          </p:nvSpPr>
          <p:spPr>
            <a:xfrm>
              <a:off x="-460977" y="1339726"/>
              <a:ext cx="4226290" cy="492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45">
            <a:extLst>
              <a:ext uri="{FF2B5EF4-FFF2-40B4-BE49-F238E27FC236}">
                <a16:creationId xmlns:a16="http://schemas.microsoft.com/office/drawing/2014/main" id="{546BF2A7-5228-43C6-A76C-8F4F76B6FD4C}"/>
              </a:ext>
            </a:extLst>
          </p:cNvPr>
          <p:cNvGrpSpPr/>
          <p:nvPr/>
        </p:nvGrpSpPr>
        <p:grpSpPr>
          <a:xfrm>
            <a:off x="4161883" y="2147795"/>
            <a:ext cx="3290438" cy="550036"/>
            <a:chOff x="-475010" y="1098788"/>
            <a:chExt cx="4241713" cy="73338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2BC7979-5423-4FEF-8DCB-C98927AADE95}"/>
                </a:ext>
              </a:extLst>
            </p:cNvPr>
            <p:cNvSpPr txBox="1"/>
            <p:nvPr/>
          </p:nvSpPr>
          <p:spPr>
            <a:xfrm>
              <a:off x="-475010" y="1098788"/>
              <a:ext cx="4241713" cy="33855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77B8084-F2C1-4A4C-AFBB-B622A69BE517}"/>
                </a:ext>
              </a:extLst>
            </p:cNvPr>
            <p:cNvSpPr txBox="1"/>
            <p:nvPr/>
          </p:nvSpPr>
          <p:spPr>
            <a:xfrm>
              <a:off x="-460977" y="1339726"/>
              <a:ext cx="4226290" cy="492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48">
            <a:extLst>
              <a:ext uri="{FF2B5EF4-FFF2-40B4-BE49-F238E27FC236}">
                <a16:creationId xmlns:a16="http://schemas.microsoft.com/office/drawing/2014/main" id="{A2FF614A-5F33-4174-BF83-19425EC232ED}"/>
              </a:ext>
            </a:extLst>
          </p:cNvPr>
          <p:cNvGrpSpPr/>
          <p:nvPr/>
        </p:nvGrpSpPr>
        <p:grpSpPr>
          <a:xfrm>
            <a:off x="4161883" y="3058718"/>
            <a:ext cx="3290438" cy="550036"/>
            <a:chOff x="-475010" y="1098788"/>
            <a:chExt cx="4241713" cy="73338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71AD2DF-967C-48A8-A60F-61E2B8E9DCFD}"/>
                </a:ext>
              </a:extLst>
            </p:cNvPr>
            <p:cNvSpPr txBox="1"/>
            <p:nvPr/>
          </p:nvSpPr>
          <p:spPr>
            <a:xfrm>
              <a:off x="-475010" y="1098788"/>
              <a:ext cx="4241713" cy="33855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8655A30-B1E7-469C-940C-92A84817F2D0}"/>
                </a:ext>
              </a:extLst>
            </p:cNvPr>
            <p:cNvSpPr txBox="1"/>
            <p:nvPr/>
          </p:nvSpPr>
          <p:spPr>
            <a:xfrm>
              <a:off x="-460977" y="1339726"/>
              <a:ext cx="4226290" cy="492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51">
            <a:extLst>
              <a:ext uri="{FF2B5EF4-FFF2-40B4-BE49-F238E27FC236}">
                <a16:creationId xmlns:a16="http://schemas.microsoft.com/office/drawing/2014/main" id="{26B6CA1E-CA95-4EDD-BF86-ACE95CE60500}"/>
              </a:ext>
            </a:extLst>
          </p:cNvPr>
          <p:cNvGrpSpPr/>
          <p:nvPr/>
        </p:nvGrpSpPr>
        <p:grpSpPr>
          <a:xfrm>
            <a:off x="4161883" y="3969643"/>
            <a:ext cx="3290438" cy="550036"/>
            <a:chOff x="-475010" y="1098788"/>
            <a:chExt cx="4241713" cy="73338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1342956-C3EA-44AD-9B86-F23ADD3C194B}"/>
                </a:ext>
              </a:extLst>
            </p:cNvPr>
            <p:cNvSpPr txBox="1"/>
            <p:nvPr/>
          </p:nvSpPr>
          <p:spPr>
            <a:xfrm>
              <a:off x="-475010" y="1098788"/>
              <a:ext cx="4241713" cy="33855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337A7FE-74BD-47CC-A754-76D5E03F72C0}"/>
                </a:ext>
              </a:extLst>
            </p:cNvPr>
            <p:cNvSpPr txBox="1"/>
            <p:nvPr/>
          </p:nvSpPr>
          <p:spPr>
            <a:xfrm>
              <a:off x="-460977" y="1339726"/>
              <a:ext cx="4226290" cy="492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4">
            <a:extLst>
              <a:ext uri="{FF2B5EF4-FFF2-40B4-BE49-F238E27FC236}">
                <a16:creationId xmlns:a16="http://schemas.microsoft.com/office/drawing/2014/main" id="{9E80CBF6-746A-79B8-AB32-951BB292B88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21565" y="2530476"/>
            <a:ext cx="1658938" cy="2511425"/>
            <a:chOff x="4675" y="1594"/>
            <a:chExt cx="1045" cy="1582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A300C39D-04C8-1ADB-9BF8-C905CF8B9E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75" y="1594"/>
              <a:ext cx="365" cy="864"/>
            </a:xfrm>
            <a:custGeom>
              <a:avLst/>
              <a:gdLst>
                <a:gd name="T0" fmla="*/ 191 w 280"/>
                <a:gd name="T1" fmla="*/ 595 h 664"/>
                <a:gd name="T2" fmla="*/ 182 w 280"/>
                <a:gd name="T3" fmla="*/ 629 h 664"/>
                <a:gd name="T4" fmla="*/ 116 w 280"/>
                <a:gd name="T5" fmla="*/ 638 h 664"/>
                <a:gd name="T6" fmla="*/ 88 w 280"/>
                <a:gd name="T7" fmla="*/ 547 h 664"/>
                <a:gd name="T8" fmla="*/ 106 w 280"/>
                <a:gd name="T9" fmla="*/ 354 h 664"/>
                <a:gd name="T10" fmla="*/ 100 w 280"/>
                <a:gd name="T11" fmla="*/ 324 h 664"/>
                <a:gd name="T12" fmla="*/ 2 w 280"/>
                <a:gd name="T13" fmla="*/ 102 h 664"/>
                <a:gd name="T14" fmla="*/ 5 w 280"/>
                <a:gd name="T15" fmla="*/ 61 h 664"/>
                <a:gd name="T16" fmla="*/ 30 w 280"/>
                <a:gd name="T17" fmla="*/ 31 h 664"/>
                <a:gd name="T18" fmla="*/ 71 w 280"/>
                <a:gd name="T19" fmla="*/ 43 h 664"/>
                <a:gd name="T20" fmla="*/ 90 w 280"/>
                <a:gd name="T21" fmla="*/ 69 h 664"/>
                <a:gd name="T22" fmla="*/ 99 w 280"/>
                <a:gd name="T23" fmla="*/ 37 h 664"/>
                <a:gd name="T24" fmla="*/ 166 w 280"/>
                <a:gd name="T25" fmla="*/ 28 h 664"/>
                <a:gd name="T26" fmla="*/ 194 w 280"/>
                <a:gd name="T27" fmla="*/ 129 h 664"/>
                <a:gd name="T28" fmla="*/ 175 w 280"/>
                <a:gd name="T29" fmla="*/ 312 h 664"/>
                <a:gd name="T30" fmla="*/ 181 w 280"/>
                <a:gd name="T31" fmla="*/ 341 h 664"/>
                <a:gd name="T32" fmla="*/ 277 w 280"/>
                <a:gd name="T33" fmla="*/ 547 h 664"/>
                <a:gd name="T34" fmla="*/ 278 w 280"/>
                <a:gd name="T35" fmla="*/ 598 h 664"/>
                <a:gd name="T36" fmla="*/ 251 w 280"/>
                <a:gd name="T37" fmla="*/ 636 h 664"/>
                <a:gd name="T38" fmla="*/ 205 w 280"/>
                <a:gd name="T39" fmla="*/ 617 h 664"/>
                <a:gd name="T40" fmla="*/ 191 w 280"/>
                <a:gd name="T41" fmla="*/ 595 h 664"/>
                <a:gd name="T42" fmla="*/ 166 w 280"/>
                <a:gd name="T43" fmla="*/ 488 h 664"/>
                <a:gd name="T44" fmla="*/ 173 w 280"/>
                <a:gd name="T45" fmla="*/ 487 h 664"/>
                <a:gd name="T46" fmla="*/ 153 w 280"/>
                <a:gd name="T47" fmla="*/ 382 h 664"/>
                <a:gd name="T48" fmla="*/ 146 w 280"/>
                <a:gd name="T49" fmla="*/ 383 h 664"/>
                <a:gd name="T50" fmla="*/ 166 w 280"/>
                <a:gd name="T51" fmla="*/ 488 h 664"/>
                <a:gd name="T52" fmla="*/ 116 w 280"/>
                <a:gd name="T53" fmla="*/ 181 h 664"/>
                <a:gd name="T54" fmla="*/ 108 w 280"/>
                <a:gd name="T55" fmla="*/ 183 h 664"/>
                <a:gd name="T56" fmla="*/ 128 w 280"/>
                <a:gd name="T57" fmla="*/ 283 h 664"/>
                <a:gd name="T58" fmla="*/ 135 w 280"/>
                <a:gd name="T59" fmla="*/ 281 h 664"/>
                <a:gd name="T60" fmla="*/ 116 w 280"/>
                <a:gd name="T61" fmla="*/ 181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0" h="664">
                  <a:moveTo>
                    <a:pt x="191" y="595"/>
                  </a:moveTo>
                  <a:cubicBezTo>
                    <a:pt x="188" y="608"/>
                    <a:pt x="186" y="619"/>
                    <a:pt x="182" y="629"/>
                  </a:cubicBezTo>
                  <a:cubicBezTo>
                    <a:pt x="169" y="660"/>
                    <a:pt x="136" y="664"/>
                    <a:pt x="116" y="638"/>
                  </a:cubicBezTo>
                  <a:cubicBezTo>
                    <a:pt x="95" y="611"/>
                    <a:pt x="91" y="579"/>
                    <a:pt x="88" y="547"/>
                  </a:cubicBezTo>
                  <a:cubicBezTo>
                    <a:pt x="80" y="482"/>
                    <a:pt x="86" y="417"/>
                    <a:pt x="106" y="354"/>
                  </a:cubicBezTo>
                  <a:cubicBezTo>
                    <a:pt x="110" y="341"/>
                    <a:pt x="108" y="334"/>
                    <a:pt x="100" y="324"/>
                  </a:cubicBezTo>
                  <a:cubicBezTo>
                    <a:pt x="48" y="258"/>
                    <a:pt x="13" y="185"/>
                    <a:pt x="2" y="102"/>
                  </a:cubicBezTo>
                  <a:cubicBezTo>
                    <a:pt x="0" y="88"/>
                    <a:pt x="0" y="73"/>
                    <a:pt x="5" y="61"/>
                  </a:cubicBezTo>
                  <a:cubicBezTo>
                    <a:pt x="9" y="49"/>
                    <a:pt x="19" y="36"/>
                    <a:pt x="30" y="31"/>
                  </a:cubicBezTo>
                  <a:cubicBezTo>
                    <a:pt x="44" y="24"/>
                    <a:pt x="60" y="30"/>
                    <a:pt x="71" y="43"/>
                  </a:cubicBezTo>
                  <a:cubicBezTo>
                    <a:pt x="78" y="51"/>
                    <a:pt x="83" y="60"/>
                    <a:pt x="90" y="69"/>
                  </a:cubicBezTo>
                  <a:cubicBezTo>
                    <a:pt x="93" y="58"/>
                    <a:pt x="95" y="47"/>
                    <a:pt x="99" y="37"/>
                  </a:cubicBezTo>
                  <a:cubicBezTo>
                    <a:pt x="112" y="4"/>
                    <a:pt x="145" y="0"/>
                    <a:pt x="166" y="28"/>
                  </a:cubicBezTo>
                  <a:cubicBezTo>
                    <a:pt x="188" y="58"/>
                    <a:pt x="191" y="94"/>
                    <a:pt x="194" y="129"/>
                  </a:cubicBezTo>
                  <a:cubicBezTo>
                    <a:pt x="200" y="191"/>
                    <a:pt x="194" y="252"/>
                    <a:pt x="175" y="312"/>
                  </a:cubicBezTo>
                  <a:cubicBezTo>
                    <a:pt x="171" y="324"/>
                    <a:pt x="173" y="332"/>
                    <a:pt x="181" y="341"/>
                  </a:cubicBezTo>
                  <a:cubicBezTo>
                    <a:pt x="230" y="401"/>
                    <a:pt x="263" y="470"/>
                    <a:pt x="277" y="547"/>
                  </a:cubicBezTo>
                  <a:cubicBezTo>
                    <a:pt x="280" y="563"/>
                    <a:pt x="280" y="581"/>
                    <a:pt x="278" y="598"/>
                  </a:cubicBezTo>
                  <a:cubicBezTo>
                    <a:pt x="277" y="615"/>
                    <a:pt x="270" y="631"/>
                    <a:pt x="251" y="636"/>
                  </a:cubicBezTo>
                  <a:cubicBezTo>
                    <a:pt x="232" y="640"/>
                    <a:pt x="217" y="632"/>
                    <a:pt x="205" y="617"/>
                  </a:cubicBezTo>
                  <a:cubicBezTo>
                    <a:pt x="200" y="611"/>
                    <a:pt x="196" y="603"/>
                    <a:pt x="191" y="595"/>
                  </a:cubicBezTo>
                  <a:close/>
                  <a:moveTo>
                    <a:pt x="166" y="488"/>
                  </a:moveTo>
                  <a:cubicBezTo>
                    <a:pt x="169" y="487"/>
                    <a:pt x="171" y="487"/>
                    <a:pt x="173" y="487"/>
                  </a:cubicBezTo>
                  <a:cubicBezTo>
                    <a:pt x="167" y="452"/>
                    <a:pt x="160" y="417"/>
                    <a:pt x="153" y="382"/>
                  </a:cubicBezTo>
                  <a:cubicBezTo>
                    <a:pt x="151" y="382"/>
                    <a:pt x="148" y="383"/>
                    <a:pt x="146" y="383"/>
                  </a:cubicBezTo>
                  <a:cubicBezTo>
                    <a:pt x="153" y="418"/>
                    <a:pt x="160" y="453"/>
                    <a:pt x="166" y="488"/>
                  </a:cubicBezTo>
                  <a:close/>
                  <a:moveTo>
                    <a:pt x="116" y="181"/>
                  </a:moveTo>
                  <a:cubicBezTo>
                    <a:pt x="113" y="182"/>
                    <a:pt x="111" y="182"/>
                    <a:pt x="108" y="183"/>
                  </a:cubicBezTo>
                  <a:cubicBezTo>
                    <a:pt x="115" y="216"/>
                    <a:pt x="121" y="249"/>
                    <a:pt x="128" y="283"/>
                  </a:cubicBezTo>
                  <a:cubicBezTo>
                    <a:pt x="130" y="282"/>
                    <a:pt x="133" y="282"/>
                    <a:pt x="135" y="281"/>
                  </a:cubicBezTo>
                  <a:cubicBezTo>
                    <a:pt x="128" y="248"/>
                    <a:pt x="122" y="215"/>
                    <a:pt x="116" y="181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8BD47DD6-0B0E-4CD8-184D-8A091E685F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45" y="1676"/>
              <a:ext cx="383" cy="706"/>
            </a:xfrm>
            <a:custGeom>
              <a:avLst/>
              <a:gdLst>
                <a:gd name="T0" fmla="*/ 207 w 294"/>
                <a:gd name="T1" fmla="*/ 73 h 542"/>
                <a:gd name="T2" fmla="*/ 233 w 294"/>
                <a:gd name="T3" fmla="*/ 48 h 542"/>
                <a:gd name="T4" fmla="*/ 294 w 294"/>
                <a:gd name="T5" fmla="*/ 77 h 542"/>
                <a:gd name="T6" fmla="*/ 284 w 294"/>
                <a:gd name="T7" fmla="*/ 136 h 542"/>
                <a:gd name="T8" fmla="*/ 160 w 294"/>
                <a:gd name="T9" fmla="*/ 317 h 542"/>
                <a:gd name="T10" fmla="*/ 141 w 294"/>
                <a:gd name="T11" fmla="*/ 347 h 542"/>
                <a:gd name="T12" fmla="*/ 93 w 294"/>
                <a:gd name="T13" fmla="*/ 497 h 542"/>
                <a:gd name="T14" fmla="*/ 35 w 294"/>
                <a:gd name="T15" fmla="*/ 532 h 542"/>
                <a:gd name="T16" fmla="*/ 12 w 294"/>
                <a:gd name="T17" fmla="*/ 468 h 542"/>
                <a:gd name="T18" fmla="*/ 72 w 294"/>
                <a:gd name="T19" fmla="*/ 328 h 542"/>
                <a:gd name="T20" fmla="*/ 81 w 294"/>
                <a:gd name="T21" fmla="*/ 268 h 542"/>
                <a:gd name="T22" fmla="*/ 111 w 294"/>
                <a:gd name="T23" fmla="*/ 65 h 542"/>
                <a:gd name="T24" fmla="*/ 139 w 294"/>
                <a:gd name="T25" fmla="*/ 20 h 542"/>
                <a:gd name="T26" fmla="*/ 178 w 294"/>
                <a:gd name="T27" fmla="*/ 6 h 542"/>
                <a:gd name="T28" fmla="*/ 207 w 294"/>
                <a:gd name="T29" fmla="*/ 44 h 542"/>
                <a:gd name="T30" fmla="*/ 207 w 294"/>
                <a:gd name="T31" fmla="*/ 73 h 542"/>
                <a:gd name="T32" fmla="*/ 129 w 294"/>
                <a:gd name="T33" fmla="*/ 273 h 542"/>
                <a:gd name="T34" fmla="*/ 136 w 294"/>
                <a:gd name="T35" fmla="*/ 275 h 542"/>
                <a:gd name="T36" fmla="*/ 172 w 294"/>
                <a:gd name="T37" fmla="*/ 178 h 542"/>
                <a:gd name="T38" fmla="*/ 166 w 294"/>
                <a:gd name="T39" fmla="*/ 175 h 542"/>
                <a:gd name="T40" fmla="*/ 129 w 294"/>
                <a:gd name="T41" fmla="*/ 273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4" h="542">
                  <a:moveTo>
                    <a:pt x="207" y="73"/>
                  </a:moveTo>
                  <a:cubicBezTo>
                    <a:pt x="217" y="63"/>
                    <a:pt x="224" y="54"/>
                    <a:pt x="233" y="48"/>
                  </a:cubicBezTo>
                  <a:cubicBezTo>
                    <a:pt x="262" y="28"/>
                    <a:pt x="293" y="42"/>
                    <a:pt x="294" y="77"/>
                  </a:cubicBezTo>
                  <a:cubicBezTo>
                    <a:pt x="294" y="97"/>
                    <a:pt x="290" y="117"/>
                    <a:pt x="284" y="136"/>
                  </a:cubicBezTo>
                  <a:cubicBezTo>
                    <a:pt x="258" y="206"/>
                    <a:pt x="215" y="266"/>
                    <a:pt x="160" y="317"/>
                  </a:cubicBezTo>
                  <a:cubicBezTo>
                    <a:pt x="152" y="325"/>
                    <a:pt x="145" y="336"/>
                    <a:pt x="141" y="347"/>
                  </a:cubicBezTo>
                  <a:cubicBezTo>
                    <a:pt x="124" y="396"/>
                    <a:pt x="109" y="447"/>
                    <a:pt x="93" y="497"/>
                  </a:cubicBezTo>
                  <a:cubicBezTo>
                    <a:pt x="83" y="528"/>
                    <a:pt x="60" y="542"/>
                    <a:pt x="35" y="532"/>
                  </a:cubicBezTo>
                  <a:cubicBezTo>
                    <a:pt x="9" y="523"/>
                    <a:pt x="0" y="498"/>
                    <a:pt x="12" y="468"/>
                  </a:cubicBezTo>
                  <a:cubicBezTo>
                    <a:pt x="32" y="421"/>
                    <a:pt x="51" y="374"/>
                    <a:pt x="72" y="328"/>
                  </a:cubicBezTo>
                  <a:cubicBezTo>
                    <a:pt x="81" y="309"/>
                    <a:pt x="83" y="289"/>
                    <a:pt x="81" y="268"/>
                  </a:cubicBezTo>
                  <a:cubicBezTo>
                    <a:pt x="74" y="198"/>
                    <a:pt x="85" y="130"/>
                    <a:pt x="111" y="65"/>
                  </a:cubicBezTo>
                  <a:cubicBezTo>
                    <a:pt x="117" y="48"/>
                    <a:pt x="128" y="33"/>
                    <a:pt x="139" y="20"/>
                  </a:cubicBezTo>
                  <a:cubicBezTo>
                    <a:pt x="149" y="8"/>
                    <a:pt x="162" y="0"/>
                    <a:pt x="178" y="6"/>
                  </a:cubicBezTo>
                  <a:cubicBezTo>
                    <a:pt x="196" y="13"/>
                    <a:pt x="205" y="26"/>
                    <a:pt x="207" y="44"/>
                  </a:cubicBezTo>
                  <a:cubicBezTo>
                    <a:pt x="207" y="52"/>
                    <a:pt x="207" y="61"/>
                    <a:pt x="207" y="73"/>
                  </a:cubicBezTo>
                  <a:close/>
                  <a:moveTo>
                    <a:pt x="129" y="273"/>
                  </a:moveTo>
                  <a:cubicBezTo>
                    <a:pt x="131" y="273"/>
                    <a:pt x="133" y="274"/>
                    <a:pt x="136" y="275"/>
                  </a:cubicBezTo>
                  <a:cubicBezTo>
                    <a:pt x="148" y="242"/>
                    <a:pt x="160" y="210"/>
                    <a:pt x="172" y="178"/>
                  </a:cubicBezTo>
                  <a:cubicBezTo>
                    <a:pt x="170" y="177"/>
                    <a:pt x="168" y="176"/>
                    <a:pt x="166" y="175"/>
                  </a:cubicBezTo>
                  <a:cubicBezTo>
                    <a:pt x="153" y="208"/>
                    <a:pt x="141" y="240"/>
                    <a:pt x="129" y="273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1FF58E27-513D-7985-199D-B58D162212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9" y="2729"/>
              <a:ext cx="643" cy="447"/>
            </a:xfrm>
            <a:custGeom>
              <a:avLst/>
              <a:gdLst>
                <a:gd name="T0" fmla="*/ 457 w 494"/>
                <a:gd name="T1" fmla="*/ 257 h 343"/>
                <a:gd name="T2" fmla="*/ 322 w 494"/>
                <a:gd name="T3" fmla="*/ 187 h 343"/>
                <a:gd name="T4" fmla="*/ 298 w 494"/>
                <a:gd name="T5" fmla="*/ 165 h 343"/>
                <a:gd name="T6" fmla="*/ 146 w 494"/>
                <a:gd name="T7" fmla="*/ 21 h 343"/>
                <a:gd name="T8" fmla="*/ 84 w 494"/>
                <a:gd name="T9" fmla="*/ 2 h 343"/>
                <a:gd name="T10" fmla="*/ 52 w 494"/>
                <a:gd name="T11" fmla="*/ 42 h 343"/>
                <a:gd name="T12" fmla="*/ 71 w 494"/>
                <a:gd name="T13" fmla="*/ 81 h 343"/>
                <a:gd name="T14" fmla="*/ 49 w 494"/>
                <a:gd name="T15" fmla="*/ 78 h 343"/>
                <a:gd name="T16" fmla="*/ 8 w 494"/>
                <a:gd name="T17" fmla="*/ 99 h 343"/>
                <a:gd name="T18" fmla="*/ 15 w 494"/>
                <a:gd name="T19" fmla="*/ 139 h 343"/>
                <a:gd name="T20" fmla="*/ 54 w 494"/>
                <a:gd name="T21" fmla="*/ 173 h 343"/>
                <a:gd name="T22" fmla="*/ 223 w 494"/>
                <a:gd name="T23" fmla="*/ 229 h 343"/>
                <a:gd name="T24" fmla="*/ 313 w 494"/>
                <a:gd name="T25" fmla="*/ 261 h 343"/>
                <a:gd name="T26" fmla="*/ 418 w 494"/>
                <a:gd name="T27" fmla="*/ 328 h 343"/>
                <a:gd name="T28" fmla="*/ 480 w 494"/>
                <a:gd name="T29" fmla="*/ 317 h 343"/>
                <a:gd name="T30" fmla="*/ 457 w 494"/>
                <a:gd name="T31" fmla="*/ 257 h 343"/>
                <a:gd name="T32" fmla="*/ 249 w 494"/>
                <a:gd name="T33" fmla="*/ 186 h 343"/>
                <a:gd name="T34" fmla="*/ 165 w 494"/>
                <a:gd name="T35" fmla="*/ 138 h 343"/>
                <a:gd name="T36" fmla="*/ 168 w 494"/>
                <a:gd name="T37" fmla="*/ 132 h 343"/>
                <a:gd name="T38" fmla="*/ 253 w 494"/>
                <a:gd name="T39" fmla="*/ 180 h 343"/>
                <a:gd name="T40" fmla="*/ 249 w 494"/>
                <a:gd name="T41" fmla="*/ 186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4" h="343">
                  <a:moveTo>
                    <a:pt x="457" y="257"/>
                  </a:moveTo>
                  <a:cubicBezTo>
                    <a:pt x="412" y="233"/>
                    <a:pt x="367" y="211"/>
                    <a:pt x="322" y="187"/>
                  </a:cubicBezTo>
                  <a:cubicBezTo>
                    <a:pt x="313" y="182"/>
                    <a:pt x="304" y="174"/>
                    <a:pt x="298" y="165"/>
                  </a:cubicBezTo>
                  <a:cubicBezTo>
                    <a:pt x="258" y="105"/>
                    <a:pt x="209" y="55"/>
                    <a:pt x="146" y="21"/>
                  </a:cubicBezTo>
                  <a:cubicBezTo>
                    <a:pt x="127" y="10"/>
                    <a:pt x="105" y="4"/>
                    <a:pt x="84" y="2"/>
                  </a:cubicBezTo>
                  <a:cubicBezTo>
                    <a:pt x="61" y="0"/>
                    <a:pt x="47" y="19"/>
                    <a:pt x="52" y="42"/>
                  </a:cubicBezTo>
                  <a:cubicBezTo>
                    <a:pt x="56" y="55"/>
                    <a:pt x="65" y="67"/>
                    <a:pt x="71" y="81"/>
                  </a:cubicBezTo>
                  <a:cubicBezTo>
                    <a:pt x="64" y="80"/>
                    <a:pt x="57" y="79"/>
                    <a:pt x="49" y="78"/>
                  </a:cubicBezTo>
                  <a:cubicBezTo>
                    <a:pt x="31" y="77"/>
                    <a:pt x="17" y="83"/>
                    <a:pt x="8" y="99"/>
                  </a:cubicBezTo>
                  <a:cubicBezTo>
                    <a:pt x="0" y="114"/>
                    <a:pt x="5" y="128"/>
                    <a:pt x="15" y="139"/>
                  </a:cubicBezTo>
                  <a:cubicBezTo>
                    <a:pt x="27" y="152"/>
                    <a:pt x="40" y="164"/>
                    <a:pt x="54" y="173"/>
                  </a:cubicBezTo>
                  <a:cubicBezTo>
                    <a:pt x="106" y="204"/>
                    <a:pt x="163" y="224"/>
                    <a:pt x="223" y="229"/>
                  </a:cubicBezTo>
                  <a:cubicBezTo>
                    <a:pt x="257" y="232"/>
                    <a:pt x="286" y="241"/>
                    <a:pt x="313" y="261"/>
                  </a:cubicBezTo>
                  <a:cubicBezTo>
                    <a:pt x="347" y="285"/>
                    <a:pt x="383" y="306"/>
                    <a:pt x="418" y="328"/>
                  </a:cubicBezTo>
                  <a:cubicBezTo>
                    <a:pt x="443" y="343"/>
                    <a:pt x="467" y="339"/>
                    <a:pt x="480" y="317"/>
                  </a:cubicBezTo>
                  <a:cubicBezTo>
                    <a:pt x="494" y="295"/>
                    <a:pt x="485" y="270"/>
                    <a:pt x="457" y="257"/>
                  </a:cubicBezTo>
                  <a:close/>
                  <a:moveTo>
                    <a:pt x="249" y="186"/>
                  </a:moveTo>
                  <a:cubicBezTo>
                    <a:pt x="221" y="170"/>
                    <a:pt x="193" y="154"/>
                    <a:pt x="165" y="138"/>
                  </a:cubicBezTo>
                  <a:cubicBezTo>
                    <a:pt x="166" y="136"/>
                    <a:pt x="167" y="134"/>
                    <a:pt x="168" y="132"/>
                  </a:cubicBezTo>
                  <a:cubicBezTo>
                    <a:pt x="197" y="148"/>
                    <a:pt x="225" y="164"/>
                    <a:pt x="253" y="180"/>
                  </a:cubicBezTo>
                  <a:cubicBezTo>
                    <a:pt x="252" y="182"/>
                    <a:pt x="251" y="184"/>
                    <a:pt x="249" y="186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12A5D525-E854-526C-A77D-A45ADE1641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1" y="2372"/>
              <a:ext cx="649" cy="453"/>
            </a:xfrm>
            <a:custGeom>
              <a:avLst/>
              <a:gdLst>
                <a:gd name="T0" fmla="*/ 492 w 498"/>
                <a:gd name="T1" fmla="*/ 84 h 348"/>
                <a:gd name="T2" fmla="*/ 441 w 498"/>
                <a:gd name="T3" fmla="*/ 67 h 348"/>
                <a:gd name="T4" fmla="*/ 437 w 498"/>
                <a:gd name="T5" fmla="*/ 66 h 348"/>
                <a:gd name="T6" fmla="*/ 449 w 498"/>
                <a:gd name="T7" fmla="*/ 49 h 348"/>
                <a:gd name="T8" fmla="*/ 448 w 498"/>
                <a:gd name="T9" fmla="*/ 12 h 348"/>
                <a:gd name="T10" fmla="*/ 417 w 498"/>
                <a:gd name="T11" fmla="*/ 1 h 348"/>
                <a:gd name="T12" fmla="*/ 373 w 498"/>
                <a:gd name="T13" fmla="*/ 17 h 348"/>
                <a:gd name="T14" fmla="*/ 248 w 498"/>
                <a:gd name="T15" fmla="*/ 138 h 348"/>
                <a:gd name="T16" fmla="*/ 223 w 498"/>
                <a:gd name="T17" fmla="*/ 153 h 348"/>
                <a:gd name="T18" fmla="*/ 50 w 498"/>
                <a:gd name="T19" fmla="*/ 204 h 348"/>
                <a:gd name="T20" fmla="*/ 12 w 498"/>
                <a:gd name="T21" fmla="*/ 240 h 348"/>
                <a:gd name="T22" fmla="*/ 26 w 498"/>
                <a:gd name="T23" fmla="*/ 280 h 348"/>
                <a:gd name="T24" fmla="*/ 63 w 498"/>
                <a:gd name="T25" fmla="*/ 282 h 348"/>
                <a:gd name="T26" fmla="*/ 52 w 498"/>
                <a:gd name="T27" fmla="*/ 299 h 348"/>
                <a:gd name="T28" fmla="*/ 51 w 498"/>
                <a:gd name="T29" fmla="*/ 334 h 348"/>
                <a:gd name="T30" fmla="*/ 81 w 498"/>
                <a:gd name="T31" fmla="*/ 347 h 348"/>
                <a:gd name="T32" fmla="*/ 126 w 498"/>
                <a:gd name="T33" fmla="*/ 332 h 348"/>
                <a:gd name="T34" fmla="*/ 234 w 498"/>
                <a:gd name="T35" fmla="*/ 234 h 348"/>
                <a:gd name="T36" fmla="*/ 313 w 498"/>
                <a:gd name="T37" fmla="*/ 190 h 348"/>
                <a:gd name="T38" fmla="*/ 468 w 498"/>
                <a:gd name="T39" fmla="*/ 133 h 348"/>
                <a:gd name="T40" fmla="*/ 492 w 498"/>
                <a:gd name="T41" fmla="*/ 84 h 348"/>
                <a:gd name="T42" fmla="*/ 146 w 498"/>
                <a:gd name="T43" fmla="*/ 237 h 348"/>
                <a:gd name="T44" fmla="*/ 144 w 498"/>
                <a:gd name="T45" fmla="*/ 232 h 348"/>
                <a:gd name="T46" fmla="*/ 208 w 498"/>
                <a:gd name="T47" fmla="*/ 194 h 348"/>
                <a:gd name="T48" fmla="*/ 211 w 498"/>
                <a:gd name="T49" fmla="*/ 200 h 348"/>
                <a:gd name="T50" fmla="*/ 146 w 498"/>
                <a:gd name="T51" fmla="*/ 237 h 348"/>
                <a:gd name="T52" fmla="*/ 289 w 498"/>
                <a:gd name="T53" fmla="*/ 155 h 348"/>
                <a:gd name="T54" fmla="*/ 286 w 498"/>
                <a:gd name="T55" fmla="*/ 150 h 348"/>
                <a:gd name="T56" fmla="*/ 355 w 498"/>
                <a:gd name="T57" fmla="*/ 111 h 348"/>
                <a:gd name="T58" fmla="*/ 357 w 498"/>
                <a:gd name="T59" fmla="*/ 116 h 348"/>
                <a:gd name="T60" fmla="*/ 289 w 498"/>
                <a:gd name="T61" fmla="*/ 15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8" h="348">
                  <a:moveTo>
                    <a:pt x="492" y="84"/>
                  </a:moveTo>
                  <a:cubicBezTo>
                    <a:pt x="485" y="68"/>
                    <a:pt x="470" y="63"/>
                    <a:pt x="441" y="67"/>
                  </a:cubicBezTo>
                  <a:cubicBezTo>
                    <a:pt x="440" y="67"/>
                    <a:pt x="439" y="67"/>
                    <a:pt x="437" y="66"/>
                  </a:cubicBezTo>
                  <a:cubicBezTo>
                    <a:pt x="441" y="60"/>
                    <a:pt x="447" y="55"/>
                    <a:pt x="449" y="49"/>
                  </a:cubicBezTo>
                  <a:cubicBezTo>
                    <a:pt x="451" y="36"/>
                    <a:pt x="454" y="21"/>
                    <a:pt x="448" y="12"/>
                  </a:cubicBezTo>
                  <a:cubicBezTo>
                    <a:pt x="444" y="4"/>
                    <a:pt x="428" y="0"/>
                    <a:pt x="417" y="1"/>
                  </a:cubicBezTo>
                  <a:cubicBezTo>
                    <a:pt x="402" y="3"/>
                    <a:pt x="387" y="9"/>
                    <a:pt x="373" y="17"/>
                  </a:cubicBezTo>
                  <a:cubicBezTo>
                    <a:pt x="321" y="47"/>
                    <a:pt x="280" y="88"/>
                    <a:pt x="248" y="138"/>
                  </a:cubicBezTo>
                  <a:cubicBezTo>
                    <a:pt x="242" y="148"/>
                    <a:pt x="236" y="153"/>
                    <a:pt x="223" y="153"/>
                  </a:cubicBezTo>
                  <a:cubicBezTo>
                    <a:pt x="162" y="156"/>
                    <a:pt x="103" y="171"/>
                    <a:pt x="50" y="204"/>
                  </a:cubicBezTo>
                  <a:cubicBezTo>
                    <a:pt x="36" y="213"/>
                    <a:pt x="22" y="226"/>
                    <a:pt x="12" y="240"/>
                  </a:cubicBezTo>
                  <a:cubicBezTo>
                    <a:pt x="0" y="256"/>
                    <a:pt x="8" y="274"/>
                    <a:pt x="26" y="280"/>
                  </a:cubicBezTo>
                  <a:cubicBezTo>
                    <a:pt x="38" y="283"/>
                    <a:pt x="51" y="282"/>
                    <a:pt x="63" y="282"/>
                  </a:cubicBezTo>
                  <a:cubicBezTo>
                    <a:pt x="60" y="287"/>
                    <a:pt x="53" y="292"/>
                    <a:pt x="52" y="299"/>
                  </a:cubicBezTo>
                  <a:cubicBezTo>
                    <a:pt x="50" y="310"/>
                    <a:pt x="46" y="325"/>
                    <a:pt x="51" y="334"/>
                  </a:cubicBezTo>
                  <a:cubicBezTo>
                    <a:pt x="55" y="342"/>
                    <a:pt x="71" y="348"/>
                    <a:pt x="81" y="347"/>
                  </a:cubicBezTo>
                  <a:cubicBezTo>
                    <a:pt x="96" y="345"/>
                    <a:pt x="112" y="339"/>
                    <a:pt x="126" y="332"/>
                  </a:cubicBezTo>
                  <a:cubicBezTo>
                    <a:pt x="169" y="308"/>
                    <a:pt x="208" y="276"/>
                    <a:pt x="234" y="234"/>
                  </a:cubicBezTo>
                  <a:cubicBezTo>
                    <a:pt x="254" y="202"/>
                    <a:pt x="278" y="194"/>
                    <a:pt x="313" y="190"/>
                  </a:cubicBezTo>
                  <a:cubicBezTo>
                    <a:pt x="369" y="185"/>
                    <a:pt x="422" y="166"/>
                    <a:pt x="468" y="133"/>
                  </a:cubicBezTo>
                  <a:cubicBezTo>
                    <a:pt x="490" y="117"/>
                    <a:pt x="498" y="98"/>
                    <a:pt x="492" y="84"/>
                  </a:cubicBezTo>
                  <a:close/>
                  <a:moveTo>
                    <a:pt x="146" y="237"/>
                  </a:moveTo>
                  <a:cubicBezTo>
                    <a:pt x="145" y="235"/>
                    <a:pt x="145" y="233"/>
                    <a:pt x="144" y="232"/>
                  </a:cubicBezTo>
                  <a:cubicBezTo>
                    <a:pt x="165" y="219"/>
                    <a:pt x="186" y="207"/>
                    <a:pt x="208" y="194"/>
                  </a:cubicBezTo>
                  <a:cubicBezTo>
                    <a:pt x="209" y="196"/>
                    <a:pt x="210" y="198"/>
                    <a:pt x="211" y="200"/>
                  </a:cubicBezTo>
                  <a:cubicBezTo>
                    <a:pt x="189" y="212"/>
                    <a:pt x="168" y="224"/>
                    <a:pt x="146" y="237"/>
                  </a:cubicBezTo>
                  <a:close/>
                  <a:moveTo>
                    <a:pt x="289" y="155"/>
                  </a:moveTo>
                  <a:cubicBezTo>
                    <a:pt x="288" y="154"/>
                    <a:pt x="287" y="152"/>
                    <a:pt x="286" y="150"/>
                  </a:cubicBezTo>
                  <a:cubicBezTo>
                    <a:pt x="309" y="137"/>
                    <a:pt x="332" y="124"/>
                    <a:pt x="355" y="111"/>
                  </a:cubicBezTo>
                  <a:cubicBezTo>
                    <a:pt x="356" y="112"/>
                    <a:pt x="356" y="114"/>
                    <a:pt x="357" y="116"/>
                  </a:cubicBezTo>
                  <a:cubicBezTo>
                    <a:pt x="335" y="129"/>
                    <a:pt x="312" y="142"/>
                    <a:pt x="289" y="155"/>
                  </a:cubicBezTo>
                  <a:close/>
                </a:path>
              </a:pathLst>
            </a:custGeom>
            <a:solidFill>
              <a:srgbClr val="49B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COLOR-A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D2D9"/>
      </a:accent1>
      <a:accent2>
        <a:srgbClr val="0DD2D9"/>
      </a:accent2>
      <a:accent3>
        <a:srgbClr val="0DD2D9"/>
      </a:accent3>
      <a:accent4>
        <a:srgbClr val="0DD2D9"/>
      </a:accent4>
      <a:accent5>
        <a:srgbClr val="0DD2D9"/>
      </a:accent5>
      <a:accent6>
        <a:srgbClr val="0DD2D9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D2D9"/>
      </a:accent1>
      <a:accent2>
        <a:srgbClr val="0DD2D9"/>
      </a:accent2>
      <a:accent3>
        <a:srgbClr val="0DD2D9"/>
      </a:accent3>
      <a:accent4>
        <a:srgbClr val="0DD2D9"/>
      </a:accent4>
      <a:accent5>
        <a:srgbClr val="0DD2D9"/>
      </a:accent5>
      <a:accent6>
        <a:srgbClr val="0DD2D9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DD2D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D2D9"/>
      </a:accent1>
      <a:accent2>
        <a:srgbClr val="0DD2D9"/>
      </a:accent2>
      <a:accent3>
        <a:srgbClr val="0DD2D9"/>
      </a:accent3>
      <a:accent4>
        <a:srgbClr val="0DD2D9"/>
      </a:accent4>
      <a:accent5>
        <a:srgbClr val="0DD2D9"/>
      </a:accent5>
      <a:accent6>
        <a:srgbClr val="0DD2D9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DD2D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4482</Words>
  <Application>Microsoft Office PowerPoint</Application>
  <PresentationFormat>On-screen Show (16:9)</PresentationFormat>
  <Paragraphs>450</Paragraphs>
  <Slides>49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49</vt:i4>
      </vt:variant>
    </vt:vector>
  </HeadingPairs>
  <TitlesOfParts>
    <vt:vector size="64" baseType="lpstr">
      <vt:lpstr>맑은 고딕</vt:lpstr>
      <vt:lpstr>Amatic SC</vt:lpstr>
      <vt:lpstr>Arial</vt:lpstr>
      <vt:lpstr>Arial (Títulos)</vt:lpstr>
      <vt:lpstr>Calibri</vt:lpstr>
      <vt:lpstr>DM Sans</vt:lpstr>
      <vt:lpstr>Lato</vt:lpstr>
      <vt:lpstr>Lato Black</vt:lpstr>
      <vt:lpstr>Open Sans Light</vt:lpstr>
      <vt:lpstr>Roboto Medium</vt:lpstr>
      <vt:lpstr>Source Sans Pro</vt:lpstr>
      <vt:lpstr>Wingdings</vt:lpstr>
      <vt:lpstr>Cover and End Slide Master</vt:lpstr>
      <vt:lpstr>Contents Slide Master</vt:lpstr>
      <vt:lpstr>Section Break Slide Master</vt:lpstr>
      <vt:lpstr>PowerPoint Presentation</vt:lpstr>
      <vt:lpstr>شکستن بخش</vt:lpstr>
      <vt:lpstr>طرح دستور کار</vt:lpstr>
      <vt:lpstr>خوش آمدی!!</vt:lpstr>
      <vt:lpstr>PowerPoint Presentation</vt:lpstr>
      <vt:lpstr>چیدمان تیم ما</vt:lpstr>
      <vt:lpstr>PowerPoint Presentation</vt:lpstr>
      <vt:lpstr>خدمات ما</vt:lpstr>
      <vt:lpstr>PowerPoint Presentation</vt:lpstr>
      <vt:lpstr>الگوها</vt:lpstr>
      <vt:lpstr>الگوها</vt:lpstr>
      <vt:lpstr>الگوها</vt:lpstr>
      <vt:lpstr>الگوها</vt:lpstr>
      <vt:lpstr>طرح بندی خط زمانی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تصویر و محتوا</vt:lpstr>
      <vt:lpstr>PowerPoint Presentation</vt:lpstr>
      <vt:lpstr>PowerPoint Presentation</vt:lpstr>
      <vt:lpstr>PowerPoint Presentation</vt:lpstr>
      <vt:lpstr>PowerPoint Presentation</vt:lpstr>
      <vt:lpstr>طرح اینفوگرافیک</vt:lpstr>
      <vt:lpstr>PowerPoint Presentation</vt:lpstr>
      <vt:lpstr>PowerPoint Presentation</vt:lpstr>
      <vt:lpstr>PowerPoint Presentation</vt:lpstr>
      <vt:lpstr>PowerPoint Presentation</vt:lpstr>
      <vt:lpstr>تصویر و محتوا</vt:lpstr>
      <vt:lpstr>طرح اینفوگرافیک</vt:lpstr>
      <vt:lpstr>اینفوگرافیک نقشه جهان</vt:lpstr>
      <vt:lpstr>طرح بندی ستون ها</vt:lpstr>
      <vt:lpstr>طرح بندی ستون ها</vt:lpstr>
      <vt:lpstr>با تشکر از شما دوستان عزیز ... 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2024-02-02T22:18:43Z</dcterms:created>
  <dcterms:modified xsi:type="dcterms:W3CDTF">2024-02-06T14:32:29Z</dcterms:modified>
  <cp:category/>
</cp:coreProperties>
</file>