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9"/>
  </p:notesMasterIdLst>
  <p:sldIdLst>
    <p:sldId id="256" r:id="rId2"/>
    <p:sldId id="260" r:id="rId3"/>
    <p:sldId id="263" r:id="rId4"/>
    <p:sldId id="267" r:id="rId5"/>
    <p:sldId id="271" r:id="rId6"/>
    <p:sldId id="276" r:id="rId7"/>
    <p:sldId id="281" r:id="rId8"/>
  </p:sldIdLst>
  <p:sldSz cx="18288000" cy="10287000"/>
  <p:notesSz cx="6858000" cy="9144000"/>
  <p:embeddedFontLst>
    <p:embeddedFont>
      <p:font typeface="Arial" panose="020B0604020202020204" pitchFamily="34" charset="0"/>
      <p:regular r:id="rId10"/>
    </p:embeddedFont>
    <p:embeddedFont>
      <p:font typeface="Arimo" panose="020B0604020202020204" charset="0"/>
      <p:regular r:id="rId11"/>
    </p:embeddedFont>
    <p:embeddedFont>
      <p:font typeface="Arimo Bold" panose="020B0604020202020204" charset="0"/>
      <p:regular r:id="rId12"/>
    </p:embeddedFont>
    <p:embeddedFont>
      <p:font typeface="Arimo Bold Italics" panose="020B0604020202020204" charset="0"/>
      <p:regular r:id="rId13"/>
    </p:embeddedFont>
    <p:embeddedFont>
      <p:font typeface="Calibri" panose="020F0502020204030204" pitchFamily="34" charset="0"/>
      <p:regular r:id="rId14"/>
      <p:bold r:id="rId15"/>
      <p:italic r:id="rId16"/>
      <p:boldItalic r:id="rId17"/>
    </p:embeddedFont>
    <p:embeddedFont>
      <p:font typeface="Open Sans" panose="020B0606030504020204" pitchFamily="34" charset="0"/>
      <p:regular r:id="rId18"/>
      <p:bold r:id="rId19"/>
      <p:italic r:id="rId20"/>
      <p:boldItalic r:id="rId21"/>
    </p:embeddedFont>
    <p:embeddedFont>
      <p:font typeface="Open Sans Bold" panose="020B0806030504020204" charset="0"/>
      <p:regular r:id="rId22"/>
    </p:embeddedFont>
    <p:embeddedFont>
      <p:font typeface="Open Sans Italics"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844" autoAdjust="0"/>
  </p:normalViewPr>
  <p:slideViewPr>
    <p:cSldViewPr>
      <p:cViewPr varScale="1">
        <p:scale>
          <a:sx n="42" d="100"/>
          <a:sy n="42" d="100"/>
        </p:scale>
        <p:origin x="91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8.png"/><Relationship Id="rId7" Type="http://schemas.openxmlformats.org/officeDocument/2006/relationships/image" Target="../media/image23.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jpeg"/><Relationship Id="rId12" Type="http://schemas.openxmlformats.org/officeDocument/2006/relationships/image" Target="../media/image48.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47.png"/><Relationship Id="rId5" Type="http://schemas.openxmlformats.org/officeDocument/2006/relationships/image" Target="../media/image43.png"/><Relationship Id="rId10" Type="http://schemas.openxmlformats.org/officeDocument/2006/relationships/image" Target="../media/image31.svg"/><Relationship Id="rId4" Type="http://schemas.openxmlformats.org/officeDocument/2006/relationships/image" Target="../media/image42.sv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9.png"/><Relationship Id="rId18" Type="http://schemas.openxmlformats.org/officeDocument/2006/relationships/image" Target="../media/image64.svg"/><Relationship Id="rId3" Type="http://schemas.openxmlformats.org/officeDocument/2006/relationships/image" Target="../media/image50.svg"/><Relationship Id="rId21" Type="http://schemas.openxmlformats.org/officeDocument/2006/relationships/image" Target="../media/image67.png"/><Relationship Id="rId7" Type="http://schemas.openxmlformats.org/officeDocument/2006/relationships/image" Target="../media/image54.svg"/><Relationship Id="rId12" Type="http://schemas.openxmlformats.org/officeDocument/2006/relationships/image" Target="../media/image58.svg"/><Relationship Id="rId17" Type="http://schemas.openxmlformats.org/officeDocument/2006/relationships/image" Target="../media/image63.png"/><Relationship Id="rId2" Type="http://schemas.openxmlformats.org/officeDocument/2006/relationships/image" Target="../media/image49.png"/><Relationship Id="rId16" Type="http://schemas.openxmlformats.org/officeDocument/2006/relationships/image" Target="../media/image62.svg"/><Relationship Id="rId20" Type="http://schemas.openxmlformats.org/officeDocument/2006/relationships/image" Target="../media/image66.sv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7.png"/><Relationship Id="rId24" Type="http://schemas.openxmlformats.org/officeDocument/2006/relationships/image" Target="../media/image70.svg"/><Relationship Id="rId5" Type="http://schemas.openxmlformats.org/officeDocument/2006/relationships/image" Target="../media/image52.svg"/><Relationship Id="rId15" Type="http://schemas.openxmlformats.org/officeDocument/2006/relationships/image" Target="../media/image61.png"/><Relationship Id="rId23" Type="http://schemas.openxmlformats.org/officeDocument/2006/relationships/image" Target="../media/image69.png"/><Relationship Id="rId10" Type="http://schemas.openxmlformats.org/officeDocument/2006/relationships/image" Target="../media/image56.svg"/><Relationship Id="rId19" Type="http://schemas.openxmlformats.org/officeDocument/2006/relationships/image" Target="../media/image65.png"/><Relationship Id="rId4" Type="http://schemas.openxmlformats.org/officeDocument/2006/relationships/image" Target="../media/image51.png"/><Relationship Id="rId9" Type="http://schemas.openxmlformats.org/officeDocument/2006/relationships/image" Target="../media/image55.png"/><Relationship Id="rId14" Type="http://schemas.openxmlformats.org/officeDocument/2006/relationships/image" Target="../media/image60.svg"/><Relationship Id="rId22" Type="http://schemas.openxmlformats.org/officeDocument/2006/relationships/image" Target="../media/image6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4">
            <a:extLst>
              <a:ext uri="{FF2B5EF4-FFF2-40B4-BE49-F238E27FC236}">
                <a16:creationId xmlns:a16="http://schemas.microsoft.com/office/drawing/2014/main" id="{6998AAE9-B7C4-1991-C80A-619AB4DEA5E6}"/>
              </a:ext>
            </a:extLst>
          </p:cNvPr>
          <p:cNvSpPr/>
          <p:nvPr/>
        </p:nvSpPr>
        <p:spPr>
          <a:xfrm>
            <a:off x="130680" y="9705420"/>
            <a:ext cx="644220" cy="644760"/>
          </a:xfrm>
          <a:custGeom>
            <a:avLst/>
            <a:gdLst/>
            <a:ahLst/>
            <a:cxnLst/>
            <a:rect l="l" t="t" r="r" b="b"/>
            <a:pathLst>
              <a:path w="644220" h="644760">
                <a:moveTo>
                  <a:pt x="0" y="0"/>
                </a:moveTo>
                <a:lnTo>
                  <a:pt x="644220" y="0"/>
                </a:lnTo>
                <a:lnTo>
                  <a:pt x="644220" y="644760"/>
                </a:lnTo>
                <a:lnTo>
                  <a:pt x="0" y="6447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7" name="Freeform 5">
            <a:extLst>
              <a:ext uri="{FF2B5EF4-FFF2-40B4-BE49-F238E27FC236}">
                <a16:creationId xmlns:a16="http://schemas.microsoft.com/office/drawing/2014/main" id="{D221270F-FE34-9AC9-6A9B-7C34F8C7A8F0}"/>
              </a:ext>
            </a:extLst>
          </p:cNvPr>
          <p:cNvSpPr/>
          <p:nvPr/>
        </p:nvSpPr>
        <p:spPr>
          <a:xfrm>
            <a:off x="-1080" y="0"/>
            <a:ext cx="2694870" cy="3276720"/>
          </a:xfrm>
          <a:custGeom>
            <a:avLst/>
            <a:gdLst/>
            <a:ahLst/>
            <a:cxnLst/>
            <a:rect l="l" t="t" r="r" b="b"/>
            <a:pathLst>
              <a:path w="2694870" h="3276720">
                <a:moveTo>
                  <a:pt x="0" y="0"/>
                </a:moveTo>
                <a:lnTo>
                  <a:pt x="2694870" y="0"/>
                </a:lnTo>
                <a:lnTo>
                  <a:pt x="2694870" y="3276720"/>
                </a:lnTo>
                <a:lnTo>
                  <a:pt x="0" y="32767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0" name="TextBox 9">
            <a:extLst>
              <a:ext uri="{FF2B5EF4-FFF2-40B4-BE49-F238E27FC236}">
                <a16:creationId xmlns:a16="http://schemas.microsoft.com/office/drawing/2014/main" id="{6D562F0F-EA82-8773-1C4D-5B877C2E0FA3}"/>
              </a:ext>
            </a:extLst>
          </p:cNvPr>
          <p:cNvSpPr txBox="1"/>
          <p:nvPr/>
        </p:nvSpPr>
        <p:spPr>
          <a:xfrm>
            <a:off x="3334680" y="3222540"/>
            <a:ext cx="4376880" cy="3338100"/>
          </a:xfrm>
          <a:prstGeom prst="rect">
            <a:avLst/>
          </a:prstGeom>
        </p:spPr>
        <p:txBody>
          <a:bodyPr lIns="0" tIns="0" rIns="0" bIns="0" rtlCol="0" anchor="t">
            <a:spAutoFit/>
          </a:bodyPr>
          <a:lstStyle/>
          <a:p>
            <a:pPr algn="l">
              <a:lnSpc>
                <a:spcPts val="12960"/>
              </a:lnSpc>
            </a:pPr>
            <a:r>
              <a:rPr lang="en-US" sz="10800" spc="-431" dirty="0">
                <a:solidFill>
                  <a:srgbClr val="FFFFFF"/>
                </a:solidFill>
                <a:latin typeface="Open Sans Bold"/>
                <a:cs typeface="B Nazanin" panose="00000700000000000000" pitchFamily="2" charset="-78"/>
              </a:rPr>
              <a:t>DAY OF</a:t>
            </a:r>
          </a:p>
        </p:txBody>
      </p:sp>
      <p:sp>
        <p:nvSpPr>
          <p:cNvPr id="42" name="TextBox 11">
            <a:extLst>
              <a:ext uri="{FF2B5EF4-FFF2-40B4-BE49-F238E27FC236}">
                <a16:creationId xmlns:a16="http://schemas.microsoft.com/office/drawing/2014/main" id="{5F67F5CF-161D-646C-FBD9-CD2F8CCEC357}"/>
              </a:ext>
            </a:extLst>
          </p:cNvPr>
          <p:cNvSpPr txBox="1"/>
          <p:nvPr/>
        </p:nvSpPr>
        <p:spPr>
          <a:xfrm>
            <a:off x="2408040" y="8539380"/>
            <a:ext cx="6304680" cy="348172"/>
          </a:xfrm>
          <a:prstGeom prst="rect">
            <a:avLst/>
          </a:prstGeom>
        </p:spPr>
        <p:txBody>
          <a:bodyPr lIns="0" tIns="0" rIns="0" bIns="0" rtlCol="0" anchor="t">
            <a:spAutoFit/>
          </a:bodyPr>
          <a:lstStyle/>
          <a:p>
            <a:pPr algn="ctr">
              <a:lnSpc>
                <a:spcPts val="2520"/>
              </a:lnSpc>
            </a:pPr>
            <a:r>
              <a:rPr lang="fa-IR" sz="2800" spc="-85" dirty="0">
                <a:solidFill>
                  <a:srgbClr val="262626"/>
                </a:solidFill>
                <a:latin typeface="Open Sans"/>
                <a:cs typeface="B Nazanin" panose="00000700000000000000" pitchFamily="2" charset="-78"/>
              </a:rPr>
              <a:t>عنوان فرعی ارائه خود را وارد کنید</a:t>
            </a:r>
            <a:endParaRPr lang="en-US" sz="2800" spc="-85" dirty="0">
              <a:solidFill>
                <a:srgbClr val="262626"/>
              </a:solidFill>
              <a:latin typeface="Open Sans"/>
              <a:cs typeface="B Nazanin" panose="00000700000000000000" pitchFamily="2" charset="-78"/>
            </a:endParaRPr>
          </a:p>
        </p:txBody>
      </p:sp>
      <p:sp>
        <p:nvSpPr>
          <p:cNvPr id="43" name="TextBox 12">
            <a:extLst>
              <a:ext uri="{FF2B5EF4-FFF2-40B4-BE49-F238E27FC236}">
                <a16:creationId xmlns:a16="http://schemas.microsoft.com/office/drawing/2014/main" id="{C1D666B6-5CEE-6188-46A3-E193B33DE2C9}"/>
              </a:ext>
            </a:extLst>
          </p:cNvPr>
          <p:cNvSpPr txBox="1"/>
          <p:nvPr/>
        </p:nvSpPr>
        <p:spPr>
          <a:xfrm>
            <a:off x="3533130" y="8995320"/>
            <a:ext cx="3979980" cy="264175"/>
          </a:xfrm>
          <a:prstGeom prst="rect">
            <a:avLst/>
          </a:prstGeom>
        </p:spPr>
        <p:txBody>
          <a:bodyPr lIns="0" tIns="0" rIns="0" bIns="0" rtlCol="0" anchor="t">
            <a:spAutoFit/>
          </a:bodyPr>
          <a:lstStyle/>
          <a:p>
            <a:pPr algn="ctr">
              <a:lnSpc>
                <a:spcPts val="2160"/>
              </a:lnSpc>
            </a:pPr>
            <a:r>
              <a:rPr lang="en-US" sz="1800" spc="898" dirty="0">
                <a:solidFill>
                  <a:srgbClr val="262626"/>
                </a:solidFill>
                <a:latin typeface="Arial"/>
                <a:cs typeface="B Nazanin" panose="00000700000000000000" pitchFamily="2" charset="-78"/>
              </a:rPr>
              <a:t>20begir.com</a:t>
            </a:r>
          </a:p>
        </p:txBody>
      </p:sp>
      <p:sp>
        <p:nvSpPr>
          <p:cNvPr id="44" name="Freeform 13">
            <a:extLst>
              <a:ext uri="{FF2B5EF4-FFF2-40B4-BE49-F238E27FC236}">
                <a16:creationId xmlns:a16="http://schemas.microsoft.com/office/drawing/2014/main" id="{CC559366-51C2-FA42-A08A-05619581F4C5}"/>
              </a:ext>
            </a:extLst>
          </p:cNvPr>
          <p:cNvSpPr/>
          <p:nvPr/>
        </p:nvSpPr>
        <p:spPr>
          <a:xfrm>
            <a:off x="4041360" y="9382500"/>
            <a:ext cx="2902500" cy="417960"/>
          </a:xfrm>
          <a:custGeom>
            <a:avLst/>
            <a:gdLst/>
            <a:ahLst/>
            <a:cxnLst/>
            <a:rect l="l" t="t" r="r" b="b"/>
            <a:pathLst>
              <a:path w="2902500" h="417960">
                <a:moveTo>
                  <a:pt x="0" y="0"/>
                </a:moveTo>
                <a:lnTo>
                  <a:pt x="2902500" y="0"/>
                </a:lnTo>
                <a:lnTo>
                  <a:pt x="2902500" y="417960"/>
                </a:lnTo>
                <a:lnTo>
                  <a:pt x="0" y="4179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45" name="TextBox 15">
            <a:extLst>
              <a:ext uri="{FF2B5EF4-FFF2-40B4-BE49-F238E27FC236}">
                <a16:creationId xmlns:a16="http://schemas.microsoft.com/office/drawing/2014/main" id="{5C991839-C49F-C850-E593-D31F60E666DA}"/>
              </a:ext>
            </a:extLst>
          </p:cNvPr>
          <p:cNvSpPr txBox="1"/>
          <p:nvPr/>
        </p:nvSpPr>
        <p:spPr>
          <a:xfrm>
            <a:off x="4727880" y="5721120"/>
            <a:ext cx="1682280" cy="1013098"/>
          </a:xfrm>
          <a:prstGeom prst="rect">
            <a:avLst/>
          </a:prstGeom>
        </p:spPr>
        <p:txBody>
          <a:bodyPr lIns="0" tIns="0" rIns="0" bIns="0" rtlCol="0" anchor="t">
            <a:spAutoFit/>
          </a:bodyPr>
          <a:lstStyle/>
          <a:p>
            <a:pPr algn="l">
              <a:lnSpc>
                <a:spcPts val="7920"/>
              </a:lnSpc>
            </a:pPr>
            <a:r>
              <a:rPr lang="en-US" sz="6600" spc="-264">
                <a:solidFill>
                  <a:srgbClr val="FFFFFF"/>
                </a:solidFill>
                <a:latin typeface="Open Sans Bold"/>
                <a:cs typeface="B Nazanin" panose="00000700000000000000" pitchFamily="2" charset="-78"/>
              </a:rPr>
              <a:t>THE</a:t>
            </a:r>
          </a:p>
        </p:txBody>
      </p:sp>
      <p:pic>
        <p:nvPicPr>
          <p:cNvPr id="46" name="Picture 45">
            <a:extLst>
              <a:ext uri="{FF2B5EF4-FFF2-40B4-BE49-F238E27FC236}">
                <a16:creationId xmlns:a16="http://schemas.microsoft.com/office/drawing/2014/main" id="{4A0CC948-276B-CD34-7F43-745F227D29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641417">
            <a:off x="-2944150" y="1873746"/>
            <a:ext cx="11275880" cy="7517253"/>
          </a:xfrm>
          <a:prstGeom prst="rect">
            <a:avLst/>
          </a:prstGeom>
        </p:spPr>
      </p:pic>
      <p:sp>
        <p:nvSpPr>
          <p:cNvPr id="47" name="Freeform 2">
            <a:extLst>
              <a:ext uri="{FF2B5EF4-FFF2-40B4-BE49-F238E27FC236}">
                <a16:creationId xmlns:a16="http://schemas.microsoft.com/office/drawing/2014/main" id="{5110F656-3190-3156-736B-7606961E2AF0}"/>
              </a:ext>
            </a:extLst>
          </p:cNvPr>
          <p:cNvSpPr/>
          <p:nvPr/>
        </p:nvSpPr>
        <p:spPr>
          <a:xfrm>
            <a:off x="8080542" y="0"/>
            <a:ext cx="10229760" cy="10289160"/>
          </a:xfrm>
          <a:custGeom>
            <a:avLst/>
            <a:gdLst/>
            <a:ahLst/>
            <a:cxnLst/>
            <a:rect l="l" t="t" r="r" b="b"/>
            <a:pathLst>
              <a:path w="10229760" h="10289160">
                <a:moveTo>
                  <a:pt x="0" y="0"/>
                </a:moveTo>
                <a:lnTo>
                  <a:pt x="10229760" y="0"/>
                </a:lnTo>
                <a:lnTo>
                  <a:pt x="10229760" y="10289160"/>
                </a:lnTo>
                <a:lnTo>
                  <a:pt x="0" y="10289160"/>
                </a:lnTo>
                <a:lnTo>
                  <a:pt x="0" y="0"/>
                </a:lnTo>
                <a:close/>
              </a:path>
            </a:pathLst>
          </a:custGeom>
          <a:blipFill>
            <a:blip r:embed="rId10"/>
            <a:stretch>
              <a:fillRect l="-24806" r="-26064"/>
            </a:stretch>
          </a:blipFill>
        </p:spPr>
      </p:sp>
      <p:sp>
        <p:nvSpPr>
          <p:cNvPr id="48" name="Freeform 3">
            <a:extLst>
              <a:ext uri="{FF2B5EF4-FFF2-40B4-BE49-F238E27FC236}">
                <a16:creationId xmlns:a16="http://schemas.microsoft.com/office/drawing/2014/main" id="{1AB14730-88F3-51F3-54A5-620048ADF218}"/>
              </a:ext>
            </a:extLst>
          </p:cNvPr>
          <p:cNvSpPr/>
          <p:nvPr/>
        </p:nvSpPr>
        <p:spPr>
          <a:xfrm>
            <a:off x="935280" y="9996480"/>
            <a:ext cx="9541260" cy="68580"/>
          </a:xfrm>
          <a:custGeom>
            <a:avLst/>
            <a:gdLst/>
            <a:ahLst/>
            <a:cxnLst/>
            <a:rect l="l" t="t" r="r" b="b"/>
            <a:pathLst>
              <a:path w="9541260" h="68580">
                <a:moveTo>
                  <a:pt x="0" y="0"/>
                </a:moveTo>
                <a:lnTo>
                  <a:pt x="9541260" y="0"/>
                </a:lnTo>
                <a:lnTo>
                  <a:pt x="9541260" y="68580"/>
                </a:lnTo>
                <a:lnTo>
                  <a:pt x="0" y="685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49" name="TextBox 10">
            <a:extLst>
              <a:ext uri="{FF2B5EF4-FFF2-40B4-BE49-F238E27FC236}">
                <a16:creationId xmlns:a16="http://schemas.microsoft.com/office/drawing/2014/main" id="{0F98FDAE-4BBE-8363-D81A-4A4FDDA4577D}"/>
              </a:ext>
            </a:extLst>
          </p:cNvPr>
          <p:cNvSpPr txBox="1"/>
          <p:nvPr/>
        </p:nvSpPr>
        <p:spPr>
          <a:xfrm>
            <a:off x="2582280" y="4413749"/>
            <a:ext cx="6561720" cy="1615827"/>
          </a:xfrm>
          <a:prstGeom prst="rect">
            <a:avLst/>
          </a:prstGeom>
        </p:spPr>
        <p:txBody>
          <a:bodyPr lIns="0" tIns="0" rIns="0" bIns="0" rtlCol="0" anchor="t">
            <a:spAutoFit/>
          </a:bodyPr>
          <a:lstStyle/>
          <a:p>
            <a:pPr algn="l">
              <a:lnSpc>
                <a:spcPts val="12000"/>
              </a:lnSpc>
            </a:pPr>
            <a:r>
              <a:rPr lang="fa-IR" sz="12000" spc="-399" dirty="0">
                <a:solidFill>
                  <a:srgbClr val="FF0012"/>
                </a:solidFill>
                <a:latin typeface="Open Sans Bold"/>
                <a:cs typeface="B Nazanin" panose="00000700000000000000" pitchFamily="2" charset="-78"/>
              </a:rPr>
              <a:t>هلال احمر</a:t>
            </a:r>
            <a:endParaRPr lang="en-US" sz="12000" spc="-399" dirty="0">
              <a:solidFill>
                <a:srgbClr val="FF0012"/>
              </a:solidFill>
              <a:latin typeface="Open Sans Bold"/>
              <a:cs typeface="B Nazanin" panose="00000700000000000000" pitchFamily="2" charset="-78"/>
            </a:endParaRPr>
          </a:p>
        </p:txBody>
      </p:sp>
      <p:sp>
        <p:nvSpPr>
          <p:cNvPr id="50" name="Freeform 6">
            <a:extLst>
              <a:ext uri="{FF2B5EF4-FFF2-40B4-BE49-F238E27FC236}">
                <a16:creationId xmlns:a16="http://schemas.microsoft.com/office/drawing/2014/main" id="{66489CBC-F77A-E4BB-B459-A8121E81CD6B}"/>
              </a:ext>
            </a:extLst>
          </p:cNvPr>
          <p:cNvSpPr/>
          <p:nvPr/>
        </p:nvSpPr>
        <p:spPr>
          <a:xfrm>
            <a:off x="4727880" y="937853"/>
            <a:ext cx="1226092" cy="1224347"/>
          </a:xfrm>
          <a:custGeom>
            <a:avLst/>
            <a:gdLst/>
            <a:ahLst/>
            <a:cxnLst/>
            <a:rect l="l" t="t" r="r" b="b"/>
            <a:pathLst>
              <a:path w="1226092" h="1224347">
                <a:moveTo>
                  <a:pt x="0" y="0"/>
                </a:moveTo>
                <a:lnTo>
                  <a:pt x="1226092" y="0"/>
                </a:lnTo>
                <a:lnTo>
                  <a:pt x="1226092" y="1224346"/>
                </a:lnTo>
                <a:lnTo>
                  <a:pt x="0" y="122434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0" y="-85860"/>
            <a:ext cx="18288180" cy="5483160"/>
          </a:xfrm>
          <a:custGeom>
            <a:avLst/>
            <a:gdLst/>
            <a:ahLst/>
            <a:cxnLst/>
            <a:rect l="l" t="t" r="r" b="b"/>
            <a:pathLst>
              <a:path w="18288180" h="5483160">
                <a:moveTo>
                  <a:pt x="0" y="0"/>
                </a:moveTo>
                <a:lnTo>
                  <a:pt x="18288180" y="0"/>
                </a:lnTo>
                <a:lnTo>
                  <a:pt x="18288180" y="5483160"/>
                </a:lnTo>
                <a:lnTo>
                  <a:pt x="0" y="54831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10160280" y="6390555"/>
            <a:ext cx="6915960" cy="787395"/>
          </a:xfrm>
          <a:prstGeom prst="rect">
            <a:avLst/>
          </a:prstGeom>
        </p:spPr>
        <p:txBody>
          <a:bodyPr lIns="0" tIns="0" rIns="0" bIns="0" rtlCol="0" anchor="t">
            <a:spAutoFit/>
          </a:bodyPr>
          <a:lstStyle/>
          <a:p>
            <a:pPr algn="r" rtl="1">
              <a:lnSpc>
                <a:spcPts val="3240"/>
              </a:lnSpc>
            </a:pPr>
            <a:r>
              <a:rPr lang="fa-IR" sz="1800" spc="-1" dirty="0">
                <a:solidFill>
                  <a:srgbClr val="0D0D0D"/>
                </a:solidFill>
                <a:latin typeface="Arimo"/>
                <a:cs typeface="B Nazanin" panose="00000400000000000000" pitchFamily="2" charset="-78"/>
              </a:rPr>
              <a:t>هر کسی رویاهای خودش را دارد، من هم همینطور هستم. اما رویای من نه یک وکیل است، نه یک پزشک، نه بازیگر، نه حتی یک صنعت.</a:t>
            </a:r>
            <a:endParaRPr lang="en-US" sz="1800" spc="-1" dirty="0">
              <a:solidFill>
                <a:srgbClr val="0D0D0D"/>
              </a:solidFill>
              <a:latin typeface="Arimo"/>
              <a:cs typeface="B Nazanin" panose="00000400000000000000" pitchFamily="2" charset="-78"/>
            </a:endParaRPr>
          </a:p>
        </p:txBody>
      </p:sp>
      <p:sp>
        <p:nvSpPr>
          <p:cNvPr id="4" name="TextBox 4"/>
          <p:cNvSpPr txBox="1"/>
          <p:nvPr/>
        </p:nvSpPr>
        <p:spPr>
          <a:xfrm>
            <a:off x="10160280" y="7600155"/>
            <a:ext cx="6915960" cy="787395"/>
          </a:xfrm>
          <a:prstGeom prst="rect">
            <a:avLst/>
          </a:prstGeom>
        </p:spPr>
        <p:txBody>
          <a:bodyPr lIns="0" tIns="0" rIns="0" bIns="0" rtlCol="0" anchor="t">
            <a:spAutoFit/>
          </a:bodyPr>
          <a:lstStyle/>
          <a:p>
            <a:pPr algn="r" rtl="1">
              <a:lnSpc>
                <a:spcPts val="3240"/>
              </a:lnSpc>
            </a:pPr>
            <a:r>
              <a:rPr lang="fa-IR" sz="1800" spc="-1" dirty="0">
                <a:solidFill>
                  <a:srgbClr val="0D0D0D"/>
                </a:solidFill>
                <a:latin typeface="Arimo"/>
                <a:cs typeface="B Nazanin" panose="00000400000000000000" pitchFamily="2" charset="-78"/>
              </a:rPr>
              <a:t>هر کسی رویاهای خودش را دارد، من هم همینطور هستم. اما رویای من نه یک وکیل است، نه یک پزشک، نه بازیگر، نه حتی یک صنعت.</a:t>
            </a:r>
            <a:endParaRPr lang="en-US" sz="1800" spc="-1" dirty="0">
              <a:solidFill>
                <a:srgbClr val="0D0D0D"/>
              </a:solidFill>
              <a:latin typeface="Arimo"/>
              <a:cs typeface="B Nazanin" panose="00000400000000000000" pitchFamily="2" charset="-78"/>
            </a:endParaRPr>
          </a:p>
        </p:txBody>
      </p:sp>
      <p:sp>
        <p:nvSpPr>
          <p:cNvPr id="5" name="TextBox 5"/>
          <p:cNvSpPr txBox="1"/>
          <p:nvPr/>
        </p:nvSpPr>
        <p:spPr>
          <a:xfrm>
            <a:off x="10160280" y="8810835"/>
            <a:ext cx="6915960" cy="787395"/>
          </a:xfrm>
          <a:prstGeom prst="rect">
            <a:avLst/>
          </a:prstGeom>
        </p:spPr>
        <p:txBody>
          <a:bodyPr lIns="0" tIns="0" rIns="0" bIns="0" rtlCol="0" anchor="t">
            <a:spAutoFit/>
          </a:bodyPr>
          <a:lstStyle/>
          <a:p>
            <a:pPr algn="r" rtl="1">
              <a:lnSpc>
                <a:spcPts val="3240"/>
              </a:lnSpc>
            </a:pPr>
            <a:r>
              <a:rPr lang="fa-IR" sz="1800" spc="-1" dirty="0">
                <a:solidFill>
                  <a:srgbClr val="0D0D0D"/>
                </a:solidFill>
                <a:latin typeface="Arimo"/>
                <a:cs typeface="B Nazanin" panose="00000400000000000000" pitchFamily="2" charset="-78"/>
              </a:rPr>
              <a:t>هر کسی رویاهای خودش را دارد، من هم همینطور هستم. اما رویای من نه یک وکیل است، نه یک پزشک، نه بازیگر، نه حتی یک صنعت.</a:t>
            </a:r>
            <a:endParaRPr lang="en-US" sz="1800" spc="-1" dirty="0">
              <a:solidFill>
                <a:srgbClr val="0D0D0D"/>
              </a:solidFill>
              <a:latin typeface="Arimo"/>
              <a:cs typeface="B Nazanin" panose="00000400000000000000" pitchFamily="2" charset="-78"/>
            </a:endParaRPr>
          </a:p>
        </p:txBody>
      </p:sp>
      <p:sp>
        <p:nvSpPr>
          <p:cNvPr id="6" name="TextBox 6"/>
          <p:cNvSpPr txBox="1"/>
          <p:nvPr/>
        </p:nvSpPr>
        <p:spPr>
          <a:xfrm>
            <a:off x="948960" y="6341955"/>
            <a:ext cx="7242120" cy="787395"/>
          </a:xfrm>
          <a:prstGeom prst="rect">
            <a:avLst/>
          </a:prstGeom>
        </p:spPr>
        <p:txBody>
          <a:bodyPr lIns="0" tIns="0" rIns="0" bIns="0" rtlCol="0" anchor="t">
            <a:spAutoFit/>
          </a:bodyPr>
          <a:lstStyle/>
          <a:p>
            <a:pPr algn="r" rtl="1">
              <a:lnSpc>
                <a:spcPts val="3240"/>
              </a:lnSpc>
            </a:pPr>
            <a:r>
              <a:rPr lang="fa-IR" sz="1800" spc="-1" dirty="0">
                <a:solidFill>
                  <a:srgbClr val="0D0D0D"/>
                </a:solidFill>
                <a:latin typeface="Arimo Bold"/>
                <a:cs typeface="B Nazanin" panose="00000400000000000000" pitchFamily="2" charset="-78"/>
              </a:rPr>
              <a:t>هر کسی رویاهای خودش را دارد، من هم همینطور هستم. اما رویای من نه یک وکیل است، نه یک پزشک، نه بازیگر، نه حتی یک صنعت.</a:t>
            </a:r>
            <a:endParaRPr lang="en-US" sz="1800" spc="-1" dirty="0">
              <a:solidFill>
                <a:srgbClr val="0D0D0D"/>
              </a:solidFill>
              <a:latin typeface="Arimo Bold"/>
              <a:cs typeface="B Nazanin" panose="00000400000000000000" pitchFamily="2" charset="-78"/>
            </a:endParaRPr>
          </a:p>
        </p:txBody>
      </p:sp>
      <p:sp>
        <p:nvSpPr>
          <p:cNvPr id="7" name="TextBox 7"/>
          <p:cNvSpPr txBox="1"/>
          <p:nvPr/>
        </p:nvSpPr>
        <p:spPr>
          <a:xfrm>
            <a:off x="948960" y="7552635"/>
            <a:ext cx="7242120" cy="787395"/>
          </a:xfrm>
          <a:prstGeom prst="rect">
            <a:avLst/>
          </a:prstGeom>
        </p:spPr>
        <p:txBody>
          <a:bodyPr lIns="0" tIns="0" rIns="0" bIns="0" rtlCol="0" anchor="t">
            <a:spAutoFit/>
          </a:bodyPr>
          <a:lstStyle/>
          <a:p>
            <a:pPr algn="r" rtl="1">
              <a:lnSpc>
                <a:spcPts val="3240"/>
              </a:lnSpc>
            </a:pPr>
            <a:r>
              <a:rPr lang="fa-IR" sz="1800" spc="-1" dirty="0">
                <a:solidFill>
                  <a:srgbClr val="0D0D0D"/>
                </a:solidFill>
                <a:latin typeface="Arimo"/>
                <a:cs typeface="B Nazanin" panose="00000400000000000000" pitchFamily="2" charset="-78"/>
              </a:rPr>
              <a:t>هر کسی رویاهای خودش را دارد، من هم همینطور هستم. اما رویای من نه یک وکیل است، نه یک پزشک، نه بازیگر، نه حتی یک صنعت.</a:t>
            </a:r>
            <a:endParaRPr lang="en-US" sz="1800" spc="-1" dirty="0">
              <a:solidFill>
                <a:srgbClr val="0D0D0D"/>
              </a:solidFill>
              <a:latin typeface="Arimo"/>
              <a:cs typeface="B Nazanin" panose="00000400000000000000" pitchFamily="2" charset="-78"/>
            </a:endParaRPr>
          </a:p>
        </p:txBody>
      </p:sp>
      <p:sp>
        <p:nvSpPr>
          <p:cNvPr id="8" name="Freeform 8"/>
          <p:cNvSpPr/>
          <p:nvPr/>
        </p:nvSpPr>
        <p:spPr>
          <a:xfrm>
            <a:off x="1216620" y="676080"/>
            <a:ext cx="4293000" cy="3732480"/>
          </a:xfrm>
          <a:custGeom>
            <a:avLst/>
            <a:gdLst/>
            <a:ahLst/>
            <a:cxnLst/>
            <a:rect l="l" t="t" r="r" b="b"/>
            <a:pathLst>
              <a:path w="4293000" h="3732480">
                <a:moveTo>
                  <a:pt x="0" y="0"/>
                </a:moveTo>
                <a:lnTo>
                  <a:pt x="4293000" y="0"/>
                </a:lnTo>
                <a:lnTo>
                  <a:pt x="4293000" y="3732480"/>
                </a:lnTo>
                <a:lnTo>
                  <a:pt x="0" y="37324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12202020" y="1059077"/>
            <a:ext cx="5101380" cy="5092200"/>
          </a:xfrm>
          <a:custGeom>
            <a:avLst/>
            <a:gdLst/>
            <a:ahLst/>
            <a:cxnLst/>
            <a:rect l="l" t="t" r="r" b="b"/>
            <a:pathLst>
              <a:path w="5101380" h="5092200">
                <a:moveTo>
                  <a:pt x="0" y="0"/>
                </a:moveTo>
                <a:lnTo>
                  <a:pt x="5101380" y="0"/>
                </a:lnTo>
                <a:lnTo>
                  <a:pt x="5101380" y="5092200"/>
                </a:lnTo>
                <a:lnTo>
                  <a:pt x="0" y="50922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AutoShape 10"/>
          <p:cNvSpPr/>
          <p:nvPr/>
        </p:nvSpPr>
        <p:spPr>
          <a:xfrm rot="149133">
            <a:off x="10604474" y="5520885"/>
            <a:ext cx="672393" cy="0"/>
          </a:xfrm>
          <a:prstGeom prst="line">
            <a:avLst/>
          </a:prstGeom>
          <a:ln w="19050" cap="rnd">
            <a:solidFill>
              <a:srgbClr val="262626"/>
            </a:solidFill>
            <a:prstDash val="solid"/>
            <a:headEnd type="none" w="sm" len="sm"/>
            <a:tailEnd type="none" w="sm" len="sm"/>
          </a:ln>
        </p:spPr>
      </p:sp>
      <p:sp>
        <p:nvSpPr>
          <p:cNvPr id="11" name="TextBox 11"/>
          <p:cNvSpPr txBox="1"/>
          <p:nvPr/>
        </p:nvSpPr>
        <p:spPr>
          <a:xfrm>
            <a:off x="6082668" y="4628799"/>
            <a:ext cx="6097320" cy="692497"/>
          </a:xfrm>
          <a:prstGeom prst="rect">
            <a:avLst/>
          </a:prstGeom>
        </p:spPr>
        <p:txBody>
          <a:bodyPr lIns="0" tIns="0" rIns="0" bIns="0" rtlCol="0" anchor="t">
            <a:spAutoFit/>
          </a:bodyPr>
          <a:lstStyle/>
          <a:p>
            <a:pPr algn="r" rtl="1">
              <a:lnSpc>
                <a:spcPts val="5400"/>
              </a:lnSpc>
            </a:pPr>
            <a:r>
              <a:rPr lang="fa-IR" sz="4500" spc="745" dirty="0">
                <a:solidFill>
                  <a:srgbClr val="FF0012"/>
                </a:solidFill>
                <a:latin typeface="Open Sans Bold"/>
                <a:cs typeface="B Nazanin" panose="00000400000000000000" pitchFamily="2" charset="-78"/>
              </a:rPr>
              <a:t>روز صلیب سرخ</a:t>
            </a:r>
            <a:endParaRPr lang="en-US" sz="4500" spc="745" dirty="0">
              <a:solidFill>
                <a:srgbClr val="FF0012"/>
              </a:solidFill>
              <a:latin typeface="Open Sans Bold"/>
              <a:cs typeface="B Nazanin" panose="00000400000000000000" pitchFamily="2" charset="-78"/>
            </a:endParaRPr>
          </a:p>
        </p:txBody>
      </p:sp>
      <p:sp>
        <p:nvSpPr>
          <p:cNvPr id="12" name="TextBox 12"/>
          <p:cNvSpPr txBox="1"/>
          <p:nvPr/>
        </p:nvSpPr>
        <p:spPr>
          <a:xfrm>
            <a:off x="7522950" y="5747376"/>
            <a:ext cx="4637160" cy="371897"/>
          </a:xfrm>
          <a:prstGeom prst="rect">
            <a:avLst/>
          </a:prstGeom>
        </p:spPr>
        <p:txBody>
          <a:bodyPr lIns="0" tIns="0" rIns="0" bIns="0" rtlCol="0" anchor="t">
            <a:spAutoFit/>
          </a:bodyPr>
          <a:lstStyle/>
          <a:p>
            <a:pPr algn="r" rtl="1">
              <a:lnSpc>
                <a:spcPts val="2879"/>
              </a:lnSpc>
            </a:pPr>
            <a:r>
              <a:rPr lang="fa-IR" sz="2400" spc="1047" dirty="0">
                <a:solidFill>
                  <a:srgbClr val="FF0012"/>
                </a:solidFill>
                <a:latin typeface="Open Sans"/>
                <a:cs typeface="B Nazanin" panose="00000400000000000000" pitchFamily="2" charset="-78"/>
              </a:rPr>
              <a:t>بین المللی</a:t>
            </a:r>
            <a:endParaRPr lang="en-US" sz="2400" spc="1047" dirty="0">
              <a:solidFill>
                <a:srgbClr val="FF0012"/>
              </a:solidFill>
              <a:latin typeface="Open Sans"/>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602280" y="-67500"/>
            <a:ext cx="8721000" cy="10386360"/>
          </a:xfrm>
          <a:custGeom>
            <a:avLst/>
            <a:gdLst/>
            <a:ahLst/>
            <a:cxnLst/>
            <a:rect l="l" t="t" r="r" b="b"/>
            <a:pathLst>
              <a:path w="8721000" h="10386360">
                <a:moveTo>
                  <a:pt x="0" y="0"/>
                </a:moveTo>
                <a:lnTo>
                  <a:pt x="8721000" y="0"/>
                </a:lnTo>
                <a:lnTo>
                  <a:pt x="8721000" y="10386360"/>
                </a:lnTo>
                <a:lnTo>
                  <a:pt x="0" y="103863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809720" y="3245955"/>
            <a:ext cx="2547900" cy="371897"/>
          </a:xfrm>
          <a:prstGeom prst="rect">
            <a:avLst/>
          </a:prstGeom>
        </p:spPr>
        <p:txBody>
          <a:bodyPr lIns="0" tIns="0" rIns="0" bIns="0" rtlCol="0" anchor="t">
            <a:spAutoFit/>
          </a:bodyPr>
          <a:lstStyle/>
          <a:p>
            <a:pPr algn="r" rtl="1">
              <a:lnSpc>
                <a:spcPts val="2879"/>
              </a:lnSpc>
            </a:pPr>
            <a:r>
              <a:rPr lang="fa-IR" sz="2400" spc="-1" dirty="0">
                <a:solidFill>
                  <a:srgbClr val="FF0012"/>
                </a:solidFill>
                <a:latin typeface="Arimo Bold"/>
                <a:cs typeface="B Nazanin" panose="00000400000000000000" pitchFamily="2" charset="-78"/>
              </a:rPr>
              <a:t>شرح</a:t>
            </a:r>
            <a:endParaRPr lang="en-US" sz="2400" spc="-1" dirty="0">
              <a:solidFill>
                <a:srgbClr val="FF0012"/>
              </a:solidFill>
              <a:latin typeface="Arimo Bold"/>
              <a:cs typeface="B Nazanin" panose="00000400000000000000" pitchFamily="2" charset="-78"/>
            </a:endParaRPr>
          </a:p>
        </p:txBody>
      </p:sp>
      <p:sp>
        <p:nvSpPr>
          <p:cNvPr id="4" name="TextBox 4"/>
          <p:cNvSpPr txBox="1"/>
          <p:nvPr/>
        </p:nvSpPr>
        <p:spPr>
          <a:xfrm>
            <a:off x="1775700" y="3749955"/>
            <a:ext cx="6954300" cy="787395"/>
          </a:xfrm>
          <a:prstGeom prst="rect">
            <a:avLst/>
          </a:prstGeom>
        </p:spPr>
        <p:txBody>
          <a:bodyPr lIns="0" tIns="0" rIns="0" bIns="0" rtlCol="0" anchor="t">
            <a:spAutoFit/>
          </a:bodyPr>
          <a:lstStyle/>
          <a:p>
            <a:pPr algn="r" rtl="1">
              <a:lnSpc>
                <a:spcPts val="3240"/>
              </a:lnSpc>
            </a:pPr>
            <a:r>
              <a:rPr lang="fa-IR" sz="1800" spc="-1" dirty="0">
                <a:solidFill>
                  <a:srgbClr val="0D0D0D"/>
                </a:solidFill>
                <a:latin typeface="Arimo"/>
                <a:cs typeface="B Nazanin" panose="00000400000000000000" pitchFamily="2" charset="-78"/>
              </a:rPr>
              <a:t>هر کسی رویاهای خودش را دارد، من هم همینطور هستم. اما رویای من نه یک وکیل است، نه یک پزشک، نه بازیگر، نه حتی یک صنعت.</a:t>
            </a:r>
            <a:endParaRPr lang="en-US" sz="1800" spc="-1" dirty="0">
              <a:solidFill>
                <a:srgbClr val="0D0D0D"/>
              </a:solidFill>
              <a:latin typeface="Arimo"/>
              <a:cs typeface="B Nazanin" panose="00000400000000000000" pitchFamily="2" charset="-78"/>
            </a:endParaRPr>
          </a:p>
        </p:txBody>
      </p:sp>
      <p:sp>
        <p:nvSpPr>
          <p:cNvPr id="5" name="TextBox 5"/>
          <p:cNvSpPr txBox="1"/>
          <p:nvPr/>
        </p:nvSpPr>
        <p:spPr>
          <a:xfrm>
            <a:off x="1775700" y="4959555"/>
            <a:ext cx="6954300" cy="787395"/>
          </a:xfrm>
          <a:prstGeom prst="rect">
            <a:avLst/>
          </a:prstGeom>
        </p:spPr>
        <p:txBody>
          <a:bodyPr lIns="0" tIns="0" rIns="0" bIns="0" rtlCol="0" anchor="t">
            <a:spAutoFit/>
          </a:bodyPr>
          <a:lstStyle/>
          <a:p>
            <a:pPr algn="r" rtl="1">
              <a:lnSpc>
                <a:spcPts val="3240"/>
              </a:lnSpc>
            </a:pPr>
            <a:r>
              <a:rPr lang="fa-IR" sz="1800" spc="-1" dirty="0">
                <a:solidFill>
                  <a:srgbClr val="0D0D0D"/>
                </a:solidFill>
                <a:latin typeface="Arimo"/>
                <a:cs typeface="B Nazanin" panose="00000400000000000000" pitchFamily="2" charset="-78"/>
              </a:rPr>
              <a:t>هر کسی رویاهای خودش را دارد، من هم همینطور هستم. اما رویای من نه یک وکیل است، نه یک پزشک، نه بازیگر، نه حتی یک صنعت.</a:t>
            </a:r>
            <a:endParaRPr lang="en-US" sz="1800" spc="-1" dirty="0">
              <a:solidFill>
                <a:srgbClr val="0D0D0D"/>
              </a:solidFill>
              <a:latin typeface="Arimo"/>
              <a:cs typeface="B Nazanin" panose="00000400000000000000" pitchFamily="2" charset="-78"/>
            </a:endParaRPr>
          </a:p>
        </p:txBody>
      </p:sp>
      <p:sp>
        <p:nvSpPr>
          <p:cNvPr id="6" name="TextBox 6"/>
          <p:cNvSpPr txBox="1"/>
          <p:nvPr/>
        </p:nvSpPr>
        <p:spPr>
          <a:xfrm>
            <a:off x="1775700" y="6170235"/>
            <a:ext cx="6954300" cy="787395"/>
          </a:xfrm>
          <a:prstGeom prst="rect">
            <a:avLst/>
          </a:prstGeom>
        </p:spPr>
        <p:txBody>
          <a:bodyPr lIns="0" tIns="0" rIns="0" bIns="0" rtlCol="0" anchor="t">
            <a:spAutoFit/>
          </a:bodyPr>
          <a:lstStyle/>
          <a:p>
            <a:pPr algn="r" rtl="1">
              <a:lnSpc>
                <a:spcPts val="3240"/>
              </a:lnSpc>
            </a:pPr>
            <a:r>
              <a:rPr lang="fa-IR" sz="1800" spc="-1" dirty="0">
                <a:solidFill>
                  <a:srgbClr val="0D0D0D"/>
                </a:solidFill>
                <a:latin typeface="Arimo"/>
                <a:cs typeface="B Nazanin" panose="00000400000000000000" pitchFamily="2" charset="-78"/>
              </a:rPr>
              <a:t>هر کسی رویاهای خودش را دارد، من هم همینطور هستم. اما رویای من نه یک وکیل است، نه یک پزشک، نه بازیگر، نه حتی یک صنعت.</a:t>
            </a:r>
            <a:endParaRPr lang="en-US" sz="1800" spc="-1" dirty="0">
              <a:solidFill>
                <a:srgbClr val="0D0D0D"/>
              </a:solidFill>
              <a:latin typeface="Arimo"/>
              <a:cs typeface="B Nazanin" panose="00000400000000000000" pitchFamily="2" charset="-78"/>
            </a:endParaRPr>
          </a:p>
        </p:txBody>
      </p:sp>
      <p:sp>
        <p:nvSpPr>
          <p:cNvPr id="7" name="Freeform 7"/>
          <p:cNvSpPr/>
          <p:nvPr/>
        </p:nvSpPr>
        <p:spPr>
          <a:xfrm>
            <a:off x="2717820" y="7913700"/>
            <a:ext cx="6130620" cy="900180"/>
          </a:xfrm>
          <a:custGeom>
            <a:avLst/>
            <a:gdLst/>
            <a:ahLst/>
            <a:cxnLst/>
            <a:rect l="l" t="t" r="r" b="b"/>
            <a:pathLst>
              <a:path w="6130620" h="900180">
                <a:moveTo>
                  <a:pt x="0" y="0"/>
                </a:moveTo>
                <a:lnTo>
                  <a:pt x="6130620" y="0"/>
                </a:lnTo>
                <a:lnTo>
                  <a:pt x="6130620" y="900180"/>
                </a:lnTo>
                <a:lnTo>
                  <a:pt x="0" y="9001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3023100" y="8170755"/>
            <a:ext cx="5519520" cy="320601"/>
          </a:xfrm>
          <a:prstGeom prst="rect">
            <a:avLst/>
          </a:prstGeom>
        </p:spPr>
        <p:txBody>
          <a:bodyPr lIns="0" tIns="0" rIns="0" bIns="0" rtlCol="0" anchor="t">
            <a:spAutoFit/>
          </a:bodyPr>
          <a:lstStyle/>
          <a:p>
            <a:pPr algn="ctr" rtl="1">
              <a:lnSpc>
                <a:spcPts val="2520"/>
              </a:lnSpc>
            </a:pPr>
            <a:r>
              <a:rPr lang="fa-IR" sz="2100" spc="-1" dirty="0">
                <a:solidFill>
                  <a:srgbClr val="0D0D0D"/>
                </a:solidFill>
                <a:latin typeface="Arimo Bold Italics"/>
                <a:cs typeface="B Nazanin" panose="00000400000000000000" pitchFamily="2" charset="-78"/>
              </a:rPr>
              <a:t>قالب جهانی ساده جو</a:t>
            </a:r>
            <a:endParaRPr lang="en-US" sz="2100" spc="-1" dirty="0">
              <a:solidFill>
                <a:srgbClr val="0D0D0D"/>
              </a:solidFill>
              <a:latin typeface="Arimo Bold Italics"/>
              <a:cs typeface="B Nazanin" panose="00000400000000000000" pitchFamily="2" charset="-78"/>
            </a:endParaRPr>
          </a:p>
        </p:txBody>
      </p:sp>
      <p:sp>
        <p:nvSpPr>
          <p:cNvPr id="9" name="TextBox 9"/>
          <p:cNvSpPr txBox="1"/>
          <p:nvPr/>
        </p:nvSpPr>
        <p:spPr>
          <a:xfrm>
            <a:off x="2593260" y="1992375"/>
            <a:ext cx="3327660" cy="302006"/>
          </a:xfrm>
          <a:prstGeom prst="rect">
            <a:avLst/>
          </a:prstGeom>
        </p:spPr>
        <p:txBody>
          <a:bodyPr lIns="0" tIns="0" rIns="0" bIns="0" rtlCol="0" anchor="t">
            <a:spAutoFit/>
          </a:bodyPr>
          <a:lstStyle/>
          <a:p>
            <a:pPr algn="r" rtl="1">
              <a:lnSpc>
                <a:spcPts val="2268"/>
              </a:lnSpc>
            </a:pPr>
            <a:r>
              <a:rPr lang="fa-IR" sz="2100" spc="364" dirty="0">
                <a:solidFill>
                  <a:srgbClr val="0D0D0D"/>
                </a:solidFill>
                <a:latin typeface="Open Sans Italics"/>
                <a:cs typeface="B Nazanin" panose="00000400000000000000" pitchFamily="2" charset="-78"/>
              </a:rPr>
              <a:t>محتوا و متن</a:t>
            </a:r>
            <a:endParaRPr lang="en-US" sz="2100" spc="364" dirty="0">
              <a:solidFill>
                <a:srgbClr val="0D0D0D"/>
              </a:solidFill>
              <a:latin typeface="Open Sans Italics"/>
              <a:cs typeface="B Nazanin" panose="00000400000000000000" pitchFamily="2" charset="-78"/>
            </a:endParaRPr>
          </a:p>
        </p:txBody>
      </p:sp>
      <p:sp>
        <p:nvSpPr>
          <p:cNvPr id="10" name="AutoShape 10"/>
          <p:cNvSpPr/>
          <p:nvPr/>
        </p:nvSpPr>
        <p:spPr>
          <a:xfrm rot="149133">
            <a:off x="4389614" y="1207905"/>
            <a:ext cx="672393" cy="0"/>
          </a:xfrm>
          <a:prstGeom prst="line">
            <a:avLst/>
          </a:prstGeom>
          <a:ln w="19050" cap="rnd">
            <a:solidFill>
              <a:srgbClr val="262626"/>
            </a:solidFill>
            <a:prstDash val="solid"/>
            <a:headEnd type="none" w="sm" len="sm"/>
            <a:tailEnd type="none" w="sm" len="sm"/>
          </a:ln>
        </p:spPr>
      </p:sp>
      <p:sp>
        <p:nvSpPr>
          <p:cNvPr id="11" name="TextBox 11"/>
          <p:cNvSpPr txBox="1"/>
          <p:nvPr/>
        </p:nvSpPr>
        <p:spPr>
          <a:xfrm>
            <a:off x="475920" y="467460"/>
            <a:ext cx="6097320" cy="692497"/>
          </a:xfrm>
          <a:prstGeom prst="rect">
            <a:avLst/>
          </a:prstGeom>
        </p:spPr>
        <p:txBody>
          <a:bodyPr lIns="0" tIns="0" rIns="0" bIns="0" rtlCol="0" anchor="t">
            <a:spAutoFit/>
          </a:bodyPr>
          <a:lstStyle/>
          <a:p>
            <a:pPr algn="r" rtl="1">
              <a:lnSpc>
                <a:spcPts val="5400"/>
              </a:lnSpc>
            </a:pPr>
            <a:r>
              <a:rPr lang="fa-IR" sz="4500" spc="745" dirty="0">
                <a:solidFill>
                  <a:srgbClr val="FF0012"/>
                </a:solidFill>
                <a:latin typeface="Open Sans Bold"/>
                <a:cs typeface="B Nazanin" panose="00000400000000000000" pitchFamily="2" charset="-78"/>
              </a:rPr>
              <a:t>روز صلیب سرخ</a:t>
            </a:r>
            <a:endParaRPr lang="en-US" sz="4500" spc="745" dirty="0">
              <a:solidFill>
                <a:srgbClr val="FF0012"/>
              </a:solidFill>
              <a:latin typeface="Open Sans Bold"/>
              <a:cs typeface="B Nazanin" panose="00000400000000000000" pitchFamily="2" charset="-78"/>
            </a:endParaRPr>
          </a:p>
        </p:txBody>
      </p:sp>
      <p:sp>
        <p:nvSpPr>
          <p:cNvPr id="12" name="TextBox 12"/>
          <p:cNvSpPr txBox="1"/>
          <p:nvPr/>
        </p:nvSpPr>
        <p:spPr>
          <a:xfrm>
            <a:off x="1775160" y="1436565"/>
            <a:ext cx="4637160" cy="371897"/>
          </a:xfrm>
          <a:prstGeom prst="rect">
            <a:avLst/>
          </a:prstGeom>
        </p:spPr>
        <p:txBody>
          <a:bodyPr lIns="0" tIns="0" rIns="0" bIns="0" rtlCol="0" anchor="t">
            <a:spAutoFit/>
          </a:bodyPr>
          <a:lstStyle/>
          <a:p>
            <a:pPr algn="r" rtl="1">
              <a:lnSpc>
                <a:spcPts val="2879"/>
              </a:lnSpc>
            </a:pPr>
            <a:r>
              <a:rPr lang="fa-IR" sz="2400" spc="1047" dirty="0">
                <a:solidFill>
                  <a:srgbClr val="FF0012"/>
                </a:solidFill>
                <a:latin typeface="Open Sans"/>
                <a:cs typeface="B Nazanin" panose="00000400000000000000" pitchFamily="2" charset="-78"/>
              </a:rPr>
              <a:t>بین المللی</a:t>
            </a:r>
            <a:endParaRPr lang="en-US" sz="2400" spc="1047" dirty="0">
              <a:solidFill>
                <a:srgbClr val="FF0012"/>
              </a:solidFill>
              <a:latin typeface="Open Sans"/>
              <a:cs typeface="B Nazanin" panose="00000400000000000000" pitchFamily="2" charset="-78"/>
            </a:endParaRPr>
          </a:p>
        </p:txBody>
      </p:sp>
      <p:sp>
        <p:nvSpPr>
          <p:cNvPr id="13" name="Freeform 13"/>
          <p:cNvSpPr/>
          <p:nvPr/>
        </p:nvSpPr>
        <p:spPr>
          <a:xfrm>
            <a:off x="-1080" y="7001100"/>
            <a:ext cx="2694870" cy="3276180"/>
          </a:xfrm>
          <a:custGeom>
            <a:avLst/>
            <a:gdLst/>
            <a:ahLst/>
            <a:cxnLst/>
            <a:rect l="l" t="t" r="r" b="b"/>
            <a:pathLst>
              <a:path w="2694870" h="3276180">
                <a:moveTo>
                  <a:pt x="0" y="0"/>
                </a:moveTo>
                <a:lnTo>
                  <a:pt x="2694870" y="0"/>
                </a:lnTo>
                <a:lnTo>
                  <a:pt x="2694870" y="3276180"/>
                </a:lnTo>
                <a:lnTo>
                  <a:pt x="0" y="32761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a:off x="9447840" y="6248340"/>
            <a:ext cx="2961360" cy="2955960"/>
          </a:xfrm>
          <a:custGeom>
            <a:avLst/>
            <a:gdLst/>
            <a:ahLst/>
            <a:cxnLst/>
            <a:rect l="l" t="t" r="r" b="b"/>
            <a:pathLst>
              <a:path w="2961360" h="2955960">
                <a:moveTo>
                  <a:pt x="0" y="0"/>
                </a:moveTo>
                <a:lnTo>
                  <a:pt x="2961360" y="0"/>
                </a:lnTo>
                <a:lnTo>
                  <a:pt x="2961360" y="2955960"/>
                </a:lnTo>
                <a:lnTo>
                  <a:pt x="0" y="29559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333900" y="2700"/>
            <a:ext cx="8954280" cy="10284300"/>
          </a:xfrm>
          <a:custGeom>
            <a:avLst/>
            <a:gdLst/>
            <a:ahLst/>
            <a:cxnLst/>
            <a:rect l="l" t="t" r="r" b="b"/>
            <a:pathLst>
              <a:path w="8954280" h="10284300">
                <a:moveTo>
                  <a:pt x="0" y="0"/>
                </a:moveTo>
                <a:lnTo>
                  <a:pt x="8954280" y="0"/>
                </a:lnTo>
                <a:lnTo>
                  <a:pt x="8954280" y="10284300"/>
                </a:lnTo>
                <a:lnTo>
                  <a:pt x="0" y="10284300"/>
                </a:lnTo>
                <a:lnTo>
                  <a:pt x="0" y="0"/>
                </a:lnTo>
                <a:close/>
              </a:path>
            </a:pathLst>
          </a:custGeom>
          <a:blipFill>
            <a:blip r:embed="rId2"/>
            <a:stretch>
              <a:fillRect l="-15827" r="-15827" b="-19"/>
            </a:stretch>
          </a:blipFill>
        </p:spPr>
      </p:sp>
      <p:sp>
        <p:nvSpPr>
          <p:cNvPr id="3" name="Freeform 3"/>
          <p:cNvSpPr/>
          <p:nvPr/>
        </p:nvSpPr>
        <p:spPr>
          <a:xfrm>
            <a:off x="-8370" y="2865780"/>
            <a:ext cx="18313290" cy="5458860"/>
          </a:xfrm>
          <a:custGeom>
            <a:avLst/>
            <a:gdLst/>
            <a:ahLst/>
            <a:cxnLst/>
            <a:rect l="l" t="t" r="r" b="b"/>
            <a:pathLst>
              <a:path w="18313290" h="5458860">
                <a:moveTo>
                  <a:pt x="0" y="0"/>
                </a:moveTo>
                <a:lnTo>
                  <a:pt x="18313290" y="0"/>
                </a:lnTo>
                <a:lnTo>
                  <a:pt x="18313290" y="5458860"/>
                </a:lnTo>
                <a:lnTo>
                  <a:pt x="0" y="54588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2780100" y="5061375"/>
            <a:ext cx="5100480" cy="2476319"/>
          </a:xfrm>
          <a:prstGeom prst="rect">
            <a:avLst/>
          </a:prstGeom>
        </p:spPr>
        <p:txBody>
          <a:bodyPr lIns="0" tIns="0" rIns="0" bIns="0" rtlCol="0" anchor="t">
            <a:spAutoFit/>
          </a:bodyPr>
          <a:lstStyle/>
          <a:p>
            <a:pPr algn="r" rtl="1">
              <a:lnSpc>
                <a:spcPts val="2808"/>
              </a:lnSpc>
            </a:pPr>
            <a:r>
              <a:rPr lang="fa-IR" sz="1800" spc="-1" dirty="0">
                <a:solidFill>
                  <a:srgbClr val="FFFFFF"/>
                </a:solidFill>
                <a:latin typeface="Arimo"/>
                <a:cs typeface="B Nazanin" panose="00000400000000000000" pitchFamily="2" charset="-78"/>
              </a:rPr>
              <a:t>هر کسی رویاهای خودش را دارد، من هم همینطور </a:t>
            </a:r>
          </a:p>
          <a:p>
            <a:pPr algn="r" rtl="1">
              <a:lnSpc>
                <a:spcPts val="2808"/>
              </a:lnSpc>
            </a:pPr>
            <a:r>
              <a:rPr lang="fa-IR" sz="1800" spc="-1" dirty="0">
                <a:solidFill>
                  <a:srgbClr val="FFFFFF"/>
                </a:solidFill>
                <a:latin typeface="Arimo"/>
                <a:cs typeface="B Nazanin" panose="00000400000000000000" pitchFamily="2" charset="-78"/>
              </a:rPr>
              <a:t>هستم. اما رویای من نه یک وکیل</a:t>
            </a:r>
          </a:p>
          <a:p>
            <a:pPr algn="r" rtl="1">
              <a:lnSpc>
                <a:spcPts val="2808"/>
              </a:lnSpc>
            </a:pPr>
            <a:r>
              <a:rPr lang="fa-IR" sz="1800" spc="-1" dirty="0">
                <a:solidFill>
                  <a:srgbClr val="FFFFFF"/>
                </a:solidFill>
                <a:latin typeface="Arimo"/>
                <a:cs typeface="B Nazanin" panose="00000400000000000000" pitchFamily="2" charset="-78"/>
              </a:rPr>
              <a:t> است، نه یک پزشک، نه بازیگر، نه حتی یک </a:t>
            </a:r>
          </a:p>
          <a:p>
            <a:pPr algn="r" rtl="1">
              <a:lnSpc>
                <a:spcPts val="2808"/>
              </a:lnSpc>
            </a:pPr>
            <a:r>
              <a:rPr lang="fa-IR" sz="1800" spc="-1" dirty="0">
                <a:solidFill>
                  <a:srgbClr val="FFFFFF"/>
                </a:solidFill>
                <a:latin typeface="Arimo"/>
                <a:cs typeface="B Nazanin" panose="00000400000000000000" pitchFamily="2" charset="-78"/>
              </a:rPr>
              <a:t>صنعت. هر کسی رویاهای خودش را دارد، </a:t>
            </a:r>
          </a:p>
          <a:p>
            <a:pPr algn="r" rtl="1">
              <a:lnSpc>
                <a:spcPts val="2808"/>
              </a:lnSpc>
            </a:pPr>
            <a:r>
              <a:rPr lang="fa-IR" sz="1800" spc="-1" dirty="0">
                <a:solidFill>
                  <a:srgbClr val="FFFFFF"/>
                </a:solidFill>
                <a:latin typeface="Arimo"/>
                <a:cs typeface="B Nazanin" panose="00000400000000000000" pitchFamily="2" charset="-78"/>
              </a:rPr>
              <a:t>من هم همینطور هستم. اما رویای من نه یک وکیل</a:t>
            </a:r>
          </a:p>
          <a:p>
            <a:pPr algn="r" rtl="1">
              <a:lnSpc>
                <a:spcPts val="2808"/>
              </a:lnSpc>
            </a:pPr>
            <a:r>
              <a:rPr lang="fa-IR" sz="1800" spc="-1" dirty="0">
                <a:solidFill>
                  <a:srgbClr val="FFFFFF"/>
                </a:solidFill>
                <a:latin typeface="Arimo"/>
                <a:cs typeface="B Nazanin" panose="00000400000000000000" pitchFamily="2" charset="-78"/>
              </a:rPr>
              <a:t> است، نه یک پزشک، نه بازیگر، نه حتی یک</a:t>
            </a:r>
          </a:p>
          <a:p>
            <a:pPr algn="r" rtl="1">
              <a:lnSpc>
                <a:spcPts val="2808"/>
              </a:lnSpc>
            </a:pPr>
            <a:r>
              <a:rPr lang="fa-IR" sz="1800" spc="-1" dirty="0">
                <a:solidFill>
                  <a:srgbClr val="FFFFFF"/>
                </a:solidFill>
                <a:latin typeface="Arimo"/>
                <a:cs typeface="B Nazanin" panose="00000400000000000000" pitchFamily="2" charset="-78"/>
              </a:rPr>
              <a:t> صنعت.</a:t>
            </a:r>
            <a:endParaRPr lang="en-US" sz="1800" spc="-1" dirty="0">
              <a:solidFill>
                <a:srgbClr val="FFFFFF"/>
              </a:solidFill>
              <a:latin typeface="Arimo"/>
              <a:cs typeface="B Nazanin" panose="00000400000000000000" pitchFamily="2" charset="-78"/>
            </a:endParaRPr>
          </a:p>
        </p:txBody>
      </p:sp>
      <p:sp>
        <p:nvSpPr>
          <p:cNvPr id="5" name="TextBox 5"/>
          <p:cNvSpPr txBox="1"/>
          <p:nvPr/>
        </p:nvSpPr>
        <p:spPr>
          <a:xfrm>
            <a:off x="2807100" y="3830775"/>
            <a:ext cx="5311080" cy="371897"/>
          </a:xfrm>
          <a:prstGeom prst="rect">
            <a:avLst/>
          </a:prstGeom>
        </p:spPr>
        <p:txBody>
          <a:bodyPr lIns="0" tIns="0" rIns="0" bIns="0" rtlCol="0" anchor="t">
            <a:spAutoFit/>
          </a:bodyPr>
          <a:lstStyle/>
          <a:p>
            <a:pPr algn="r" rtl="1">
              <a:lnSpc>
                <a:spcPts val="2879"/>
              </a:lnSpc>
            </a:pPr>
            <a:r>
              <a:rPr lang="fa-IR" sz="2400" spc="-1" dirty="0">
                <a:solidFill>
                  <a:srgbClr val="FFFFFF"/>
                </a:solidFill>
                <a:latin typeface="Arimo Bold"/>
                <a:cs typeface="B Nazanin" panose="00000400000000000000" pitchFamily="2" charset="-78"/>
              </a:rPr>
              <a:t>دان جی آی سی چو شو روبیا او تی</a:t>
            </a:r>
            <a:endParaRPr lang="en-US" sz="2400" spc="-1" dirty="0">
              <a:solidFill>
                <a:srgbClr val="FFFFFF"/>
              </a:solidFill>
              <a:latin typeface="Arimo Bold"/>
              <a:cs typeface="B Nazanin" panose="00000400000000000000" pitchFamily="2" charset="-78"/>
            </a:endParaRPr>
          </a:p>
        </p:txBody>
      </p:sp>
      <p:sp>
        <p:nvSpPr>
          <p:cNvPr id="6" name="TextBox 6"/>
          <p:cNvSpPr txBox="1"/>
          <p:nvPr/>
        </p:nvSpPr>
        <p:spPr>
          <a:xfrm>
            <a:off x="2780100" y="4336755"/>
            <a:ext cx="5247360" cy="320601"/>
          </a:xfrm>
          <a:prstGeom prst="rect">
            <a:avLst/>
          </a:prstGeom>
        </p:spPr>
        <p:txBody>
          <a:bodyPr lIns="0" tIns="0" rIns="0" bIns="0" rtlCol="0" anchor="t">
            <a:spAutoFit/>
          </a:bodyPr>
          <a:lstStyle/>
          <a:p>
            <a:pPr algn="r" rtl="1">
              <a:lnSpc>
                <a:spcPts val="2520"/>
              </a:lnSpc>
            </a:pPr>
            <a:r>
              <a:rPr lang="fa-IR" sz="2100" spc="-1" dirty="0">
                <a:solidFill>
                  <a:srgbClr val="FFFFFF"/>
                </a:solidFill>
                <a:latin typeface="Arimo"/>
                <a:cs typeface="B Nazanin" panose="00000400000000000000" pitchFamily="2" charset="-78"/>
              </a:rPr>
              <a:t>قالب جهانی ساده جو</a:t>
            </a:r>
            <a:endParaRPr lang="en-US" sz="2100" spc="-1" dirty="0">
              <a:solidFill>
                <a:srgbClr val="FFFFFF"/>
              </a:solidFill>
              <a:latin typeface="Arimo"/>
              <a:cs typeface="B Nazanin" panose="00000400000000000000" pitchFamily="2" charset="-78"/>
            </a:endParaRPr>
          </a:p>
        </p:txBody>
      </p:sp>
      <p:sp>
        <p:nvSpPr>
          <p:cNvPr id="7" name="TextBox 7"/>
          <p:cNvSpPr txBox="1"/>
          <p:nvPr/>
        </p:nvSpPr>
        <p:spPr>
          <a:xfrm>
            <a:off x="10272600" y="5069475"/>
            <a:ext cx="5100480" cy="2133918"/>
          </a:xfrm>
          <a:prstGeom prst="rect">
            <a:avLst/>
          </a:prstGeom>
        </p:spPr>
        <p:txBody>
          <a:bodyPr lIns="0" tIns="0" rIns="0" bIns="0" rtlCol="0" anchor="t">
            <a:spAutoFit/>
          </a:bodyPr>
          <a:lstStyle/>
          <a:p>
            <a:pPr algn="r" rtl="1">
              <a:lnSpc>
                <a:spcPts val="2808"/>
              </a:lnSpc>
            </a:pPr>
            <a:r>
              <a:rPr lang="fa-IR" sz="1800" spc="-1" dirty="0">
                <a:solidFill>
                  <a:srgbClr val="FFFFFF"/>
                </a:solidFill>
                <a:latin typeface="Arimo"/>
                <a:cs typeface="B Nazanin" panose="00000400000000000000" pitchFamily="2" charset="-78"/>
              </a:rPr>
              <a:t>هر کسی رویاهای خودش را دارد، من هم همینطور هستم. اما رویای من نه یک وکیل است، نه یک پزشک، نه بازیگر، نه حتی یک صنعت.</a:t>
            </a:r>
          </a:p>
          <a:p>
            <a:pPr algn="r" rtl="1">
              <a:lnSpc>
                <a:spcPts val="2808"/>
              </a:lnSpc>
            </a:pPr>
            <a:endParaRPr lang="fa-IR" spc="-1" dirty="0">
              <a:solidFill>
                <a:srgbClr val="FFFFFF"/>
              </a:solidFill>
              <a:latin typeface="Arimo"/>
              <a:cs typeface="B Nazanin" panose="00000400000000000000" pitchFamily="2" charset="-78"/>
            </a:endParaRPr>
          </a:p>
          <a:p>
            <a:pPr algn="r" rtl="1">
              <a:lnSpc>
                <a:spcPts val="2808"/>
              </a:lnSpc>
            </a:pPr>
            <a:endParaRPr lang="en-US" sz="1800" spc="-1" dirty="0">
              <a:solidFill>
                <a:srgbClr val="FFFFFF"/>
              </a:solidFill>
              <a:latin typeface="Arimo"/>
              <a:cs typeface="B Nazanin" panose="00000400000000000000" pitchFamily="2" charset="-78"/>
            </a:endParaRPr>
          </a:p>
          <a:p>
            <a:pPr algn="r" rtl="1">
              <a:lnSpc>
                <a:spcPts val="2808"/>
              </a:lnSpc>
            </a:pPr>
            <a:r>
              <a:rPr lang="fa-IR" sz="1800" spc="-1" dirty="0">
                <a:solidFill>
                  <a:srgbClr val="FFFFFF"/>
                </a:solidFill>
                <a:latin typeface="Arimo"/>
                <a:cs typeface="B Nazanin" panose="00000400000000000000" pitchFamily="2" charset="-78"/>
              </a:rPr>
              <a:t>هر کسی رویاهای خودش را دارد، من هم همینطور هستم. اما رویای من وکیل نیست.</a:t>
            </a:r>
            <a:endParaRPr lang="en-US" sz="1800" spc="-1" dirty="0">
              <a:solidFill>
                <a:srgbClr val="FFFFFF"/>
              </a:solidFill>
              <a:latin typeface="Arimo"/>
              <a:cs typeface="B Nazanin" panose="00000400000000000000" pitchFamily="2" charset="-78"/>
            </a:endParaRPr>
          </a:p>
        </p:txBody>
      </p:sp>
      <p:sp>
        <p:nvSpPr>
          <p:cNvPr id="8" name="TextBox 8"/>
          <p:cNvSpPr txBox="1"/>
          <p:nvPr/>
        </p:nvSpPr>
        <p:spPr>
          <a:xfrm>
            <a:off x="10299600" y="3838335"/>
            <a:ext cx="5311080" cy="371897"/>
          </a:xfrm>
          <a:prstGeom prst="rect">
            <a:avLst/>
          </a:prstGeom>
        </p:spPr>
        <p:txBody>
          <a:bodyPr lIns="0" tIns="0" rIns="0" bIns="0" rtlCol="0" anchor="t">
            <a:spAutoFit/>
          </a:bodyPr>
          <a:lstStyle/>
          <a:p>
            <a:pPr algn="r" rtl="1">
              <a:lnSpc>
                <a:spcPts val="2879"/>
              </a:lnSpc>
            </a:pPr>
            <a:r>
              <a:rPr lang="fa-IR" sz="2400" spc="-1" dirty="0">
                <a:solidFill>
                  <a:srgbClr val="FFFFFF"/>
                </a:solidFill>
                <a:latin typeface="Arimo Bold"/>
                <a:cs typeface="B Nazanin" panose="00000400000000000000" pitchFamily="2" charset="-78"/>
              </a:rPr>
              <a:t>دان جی آی سی چو شو روبیا او تی</a:t>
            </a:r>
            <a:endParaRPr lang="en-US" sz="2400" spc="-1" dirty="0">
              <a:solidFill>
                <a:srgbClr val="FFFFFF"/>
              </a:solidFill>
              <a:latin typeface="Arimo Bold"/>
              <a:cs typeface="B Nazanin" panose="00000400000000000000" pitchFamily="2" charset="-78"/>
            </a:endParaRPr>
          </a:p>
        </p:txBody>
      </p:sp>
      <p:sp>
        <p:nvSpPr>
          <p:cNvPr id="9" name="TextBox 9"/>
          <p:cNvSpPr txBox="1"/>
          <p:nvPr/>
        </p:nvSpPr>
        <p:spPr>
          <a:xfrm>
            <a:off x="10272600" y="4344315"/>
            <a:ext cx="5247360" cy="320601"/>
          </a:xfrm>
          <a:prstGeom prst="rect">
            <a:avLst/>
          </a:prstGeom>
        </p:spPr>
        <p:txBody>
          <a:bodyPr lIns="0" tIns="0" rIns="0" bIns="0" rtlCol="0" anchor="t">
            <a:spAutoFit/>
          </a:bodyPr>
          <a:lstStyle/>
          <a:p>
            <a:pPr algn="r" rtl="1">
              <a:lnSpc>
                <a:spcPts val="2520"/>
              </a:lnSpc>
            </a:pPr>
            <a:r>
              <a:rPr lang="fa-IR" sz="2100" spc="-1" dirty="0">
                <a:solidFill>
                  <a:srgbClr val="FFFFFF"/>
                </a:solidFill>
                <a:latin typeface="Arimo"/>
                <a:cs typeface="B Nazanin" panose="00000400000000000000" pitchFamily="2" charset="-78"/>
              </a:rPr>
              <a:t>قالب جهانی ساده جو</a:t>
            </a:r>
            <a:endParaRPr lang="en-US" sz="2100" spc="-1" dirty="0">
              <a:solidFill>
                <a:srgbClr val="FFFFFF"/>
              </a:solidFill>
              <a:latin typeface="Arimo"/>
              <a:cs typeface="B Nazanin" panose="00000400000000000000" pitchFamily="2" charset="-78"/>
            </a:endParaRPr>
          </a:p>
        </p:txBody>
      </p:sp>
      <p:sp>
        <p:nvSpPr>
          <p:cNvPr id="10" name="TextBox 10"/>
          <p:cNvSpPr txBox="1"/>
          <p:nvPr/>
        </p:nvSpPr>
        <p:spPr>
          <a:xfrm>
            <a:off x="2593260" y="1992375"/>
            <a:ext cx="3327660" cy="302006"/>
          </a:xfrm>
          <a:prstGeom prst="rect">
            <a:avLst/>
          </a:prstGeom>
        </p:spPr>
        <p:txBody>
          <a:bodyPr lIns="0" tIns="0" rIns="0" bIns="0" rtlCol="0" anchor="t">
            <a:spAutoFit/>
          </a:bodyPr>
          <a:lstStyle/>
          <a:p>
            <a:pPr algn="r" rtl="1">
              <a:lnSpc>
                <a:spcPts val="2268"/>
              </a:lnSpc>
            </a:pPr>
            <a:r>
              <a:rPr lang="fa-IR" sz="2100" spc="364" dirty="0">
                <a:solidFill>
                  <a:srgbClr val="0D0D0D"/>
                </a:solidFill>
                <a:latin typeface="Open Sans Italics"/>
                <a:cs typeface="B Nazanin" panose="00000400000000000000" pitchFamily="2" charset="-78"/>
              </a:rPr>
              <a:t>محتوا و متن</a:t>
            </a:r>
            <a:endParaRPr lang="en-US" sz="2100" spc="364" dirty="0">
              <a:solidFill>
                <a:srgbClr val="0D0D0D"/>
              </a:solidFill>
              <a:latin typeface="Open Sans Italics"/>
              <a:cs typeface="B Nazanin" panose="00000400000000000000" pitchFamily="2" charset="-78"/>
            </a:endParaRPr>
          </a:p>
        </p:txBody>
      </p:sp>
      <p:sp>
        <p:nvSpPr>
          <p:cNvPr id="11" name="AutoShape 11"/>
          <p:cNvSpPr/>
          <p:nvPr/>
        </p:nvSpPr>
        <p:spPr>
          <a:xfrm rot="149133">
            <a:off x="4389614" y="1207905"/>
            <a:ext cx="672393" cy="0"/>
          </a:xfrm>
          <a:prstGeom prst="line">
            <a:avLst/>
          </a:prstGeom>
          <a:ln w="19050" cap="rnd">
            <a:solidFill>
              <a:srgbClr val="262626"/>
            </a:solidFill>
            <a:prstDash val="solid"/>
            <a:headEnd type="none" w="sm" len="sm"/>
            <a:tailEnd type="none" w="sm" len="sm"/>
          </a:ln>
        </p:spPr>
      </p:sp>
      <p:sp>
        <p:nvSpPr>
          <p:cNvPr id="12" name="TextBox 12"/>
          <p:cNvSpPr txBox="1"/>
          <p:nvPr/>
        </p:nvSpPr>
        <p:spPr>
          <a:xfrm>
            <a:off x="475920" y="467460"/>
            <a:ext cx="6097320" cy="692497"/>
          </a:xfrm>
          <a:prstGeom prst="rect">
            <a:avLst/>
          </a:prstGeom>
        </p:spPr>
        <p:txBody>
          <a:bodyPr lIns="0" tIns="0" rIns="0" bIns="0" rtlCol="0" anchor="t">
            <a:spAutoFit/>
          </a:bodyPr>
          <a:lstStyle/>
          <a:p>
            <a:pPr algn="r" rtl="1">
              <a:lnSpc>
                <a:spcPts val="5400"/>
              </a:lnSpc>
            </a:pPr>
            <a:r>
              <a:rPr lang="fa-IR" sz="4500" spc="745" dirty="0">
                <a:solidFill>
                  <a:srgbClr val="FF0012"/>
                </a:solidFill>
                <a:latin typeface="Open Sans Bold"/>
                <a:cs typeface="B Nazanin" panose="00000400000000000000" pitchFamily="2" charset="-78"/>
              </a:rPr>
              <a:t>روز صلیب سرخ</a:t>
            </a:r>
            <a:endParaRPr lang="en-US" sz="4500" spc="745" dirty="0">
              <a:solidFill>
                <a:srgbClr val="FF0012"/>
              </a:solidFill>
              <a:latin typeface="Open Sans Bold"/>
              <a:cs typeface="B Nazanin" panose="00000400000000000000" pitchFamily="2" charset="-78"/>
            </a:endParaRPr>
          </a:p>
        </p:txBody>
      </p:sp>
      <p:sp>
        <p:nvSpPr>
          <p:cNvPr id="13" name="TextBox 13"/>
          <p:cNvSpPr txBox="1"/>
          <p:nvPr/>
        </p:nvSpPr>
        <p:spPr>
          <a:xfrm>
            <a:off x="1775160" y="1436565"/>
            <a:ext cx="4637160" cy="371897"/>
          </a:xfrm>
          <a:prstGeom prst="rect">
            <a:avLst/>
          </a:prstGeom>
        </p:spPr>
        <p:txBody>
          <a:bodyPr lIns="0" tIns="0" rIns="0" bIns="0" rtlCol="0" anchor="t">
            <a:spAutoFit/>
          </a:bodyPr>
          <a:lstStyle/>
          <a:p>
            <a:pPr algn="r" rtl="1">
              <a:lnSpc>
                <a:spcPts val="2879"/>
              </a:lnSpc>
            </a:pPr>
            <a:r>
              <a:rPr lang="fa-IR" sz="2400" spc="1047" dirty="0">
                <a:solidFill>
                  <a:srgbClr val="FF0012"/>
                </a:solidFill>
                <a:latin typeface="Open Sans"/>
                <a:cs typeface="B Nazanin" panose="00000400000000000000" pitchFamily="2" charset="-78"/>
              </a:rPr>
              <a:t>بین المللی</a:t>
            </a:r>
            <a:endParaRPr lang="en-US" sz="2400" spc="1047" dirty="0">
              <a:solidFill>
                <a:srgbClr val="FF0012"/>
              </a:solidFill>
              <a:latin typeface="Open Sans"/>
              <a:cs typeface="B Nazanin" panose="00000400000000000000" pitchFamily="2" charset="-78"/>
            </a:endParaRPr>
          </a:p>
        </p:txBody>
      </p:sp>
      <p:sp>
        <p:nvSpPr>
          <p:cNvPr id="14" name="Freeform 14"/>
          <p:cNvSpPr/>
          <p:nvPr/>
        </p:nvSpPr>
        <p:spPr>
          <a:xfrm>
            <a:off x="16392780" y="279180"/>
            <a:ext cx="1649160" cy="1645920"/>
          </a:xfrm>
          <a:custGeom>
            <a:avLst/>
            <a:gdLst/>
            <a:ahLst/>
            <a:cxnLst/>
            <a:rect l="l" t="t" r="r" b="b"/>
            <a:pathLst>
              <a:path w="1649160" h="1645920">
                <a:moveTo>
                  <a:pt x="0" y="0"/>
                </a:moveTo>
                <a:lnTo>
                  <a:pt x="1649160" y="0"/>
                </a:lnTo>
                <a:lnTo>
                  <a:pt x="1649160" y="1645920"/>
                </a:lnTo>
                <a:lnTo>
                  <a:pt x="0" y="16459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1080" y="7001100"/>
            <a:ext cx="2694870" cy="3276180"/>
          </a:xfrm>
          <a:custGeom>
            <a:avLst/>
            <a:gdLst/>
            <a:ahLst/>
            <a:cxnLst/>
            <a:rect l="l" t="t" r="r" b="b"/>
            <a:pathLst>
              <a:path w="2694870" h="3276180">
                <a:moveTo>
                  <a:pt x="0" y="0"/>
                </a:moveTo>
                <a:lnTo>
                  <a:pt x="2694870" y="0"/>
                </a:lnTo>
                <a:lnTo>
                  <a:pt x="2694870" y="3276180"/>
                </a:lnTo>
                <a:lnTo>
                  <a:pt x="0" y="32761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455460"/>
            <a:ext cx="10665540" cy="4269780"/>
          </a:xfrm>
          <a:custGeom>
            <a:avLst/>
            <a:gdLst/>
            <a:ahLst/>
            <a:cxnLst/>
            <a:rect l="l" t="t" r="r" b="b"/>
            <a:pathLst>
              <a:path w="10665540" h="4269780">
                <a:moveTo>
                  <a:pt x="0" y="0"/>
                </a:moveTo>
                <a:lnTo>
                  <a:pt x="10665540" y="0"/>
                </a:lnTo>
                <a:lnTo>
                  <a:pt x="10665540" y="4269780"/>
                </a:lnTo>
                <a:lnTo>
                  <a:pt x="0" y="4269780"/>
                </a:lnTo>
                <a:lnTo>
                  <a:pt x="0" y="0"/>
                </a:lnTo>
                <a:close/>
              </a:path>
            </a:pathLst>
          </a:custGeom>
          <a:blipFill>
            <a:blip r:embed="rId2"/>
            <a:stretch>
              <a:fillRect/>
            </a:stretch>
          </a:blipFill>
        </p:spPr>
      </p:sp>
      <p:sp>
        <p:nvSpPr>
          <p:cNvPr id="3" name="Freeform 3"/>
          <p:cNvSpPr/>
          <p:nvPr/>
        </p:nvSpPr>
        <p:spPr>
          <a:xfrm>
            <a:off x="8899200" y="8640"/>
            <a:ext cx="8276040" cy="8952120"/>
          </a:xfrm>
          <a:custGeom>
            <a:avLst/>
            <a:gdLst/>
            <a:ahLst/>
            <a:cxnLst/>
            <a:rect l="l" t="t" r="r" b="b"/>
            <a:pathLst>
              <a:path w="8276040" h="8952120">
                <a:moveTo>
                  <a:pt x="0" y="0"/>
                </a:moveTo>
                <a:lnTo>
                  <a:pt x="8276040" y="0"/>
                </a:lnTo>
                <a:lnTo>
                  <a:pt x="8276040" y="8952120"/>
                </a:lnTo>
                <a:lnTo>
                  <a:pt x="0" y="89521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9807120" y="3225915"/>
            <a:ext cx="6789600" cy="4271682"/>
          </a:xfrm>
          <a:prstGeom prst="rect">
            <a:avLst/>
          </a:prstGeom>
        </p:spPr>
        <p:txBody>
          <a:bodyPr lIns="0" tIns="0" rIns="0" bIns="0" rtlCol="0" anchor="t">
            <a:spAutoFit/>
          </a:bodyPr>
          <a:lstStyle/>
          <a:p>
            <a:pPr algn="ctr" rtl="1">
              <a:lnSpc>
                <a:spcPts val="2808"/>
              </a:lnSpc>
            </a:pPr>
            <a:r>
              <a:rPr lang="en-US" sz="1800" spc="-1" dirty="0">
                <a:solidFill>
                  <a:srgbClr val="FFFFFF"/>
                </a:solidFill>
                <a:latin typeface="Arimo"/>
                <a:cs typeface="B Nazanin" panose="00000400000000000000" pitchFamily="2" charset="-78"/>
              </a:rPr>
              <a:t>+</a:t>
            </a:r>
            <a:r>
              <a:rPr lang="fa-IR" sz="1800" spc="-1" dirty="0">
                <a:solidFill>
                  <a:srgbClr val="FFFFFF"/>
                </a:solidFill>
                <a:latin typeface="Arimo"/>
                <a:cs typeface="B Nazanin" panose="00000400000000000000" pitchFamily="2" charset="-78"/>
              </a:rPr>
              <a:t>هر کسی رویاهای خودش را دارد، من هم همینطور هستم. اما رویای </a:t>
            </a:r>
          </a:p>
          <a:p>
            <a:pPr algn="ctr" rtl="1">
              <a:lnSpc>
                <a:spcPts val="2808"/>
              </a:lnSpc>
            </a:pPr>
            <a:r>
              <a:rPr lang="fa-IR" sz="1800" spc="-1" dirty="0">
                <a:solidFill>
                  <a:srgbClr val="FFFFFF"/>
                </a:solidFill>
                <a:latin typeface="Arimo"/>
                <a:cs typeface="B Nazanin" panose="00000400000000000000" pitchFamily="2" charset="-78"/>
              </a:rPr>
              <a:t>من وکیل نیست.</a:t>
            </a:r>
          </a:p>
          <a:p>
            <a:pPr algn="ctr" rtl="1">
              <a:lnSpc>
                <a:spcPts val="2808"/>
              </a:lnSpc>
            </a:pPr>
            <a:endParaRPr lang="en-US" sz="1800" spc="-1" dirty="0">
              <a:solidFill>
                <a:srgbClr val="FFFFFF"/>
              </a:solidFill>
              <a:latin typeface="Arimo"/>
              <a:cs typeface="B Nazanin" panose="00000400000000000000" pitchFamily="2" charset="-78"/>
            </a:endParaRPr>
          </a:p>
          <a:p>
            <a:pPr algn="ctr" rtl="1">
              <a:lnSpc>
                <a:spcPts val="2808"/>
              </a:lnSpc>
            </a:pPr>
            <a:r>
              <a:rPr lang="en-US" sz="1800" spc="-1" dirty="0">
                <a:solidFill>
                  <a:srgbClr val="FFFFFF"/>
                </a:solidFill>
                <a:latin typeface="Arimo"/>
                <a:cs typeface="B Nazanin" panose="00000400000000000000" pitchFamily="2" charset="-78"/>
              </a:rPr>
              <a:t>++</a:t>
            </a:r>
            <a:r>
              <a:rPr lang="fa-IR" sz="1800" spc="-1" dirty="0">
                <a:solidFill>
                  <a:srgbClr val="FFFFFF"/>
                </a:solidFill>
                <a:latin typeface="Arimo"/>
                <a:cs typeface="B Nazanin" panose="00000400000000000000" pitchFamily="2" charset="-78"/>
              </a:rPr>
              <a:t>هر کسی رویاهای خودش را دارد، من هم همینطور هستم. اما رویای </a:t>
            </a:r>
          </a:p>
          <a:p>
            <a:pPr algn="ctr" rtl="1">
              <a:lnSpc>
                <a:spcPts val="2808"/>
              </a:lnSpc>
            </a:pPr>
            <a:r>
              <a:rPr lang="fa-IR" sz="1800" spc="-1" dirty="0">
                <a:solidFill>
                  <a:srgbClr val="FFFFFF"/>
                </a:solidFill>
                <a:latin typeface="Arimo"/>
                <a:cs typeface="B Nazanin" panose="00000400000000000000" pitchFamily="2" charset="-78"/>
              </a:rPr>
              <a:t>من وکیل نیست.</a:t>
            </a:r>
          </a:p>
          <a:p>
            <a:pPr algn="ctr" rtl="1">
              <a:lnSpc>
                <a:spcPts val="2808"/>
              </a:lnSpc>
            </a:pPr>
            <a:endParaRPr lang="en-US" sz="1800" spc="-1" dirty="0">
              <a:solidFill>
                <a:srgbClr val="FFFFFF"/>
              </a:solidFill>
              <a:latin typeface="Arimo"/>
              <a:cs typeface="B Nazanin" panose="00000400000000000000" pitchFamily="2" charset="-78"/>
            </a:endParaRPr>
          </a:p>
          <a:p>
            <a:pPr algn="ctr" rtl="1">
              <a:lnSpc>
                <a:spcPts val="2808"/>
              </a:lnSpc>
            </a:pPr>
            <a:r>
              <a:rPr lang="en-US" sz="1800" spc="-1" dirty="0">
                <a:solidFill>
                  <a:srgbClr val="FFFFFF"/>
                </a:solidFill>
                <a:latin typeface="Arimo"/>
                <a:cs typeface="B Nazanin" panose="00000400000000000000" pitchFamily="2" charset="-78"/>
              </a:rPr>
              <a:t>+</a:t>
            </a:r>
            <a:r>
              <a:rPr lang="fa-IR" sz="1800" spc="-1" dirty="0">
                <a:solidFill>
                  <a:srgbClr val="FFFFFF"/>
                </a:solidFill>
                <a:latin typeface="Arimo"/>
                <a:cs typeface="B Nazanin" panose="00000400000000000000" pitchFamily="2" charset="-78"/>
              </a:rPr>
              <a:t>هر کسی رویاهای خودش را دارد، من هم همینطور هستم. اما رویای من وکیل نیست.+هرکسی رویاهای خودش را دارد منم همینطورم. اما رویای </a:t>
            </a:r>
          </a:p>
          <a:p>
            <a:pPr algn="ctr" rtl="1">
              <a:lnSpc>
                <a:spcPts val="2808"/>
              </a:lnSpc>
            </a:pPr>
            <a:r>
              <a:rPr lang="fa-IR" sz="1800" spc="-1" dirty="0">
                <a:solidFill>
                  <a:srgbClr val="FFFFFF"/>
                </a:solidFill>
                <a:latin typeface="Arimo"/>
                <a:cs typeface="B Nazanin" panose="00000400000000000000" pitchFamily="2" charset="-78"/>
              </a:rPr>
              <a:t>من وکیل نیست.</a:t>
            </a:r>
          </a:p>
          <a:p>
            <a:pPr algn="ctr" rtl="1">
              <a:lnSpc>
                <a:spcPts val="2808"/>
              </a:lnSpc>
            </a:pPr>
            <a:endParaRPr lang="fa-IR" spc="-1" dirty="0">
              <a:solidFill>
                <a:srgbClr val="FFFFFF"/>
              </a:solidFill>
              <a:latin typeface="Arimo"/>
              <a:cs typeface="B Nazanin" panose="00000400000000000000" pitchFamily="2" charset="-78"/>
            </a:endParaRPr>
          </a:p>
          <a:p>
            <a:pPr algn="ctr" rtl="1">
              <a:lnSpc>
                <a:spcPts val="2808"/>
              </a:lnSpc>
            </a:pPr>
            <a:r>
              <a:rPr lang="en-US" sz="1800" spc="-1" dirty="0">
                <a:solidFill>
                  <a:srgbClr val="FFFFFF"/>
                </a:solidFill>
                <a:latin typeface="Arimo"/>
                <a:cs typeface="B Nazanin" panose="00000400000000000000" pitchFamily="2" charset="-78"/>
              </a:rPr>
              <a:t>+</a:t>
            </a:r>
            <a:r>
              <a:rPr lang="fa-IR" sz="1800" spc="-1" dirty="0">
                <a:solidFill>
                  <a:srgbClr val="FFFFFF"/>
                </a:solidFill>
                <a:latin typeface="Arimo"/>
                <a:cs typeface="B Nazanin" panose="00000400000000000000" pitchFamily="2" charset="-78"/>
              </a:rPr>
              <a:t>هر کسی رویاهای خودش را دارد، من هم همینطور هستم. اما رویای </a:t>
            </a:r>
          </a:p>
          <a:p>
            <a:pPr algn="ctr" rtl="1">
              <a:lnSpc>
                <a:spcPts val="2808"/>
              </a:lnSpc>
            </a:pPr>
            <a:r>
              <a:rPr lang="fa-IR" sz="1800" spc="-1" dirty="0">
                <a:solidFill>
                  <a:srgbClr val="FFFFFF"/>
                </a:solidFill>
                <a:latin typeface="Arimo"/>
                <a:cs typeface="B Nazanin" panose="00000400000000000000" pitchFamily="2" charset="-78"/>
              </a:rPr>
              <a:t>من وکیل نیست.</a:t>
            </a:r>
            <a:endParaRPr lang="en-US" sz="1800" spc="-1" dirty="0">
              <a:solidFill>
                <a:srgbClr val="FFFFFF"/>
              </a:solidFill>
              <a:latin typeface="Arimo"/>
              <a:cs typeface="B Nazanin" panose="00000400000000000000" pitchFamily="2" charset="-78"/>
            </a:endParaRPr>
          </a:p>
        </p:txBody>
      </p:sp>
      <p:sp>
        <p:nvSpPr>
          <p:cNvPr id="5" name="TextBox 5"/>
          <p:cNvSpPr txBox="1"/>
          <p:nvPr/>
        </p:nvSpPr>
        <p:spPr>
          <a:xfrm>
            <a:off x="10094400" y="2172435"/>
            <a:ext cx="5311080" cy="371897"/>
          </a:xfrm>
          <a:prstGeom prst="rect">
            <a:avLst/>
          </a:prstGeom>
        </p:spPr>
        <p:txBody>
          <a:bodyPr lIns="0" tIns="0" rIns="0" bIns="0" rtlCol="0" anchor="t">
            <a:spAutoFit/>
          </a:bodyPr>
          <a:lstStyle/>
          <a:p>
            <a:pPr algn="r" rtl="1">
              <a:lnSpc>
                <a:spcPts val="2879"/>
              </a:lnSpc>
            </a:pPr>
            <a:r>
              <a:rPr lang="fa-IR" sz="2400" spc="-1" dirty="0">
                <a:solidFill>
                  <a:srgbClr val="FFFFFF"/>
                </a:solidFill>
                <a:latin typeface="Arimo Bold"/>
                <a:cs typeface="B Nazanin" panose="00000400000000000000" pitchFamily="2" charset="-78"/>
              </a:rPr>
              <a:t>دان جی آی سی چو شو روبیا او تی</a:t>
            </a:r>
            <a:endParaRPr lang="en-US" sz="2400" spc="-1" dirty="0">
              <a:solidFill>
                <a:srgbClr val="FFFFFF"/>
              </a:solidFill>
              <a:latin typeface="Arimo Bold"/>
              <a:cs typeface="B Nazanin" panose="00000400000000000000" pitchFamily="2" charset="-78"/>
            </a:endParaRPr>
          </a:p>
        </p:txBody>
      </p:sp>
      <p:sp>
        <p:nvSpPr>
          <p:cNvPr id="6" name="TextBox 6"/>
          <p:cNvSpPr txBox="1"/>
          <p:nvPr/>
        </p:nvSpPr>
        <p:spPr>
          <a:xfrm>
            <a:off x="10094400" y="2678415"/>
            <a:ext cx="5311080" cy="320601"/>
          </a:xfrm>
          <a:prstGeom prst="rect">
            <a:avLst/>
          </a:prstGeom>
        </p:spPr>
        <p:txBody>
          <a:bodyPr lIns="0" tIns="0" rIns="0" bIns="0" rtlCol="0" anchor="t">
            <a:spAutoFit/>
          </a:bodyPr>
          <a:lstStyle/>
          <a:p>
            <a:pPr algn="r" rtl="1">
              <a:lnSpc>
                <a:spcPts val="2520"/>
              </a:lnSpc>
            </a:pPr>
            <a:r>
              <a:rPr lang="fa-IR" sz="2100" spc="-1" dirty="0">
                <a:solidFill>
                  <a:srgbClr val="FFFFFF"/>
                </a:solidFill>
                <a:latin typeface="Arimo"/>
                <a:cs typeface="B Nazanin" panose="00000400000000000000" pitchFamily="2" charset="-78"/>
              </a:rPr>
              <a:t>قالب جهانی ساده جو</a:t>
            </a:r>
            <a:endParaRPr lang="en-US" sz="2100" spc="-1" dirty="0">
              <a:solidFill>
                <a:srgbClr val="FFFFFF"/>
              </a:solidFill>
              <a:latin typeface="Arimo"/>
              <a:cs typeface="B Nazanin" panose="00000400000000000000" pitchFamily="2" charset="-78"/>
            </a:endParaRPr>
          </a:p>
        </p:txBody>
      </p:sp>
      <p:sp>
        <p:nvSpPr>
          <p:cNvPr id="7" name="TextBox 7"/>
          <p:cNvSpPr txBox="1"/>
          <p:nvPr/>
        </p:nvSpPr>
        <p:spPr>
          <a:xfrm>
            <a:off x="2593260" y="1992375"/>
            <a:ext cx="3327660" cy="302006"/>
          </a:xfrm>
          <a:prstGeom prst="rect">
            <a:avLst/>
          </a:prstGeom>
        </p:spPr>
        <p:txBody>
          <a:bodyPr lIns="0" tIns="0" rIns="0" bIns="0" rtlCol="0" anchor="t">
            <a:spAutoFit/>
          </a:bodyPr>
          <a:lstStyle/>
          <a:p>
            <a:pPr algn="r" rtl="1">
              <a:lnSpc>
                <a:spcPts val="2268"/>
              </a:lnSpc>
            </a:pPr>
            <a:r>
              <a:rPr lang="fa-IR" sz="2100" spc="364" dirty="0">
                <a:solidFill>
                  <a:srgbClr val="0D0D0D"/>
                </a:solidFill>
                <a:latin typeface="Open Sans Italics"/>
                <a:cs typeface="B Nazanin" panose="00000400000000000000" pitchFamily="2" charset="-78"/>
              </a:rPr>
              <a:t>محتوا و متن</a:t>
            </a:r>
            <a:endParaRPr lang="en-US" sz="2100" spc="364" dirty="0">
              <a:solidFill>
                <a:srgbClr val="0D0D0D"/>
              </a:solidFill>
              <a:latin typeface="Open Sans Italics"/>
              <a:cs typeface="B Nazanin" panose="00000400000000000000" pitchFamily="2" charset="-78"/>
            </a:endParaRPr>
          </a:p>
        </p:txBody>
      </p:sp>
      <p:sp>
        <p:nvSpPr>
          <p:cNvPr id="8" name="AutoShape 8"/>
          <p:cNvSpPr/>
          <p:nvPr/>
        </p:nvSpPr>
        <p:spPr>
          <a:xfrm rot="149133">
            <a:off x="4389614" y="1207905"/>
            <a:ext cx="672393" cy="0"/>
          </a:xfrm>
          <a:prstGeom prst="line">
            <a:avLst/>
          </a:prstGeom>
          <a:ln w="19050" cap="rnd">
            <a:solidFill>
              <a:srgbClr val="262626"/>
            </a:solidFill>
            <a:prstDash val="solid"/>
            <a:headEnd type="none" w="sm" len="sm"/>
            <a:tailEnd type="none" w="sm" len="sm"/>
          </a:ln>
        </p:spPr>
      </p:sp>
      <p:sp>
        <p:nvSpPr>
          <p:cNvPr id="9" name="TextBox 9"/>
          <p:cNvSpPr txBox="1"/>
          <p:nvPr/>
        </p:nvSpPr>
        <p:spPr>
          <a:xfrm>
            <a:off x="475920" y="467460"/>
            <a:ext cx="6097320" cy="692497"/>
          </a:xfrm>
          <a:prstGeom prst="rect">
            <a:avLst/>
          </a:prstGeom>
        </p:spPr>
        <p:txBody>
          <a:bodyPr lIns="0" tIns="0" rIns="0" bIns="0" rtlCol="0" anchor="t">
            <a:spAutoFit/>
          </a:bodyPr>
          <a:lstStyle/>
          <a:p>
            <a:pPr algn="r" rtl="1">
              <a:lnSpc>
                <a:spcPts val="5400"/>
              </a:lnSpc>
            </a:pPr>
            <a:r>
              <a:rPr lang="fa-IR" sz="4500" spc="745" dirty="0">
                <a:solidFill>
                  <a:srgbClr val="FF0012"/>
                </a:solidFill>
                <a:latin typeface="Open Sans Bold"/>
                <a:cs typeface="B Nazanin" panose="00000400000000000000" pitchFamily="2" charset="-78"/>
              </a:rPr>
              <a:t>روز صلیب سرخ</a:t>
            </a:r>
            <a:endParaRPr lang="en-US" sz="4500" spc="745" dirty="0">
              <a:solidFill>
                <a:srgbClr val="FF0012"/>
              </a:solidFill>
              <a:latin typeface="Open Sans Bold"/>
              <a:cs typeface="B Nazanin" panose="00000400000000000000" pitchFamily="2" charset="-78"/>
            </a:endParaRPr>
          </a:p>
        </p:txBody>
      </p:sp>
      <p:sp>
        <p:nvSpPr>
          <p:cNvPr id="10" name="TextBox 10"/>
          <p:cNvSpPr txBox="1"/>
          <p:nvPr/>
        </p:nvSpPr>
        <p:spPr>
          <a:xfrm>
            <a:off x="1775160" y="1436565"/>
            <a:ext cx="4637160" cy="371897"/>
          </a:xfrm>
          <a:prstGeom prst="rect">
            <a:avLst/>
          </a:prstGeom>
        </p:spPr>
        <p:txBody>
          <a:bodyPr lIns="0" tIns="0" rIns="0" bIns="0" rtlCol="0" anchor="t">
            <a:spAutoFit/>
          </a:bodyPr>
          <a:lstStyle/>
          <a:p>
            <a:pPr algn="r" rtl="1">
              <a:lnSpc>
                <a:spcPts val="2879"/>
              </a:lnSpc>
            </a:pPr>
            <a:r>
              <a:rPr lang="fa-IR" sz="2400" spc="1047" dirty="0">
                <a:solidFill>
                  <a:srgbClr val="FF0012"/>
                </a:solidFill>
                <a:latin typeface="Open Sans"/>
                <a:cs typeface="B Nazanin" panose="00000400000000000000" pitchFamily="2" charset="-78"/>
              </a:rPr>
              <a:t>بین المللی</a:t>
            </a:r>
            <a:endParaRPr lang="en-US" sz="2400" spc="1047" dirty="0">
              <a:solidFill>
                <a:srgbClr val="FF0012"/>
              </a:solidFill>
              <a:latin typeface="Open Sans"/>
              <a:cs typeface="B Nazanin" panose="00000400000000000000" pitchFamily="2" charset="-78"/>
            </a:endParaRPr>
          </a:p>
        </p:txBody>
      </p:sp>
      <p:sp>
        <p:nvSpPr>
          <p:cNvPr id="11" name="Freeform 11"/>
          <p:cNvSpPr/>
          <p:nvPr/>
        </p:nvSpPr>
        <p:spPr>
          <a:xfrm>
            <a:off x="7048080" y="6076620"/>
            <a:ext cx="3701700" cy="3695220"/>
          </a:xfrm>
          <a:custGeom>
            <a:avLst/>
            <a:gdLst/>
            <a:ahLst/>
            <a:cxnLst/>
            <a:rect l="l" t="t" r="r" b="b"/>
            <a:pathLst>
              <a:path w="3701700" h="3695220">
                <a:moveTo>
                  <a:pt x="0" y="0"/>
                </a:moveTo>
                <a:lnTo>
                  <a:pt x="3701700" y="0"/>
                </a:lnTo>
                <a:lnTo>
                  <a:pt x="3701700" y="3695220"/>
                </a:lnTo>
                <a:lnTo>
                  <a:pt x="0" y="36952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2124900" y="8247420"/>
            <a:ext cx="3572100" cy="1873800"/>
          </a:xfrm>
          <a:custGeom>
            <a:avLst/>
            <a:gdLst/>
            <a:ahLst/>
            <a:cxnLst/>
            <a:rect l="l" t="t" r="r" b="b"/>
            <a:pathLst>
              <a:path w="3572100" h="1873800">
                <a:moveTo>
                  <a:pt x="0" y="0"/>
                </a:moveTo>
                <a:lnTo>
                  <a:pt x="3572100" y="0"/>
                </a:lnTo>
                <a:lnTo>
                  <a:pt x="3572100" y="1873800"/>
                </a:lnTo>
                <a:lnTo>
                  <a:pt x="0" y="1873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a:off x="-1080" y="8247420"/>
            <a:ext cx="1670490" cy="2029860"/>
          </a:xfrm>
          <a:custGeom>
            <a:avLst/>
            <a:gdLst/>
            <a:ahLst/>
            <a:cxnLst/>
            <a:rect l="l" t="t" r="r" b="b"/>
            <a:pathLst>
              <a:path w="1670490" h="2029860">
                <a:moveTo>
                  <a:pt x="0" y="0"/>
                </a:moveTo>
                <a:lnTo>
                  <a:pt x="1670490" y="0"/>
                </a:lnTo>
                <a:lnTo>
                  <a:pt x="1670490" y="2029860"/>
                </a:lnTo>
                <a:lnTo>
                  <a:pt x="0" y="20298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140" y="3551580"/>
            <a:ext cx="18329220" cy="6742980"/>
          </a:xfrm>
          <a:custGeom>
            <a:avLst/>
            <a:gdLst/>
            <a:ahLst/>
            <a:cxnLst/>
            <a:rect l="l" t="t" r="r" b="b"/>
            <a:pathLst>
              <a:path w="18329220" h="6742980">
                <a:moveTo>
                  <a:pt x="0" y="0"/>
                </a:moveTo>
                <a:lnTo>
                  <a:pt x="18329220" y="0"/>
                </a:lnTo>
                <a:lnTo>
                  <a:pt x="18329220" y="6742980"/>
                </a:lnTo>
                <a:lnTo>
                  <a:pt x="0" y="67429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21060" y="6144660"/>
            <a:ext cx="18329220" cy="4149900"/>
          </a:xfrm>
          <a:custGeom>
            <a:avLst/>
            <a:gdLst/>
            <a:ahLst/>
            <a:cxnLst/>
            <a:rect l="l" t="t" r="r" b="b"/>
            <a:pathLst>
              <a:path w="18329220" h="4149900">
                <a:moveTo>
                  <a:pt x="0" y="0"/>
                </a:moveTo>
                <a:lnTo>
                  <a:pt x="18329220" y="0"/>
                </a:lnTo>
                <a:lnTo>
                  <a:pt x="18329220" y="4149900"/>
                </a:lnTo>
                <a:lnTo>
                  <a:pt x="0" y="41499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9582300" y="2772360"/>
            <a:ext cx="2847960" cy="5232060"/>
          </a:xfrm>
          <a:custGeom>
            <a:avLst/>
            <a:gdLst/>
            <a:ahLst/>
            <a:cxnLst/>
            <a:rect l="l" t="t" r="r" b="b"/>
            <a:pathLst>
              <a:path w="2847960" h="5232060">
                <a:moveTo>
                  <a:pt x="0" y="0"/>
                </a:moveTo>
                <a:lnTo>
                  <a:pt x="2847960" y="0"/>
                </a:lnTo>
                <a:lnTo>
                  <a:pt x="2847960" y="5232060"/>
                </a:lnTo>
                <a:lnTo>
                  <a:pt x="0" y="5232060"/>
                </a:lnTo>
                <a:lnTo>
                  <a:pt x="0" y="0"/>
                </a:lnTo>
                <a:close/>
              </a:path>
            </a:pathLst>
          </a:custGeom>
          <a:blipFill>
            <a:blip r:embed="rId7"/>
            <a:stretch>
              <a:fillRect l="-11666" r="-10815" b="-5"/>
            </a:stretch>
          </a:blipFill>
        </p:spPr>
      </p:sp>
      <p:sp>
        <p:nvSpPr>
          <p:cNvPr id="5" name="Freeform 5"/>
          <p:cNvSpPr/>
          <p:nvPr/>
        </p:nvSpPr>
        <p:spPr>
          <a:xfrm>
            <a:off x="8765820" y="1774440"/>
            <a:ext cx="4456620" cy="6935220"/>
          </a:xfrm>
          <a:custGeom>
            <a:avLst/>
            <a:gdLst/>
            <a:ahLst/>
            <a:cxnLst/>
            <a:rect l="l" t="t" r="r" b="b"/>
            <a:pathLst>
              <a:path w="4456620" h="6935220">
                <a:moveTo>
                  <a:pt x="0" y="0"/>
                </a:moveTo>
                <a:lnTo>
                  <a:pt x="4456620" y="0"/>
                </a:lnTo>
                <a:lnTo>
                  <a:pt x="4456620" y="6935220"/>
                </a:lnTo>
                <a:lnTo>
                  <a:pt x="0" y="6935220"/>
                </a:lnTo>
                <a:lnTo>
                  <a:pt x="0" y="0"/>
                </a:lnTo>
                <a:close/>
              </a:path>
            </a:pathLst>
          </a:custGeom>
          <a:blipFill>
            <a:blip r:embed="rId8"/>
            <a:stretch>
              <a:fillRect l="-24" r="-24"/>
            </a:stretch>
          </a:blipFill>
        </p:spPr>
      </p:sp>
      <p:sp>
        <p:nvSpPr>
          <p:cNvPr id="6" name="TextBox 6"/>
          <p:cNvSpPr txBox="1"/>
          <p:nvPr/>
        </p:nvSpPr>
        <p:spPr>
          <a:xfrm>
            <a:off x="1303740" y="4048335"/>
            <a:ext cx="5022720" cy="2852063"/>
          </a:xfrm>
          <a:prstGeom prst="rect">
            <a:avLst/>
          </a:prstGeom>
        </p:spPr>
        <p:txBody>
          <a:bodyPr lIns="0" tIns="0" rIns="0" bIns="0" rtlCol="0" anchor="t">
            <a:spAutoFit/>
          </a:bodyPr>
          <a:lstStyle/>
          <a:p>
            <a:pPr algn="r" rtl="1">
              <a:lnSpc>
                <a:spcPts val="2808"/>
              </a:lnSpc>
            </a:pPr>
            <a:r>
              <a:rPr lang="en-US" sz="1800" spc="-1" dirty="0">
                <a:solidFill>
                  <a:srgbClr val="595959"/>
                </a:solidFill>
                <a:latin typeface="Arimo"/>
                <a:cs typeface="B Nazanin" panose="00000400000000000000" pitchFamily="2" charset="-78"/>
              </a:rPr>
              <a:t>Everyone has their own dreams, I am the </a:t>
            </a:r>
            <a:r>
              <a:rPr lang="fa-IR" sz="1800" spc="-1" dirty="0">
                <a:solidFill>
                  <a:srgbClr val="595959"/>
                </a:solidFill>
                <a:latin typeface="Arimo"/>
                <a:cs typeface="B Nazanin" panose="00000400000000000000" pitchFamily="2" charset="-78"/>
              </a:rPr>
              <a:t>یکسان. اما رویای من نه یک وکیل است، نه یک پزشک، نه بازیگر، نه حتی یک صنعت. هر کسی رویاهای خودش را دارد، من هم همینطور هستم. اما رویای من نه یک وکیل است، نه یک پزشک، نه بازیگر، نه حتی یک صنعت.</a:t>
            </a:r>
          </a:p>
          <a:p>
            <a:pPr algn="r" rtl="1">
              <a:lnSpc>
                <a:spcPts val="2808"/>
              </a:lnSpc>
            </a:pPr>
            <a:endParaRPr lang="fa-IR" spc="-1" dirty="0">
              <a:solidFill>
                <a:srgbClr val="595959"/>
              </a:solidFill>
              <a:latin typeface="Arimo"/>
              <a:cs typeface="B Nazanin" panose="00000400000000000000" pitchFamily="2" charset="-78"/>
            </a:endParaRPr>
          </a:p>
          <a:p>
            <a:pPr algn="r" rtl="1">
              <a:lnSpc>
                <a:spcPts val="2808"/>
              </a:lnSpc>
            </a:pPr>
            <a:r>
              <a:rPr lang="fa-IR" sz="1800" spc="-1" dirty="0">
                <a:solidFill>
                  <a:srgbClr val="595959"/>
                </a:solidFill>
                <a:latin typeface="Arimo"/>
                <a:cs typeface="B Nazanin" panose="00000400000000000000" pitchFamily="2" charset="-78"/>
              </a:rPr>
              <a:t>هر کسی رویاهای خودش را دارد، من هم همینطور هستم. اما رویای من نه یک وکیل است، نه یک پزشک، نه بازیگر، نه حتی یک صنعت.</a:t>
            </a:r>
            <a:endParaRPr lang="en-US" sz="1800" spc="-1" dirty="0">
              <a:solidFill>
                <a:srgbClr val="595959"/>
              </a:solidFill>
              <a:latin typeface="Arimo"/>
              <a:cs typeface="B Nazanin" panose="00000400000000000000" pitchFamily="2" charset="-78"/>
            </a:endParaRPr>
          </a:p>
        </p:txBody>
      </p:sp>
      <p:sp>
        <p:nvSpPr>
          <p:cNvPr id="7" name="TextBox 7"/>
          <p:cNvSpPr txBox="1"/>
          <p:nvPr/>
        </p:nvSpPr>
        <p:spPr>
          <a:xfrm>
            <a:off x="1379940" y="2626066"/>
            <a:ext cx="5311080" cy="371897"/>
          </a:xfrm>
          <a:prstGeom prst="rect">
            <a:avLst/>
          </a:prstGeom>
        </p:spPr>
        <p:txBody>
          <a:bodyPr lIns="0" tIns="0" rIns="0" bIns="0" rtlCol="0" anchor="t">
            <a:spAutoFit/>
          </a:bodyPr>
          <a:lstStyle/>
          <a:p>
            <a:pPr algn="r" rtl="1">
              <a:lnSpc>
                <a:spcPts val="2879"/>
              </a:lnSpc>
            </a:pPr>
            <a:r>
              <a:rPr lang="fa-IR" sz="2400" spc="-1" dirty="0">
                <a:solidFill>
                  <a:srgbClr val="FF0012"/>
                </a:solidFill>
                <a:latin typeface="Arimo Bold"/>
                <a:cs typeface="B Nazanin" panose="00000400000000000000" pitchFamily="2" charset="-78"/>
              </a:rPr>
              <a:t>معرفی</a:t>
            </a:r>
            <a:endParaRPr lang="en-US" sz="2400" spc="-1" dirty="0">
              <a:solidFill>
                <a:srgbClr val="FF0012"/>
              </a:solidFill>
              <a:latin typeface="Arimo Bold"/>
              <a:cs typeface="B Nazanin" panose="00000400000000000000" pitchFamily="2" charset="-78"/>
            </a:endParaRPr>
          </a:p>
        </p:txBody>
      </p:sp>
      <p:sp>
        <p:nvSpPr>
          <p:cNvPr id="8" name="TextBox 8"/>
          <p:cNvSpPr txBox="1"/>
          <p:nvPr/>
        </p:nvSpPr>
        <p:spPr>
          <a:xfrm>
            <a:off x="738090" y="3425301"/>
            <a:ext cx="6154020" cy="320601"/>
          </a:xfrm>
          <a:prstGeom prst="rect">
            <a:avLst/>
          </a:prstGeom>
        </p:spPr>
        <p:txBody>
          <a:bodyPr lIns="0" tIns="0" rIns="0" bIns="0" rtlCol="0" anchor="t">
            <a:spAutoFit/>
          </a:bodyPr>
          <a:lstStyle/>
          <a:p>
            <a:pPr algn="r" rtl="1">
              <a:lnSpc>
                <a:spcPts val="2520"/>
              </a:lnSpc>
            </a:pPr>
            <a:r>
              <a:rPr lang="fa-IR" sz="2100" spc="-1" dirty="0">
                <a:solidFill>
                  <a:srgbClr val="2A3642"/>
                </a:solidFill>
                <a:latin typeface="Arimo"/>
                <a:cs typeface="B Nazanin" panose="00000400000000000000" pitchFamily="2" charset="-78"/>
              </a:rPr>
              <a:t>قالب جهانی ساده جو</a:t>
            </a:r>
            <a:endParaRPr lang="en-US" sz="2100" spc="-1" dirty="0">
              <a:solidFill>
                <a:srgbClr val="2A3642"/>
              </a:solidFill>
              <a:latin typeface="Arimo"/>
              <a:cs typeface="B Nazanin" panose="00000400000000000000" pitchFamily="2" charset="-78"/>
            </a:endParaRPr>
          </a:p>
        </p:txBody>
      </p:sp>
      <p:sp>
        <p:nvSpPr>
          <p:cNvPr id="9" name="TextBox 9"/>
          <p:cNvSpPr txBox="1"/>
          <p:nvPr/>
        </p:nvSpPr>
        <p:spPr>
          <a:xfrm>
            <a:off x="2593260" y="1992375"/>
            <a:ext cx="3327660" cy="302006"/>
          </a:xfrm>
          <a:prstGeom prst="rect">
            <a:avLst/>
          </a:prstGeom>
        </p:spPr>
        <p:txBody>
          <a:bodyPr lIns="0" tIns="0" rIns="0" bIns="0" rtlCol="0" anchor="t">
            <a:spAutoFit/>
          </a:bodyPr>
          <a:lstStyle/>
          <a:p>
            <a:pPr algn="r" rtl="1">
              <a:lnSpc>
                <a:spcPts val="2268"/>
              </a:lnSpc>
            </a:pPr>
            <a:r>
              <a:rPr lang="fa-IR" sz="2100" spc="364" dirty="0">
                <a:solidFill>
                  <a:srgbClr val="0D0D0D"/>
                </a:solidFill>
                <a:latin typeface="Open Sans Italics"/>
                <a:cs typeface="B Nazanin" panose="00000400000000000000" pitchFamily="2" charset="-78"/>
              </a:rPr>
              <a:t>محتوا و متن</a:t>
            </a:r>
            <a:endParaRPr lang="en-US" sz="2100" spc="364" dirty="0">
              <a:solidFill>
                <a:srgbClr val="0D0D0D"/>
              </a:solidFill>
              <a:latin typeface="Open Sans Italics"/>
              <a:cs typeface="B Nazanin" panose="00000400000000000000" pitchFamily="2" charset="-78"/>
            </a:endParaRPr>
          </a:p>
        </p:txBody>
      </p:sp>
      <p:sp>
        <p:nvSpPr>
          <p:cNvPr id="10" name="AutoShape 10"/>
          <p:cNvSpPr/>
          <p:nvPr/>
        </p:nvSpPr>
        <p:spPr>
          <a:xfrm rot="149133">
            <a:off x="4389614" y="1207905"/>
            <a:ext cx="672393" cy="0"/>
          </a:xfrm>
          <a:prstGeom prst="line">
            <a:avLst/>
          </a:prstGeom>
          <a:ln w="19050" cap="rnd">
            <a:solidFill>
              <a:srgbClr val="262626"/>
            </a:solidFill>
            <a:prstDash val="solid"/>
            <a:headEnd type="none" w="sm" len="sm"/>
            <a:tailEnd type="none" w="sm" len="sm"/>
          </a:ln>
        </p:spPr>
      </p:sp>
      <p:sp>
        <p:nvSpPr>
          <p:cNvPr id="11" name="TextBox 11"/>
          <p:cNvSpPr txBox="1"/>
          <p:nvPr/>
        </p:nvSpPr>
        <p:spPr>
          <a:xfrm>
            <a:off x="475920" y="467460"/>
            <a:ext cx="6097320" cy="692497"/>
          </a:xfrm>
          <a:prstGeom prst="rect">
            <a:avLst/>
          </a:prstGeom>
        </p:spPr>
        <p:txBody>
          <a:bodyPr lIns="0" tIns="0" rIns="0" bIns="0" rtlCol="0" anchor="t">
            <a:spAutoFit/>
          </a:bodyPr>
          <a:lstStyle/>
          <a:p>
            <a:pPr algn="r" rtl="1">
              <a:lnSpc>
                <a:spcPts val="5400"/>
              </a:lnSpc>
            </a:pPr>
            <a:r>
              <a:rPr lang="fa-IR" sz="4500" spc="745" dirty="0">
                <a:solidFill>
                  <a:srgbClr val="FF0012"/>
                </a:solidFill>
                <a:latin typeface="Open Sans Bold"/>
                <a:cs typeface="B Nazanin" panose="00000400000000000000" pitchFamily="2" charset="-78"/>
              </a:rPr>
              <a:t>روز صلیب سرخ</a:t>
            </a:r>
            <a:endParaRPr lang="en-US" sz="4500" spc="745" dirty="0">
              <a:solidFill>
                <a:srgbClr val="FF0012"/>
              </a:solidFill>
              <a:latin typeface="Open Sans Bold"/>
              <a:cs typeface="B Nazanin" panose="00000400000000000000" pitchFamily="2" charset="-78"/>
            </a:endParaRPr>
          </a:p>
        </p:txBody>
      </p:sp>
      <p:sp>
        <p:nvSpPr>
          <p:cNvPr id="12" name="TextBox 12"/>
          <p:cNvSpPr txBox="1"/>
          <p:nvPr/>
        </p:nvSpPr>
        <p:spPr>
          <a:xfrm>
            <a:off x="1775160" y="1436565"/>
            <a:ext cx="4637160" cy="371897"/>
          </a:xfrm>
          <a:prstGeom prst="rect">
            <a:avLst/>
          </a:prstGeom>
        </p:spPr>
        <p:txBody>
          <a:bodyPr lIns="0" tIns="0" rIns="0" bIns="0" rtlCol="0" anchor="t">
            <a:spAutoFit/>
          </a:bodyPr>
          <a:lstStyle/>
          <a:p>
            <a:pPr algn="r" rtl="1">
              <a:lnSpc>
                <a:spcPts val="2879"/>
              </a:lnSpc>
            </a:pPr>
            <a:r>
              <a:rPr lang="fa-IR" sz="2400" spc="1047" dirty="0">
                <a:solidFill>
                  <a:srgbClr val="FF0012"/>
                </a:solidFill>
                <a:latin typeface="Open Sans"/>
                <a:cs typeface="B Nazanin" panose="00000400000000000000" pitchFamily="2" charset="-78"/>
              </a:rPr>
              <a:t>بین المللی</a:t>
            </a:r>
            <a:endParaRPr lang="en-US" sz="2400" spc="1047" dirty="0">
              <a:solidFill>
                <a:srgbClr val="FF0012"/>
              </a:solidFill>
              <a:latin typeface="Open Sans"/>
              <a:cs typeface="B Nazanin" panose="00000400000000000000" pitchFamily="2" charset="-78"/>
            </a:endParaRPr>
          </a:p>
        </p:txBody>
      </p:sp>
      <p:sp>
        <p:nvSpPr>
          <p:cNvPr id="13" name="Freeform 13"/>
          <p:cNvSpPr/>
          <p:nvPr/>
        </p:nvSpPr>
        <p:spPr>
          <a:xfrm>
            <a:off x="16392780" y="279180"/>
            <a:ext cx="1649160" cy="1645920"/>
          </a:xfrm>
          <a:custGeom>
            <a:avLst/>
            <a:gdLst/>
            <a:ahLst/>
            <a:cxnLst/>
            <a:rect l="l" t="t" r="r" b="b"/>
            <a:pathLst>
              <a:path w="1649160" h="1645920">
                <a:moveTo>
                  <a:pt x="0" y="0"/>
                </a:moveTo>
                <a:lnTo>
                  <a:pt x="1649160" y="0"/>
                </a:lnTo>
                <a:lnTo>
                  <a:pt x="1649160" y="1645920"/>
                </a:lnTo>
                <a:lnTo>
                  <a:pt x="0" y="164592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a:off x="12915720" y="7331580"/>
            <a:ext cx="4992300" cy="2618460"/>
          </a:xfrm>
          <a:custGeom>
            <a:avLst/>
            <a:gdLst/>
            <a:ahLst/>
            <a:cxnLst/>
            <a:rect l="l" t="t" r="r" b="b"/>
            <a:pathLst>
              <a:path w="4992300" h="2618460">
                <a:moveTo>
                  <a:pt x="0" y="0"/>
                </a:moveTo>
                <a:lnTo>
                  <a:pt x="4992300" y="0"/>
                </a:lnTo>
                <a:lnTo>
                  <a:pt x="4992300" y="2618460"/>
                </a:lnTo>
                <a:lnTo>
                  <a:pt x="0" y="26184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6540" y="6937380"/>
            <a:ext cx="4396140" cy="2292300"/>
          </a:xfrm>
          <a:custGeom>
            <a:avLst/>
            <a:gdLst/>
            <a:ahLst/>
            <a:cxnLst/>
            <a:rect l="l" t="t" r="r" b="b"/>
            <a:pathLst>
              <a:path w="4396140" h="2292300">
                <a:moveTo>
                  <a:pt x="0" y="0"/>
                </a:moveTo>
                <a:lnTo>
                  <a:pt x="4396140" y="0"/>
                </a:lnTo>
                <a:lnTo>
                  <a:pt x="4396140" y="2292300"/>
                </a:lnTo>
                <a:lnTo>
                  <a:pt x="0" y="229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321940" y="3913380"/>
            <a:ext cx="1644300" cy="1645380"/>
          </a:xfrm>
          <a:custGeom>
            <a:avLst/>
            <a:gdLst/>
            <a:ahLst/>
            <a:cxnLst/>
            <a:rect l="l" t="t" r="r" b="b"/>
            <a:pathLst>
              <a:path w="1644300" h="1645380">
                <a:moveTo>
                  <a:pt x="0" y="0"/>
                </a:moveTo>
                <a:lnTo>
                  <a:pt x="1644300" y="0"/>
                </a:lnTo>
                <a:lnTo>
                  <a:pt x="1644300" y="1645380"/>
                </a:lnTo>
                <a:lnTo>
                  <a:pt x="0" y="1645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295640" y="2962980"/>
            <a:ext cx="4615920" cy="4374000"/>
          </a:xfrm>
          <a:custGeom>
            <a:avLst/>
            <a:gdLst/>
            <a:ahLst/>
            <a:cxnLst/>
            <a:rect l="l" t="t" r="r" b="b"/>
            <a:pathLst>
              <a:path w="4615920" h="4374000">
                <a:moveTo>
                  <a:pt x="0" y="0"/>
                </a:moveTo>
                <a:lnTo>
                  <a:pt x="4615920" y="0"/>
                </a:lnTo>
                <a:lnTo>
                  <a:pt x="4615920" y="4374000"/>
                </a:lnTo>
                <a:lnTo>
                  <a:pt x="0" y="4374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5009580" y="5395140"/>
            <a:ext cx="2810700" cy="4374000"/>
          </a:xfrm>
          <a:custGeom>
            <a:avLst/>
            <a:gdLst/>
            <a:ahLst/>
            <a:cxnLst/>
            <a:rect l="l" t="t" r="r" b="b"/>
            <a:pathLst>
              <a:path w="2810700" h="4374000">
                <a:moveTo>
                  <a:pt x="0" y="0"/>
                </a:moveTo>
                <a:lnTo>
                  <a:pt x="2810700" y="0"/>
                </a:lnTo>
                <a:lnTo>
                  <a:pt x="2810700" y="4374000"/>
                </a:lnTo>
                <a:lnTo>
                  <a:pt x="0" y="4374000"/>
                </a:lnTo>
                <a:lnTo>
                  <a:pt x="0" y="0"/>
                </a:lnTo>
                <a:close/>
              </a:path>
            </a:pathLst>
          </a:custGeom>
          <a:blipFill>
            <a:blip r:embed="rId8"/>
            <a:stretch>
              <a:fillRect l="-26" r="-26"/>
            </a:stretch>
          </a:blipFill>
        </p:spPr>
      </p:sp>
      <p:sp>
        <p:nvSpPr>
          <p:cNvPr id="6" name="Freeform 6"/>
          <p:cNvSpPr/>
          <p:nvPr/>
        </p:nvSpPr>
        <p:spPr>
          <a:xfrm>
            <a:off x="13621500" y="7733880"/>
            <a:ext cx="3572100" cy="1874340"/>
          </a:xfrm>
          <a:custGeom>
            <a:avLst/>
            <a:gdLst/>
            <a:ahLst/>
            <a:cxnLst/>
            <a:rect l="l" t="t" r="r" b="b"/>
            <a:pathLst>
              <a:path w="3572100" h="1874340">
                <a:moveTo>
                  <a:pt x="0" y="0"/>
                </a:moveTo>
                <a:lnTo>
                  <a:pt x="3572100" y="0"/>
                </a:lnTo>
                <a:lnTo>
                  <a:pt x="3572100" y="1874340"/>
                </a:lnTo>
                <a:lnTo>
                  <a:pt x="0" y="187434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13625820" y="433620"/>
            <a:ext cx="4292460" cy="3732480"/>
          </a:xfrm>
          <a:custGeom>
            <a:avLst/>
            <a:gdLst/>
            <a:ahLst/>
            <a:cxnLst/>
            <a:rect l="l" t="t" r="r" b="b"/>
            <a:pathLst>
              <a:path w="4292460" h="3732480">
                <a:moveTo>
                  <a:pt x="0" y="0"/>
                </a:moveTo>
                <a:lnTo>
                  <a:pt x="4292460" y="0"/>
                </a:lnTo>
                <a:lnTo>
                  <a:pt x="4292460" y="3732480"/>
                </a:lnTo>
                <a:lnTo>
                  <a:pt x="0" y="37324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a:off x="1352160" y="3177900"/>
            <a:ext cx="2257200" cy="3369060"/>
          </a:xfrm>
          <a:custGeom>
            <a:avLst/>
            <a:gdLst/>
            <a:ahLst/>
            <a:cxnLst/>
            <a:rect l="l" t="t" r="r" b="b"/>
            <a:pathLst>
              <a:path w="2257200" h="3369060">
                <a:moveTo>
                  <a:pt x="0" y="0"/>
                </a:moveTo>
                <a:lnTo>
                  <a:pt x="2257200" y="0"/>
                </a:lnTo>
                <a:lnTo>
                  <a:pt x="2257200" y="3369060"/>
                </a:lnTo>
                <a:lnTo>
                  <a:pt x="0" y="33690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9" name="Freeform 9"/>
          <p:cNvSpPr/>
          <p:nvPr/>
        </p:nvSpPr>
        <p:spPr>
          <a:xfrm>
            <a:off x="8321940" y="6785100"/>
            <a:ext cx="2570940" cy="2570400"/>
          </a:xfrm>
          <a:custGeom>
            <a:avLst/>
            <a:gdLst/>
            <a:ahLst/>
            <a:cxnLst/>
            <a:rect l="l" t="t" r="r" b="b"/>
            <a:pathLst>
              <a:path w="2570940" h="2570400">
                <a:moveTo>
                  <a:pt x="0" y="0"/>
                </a:moveTo>
                <a:lnTo>
                  <a:pt x="2570940" y="0"/>
                </a:lnTo>
                <a:lnTo>
                  <a:pt x="2570940" y="2570400"/>
                </a:lnTo>
                <a:lnTo>
                  <a:pt x="0" y="25704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0" name="Freeform 10"/>
          <p:cNvSpPr/>
          <p:nvPr/>
        </p:nvSpPr>
        <p:spPr>
          <a:xfrm>
            <a:off x="1364580" y="1626480"/>
            <a:ext cx="2278800" cy="1189620"/>
          </a:xfrm>
          <a:custGeom>
            <a:avLst/>
            <a:gdLst/>
            <a:ahLst/>
            <a:cxnLst/>
            <a:rect l="l" t="t" r="r" b="b"/>
            <a:pathLst>
              <a:path w="2278800" h="1189620">
                <a:moveTo>
                  <a:pt x="0" y="0"/>
                </a:moveTo>
                <a:lnTo>
                  <a:pt x="2278800" y="0"/>
                </a:lnTo>
                <a:lnTo>
                  <a:pt x="2278800" y="1189620"/>
                </a:lnTo>
                <a:lnTo>
                  <a:pt x="0" y="118962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1" name="Freeform 11"/>
          <p:cNvSpPr/>
          <p:nvPr/>
        </p:nvSpPr>
        <p:spPr>
          <a:xfrm>
            <a:off x="5134320" y="930960"/>
            <a:ext cx="1790640" cy="2292300"/>
          </a:xfrm>
          <a:custGeom>
            <a:avLst/>
            <a:gdLst/>
            <a:ahLst/>
            <a:cxnLst/>
            <a:rect l="l" t="t" r="r" b="b"/>
            <a:pathLst>
              <a:path w="1790640" h="2292300">
                <a:moveTo>
                  <a:pt x="0" y="0"/>
                </a:moveTo>
                <a:lnTo>
                  <a:pt x="1790640" y="0"/>
                </a:lnTo>
                <a:lnTo>
                  <a:pt x="1790640" y="2292300"/>
                </a:lnTo>
                <a:lnTo>
                  <a:pt x="0" y="229230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2" name="Freeform 12"/>
          <p:cNvSpPr/>
          <p:nvPr/>
        </p:nvSpPr>
        <p:spPr>
          <a:xfrm>
            <a:off x="8316540" y="680940"/>
            <a:ext cx="2816100" cy="2738340"/>
          </a:xfrm>
          <a:custGeom>
            <a:avLst/>
            <a:gdLst/>
            <a:ahLst/>
            <a:cxnLst/>
            <a:rect l="l" t="t" r="r" b="b"/>
            <a:pathLst>
              <a:path w="2816100" h="2738340">
                <a:moveTo>
                  <a:pt x="0" y="0"/>
                </a:moveTo>
                <a:lnTo>
                  <a:pt x="2816100" y="0"/>
                </a:lnTo>
                <a:lnTo>
                  <a:pt x="2816100" y="2738340"/>
                </a:lnTo>
                <a:lnTo>
                  <a:pt x="0" y="273834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13" name="Freeform 13"/>
          <p:cNvSpPr/>
          <p:nvPr/>
        </p:nvSpPr>
        <p:spPr>
          <a:xfrm>
            <a:off x="3777300" y="3620700"/>
            <a:ext cx="2148660" cy="2140020"/>
          </a:xfrm>
          <a:custGeom>
            <a:avLst/>
            <a:gdLst/>
            <a:ahLst/>
            <a:cxnLst/>
            <a:rect l="l" t="t" r="r" b="b"/>
            <a:pathLst>
              <a:path w="2148660" h="2140020">
                <a:moveTo>
                  <a:pt x="0" y="0"/>
                </a:moveTo>
                <a:lnTo>
                  <a:pt x="2148660" y="0"/>
                </a:lnTo>
                <a:lnTo>
                  <a:pt x="2148660" y="2140020"/>
                </a:lnTo>
                <a:lnTo>
                  <a:pt x="0" y="2140020"/>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14" name="TextBox 14"/>
          <p:cNvSpPr txBox="1"/>
          <p:nvPr/>
        </p:nvSpPr>
        <p:spPr>
          <a:xfrm>
            <a:off x="636930" y="768373"/>
            <a:ext cx="4655880" cy="627095"/>
          </a:xfrm>
          <a:prstGeom prst="rect">
            <a:avLst/>
          </a:prstGeom>
        </p:spPr>
        <p:txBody>
          <a:bodyPr lIns="0" tIns="0" rIns="0" bIns="0" rtlCol="0" anchor="t">
            <a:spAutoFit/>
          </a:bodyPr>
          <a:lstStyle/>
          <a:p>
            <a:pPr algn="r" rtl="1">
              <a:lnSpc>
                <a:spcPts val="4608"/>
              </a:lnSpc>
            </a:pPr>
            <a:r>
              <a:rPr lang="fa-IR" sz="4800" spc="-1" dirty="0">
                <a:solidFill>
                  <a:srgbClr val="FF0012"/>
                </a:solidFill>
                <a:latin typeface="Arimo Bold"/>
                <a:cs typeface="B Nazanin" panose="00000400000000000000" pitchFamily="2" charset="-78"/>
              </a:rPr>
              <a:t>منابع</a:t>
            </a:r>
            <a:endParaRPr lang="en-US" sz="4800" spc="-1" dirty="0">
              <a:solidFill>
                <a:srgbClr val="FF0012"/>
              </a:solidFill>
              <a:latin typeface="Arimo Bold"/>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666</Words>
  <Application>Microsoft Office PowerPoint</Application>
  <PresentationFormat>Custom</PresentationFormat>
  <Paragraphs>69</Paragraphs>
  <Slides>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Arimo</vt:lpstr>
      <vt:lpstr>Arial</vt:lpstr>
      <vt:lpstr>Calibri</vt:lpstr>
      <vt:lpstr>Arimo Bold</vt:lpstr>
      <vt:lpstr>Open Sans Bold</vt:lpstr>
      <vt:lpstr>Arimo Bold Italics</vt:lpstr>
      <vt:lpstr>Open Sans</vt:lpstr>
      <vt:lpstr>Open Sans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2024-01-12T21:32:57Z</dcterms:created>
  <dcterms:modified xsi:type="dcterms:W3CDTF">2024-01-18T14:05:18Z</dcterms:modified>
  <dc:identifier/>
</cp:coreProperties>
</file>