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1" r:id="rId1"/>
    <p:sldMasterId id="2147483659" r:id="rId2"/>
    <p:sldMasterId id="2147483664" r:id="rId3"/>
  </p:sldMasterIdLst>
  <p:notesMasterIdLst>
    <p:notesMasterId r:id="rId12"/>
  </p:notesMasterIdLst>
  <p:handoutMasterIdLst>
    <p:handoutMasterId r:id="rId13"/>
  </p:handoutMasterIdLst>
  <p:sldIdLst>
    <p:sldId id="256" r:id="rId4"/>
    <p:sldId id="305" r:id="rId5"/>
    <p:sldId id="1073" r:id="rId6"/>
    <p:sldId id="310" r:id="rId7"/>
    <p:sldId id="313" r:id="rId8"/>
    <p:sldId id="277" r:id="rId9"/>
    <p:sldId id="289" r:id="rId10"/>
    <p:sldId id="319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2D9"/>
    <a:srgbClr val="000000"/>
    <a:srgbClr val="49B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1261" autoAdjust="0"/>
  </p:normalViewPr>
  <p:slideViewPr>
    <p:cSldViewPr showGuides="1">
      <p:cViewPr varScale="1">
        <p:scale>
          <a:sx n="79" d="100"/>
          <a:sy n="79" d="100"/>
        </p:scale>
        <p:origin x="1134" y="8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E857-FA80-42FD-B162-41B2A2E1E1C0}" type="datetimeFigureOut">
              <a:rPr lang="ko-KR" altLang="en-US" smtClean="0"/>
              <a:t>2024-02-06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5F6BE-D3C4-49DD-B713-542D433C8B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008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3F161-EA16-4540-AD6C-54BDB9687A6A}" type="datetimeFigureOut">
              <a:rPr lang="ko-KR" altLang="en-US" smtClean="0"/>
              <a:t>2024-02-06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AE9C2-5881-4A10-94B1-2302DB8795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35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962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379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808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909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AE9C2-5881-4A10-94B1-2302DB8795F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41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C64DFBE-D021-44BF-84ED-0689DA9792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68088BE3-25C4-4317-8E12-7D1A9D090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76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0000" y="442505"/>
            <a:ext cx="7704000" cy="42813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75856" y="0"/>
            <a:ext cx="2592288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230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572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55776" y="1263998"/>
            <a:ext cx="2772000" cy="345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33752" y="1263998"/>
            <a:ext cx="1835776" cy="17281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33752" y="2991806"/>
            <a:ext cx="1835776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3815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411760" y="3939902"/>
            <a:ext cx="2160240" cy="1203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4572000" y="0"/>
            <a:ext cx="2160240" cy="12035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1760" y="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572240" y="1183500"/>
            <a:ext cx="2160000" cy="39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71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026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11484"/>
            <a:ext cx="33943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75616" y="1443924"/>
            <a:ext cx="3104295" cy="21359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7780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 userDrawn="1"/>
        </p:nvSpPr>
        <p:spPr>
          <a:xfrm>
            <a:off x="0" y="2890433"/>
            <a:ext cx="9144000" cy="22530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920696" y="1552933"/>
            <a:ext cx="1298551" cy="2242953"/>
            <a:chOff x="2627784" y="1825002"/>
            <a:chExt cx="1198166" cy="2069560"/>
          </a:xfrm>
        </p:grpSpPr>
        <p:sp>
          <p:nvSpPr>
            <p:cNvPr id="9" name="Rounded Rectangle 8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3" name="Oval 12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ounded Rectangle 13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7" name="Picture Placeholder 2"/>
          <p:cNvSpPr>
            <a:spLocks noGrp="1"/>
          </p:cNvSpPr>
          <p:nvPr userDrawn="1">
            <p:ph type="pic" idx="1" hasCustomPrompt="1"/>
          </p:nvPr>
        </p:nvSpPr>
        <p:spPr>
          <a:xfrm>
            <a:off x="994588" y="174283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910527" y="2088604"/>
            <a:ext cx="1298551" cy="2242953"/>
            <a:chOff x="2627784" y="1825002"/>
            <a:chExt cx="1198166" cy="2069560"/>
          </a:xfrm>
        </p:grpSpPr>
        <p:sp>
          <p:nvSpPr>
            <p:cNvPr id="17" name="Rounded Rectangle 16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0" name="Oval 1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Rounded Rectangle 2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984419" y="2291784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4900358" y="1383368"/>
            <a:ext cx="1298551" cy="2242953"/>
            <a:chOff x="2627784" y="1825002"/>
            <a:chExt cx="1198166" cy="2069560"/>
          </a:xfrm>
        </p:grpSpPr>
        <p:sp>
          <p:nvSpPr>
            <p:cNvPr id="24" name="Rounded Rectangle 23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7" name="Oval 26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Rounded Rectangle 27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74250" y="1586548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890188" y="2345021"/>
            <a:ext cx="1298551" cy="2242953"/>
            <a:chOff x="2627784" y="1825002"/>
            <a:chExt cx="1198166" cy="2069560"/>
          </a:xfrm>
        </p:grpSpPr>
        <p:sp>
          <p:nvSpPr>
            <p:cNvPr id="31" name="Rounded Rectangle 3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34" name="Oval 3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ounded Rectangle 3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3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4080" y="2548201"/>
            <a:ext cx="1143174" cy="18025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7" name="Rectangle 36"/>
          <p:cNvSpPr/>
          <p:nvPr userDrawn="1"/>
        </p:nvSpPr>
        <p:spPr>
          <a:xfrm>
            <a:off x="1" y="0"/>
            <a:ext cx="9108504" cy="864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4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119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0292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4" y="887380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8447" y="4617954"/>
            <a:ext cx="456533" cy="50396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37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4" y="887380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1825" y="1430564"/>
            <a:ext cx="3458206" cy="413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952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9359504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5" name="Freeform 5"/>
          <p:cNvSpPr>
            <a:spLocks/>
          </p:cNvSpPr>
          <p:nvPr userDrawn="1"/>
        </p:nvSpPr>
        <p:spPr bwMode="auto">
          <a:xfrm>
            <a:off x="0" y="0"/>
            <a:ext cx="9141619" cy="653654"/>
          </a:xfrm>
          <a:custGeom>
            <a:avLst/>
            <a:gdLst>
              <a:gd name="T0" fmla="*/ 0 w 7861"/>
              <a:gd name="T1" fmla="*/ 0 h 549"/>
              <a:gd name="T2" fmla="*/ 7861 w 7861"/>
              <a:gd name="T3" fmla="*/ 0 h 549"/>
              <a:gd name="T4" fmla="*/ 7861 w 7861"/>
              <a:gd name="T5" fmla="*/ 549 h 549"/>
              <a:gd name="T6" fmla="*/ 0 w 7861"/>
              <a:gd name="T7" fmla="*/ 549 h 549"/>
              <a:gd name="T8" fmla="*/ 0 w 7861"/>
              <a:gd name="T9" fmla="*/ 0 h 549"/>
              <a:gd name="T10" fmla="*/ 0 w 7861"/>
              <a:gd name="T11" fmla="*/ 0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861" h="549">
                <a:moveTo>
                  <a:pt x="0" y="0"/>
                </a:moveTo>
                <a:lnTo>
                  <a:pt x="7861" y="0"/>
                </a:lnTo>
                <a:lnTo>
                  <a:pt x="7861" y="549"/>
                </a:lnTo>
                <a:lnTo>
                  <a:pt x="0" y="54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1F61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  <p:sp>
        <p:nvSpPr>
          <p:cNvPr id="6" name="Freeform 6"/>
          <p:cNvSpPr>
            <a:spLocks noEditPoints="1"/>
          </p:cNvSpPr>
          <p:nvPr userDrawn="1"/>
        </p:nvSpPr>
        <p:spPr bwMode="auto">
          <a:xfrm>
            <a:off x="8390965" y="4487467"/>
            <a:ext cx="640892" cy="540476"/>
          </a:xfrm>
          <a:custGeom>
            <a:avLst/>
            <a:gdLst>
              <a:gd name="T0" fmla="*/ 142 w 318"/>
              <a:gd name="T1" fmla="*/ 151 h 268"/>
              <a:gd name="T2" fmla="*/ 142 w 318"/>
              <a:gd name="T3" fmla="*/ 180 h 268"/>
              <a:gd name="T4" fmla="*/ 114 w 318"/>
              <a:gd name="T5" fmla="*/ 180 h 268"/>
              <a:gd name="T6" fmla="*/ 114 w 318"/>
              <a:gd name="T7" fmla="*/ 213 h 268"/>
              <a:gd name="T8" fmla="*/ 142 w 318"/>
              <a:gd name="T9" fmla="*/ 213 h 268"/>
              <a:gd name="T10" fmla="*/ 142 w 318"/>
              <a:gd name="T11" fmla="*/ 241 h 268"/>
              <a:gd name="T12" fmla="*/ 175 w 318"/>
              <a:gd name="T13" fmla="*/ 241 h 268"/>
              <a:gd name="T14" fmla="*/ 175 w 318"/>
              <a:gd name="T15" fmla="*/ 213 h 268"/>
              <a:gd name="T16" fmla="*/ 204 w 318"/>
              <a:gd name="T17" fmla="*/ 213 h 268"/>
              <a:gd name="T18" fmla="*/ 204 w 318"/>
              <a:gd name="T19" fmla="*/ 180 h 268"/>
              <a:gd name="T20" fmla="*/ 175 w 318"/>
              <a:gd name="T21" fmla="*/ 180 h 268"/>
              <a:gd name="T22" fmla="*/ 175 w 318"/>
              <a:gd name="T23" fmla="*/ 151 h 268"/>
              <a:gd name="T24" fmla="*/ 142 w 318"/>
              <a:gd name="T25" fmla="*/ 151 h 268"/>
              <a:gd name="T26" fmla="*/ 0 w 318"/>
              <a:gd name="T27" fmla="*/ 126 h 268"/>
              <a:gd name="T28" fmla="*/ 318 w 318"/>
              <a:gd name="T29" fmla="*/ 126 h 268"/>
              <a:gd name="T30" fmla="*/ 318 w 318"/>
              <a:gd name="T31" fmla="*/ 233 h 268"/>
              <a:gd name="T32" fmla="*/ 283 w 318"/>
              <a:gd name="T33" fmla="*/ 268 h 268"/>
              <a:gd name="T34" fmla="*/ 34 w 318"/>
              <a:gd name="T35" fmla="*/ 268 h 268"/>
              <a:gd name="T36" fmla="*/ 0 w 318"/>
              <a:gd name="T37" fmla="*/ 233 h 268"/>
              <a:gd name="T38" fmla="*/ 0 w 318"/>
              <a:gd name="T39" fmla="*/ 126 h 268"/>
              <a:gd name="T40" fmla="*/ 98 w 318"/>
              <a:gd name="T41" fmla="*/ 20 h 268"/>
              <a:gd name="T42" fmla="*/ 86 w 318"/>
              <a:gd name="T43" fmla="*/ 32 h 268"/>
              <a:gd name="T44" fmla="*/ 86 w 318"/>
              <a:gd name="T45" fmla="*/ 60 h 268"/>
              <a:gd name="T46" fmla="*/ 232 w 318"/>
              <a:gd name="T47" fmla="*/ 60 h 268"/>
              <a:gd name="T48" fmla="*/ 232 w 318"/>
              <a:gd name="T49" fmla="*/ 32 h 268"/>
              <a:gd name="T50" fmla="*/ 220 w 318"/>
              <a:gd name="T51" fmla="*/ 20 h 268"/>
              <a:gd name="T52" fmla="*/ 98 w 318"/>
              <a:gd name="T53" fmla="*/ 20 h 268"/>
              <a:gd name="T54" fmla="*/ 83 w 318"/>
              <a:gd name="T55" fmla="*/ 0 h 268"/>
              <a:gd name="T56" fmla="*/ 235 w 318"/>
              <a:gd name="T57" fmla="*/ 0 h 268"/>
              <a:gd name="T58" fmla="*/ 252 w 318"/>
              <a:gd name="T59" fmla="*/ 16 h 268"/>
              <a:gd name="T60" fmla="*/ 252 w 318"/>
              <a:gd name="T61" fmla="*/ 60 h 268"/>
              <a:gd name="T62" fmla="*/ 283 w 318"/>
              <a:gd name="T63" fmla="*/ 60 h 268"/>
              <a:gd name="T64" fmla="*/ 318 w 318"/>
              <a:gd name="T65" fmla="*/ 94 h 268"/>
              <a:gd name="T66" fmla="*/ 318 w 318"/>
              <a:gd name="T67" fmla="*/ 111 h 268"/>
              <a:gd name="T68" fmla="*/ 0 w 318"/>
              <a:gd name="T69" fmla="*/ 111 h 268"/>
              <a:gd name="T70" fmla="*/ 0 w 318"/>
              <a:gd name="T71" fmla="*/ 94 h 268"/>
              <a:gd name="T72" fmla="*/ 34 w 318"/>
              <a:gd name="T73" fmla="*/ 60 h 268"/>
              <a:gd name="T74" fmla="*/ 66 w 318"/>
              <a:gd name="T75" fmla="*/ 60 h 268"/>
              <a:gd name="T76" fmla="*/ 66 w 318"/>
              <a:gd name="T77" fmla="*/ 16 h 268"/>
              <a:gd name="T78" fmla="*/ 83 w 318"/>
              <a:gd name="T79" fmla="*/ 0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8" h="268">
                <a:moveTo>
                  <a:pt x="142" y="151"/>
                </a:moveTo>
                <a:cubicBezTo>
                  <a:pt x="142" y="180"/>
                  <a:pt x="142" y="180"/>
                  <a:pt x="142" y="180"/>
                </a:cubicBezTo>
                <a:cubicBezTo>
                  <a:pt x="114" y="180"/>
                  <a:pt x="114" y="180"/>
                  <a:pt x="114" y="180"/>
                </a:cubicBezTo>
                <a:cubicBezTo>
                  <a:pt x="114" y="213"/>
                  <a:pt x="114" y="213"/>
                  <a:pt x="114" y="213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42" y="241"/>
                  <a:pt x="142" y="241"/>
                  <a:pt x="142" y="241"/>
                </a:cubicBezTo>
                <a:cubicBezTo>
                  <a:pt x="175" y="241"/>
                  <a:pt x="175" y="241"/>
                  <a:pt x="175" y="241"/>
                </a:cubicBezTo>
                <a:cubicBezTo>
                  <a:pt x="175" y="213"/>
                  <a:pt x="175" y="213"/>
                  <a:pt x="175" y="213"/>
                </a:cubicBezTo>
                <a:cubicBezTo>
                  <a:pt x="204" y="213"/>
                  <a:pt x="204" y="213"/>
                  <a:pt x="204" y="213"/>
                </a:cubicBezTo>
                <a:cubicBezTo>
                  <a:pt x="204" y="180"/>
                  <a:pt x="204" y="180"/>
                  <a:pt x="204" y="180"/>
                </a:cubicBezTo>
                <a:cubicBezTo>
                  <a:pt x="175" y="180"/>
                  <a:pt x="175" y="180"/>
                  <a:pt x="175" y="180"/>
                </a:cubicBezTo>
                <a:cubicBezTo>
                  <a:pt x="175" y="151"/>
                  <a:pt x="175" y="151"/>
                  <a:pt x="175" y="151"/>
                </a:cubicBezTo>
                <a:cubicBezTo>
                  <a:pt x="142" y="151"/>
                  <a:pt x="142" y="151"/>
                  <a:pt x="142" y="151"/>
                </a:cubicBezTo>
                <a:close/>
                <a:moveTo>
                  <a:pt x="0" y="126"/>
                </a:moveTo>
                <a:cubicBezTo>
                  <a:pt x="318" y="126"/>
                  <a:pt x="318" y="126"/>
                  <a:pt x="318" y="126"/>
                </a:cubicBezTo>
                <a:cubicBezTo>
                  <a:pt x="318" y="233"/>
                  <a:pt x="318" y="233"/>
                  <a:pt x="318" y="233"/>
                </a:cubicBezTo>
                <a:cubicBezTo>
                  <a:pt x="318" y="253"/>
                  <a:pt x="303" y="268"/>
                  <a:pt x="283" y="268"/>
                </a:cubicBezTo>
                <a:cubicBezTo>
                  <a:pt x="34" y="268"/>
                  <a:pt x="34" y="268"/>
                  <a:pt x="34" y="268"/>
                </a:cubicBezTo>
                <a:cubicBezTo>
                  <a:pt x="15" y="268"/>
                  <a:pt x="0" y="253"/>
                  <a:pt x="0" y="233"/>
                </a:cubicBezTo>
                <a:lnTo>
                  <a:pt x="0" y="126"/>
                </a:lnTo>
                <a:close/>
                <a:moveTo>
                  <a:pt x="98" y="20"/>
                </a:moveTo>
                <a:cubicBezTo>
                  <a:pt x="91" y="20"/>
                  <a:pt x="86" y="25"/>
                  <a:pt x="86" y="32"/>
                </a:cubicBezTo>
                <a:cubicBezTo>
                  <a:pt x="86" y="60"/>
                  <a:pt x="86" y="60"/>
                  <a:pt x="86" y="60"/>
                </a:cubicBezTo>
                <a:cubicBezTo>
                  <a:pt x="232" y="60"/>
                  <a:pt x="232" y="60"/>
                  <a:pt x="232" y="60"/>
                </a:cubicBezTo>
                <a:cubicBezTo>
                  <a:pt x="232" y="32"/>
                  <a:pt x="232" y="32"/>
                  <a:pt x="232" y="32"/>
                </a:cubicBezTo>
                <a:cubicBezTo>
                  <a:pt x="232" y="25"/>
                  <a:pt x="226" y="20"/>
                  <a:pt x="220" y="20"/>
                </a:cubicBezTo>
                <a:lnTo>
                  <a:pt x="98" y="20"/>
                </a:lnTo>
                <a:close/>
                <a:moveTo>
                  <a:pt x="83" y="0"/>
                </a:moveTo>
                <a:cubicBezTo>
                  <a:pt x="235" y="0"/>
                  <a:pt x="235" y="0"/>
                  <a:pt x="235" y="0"/>
                </a:cubicBezTo>
                <a:cubicBezTo>
                  <a:pt x="244" y="0"/>
                  <a:pt x="252" y="7"/>
                  <a:pt x="252" y="16"/>
                </a:cubicBezTo>
                <a:cubicBezTo>
                  <a:pt x="252" y="60"/>
                  <a:pt x="252" y="60"/>
                  <a:pt x="252" y="60"/>
                </a:cubicBezTo>
                <a:cubicBezTo>
                  <a:pt x="283" y="60"/>
                  <a:pt x="283" y="60"/>
                  <a:pt x="283" y="60"/>
                </a:cubicBezTo>
                <a:cubicBezTo>
                  <a:pt x="303" y="60"/>
                  <a:pt x="318" y="75"/>
                  <a:pt x="318" y="94"/>
                </a:cubicBezTo>
                <a:cubicBezTo>
                  <a:pt x="318" y="111"/>
                  <a:pt x="318" y="111"/>
                  <a:pt x="318" y="111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75"/>
                  <a:pt x="15" y="60"/>
                  <a:pt x="34" y="60"/>
                </a:cubicBezTo>
                <a:cubicBezTo>
                  <a:pt x="66" y="60"/>
                  <a:pt x="66" y="60"/>
                  <a:pt x="66" y="60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7"/>
                  <a:pt x="74" y="0"/>
                  <a:pt x="83" y="0"/>
                </a:cubicBezTo>
                <a:close/>
              </a:path>
            </a:pathLst>
          </a:custGeom>
          <a:solidFill>
            <a:srgbClr val="FED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PE" sz="1350"/>
          </a:p>
        </p:txBody>
      </p:sp>
    </p:spTree>
    <p:extLst>
      <p:ext uri="{BB962C8B-B14F-4D97-AF65-F5344CB8AC3E}">
        <p14:creationId xmlns:p14="http://schemas.microsoft.com/office/powerpoint/2010/main" val="172187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3003550"/>
            <a:ext cx="9144001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5576" y="2157550"/>
            <a:ext cx="1692000" cy="1692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AAFCF31D-C6CE-4C4C-AE5A-2A4429FEF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1251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150132"/>
            <a:ext cx="9144000" cy="58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754036"/>
            <a:ext cx="9144000" cy="314534"/>
          </a:xfrm>
          <a:prstGeom prst="rect">
            <a:avLst/>
          </a:prstGeom>
        </p:spPr>
        <p:txBody>
          <a:bodyPr anchor="ctr"/>
          <a:lstStyle>
            <a:lvl1pPr marL="0" marR="0" indent="0" algn="ctr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0584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366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619671" cy="5143500"/>
          </a:xfrm>
          <a:prstGeom prst="rect">
            <a:avLst/>
          </a:prstGeom>
          <a:gradFill>
            <a:gsLst>
              <a:gs pos="42000">
                <a:srgbClr val="F6F6F6">
                  <a:lumMod val="97000"/>
                </a:srgbClr>
              </a:gs>
              <a:gs pos="0">
                <a:schemeClr val="bg1">
                  <a:lumMod val="92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131840" y="2233427"/>
            <a:ext cx="5472608" cy="39998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2683835"/>
            <a:ext cx="5472608" cy="197606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200" baseline="0">
                <a:solidFill>
                  <a:schemeClr val="bg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72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4" y="887380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58" y="0"/>
            <a:ext cx="9016672" cy="88737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1825" y="1430564"/>
            <a:ext cx="3458206" cy="413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6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  <a:noFill/>
        </p:spPr>
        <p:txBody>
          <a:bodyPr anchor="ctr"/>
          <a:lstStyle>
            <a:lvl1pPr algn="l"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769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  <a:noFill/>
        </p:spPr>
        <p:txBody>
          <a:bodyPr anchor="ctr"/>
          <a:lstStyle>
            <a:lvl1pPr algn="l"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6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2649" y="-4989"/>
            <a:ext cx="9141351" cy="1280595"/>
          </a:xfrm>
          <a:custGeom>
            <a:avLst/>
            <a:gdLst>
              <a:gd name="T0" fmla="*/ 0 w 3841"/>
              <a:gd name="T1" fmla="*/ 0 h 536"/>
              <a:gd name="T2" fmla="*/ 3573 w 3841"/>
              <a:gd name="T3" fmla="*/ 0 h 536"/>
              <a:gd name="T4" fmla="*/ 3841 w 3841"/>
              <a:gd name="T5" fmla="*/ 268 h 536"/>
              <a:gd name="T6" fmla="*/ 3841 w 3841"/>
              <a:gd name="T7" fmla="*/ 268 h 536"/>
              <a:gd name="T8" fmla="*/ 3573 w 3841"/>
              <a:gd name="T9" fmla="*/ 536 h 536"/>
              <a:gd name="T10" fmla="*/ 268 w 3841"/>
              <a:gd name="T11" fmla="*/ 536 h 536"/>
              <a:gd name="T12" fmla="*/ 0 w 3841"/>
              <a:gd name="T13" fmla="*/ 268 h 536"/>
              <a:gd name="T14" fmla="*/ 0 w 384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536">
                <a:moveTo>
                  <a:pt x="0" y="0"/>
                </a:moveTo>
                <a:cubicBezTo>
                  <a:pt x="3573" y="0"/>
                  <a:pt x="3573" y="0"/>
                  <a:pt x="3573" y="0"/>
                </a:cubicBezTo>
                <a:cubicBezTo>
                  <a:pt x="3721" y="0"/>
                  <a:pt x="3841" y="120"/>
                  <a:pt x="3841" y="268"/>
                </a:cubicBezTo>
                <a:cubicBezTo>
                  <a:pt x="3841" y="268"/>
                  <a:pt x="3841" y="268"/>
                  <a:pt x="3841" y="268"/>
                </a:cubicBezTo>
                <a:cubicBezTo>
                  <a:pt x="3841" y="416"/>
                  <a:pt x="3721" y="536"/>
                  <a:pt x="3573" y="536"/>
                </a:cubicBezTo>
                <a:cubicBezTo>
                  <a:pt x="268" y="536"/>
                  <a:pt x="268" y="536"/>
                  <a:pt x="268" y="536"/>
                </a:cubicBezTo>
                <a:cubicBezTo>
                  <a:pt x="120" y="536"/>
                  <a:pt x="0" y="416"/>
                  <a:pt x="0" y="26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 userDrawn="1"/>
        </p:nvGrpSpPr>
        <p:grpSpPr>
          <a:xfrm rot="20137076">
            <a:off x="7955380" y="90894"/>
            <a:ext cx="812486" cy="1217293"/>
            <a:chOff x="123825" y="2087563"/>
            <a:chExt cx="1347788" cy="20193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603250" y="2203450"/>
              <a:ext cx="385763" cy="809625"/>
            </a:xfrm>
            <a:custGeom>
              <a:avLst/>
              <a:gdLst>
                <a:gd name="T0" fmla="*/ 74 w 152"/>
                <a:gd name="T1" fmla="*/ 178 h 320"/>
                <a:gd name="T2" fmla="*/ 55 w 152"/>
                <a:gd name="T3" fmla="*/ 279 h 320"/>
                <a:gd name="T4" fmla="*/ 54 w 152"/>
                <a:gd name="T5" fmla="*/ 301 h 320"/>
                <a:gd name="T6" fmla="*/ 35 w 152"/>
                <a:gd name="T7" fmla="*/ 320 h 320"/>
                <a:gd name="T8" fmla="*/ 19 w 152"/>
                <a:gd name="T9" fmla="*/ 299 h 320"/>
                <a:gd name="T10" fmla="*/ 38 w 152"/>
                <a:gd name="T11" fmla="*/ 188 h 320"/>
                <a:gd name="T12" fmla="*/ 29 w 152"/>
                <a:gd name="T13" fmla="*/ 100 h 320"/>
                <a:gd name="T14" fmla="*/ 3 w 152"/>
                <a:gd name="T15" fmla="*/ 28 h 320"/>
                <a:gd name="T16" fmla="*/ 18 w 152"/>
                <a:gd name="T17" fmla="*/ 5 h 320"/>
                <a:gd name="T18" fmla="*/ 39 w 152"/>
                <a:gd name="T19" fmla="*/ 26 h 320"/>
                <a:gd name="T20" fmla="*/ 69 w 152"/>
                <a:gd name="T21" fmla="*/ 100 h 320"/>
                <a:gd name="T22" fmla="*/ 109 w 152"/>
                <a:gd name="T23" fmla="*/ 20 h 320"/>
                <a:gd name="T24" fmla="*/ 137 w 152"/>
                <a:gd name="T25" fmla="*/ 7 h 320"/>
                <a:gd name="T26" fmla="*/ 141 w 152"/>
                <a:gd name="T27" fmla="*/ 38 h 320"/>
                <a:gd name="T28" fmla="*/ 101 w 152"/>
                <a:gd name="T29" fmla="*/ 116 h 320"/>
                <a:gd name="T30" fmla="*/ 104 w 152"/>
                <a:gd name="T31" fmla="*/ 146 h 320"/>
                <a:gd name="T32" fmla="*/ 148 w 152"/>
                <a:gd name="T33" fmla="*/ 271 h 320"/>
                <a:gd name="T34" fmla="*/ 128 w 152"/>
                <a:gd name="T35" fmla="*/ 296 h 320"/>
                <a:gd name="T36" fmla="*/ 111 w 152"/>
                <a:gd name="T37" fmla="*/ 271 h 320"/>
                <a:gd name="T38" fmla="*/ 81 w 152"/>
                <a:gd name="T39" fmla="*/ 179 h 320"/>
                <a:gd name="T40" fmla="*/ 74 w 152"/>
                <a:gd name="T41" fmla="*/ 17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2" h="320">
                  <a:moveTo>
                    <a:pt x="74" y="178"/>
                  </a:moveTo>
                  <a:cubicBezTo>
                    <a:pt x="68" y="212"/>
                    <a:pt x="61" y="246"/>
                    <a:pt x="55" y="279"/>
                  </a:cubicBezTo>
                  <a:cubicBezTo>
                    <a:pt x="54" y="286"/>
                    <a:pt x="54" y="294"/>
                    <a:pt x="54" y="301"/>
                  </a:cubicBezTo>
                  <a:cubicBezTo>
                    <a:pt x="53" y="313"/>
                    <a:pt x="47" y="320"/>
                    <a:pt x="35" y="320"/>
                  </a:cubicBezTo>
                  <a:cubicBezTo>
                    <a:pt x="22" y="319"/>
                    <a:pt x="17" y="311"/>
                    <a:pt x="19" y="299"/>
                  </a:cubicBezTo>
                  <a:cubicBezTo>
                    <a:pt x="24" y="262"/>
                    <a:pt x="27" y="224"/>
                    <a:pt x="38" y="188"/>
                  </a:cubicBezTo>
                  <a:cubicBezTo>
                    <a:pt x="47" y="156"/>
                    <a:pt x="53" y="130"/>
                    <a:pt x="29" y="100"/>
                  </a:cubicBezTo>
                  <a:cubicBezTo>
                    <a:pt x="14" y="81"/>
                    <a:pt x="10" y="53"/>
                    <a:pt x="3" y="28"/>
                  </a:cubicBezTo>
                  <a:cubicBezTo>
                    <a:pt x="0" y="17"/>
                    <a:pt x="2" y="6"/>
                    <a:pt x="18" y="5"/>
                  </a:cubicBezTo>
                  <a:cubicBezTo>
                    <a:pt x="33" y="4"/>
                    <a:pt x="38" y="14"/>
                    <a:pt x="39" y="26"/>
                  </a:cubicBezTo>
                  <a:cubicBezTo>
                    <a:pt x="41" y="54"/>
                    <a:pt x="51" y="78"/>
                    <a:pt x="69" y="100"/>
                  </a:cubicBezTo>
                  <a:cubicBezTo>
                    <a:pt x="83" y="72"/>
                    <a:pt x="97" y="47"/>
                    <a:pt x="109" y="20"/>
                  </a:cubicBezTo>
                  <a:cubicBezTo>
                    <a:pt x="116" y="8"/>
                    <a:pt x="124" y="0"/>
                    <a:pt x="137" y="7"/>
                  </a:cubicBezTo>
                  <a:cubicBezTo>
                    <a:pt x="152" y="15"/>
                    <a:pt x="147" y="26"/>
                    <a:pt x="141" y="38"/>
                  </a:cubicBezTo>
                  <a:cubicBezTo>
                    <a:pt x="128" y="64"/>
                    <a:pt x="115" y="90"/>
                    <a:pt x="101" y="116"/>
                  </a:cubicBezTo>
                  <a:cubicBezTo>
                    <a:pt x="95" y="127"/>
                    <a:pt x="96" y="136"/>
                    <a:pt x="104" y="146"/>
                  </a:cubicBezTo>
                  <a:cubicBezTo>
                    <a:pt x="134" y="183"/>
                    <a:pt x="150" y="224"/>
                    <a:pt x="148" y="271"/>
                  </a:cubicBezTo>
                  <a:cubicBezTo>
                    <a:pt x="147" y="286"/>
                    <a:pt x="143" y="296"/>
                    <a:pt x="128" y="296"/>
                  </a:cubicBezTo>
                  <a:cubicBezTo>
                    <a:pt x="112" y="296"/>
                    <a:pt x="111" y="284"/>
                    <a:pt x="111" y="271"/>
                  </a:cubicBezTo>
                  <a:cubicBezTo>
                    <a:pt x="112" y="236"/>
                    <a:pt x="102" y="206"/>
                    <a:pt x="81" y="179"/>
                  </a:cubicBezTo>
                  <a:cubicBezTo>
                    <a:pt x="78" y="178"/>
                    <a:pt x="76" y="178"/>
                    <a:pt x="74" y="1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433388" y="3262313"/>
              <a:ext cx="630238" cy="844550"/>
            </a:xfrm>
            <a:custGeom>
              <a:avLst/>
              <a:gdLst>
                <a:gd name="T0" fmla="*/ 145 w 249"/>
                <a:gd name="T1" fmla="*/ 176 h 334"/>
                <a:gd name="T2" fmla="*/ 221 w 249"/>
                <a:gd name="T3" fmla="*/ 295 h 334"/>
                <a:gd name="T4" fmla="*/ 236 w 249"/>
                <a:gd name="T5" fmla="*/ 320 h 334"/>
                <a:gd name="T6" fmla="*/ 207 w 249"/>
                <a:gd name="T7" fmla="*/ 328 h 334"/>
                <a:gd name="T8" fmla="*/ 116 w 249"/>
                <a:gd name="T9" fmla="*/ 201 h 334"/>
                <a:gd name="T10" fmla="*/ 69 w 249"/>
                <a:gd name="T11" fmla="*/ 130 h 334"/>
                <a:gd name="T12" fmla="*/ 19 w 249"/>
                <a:gd name="T13" fmla="*/ 91 h 334"/>
                <a:gd name="T14" fmla="*/ 12 w 249"/>
                <a:gd name="T15" fmla="*/ 61 h 334"/>
                <a:gd name="T16" fmla="*/ 43 w 249"/>
                <a:gd name="T17" fmla="*/ 65 h 334"/>
                <a:gd name="T18" fmla="*/ 102 w 249"/>
                <a:gd name="T19" fmla="*/ 112 h 334"/>
                <a:gd name="T20" fmla="*/ 109 w 249"/>
                <a:gd name="T21" fmla="*/ 110 h 334"/>
                <a:gd name="T22" fmla="*/ 109 w 249"/>
                <a:gd name="T23" fmla="*/ 27 h 334"/>
                <a:gd name="T24" fmla="*/ 127 w 249"/>
                <a:gd name="T25" fmla="*/ 1 h 334"/>
                <a:gd name="T26" fmla="*/ 144 w 249"/>
                <a:gd name="T27" fmla="*/ 29 h 334"/>
                <a:gd name="T28" fmla="*/ 142 w 249"/>
                <a:gd name="T29" fmla="*/ 119 h 334"/>
                <a:gd name="T30" fmla="*/ 155 w 249"/>
                <a:gd name="T31" fmla="*/ 140 h 334"/>
                <a:gd name="T32" fmla="*/ 227 w 249"/>
                <a:gd name="T33" fmla="*/ 170 h 334"/>
                <a:gd name="T34" fmla="*/ 243 w 249"/>
                <a:gd name="T35" fmla="*/ 196 h 334"/>
                <a:gd name="T36" fmla="*/ 215 w 249"/>
                <a:gd name="T37" fmla="*/ 204 h 334"/>
                <a:gd name="T38" fmla="*/ 145 w 249"/>
                <a:gd name="T39" fmla="*/ 17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9" h="334">
                  <a:moveTo>
                    <a:pt x="145" y="176"/>
                  </a:moveTo>
                  <a:cubicBezTo>
                    <a:pt x="154" y="229"/>
                    <a:pt x="174" y="270"/>
                    <a:pt x="221" y="295"/>
                  </a:cubicBezTo>
                  <a:cubicBezTo>
                    <a:pt x="231" y="300"/>
                    <a:pt x="244" y="305"/>
                    <a:pt x="236" y="320"/>
                  </a:cubicBezTo>
                  <a:cubicBezTo>
                    <a:pt x="230" y="331"/>
                    <a:pt x="220" y="334"/>
                    <a:pt x="207" y="328"/>
                  </a:cubicBezTo>
                  <a:cubicBezTo>
                    <a:pt x="153" y="302"/>
                    <a:pt x="122" y="258"/>
                    <a:pt x="116" y="201"/>
                  </a:cubicBezTo>
                  <a:cubicBezTo>
                    <a:pt x="111" y="167"/>
                    <a:pt x="98" y="146"/>
                    <a:pt x="69" y="130"/>
                  </a:cubicBezTo>
                  <a:cubicBezTo>
                    <a:pt x="50" y="120"/>
                    <a:pt x="35" y="105"/>
                    <a:pt x="19" y="91"/>
                  </a:cubicBezTo>
                  <a:cubicBezTo>
                    <a:pt x="9" y="83"/>
                    <a:pt x="0" y="73"/>
                    <a:pt x="12" y="61"/>
                  </a:cubicBezTo>
                  <a:cubicBezTo>
                    <a:pt x="23" y="50"/>
                    <a:pt x="33" y="56"/>
                    <a:pt x="43" y="65"/>
                  </a:cubicBezTo>
                  <a:cubicBezTo>
                    <a:pt x="62" y="81"/>
                    <a:pt x="82" y="96"/>
                    <a:pt x="102" y="112"/>
                  </a:cubicBezTo>
                  <a:cubicBezTo>
                    <a:pt x="104" y="111"/>
                    <a:pt x="106" y="111"/>
                    <a:pt x="109" y="110"/>
                  </a:cubicBezTo>
                  <a:cubicBezTo>
                    <a:pt x="109" y="82"/>
                    <a:pt x="109" y="55"/>
                    <a:pt x="109" y="27"/>
                  </a:cubicBezTo>
                  <a:cubicBezTo>
                    <a:pt x="109" y="14"/>
                    <a:pt x="109" y="0"/>
                    <a:pt x="127" y="1"/>
                  </a:cubicBezTo>
                  <a:cubicBezTo>
                    <a:pt x="145" y="2"/>
                    <a:pt x="144" y="16"/>
                    <a:pt x="144" y="29"/>
                  </a:cubicBezTo>
                  <a:cubicBezTo>
                    <a:pt x="143" y="59"/>
                    <a:pt x="143" y="89"/>
                    <a:pt x="142" y="119"/>
                  </a:cubicBezTo>
                  <a:cubicBezTo>
                    <a:pt x="141" y="130"/>
                    <a:pt x="145" y="136"/>
                    <a:pt x="155" y="140"/>
                  </a:cubicBezTo>
                  <a:cubicBezTo>
                    <a:pt x="179" y="149"/>
                    <a:pt x="203" y="160"/>
                    <a:pt x="227" y="170"/>
                  </a:cubicBezTo>
                  <a:cubicBezTo>
                    <a:pt x="239" y="175"/>
                    <a:pt x="249" y="181"/>
                    <a:pt x="243" y="196"/>
                  </a:cubicBezTo>
                  <a:cubicBezTo>
                    <a:pt x="238" y="211"/>
                    <a:pt x="227" y="208"/>
                    <a:pt x="215" y="204"/>
                  </a:cubicBezTo>
                  <a:cubicBezTo>
                    <a:pt x="193" y="195"/>
                    <a:pt x="171" y="187"/>
                    <a:pt x="145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3825" y="2451100"/>
              <a:ext cx="565150" cy="765175"/>
            </a:xfrm>
            <a:custGeom>
              <a:avLst/>
              <a:gdLst>
                <a:gd name="T0" fmla="*/ 86 w 223"/>
                <a:gd name="T1" fmla="*/ 173 h 302"/>
                <a:gd name="T2" fmla="*/ 63 w 223"/>
                <a:gd name="T3" fmla="*/ 267 h 302"/>
                <a:gd name="T4" fmla="*/ 62 w 223"/>
                <a:gd name="T5" fmla="*/ 277 h 302"/>
                <a:gd name="T6" fmla="*/ 45 w 223"/>
                <a:gd name="T7" fmla="*/ 291 h 302"/>
                <a:gd name="T8" fmla="*/ 29 w 223"/>
                <a:gd name="T9" fmla="*/ 274 h 302"/>
                <a:gd name="T10" fmla="*/ 57 w 223"/>
                <a:gd name="T11" fmla="*/ 170 h 302"/>
                <a:gd name="T12" fmla="*/ 52 w 223"/>
                <a:gd name="T13" fmla="*/ 137 h 302"/>
                <a:gd name="T14" fmla="*/ 8 w 223"/>
                <a:gd name="T15" fmla="*/ 75 h 302"/>
                <a:gd name="T16" fmla="*/ 16 w 223"/>
                <a:gd name="T17" fmla="*/ 48 h 302"/>
                <a:gd name="T18" fmla="*/ 39 w 223"/>
                <a:gd name="T19" fmla="*/ 59 h 302"/>
                <a:gd name="T20" fmla="*/ 81 w 223"/>
                <a:gd name="T21" fmla="*/ 123 h 302"/>
                <a:gd name="T22" fmla="*/ 112 w 223"/>
                <a:gd name="T23" fmla="*/ 27 h 302"/>
                <a:gd name="T24" fmla="*/ 132 w 223"/>
                <a:gd name="T25" fmla="*/ 1 h 302"/>
                <a:gd name="T26" fmla="*/ 148 w 223"/>
                <a:gd name="T27" fmla="*/ 28 h 302"/>
                <a:gd name="T28" fmla="*/ 108 w 223"/>
                <a:gd name="T29" fmla="*/ 143 h 302"/>
                <a:gd name="T30" fmla="*/ 176 w 223"/>
                <a:gd name="T31" fmla="*/ 213 h 302"/>
                <a:gd name="T32" fmla="*/ 216 w 223"/>
                <a:gd name="T33" fmla="*/ 273 h 302"/>
                <a:gd name="T34" fmla="*/ 210 w 223"/>
                <a:gd name="T35" fmla="*/ 297 h 302"/>
                <a:gd name="T36" fmla="*/ 184 w 223"/>
                <a:gd name="T37" fmla="*/ 287 h 302"/>
                <a:gd name="T38" fmla="*/ 99 w 223"/>
                <a:gd name="T39" fmla="*/ 183 h 302"/>
                <a:gd name="T40" fmla="*/ 86 w 223"/>
                <a:gd name="T4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302">
                  <a:moveTo>
                    <a:pt x="86" y="173"/>
                  </a:moveTo>
                  <a:cubicBezTo>
                    <a:pt x="78" y="207"/>
                    <a:pt x="70" y="237"/>
                    <a:pt x="63" y="267"/>
                  </a:cubicBezTo>
                  <a:cubicBezTo>
                    <a:pt x="63" y="270"/>
                    <a:pt x="64" y="275"/>
                    <a:pt x="62" y="277"/>
                  </a:cubicBezTo>
                  <a:cubicBezTo>
                    <a:pt x="57" y="282"/>
                    <a:pt x="50" y="292"/>
                    <a:pt x="45" y="291"/>
                  </a:cubicBezTo>
                  <a:cubicBezTo>
                    <a:pt x="39" y="289"/>
                    <a:pt x="29" y="281"/>
                    <a:pt x="29" y="274"/>
                  </a:cubicBezTo>
                  <a:cubicBezTo>
                    <a:pt x="25" y="236"/>
                    <a:pt x="39" y="202"/>
                    <a:pt x="57" y="170"/>
                  </a:cubicBezTo>
                  <a:cubicBezTo>
                    <a:pt x="66" y="156"/>
                    <a:pt x="62" y="148"/>
                    <a:pt x="52" y="137"/>
                  </a:cubicBezTo>
                  <a:cubicBezTo>
                    <a:pt x="35" y="118"/>
                    <a:pt x="22" y="96"/>
                    <a:pt x="8" y="75"/>
                  </a:cubicBezTo>
                  <a:cubicBezTo>
                    <a:pt x="0" y="64"/>
                    <a:pt x="5" y="54"/>
                    <a:pt x="16" y="48"/>
                  </a:cubicBezTo>
                  <a:cubicBezTo>
                    <a:pt x="27" y="42"/>
                    <a:pt x="33" y="50"/>
                    <a:pt x="39" y="59"/>
                  </a:cubicBezTo>
                  <a:cubicBezTo>
                    <a:pt x="52" y="80"/>
                    <a:pt x="66" y="100"/>
                    <a:pt x="81" y="123"/>
                  </a:cubicBezTo>
                  <a:cubicBezTo>
                    <a:pt x="100" y="90"/>
                    <a:pt x="112" y="61"/>
                    <a:pt x="112" y="27"/>
                  </a:cubicBezTo>
                  <a:cubicBezTo>
                    <a:pt x="112" y="13"/>
                    <a:pt x="114" y="0"/>
                    <a:pt x="132" y="1"/>
                  </a:cubicBezTo>
                  <a:cubicBezTo>
                    <a:pt x="148" y="2"/>
                    <a:pt x="149" y="15"/>
                    <a:pt x="148" y="28"/>
                  </a:cubicBezTo>
                  <a:cubicBezTo>
                    <a:pt x="147" y="70"/>
                    <a:pt x="129" y="107"/>
                    <a:pt x="108" y="143"/>
                  </a:cubicBezTo>
                  <a:cubicBezTo>
                    <a:pt x="131" y="167"/>
                    <a:pt x="155" y="189"/>
                    <a:pt x="176" y="213"/>
                  </a:cubicBezTo>
                  <a:cubicBezTo>
                    <a:pt x="191" y="231"/>
                    <a:pt x="203" y="252"/>
                    <a:pt x="216" y="273"/>
                  </a:cubicBezTo>
                  <a:cubicBezTo>
                    <a:pt x="222" y="282"/>
                    <a:pt x="223" y="292"/>
                    <a:pt x="210" y="297"/>
                  </a:cubicBezTo>
                  <a:cubicBezTo>
                    <a:pt x="198" y="302"/>
                    <a:pt x="189" y="299"/>
                    <a:pt x="184" y="287"/>
                  </a:cubicBezTo>
                  <a:cubicBezTo>
                    <a:pt x="165" y="244"/>
                    <a:pt x="133" y="213"/>
                    <a:pt x="99" y="183"/>
                  </a:cubicBezTo>
                  <a:cubicBezTo>
                    <a:pt x="97" y="181"/>
                    <a:pt x="95" y="180"/>
                    <a:pt x="86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952500" y="3101975"/>
              <a:ext cx="519113" cy="711200"/>
            </a:xfrm>
            <a:custGeom>
              <a:avLst/>
              <a:gdLst>
                <a:gd name="T0" fmla="*/ 107 w 205"/>
                <a:gd name="T1" fmla="*/ 136 h 281"/>
                <a:gd name="T2" fmla="*/ 124 w 205"/>
                <a:gd name="T3" fmla="*/ 248 h 281"/>
                <a:gd name="T4" fmla="*/ 114 w 205"/>
                <a:gd name="T5" fmla="*/ 276 h 281"/>
                <a:gd name="T6" fmla="*/ 91 w 205"/>
                <a:gd name="T7" fmla="*/ 261 h 281"/>
                <a:gd name="T8" fmla="*/ 75 w 205"/>
                <a:gd name="T9" fmla="*/ 133 h 281"/>
                <a:gd name="T10" fmla="*/ 54 w 205"/>
                <a:gd name="T11" fmla="*/ 84 h 281"/>
                <a:gd name="T12" fmla="*/ 12 w 205"/>
                <a:gd name="T13" fmla="*/ 41 h 281"/>
                <a:gd name="T14" fmla="*/ 11 w 205"/>
                <a:gd name="T15" fmla="*/ 14 h 281"/>
                <a:gd name="T16" fmla="*/ 42 w 205"/>
                <a:gd name="T17" fmla="*/ 21 h 281"/>
                <a:gd name="T18" fmla="*/ 79 w 205"/>
                <a:gd name="T19" fmla="*/ 64 h 281"/>
                <a:gd name="T20" fmla="*/ 90 w 205"/>
                <a:gd name="T21" fmla="*/ 19 h 281"/>
                <a:gd name="T22" fmla="*/ 112 w 205"/>
                <a:gd name="T23" fmla="*/ 3 h 281"/>
                <a:gd name="T24" fmla="*/ 124 w 205"/>
                <a:gd name="T25" fmla="*/ 26 h 281"/>
                <a:gd name="T26" fmla="*/ 155 w 205"/>
                <a:gd name="T27" fmla="*/ 124 h 281"/>
                <a:gd name="T28" fmla="*/ 204 w 205"/>
                <a:gd name="T29" fmla="*/ 231 h 281"/>
                <a:gd name="T30" fmla="*/ 188 w 205"/>
                <a:gd name="T31" fmla="*/ 254 h 281"/>
                <a:gd name="T32" fmla="*/ 169 w 205"/>
                <a:gd name="T33" fmla="*/ 234 h 281"/>
                <a:gd name="T34" fmla="*/ 114 w 205"/>
                <a:gd name="T35" fmla="*/ 134 h 281"/>
                <a:gd name="T36" fmla="*/ 107 w 205"/>
                <a:gd name="T37" fmla="*/ 13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281">
                  <a:moveTo>
                    <a:pt x="107" y="136"/>
                  </a:moveTo>
                  <a:cubicBezTo>
                    <a:pt x="112" y="174"/>
                    <a:pt x="118" y="211"/>
                    <a:pt x="124" y="248"/>
                  </a:cubicBezTo>
                  <a:cubicBezTo>
                    <a:pt x="126" y="260"/>
                    <a:pt x="129" y="271"/>
                    <a:pt x="114" y="276"/>
                  </a:cubicBezTo>
                  <a:cubicBezTo>
                    <a:pt x="100" y="281"/>
                    <a:pt x="92" y="273"/>
                    <a:pt x="91" y="261"/>
                  </a:cubicBezTo>
                  <a:cubicBezTo>
                    <a:pt x="84" y="219"/>
                    <a:pt x="78" y="176"/>
                    <a:pt x="75" y="133"/>
                  </a:cubicBezTo>
                  <a:cubicBezTo>
                    <a:pt x="74" y="113"/>
                    <a:pt x="74" y="97"/>
                    <a:pt x="54" y="84"/>
                  </a:cubicBezTo>
                  <a:cubicBezTo>
                    <a:pt x="38" y="73"/>
                    <a:pt x="26" y="56"/>
                    <a:pt x="12" y="41"/>
                  </a:cubicBezTo>
                  <a:cubicBezTo>
                    <a:pt x="4" y="33"/>
                    <a:pt x="0" y="22"/>
                    <a:pt x="11" y="14"/>
                  </a:cubicBezTo>
                  <a:cubicBezTo>
                    <a:pt x="23" y="5"/>
                    <a:pt x="33" y="10"/>
                    <a:pt x="42" y="21"/>
                  </a:cubicBezTo>
                  <a:cubicBezTo>
                    <a:pt x="53" y="35"/>
                    <a:pt x="65" y="48"/>
                    <a:pt x="79" y="64"/>
                  </a:cubicBezTo>
                  <a:cubicBezTo>
                    <a:pt x="83" y="46"/>
                    <a:pt x="87" y="33"/>
                    <a:pt x="90" y="19"/>
                  </a:cubicBezTo>
                  <a:cubicBezTo>
                    <a:pt x="92" y="7"/>
                    <a:pt x="100" y="0"/>
                    <a:pt x="112" y="3"/>
                  </a:cubicBezTo>
                  <a:cubicBezTo>
                    <a:pt x="125" y="6"/>
                    <a:pt x="128" y="16"/>
                    <a:pt x="124" y="26"/>
                  </a:cubicBezTo>
                  <a:cubicBezTo>
                    <a:pt x="107" y="68"/>
                    <a:pt x="118" y="97"/>
                    <a:pt x="155" y="124"/>
                  </a:cubicBezTo>
                  <a:cubicBezTo>
                    <a:pt x="189" y="149"/>
                    <a:pt x="201" y="189"/>
                    <a:pt x="204" y="231"/>
                  </a:cubicBezTo>
                  <a:cubicBezTo>
                    <a:pt x="205" y="244"/>
                    <a:pt x="201" y="253"/>
                    <a:pt x="188" y="254"/>
                  </a:cubicBezTo>
                  <a:cubicBezTo>
                    <a:pt x="175" y="254"/>
                    <a:pt x="169" y="247"/>
                    <a:pt x="169" y="234"/>
                  </a:cubicBezTo>
                  <a:cubicBezTo>
                    <a:pt x="166" y="192"/>
                    <a:pt x="144" y="160"/>
                    <a:pt x="114" y="134"/>
                  </a:cubicBezTo>
                  <a:cubicBezTo>
                    <a:pt x="111" y="135"/>
                    <a:pt x="109" y="136"/>
                    <a:pt x="107" y="1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1112838" y="2087563"/>
              <a:ext cx="339725" cy="1006475"/>
            </a:xfrm>
            <a:custGeom>
              <a:avLst/>
              <a:gdLst>
                <a:gd name="T0" fmla="*/ 90 w 134"/>
                <a:gd name="T1" fmla="*/ 168 h 398"/>
                <a:gd name="T2" fmla="*/ 77 w 134"/>
                <a:gd name="T3" fmla="*/ 33 h 398"/>
                <a:gd name="T4" fmla="*/ 88 w 134"/>
                <a:gd name="T5" fmla="*/ 4 h 398"/>
                <a:gd name="T6" fmla="*/ 112 w 134"/>
                <a:gd name="T7" fmla="*/ 25 h 398"/>
                <a:gd name="T8" fmla="*/ 120 w 134"/>
                <a:gd name="T9" fmla="*/ 216 h 398"/>
                <a:gd name="T10" fmla="*/ 121 w 134"/>
                <a:gd name="T11" fmla="*/ 276 h 398"/>
                <a:gd name="T12" fmla="*/ 126 w 134"/>
                <a:gd name="T13" fmla="*/ 377 h 398"/>
                <a:gd name="T14" fmla="*/ 109 w 134"/>
                <a:gd name="T15" fmla="*/ 396 h 398"/>
                <a:gd name="T16" fmla="*/ 91 w 134"/>
                <a:gd name="T17" fmla="*/ 374 h 398"/>
                <a:gd name="T18" fmla="*/ 90 w 134"/>
                <a:gd name="T19" fmla="*/ 297 h 398"/>
                <a:gd name="T20" fmla="*/ 12 w 134"/>
                <a:gd name="T21" fmla="*/ 152 h 398"/>
                <a:gd name="T22" fmla="*/ 0 w 134"/>
                <a:gd name="T23" fmla="*/ 139 h 398"/>
                <a:gd name="T24" fmla="*/ 5 w 134"/>
                <a:gd name="T25" fmla="*/ 116 h 398"/>
                <a:gd name="T26" fmla="*/ 26 w 134"/>
                <a:gd name="T27" fmla="*/ 117 h 398"/>
                <a:gd name="T28" fmla="*/ 90 w 134"/>
                <a:gd name="T29" fmla="*/ 16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398">
                  <a:moveTo>
                    <a:pt x="90" y="168"/>
                  </a:moveTo>
                  <a:cubicBezTo>
                    <a:pt x="95" y="130"/>
                    <a:pt x="91" y="81"/>
                    <a:pt x="77" y="33"/>
                  </a:cubicBezTo>
                  <a:cubicBezTo>
                    <a:pt x="74" y="20"/>
                    <a:pt x="72" y="8"/>
                    <a:pt x="88" y="4"/>
                  </a:cubicBezTo>
                  <a:cubicBezTo>
                    <a:pt x="104" y="0"/>
                    <a:pt x="108" y="12"/>
                    <a:pt x="112" y="25"/>
                  </a:cubicBezTo>
                  <a:cubicBezTo>
                    <a:pt x="130" y="88"/>
                    <a:pt x="134" y="152"/>
                    <a:pt x="120" y="216"/>
                  </a:cubicBezTo>
                  <a:cubicBezTo>
                    <a:pt x="116" y="237"/>
                    <a:pt x="119" y="256"/>
                    <a:pt x="121" y="276"/>
                  </a:cubicBezTo>
                  <a:cubicBezTo>
                    <a:pt x="125" y="310"/>
                    <a:pt x="125" y="344"/>
                    <a:pt x="126" y="377"/>
                  </a:cubicBezTo>
                  <a:cubicBezTo>
                    <a:pt x="126" y="388"/>
                    <a:pt x="123" y="398"/>
                    <a:pt x="109" y="396"/>
                  </a:cubicBezTo>
                  <a:cubicBezTo>
                    <a:pt x="97" y="395"/>
                    <a:pt x="91" y="387"/>
                    <a:pt x="91" y="374"/>
                  </a:cubicBezTo>
                  <a:cubicBezTo>
                    <a:pt x="91" y="348"/>
                    <a:pt x="93" y="322"/>
                    <a:pt x="90" y="297"/>
                  </a:cubicBezTo>
                  <a:cubicBezTo>
                    <a:pt x="84" y="238"/>
                    <a:pt x="58" y="189"/>
                    <a:pt x="12" y="152"/>
                  </a:cubicBezTo>
                  <a:cubicBezTo>
                    <a:pt x="8" y="148"/>
                    <a:pt x="1" y="143"/>
                    <a:pt x="0" y="139"/>
                  </a:cubicBezTo>
                  <a:cubicBezTo>
                    <a:pt x="0" y="131"/>
                    <a:pt x="1" y="121"/>
                    <a:pt x="5" y="116"/>
                  </a:cubicBezTo>
                  <a:cubicBezTo>
                    <a:pt x="8" y="112"/>
                    <a:pt x="21" y="114"/>
                    <a:pt x="26" y="117"/>
                  </a:cubicBezTo>
                  <a:cubicBezTo>
                    <a:pt x="49" y="135"/>
                    <a:pt x="72" y="153"/>
                    <a:pt x="9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72214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22205" y="2085588"/>
            <a:ext cx="9178905" cy="1280595"/>
          </a:xfrm>
          <a:custGeom>
            <a:avLst/>
            <a:gdLst>
              <a:gd name="T0" fmla="*/ 0 w 3841"/>
              <a:gd name="T1" fmla="*/ 0 h 536"/>
              <a:gd name="T2" fmla="*/ 3573 w 3841"/>
              <a:gd name="T3" fmla="*/ 0 h 536"/>
              <a:gd name="T4" fmla="*/ 3841 w 3841"/>
              <a:gd name="T5" fmla="*/ 268 h 536"/>
              <a:gd name="T6" fmla="*/ 3841 w 3841"/>
              <a:gd name="T7" fmla="*/ 268 h 536"/>
              <a:gd name="T8" fmla="*/ 3573 w 3841"/>
              <a:gd name="T9" fmla="*/ 536 h 536"/>
              <a:gd name="T10" fmla="*/ 268 w 3841"/>
              <a:gd name="T11" fmla="*/ 536 h 536"/>
              <a:gd name="T12" fmla="*/ 0 w 3841"/>
              <a:gd name="T13" fmla="*/ 268 h 536"/>
              <a:gd name="T14" fmla="*/ 0 w 3841"/>
              <a:gd name="T15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41" h="536">
                <a:moveTo>
                  <a:pt x="0" y="0"/>
                </a:moveTo>
                <a:cubicBezTo>
                  <a:pt x="3573" y="0"/>
                  <a:pt x="3573" y="0"/>
                  <a:pt x="3573" y="0"/>
                </a:cubicBezTo>
                <a:cubicBezTo>
                  <a:pt x="3721" y="0"/>
                  <a:pt x="3841" y="120"/>
                  <a:pt x="3841" y="268"/>
                </a:cubicBezTo>
                <a:cubicBezTo>
                  <a:pt x="3841" y="268"/>
                  <a:pt x="3841" y="268"/>
                  <a:pt x="3841" y="268"/>
                </a:cubicBezTo>
                <a:cubicBezTo>
                  <a:pt x="3841" y="416"/>
                  <a:pt x="3721" y="536"/>
                  <a:pt x="3573" y="536"/>
                </a:cubicBezTo>
                <a:cubicBezTo>
                  <a:pt x="268" y="536"/>
                  <a:pt x="268" y="536"/>
                  <a:pt x="268" y="536"/>
                </a:cubicBezTo>
                <a:cubicBezTo>
                  <a:pt x="120" y="536"/>
                  <a:pt x="0" y="416"/>
                  <a:pt x="0" y="268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584000" y="25735"/>
            <a:ext cx="7560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cxnSp>
        <p:nvCxnSpPr>
          <p:cNvPr id="9" name="Straight Arrow Connector 8"/>
          <p:cNvCxnSpPr/>
          <p:nvPr userDrawn="1"/>
        </p:nvCxnSpPr>
        <p:spPr>
          <a:xfrm>
            <a:off x="711746" y="4952174"/>
            <a:ext cx="8432254" cy="0"/>
          </a:xfrm>
          <a:prstGeom prst="straightConnector1">
            <a:avLst/>
          </a:prstGeom>
          <a:ln w="127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 userDrawn="1"/>
        </p:nvGrpSpPr>
        <p:grpSpPr>
          <a:xfrm rot="20137076">
            <a:off x="7955380" y="90894"/>
            <a:ext cx="812486" cy="1217293"/>
            <a:chOff x="123825" y="2087563"/>
            <a:chExt cx="1347788" cy="2019300"/>
          </a:xfrm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>
              <a:off x="603250" y="2203450"/>
              <a:ext cx="385763" cy="809625"/>
            </a:xfrm>
            <a:custGeom>
              <a:avLst/>
              <a:gdLst>
                <a:gd name="T0" fmla="*/ 74 w 152"/>
                <a:gd name="T1" fmla="*/ 178 h 320"/>
                <a:gd name="T2" fmla="*/ 55 w 152"/>
                <a:gd name="T3" fmla="*/ 279 h 320"/>
                <a:gd name="T4" fmla="*/ 54 w 152"/>
                <a:gd name="T5" fmla="*/ 301 h 320"/>
                <a:gd name="T6" fmla="*/ 35 w 152"/>
                <a:gd name="T7" fmla="*/ 320 h 320"/>
                <a:gd name="T8" fmla="*/ 19 w 152"/>
                <a:gd name="T9" fmla="*/ 299 h 320"/>
                <a:gd name="T10" fmla="*/ 38 w 152"/>
                <a:gd name="T11" fmla="*/ 188 h 320"/>
                <a:gd name="T12" fmla="*/ 29 w 152"/>
                <a:gd name="T13" fmla="*/ 100 h 320"/>
                <a:gd name="T14" fmla="*/ 3 w 152"/>
                <a:gd name="T15" fmla="*/ 28 h 320"/>
                <a:gd name="T16" fmla="*/ 18 w 152"/>
                <a:gd name="T17" fmla="*/ 5 h 320"/>
                <a:gd name="T18" fmla="*/ 39 w 152"/>
                <a:gd name="T19" fmla="*/ 26 h 320"/>
                <a:gd name="T20" fmla="*/ 69 w 152"/>
                <a:gd name="T21" fmla="*/ 100 h 320"/>
                <a:gd name="T22" fmla="*/ 109 w 152"/>
                <a:gd name="T23" fmla="*/ 20 h 320"/>
                <a:gd name="T24" fmla="*/ 137 w 152"/>
                <a:gd name="T25" fmla="*/ 7 h 320"/>
                <a:gd name="T26" fmla="*/ 141 w 152"/>
                <a:gd name="T27" fmla="*/ 38 h 320"/>
                <a:gd name="T28" fmla="*/ 101 w 152"/>
                <a:gd name="T29" fmla="*/ 116 h 320"/>
                <a:gd name="T30" fmla="*/ 104 w 152"/>
                <a:gd name="T31" fmla="*/ 146 h 320"/>
                <a:gd name="T32" fmla="*/ 148 w 152"/>
                <a:gd name="T33" fmla="*/ 271 h 320"/>
                <a:gd name="T34" fmla="*/ 128 w 152"/>
                <a:gd name="T35" fmla="*/ 296 h 320"/>
                <a:gd name="T36" fmla="*/ 111 w 152"/>
                <a:gd name="T37" fmla="*/ 271 h 320"/>
                <a:gd name="T38" fmla="*/ 81 w 152"/>
                <a:gd name="T39" fmla="*/ 179 h 320"/>
                <a:gd name="T40" fmla="*/ 74 w 152"/>
                <a:gd name="T41" fmla="*/ 17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2" h="320">
                  <a:moveTo>
                    <a:pt x="74" y="178"/>
                  </a:moveTo>
                  <a:cubicBezTo>
                    <a:pt x="68" y="212"/>
                    <a:pt x="61" y="246"/>
                    <a:pt x="55" y="279"/>
                  </a:cubicBezTo>
                  <a:cubicBezTo>
                    <a:pt x="54" y="286"/>
                    <a:pt x="54" y="294"/>
                    <a:pt x="54" y="301"/>
                  </a:cubicBezTo>
                  <a:cubicBezTo>
                    <a:pt x="53" y="313"/>
                    <a:pt x="47" y="320"/>
                    <a:pt x="35" y="320"/>
                  </a:cubicBezTo>
                  <a:cubicBezTo>
                    <a:pt x="22" y="319"/>
                    <a:pt x="17" y="311"/>
                    <a:pt x="19" y="299"/>
                  </a:cubicBezTo>
                  <a:cubicBezTo>
                    <a:pt x="24" y="262"/>
                    <a:pt x="27" y="224"/>
                    <a:pt x="38" y="188"/>
                  </a:cubicBezTo>
                  <a:cubicBezTo>
                    <a:pt x="47" y="156"/>
                    <a:pt x="53" y="130"/>
                    <a:pt x="29" y="100"/>
                  </a:cubicBezTo>
                  <a:cubicBezTo>
                    <a:pt x="14" y="81"/>
                    <a:pt x="10" y="53"/>
                    <a:pt x="3" y="28"/>
                  </a:cubicBezTo>
                  <a:cubicBezTo>
                    <a:pt x="0" y="17"/>
                    <a:pt x="2" y="6"/>
                    <a:pt x="18" y="5"/>
                  </a:cubicBezTo>
                  <a:cubicBezTo>
                    <a:pt x="33" y="4"/>
                    <a:pt x="38" y="14"/>
                    <a:pt x="39" y="26"/>
                  </a:cubicBezTo>
                  <a:cubicBezTo>
                    <a:pt x="41" y="54"/>
                    <a:pt x="51" y="78"/>
                    <a:pt x="69" y="100"/>
                  </a:cubicBezTo>
                  <a:cubicBezTo>
                    <a:pt x="83" y="72"/>
                    <a:pt x="97" y="47"/>
                    <a:pt x="109" y="20"/>
                  </a:cubicBezTo>
                  <a:cubicBezTo>
                    <a:pt x="116" y="8"/>
                    <a:pt x="124" y="0"/>
                    <a:pt x="137" y="7"/>
                  </a:cubicBezTo>
                  <a:cubicBezTo>
                    <a:pt x="152" y="15"/>
                    <a:pt x="147" y="26"/>
                    <a:pt x="141" y="38"/>
                  </a:cubicBezTo>
                  <a:cubicBezTo>
                    <a:pt x="128" y="64"/>
                    <a:pt x="115" y="90"/>
                    <a:pt x="101" y="116"/>
                  </a:cubicBezTo>
                  <a:cubicBezTo>
                    <a:pt x="95" y="127"/>
                    <a:pt x="96" y="136"/>
                    <a:pt x="104" y="146"/>
                  </a:cubicBezTo>
                  <a:cubicBezTo>
                    <a:pt x="134" y="183"/>
                    <a:pt x="150" y="224"/>
                    <a:pt x="148" y="271"/>
                  </a:cubicBezTo>
                  <a:cubicBezTo>
                    <a:pt x="147" y="286"/>
                    <a:pt x="143" y="296"/>
                    <a:pt x="128" y="296"/>
                  </a:cubicBezTo>
                  <a:cubicBezTo>
                    <a:pt x="112" y="296"/>
                    <a:pt x="111" y="284"/>
                    <a:pt x="111" y="271"/>
                  </a:cubicBezTo>
                  <a:cubicBezTo>
                    <a:pt x="112" y="236"/>
                    <a:pt x="102" y="206"/>
                    <a:pt x="81" y="179"/>
                  </a:cubicBezTo>
                  <a:cubicBezTo>
                    <a:pt x="78" y="178"/>
                    <a:pt x="76" y="178"/>
                    <a:pt x="74" y="1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433388" y="3262313"/>
              <a:ext cx="630238" cy="844550"/>
            </a:xfrm>
            <a:custGeom>
              <a:avLst/>
              <a:gdLst>
                <a:gd name="T0" fmla="*/ 145 w 249"/>
                <a:gd name="T1" fmla="*/ 176 h 334"/>
                <a:gd name="T2" fmla="*/ 221 w 249"/>
                <a:gd name="T3" fmla="*/ 295 h 334"/>
                <a:gd name="T4" fmla="*/ 236 w 249"/>
                <a:gd name="T5" fmla="*/ 320 h 334"/>
                <a:gd name="T6" fmla="*/ 207 w 249"/>
                <a:gd name="T7" fmla="*/ 328 h 334"/>
                <a:gd name="T8" fmla="*/ 116 w 249"/>
                <a:gd name="T9" fmla="*/ 201 h 334"/>
                <a:gd name="T10" fmla="*/ 69 w 249"/>
                <a:gd name="T11" fmla="*/ 130 h 334"/>
                <a:gd name="T12" fmla="*/ 19 w 249"/>
                <a:gd name="T13" fmla="*/ 91 h 334"/>
                <a:gd name="T14" fmla="*/ 12 w 249"/>
                <a:gd name="T15" fmla="*/ 61 h 334"/>
                <a:gd name="T16" fmla="*/ 43 w 249"/>
                <a:gd name="T17" fmla="*/ 65 h 334"/>
                <a:gd name="T18" fmla="*/ 102 w 249"/>
                <a:gd name="T19" fmla="*/ 112 h 334"/>
                <a:gd name="T20" fmla="*/ 109 w 249"/>
                <a:gd name="T21" fmla="*/ 110 h 334"/>
                <a:gd name="T22" fmla="*/ 109 w 249"/>
                <a:gd name="T23" fmla="*/ 27 h 334"/>
                <a:gd name="T24" fmla="*/ 127 w 249"/>
                <a:gd name="T25" fmla="*/ 1 h 334"/>
                <a:gd name="T26" fmla="*/ 144 w 249"/>
                <a:gd name="T27" fmla="*/ 29 h 334"/>
                <a:gd name="T28" fmla="*/ 142 w 249"/>
                <a:gd name="T29" fmla="*/ 119 h 334"/>
                <a:gd name="T30" fmla="*/ 155 w 249"/>
                <a:gd name="T31" fmla="*/ 140 h 334"/>
                <a:gd name="T32" fmla="*/ 227 w 249"/>
                <a:gd name="T33" fmla="*/ 170 h 334"/>
                <a:gd name="T34" fmla="*/ 243 w 249"/>
                <a:gd name="T35" fmla="*/ 196 h 334"/>
                <a:gd name="T36" fmla="*/ 215 w 249"/>
                <a:gd name="T37" fmla="*/ 204 h 334"/>
                <a:gd name="T38" fmla="*/ 145 w 249"/>
                <a:gd name="T39" fmla="*/ 17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9" h="334">
                  <a:moveTo>
                    <a:pt x="145" y="176"/>
                  </a:moveTo>
                  <a:cubicBezTo>
                    <a:pt x="154" y="229"/>
                    <a:pt x="174" y="270"/>
                    <a:pt x="221" y="295"/>
                  </a:cubicBezTo>
                  <a:cubicBezTo>
                    <a:pt x="231" y="300"/>
                    <a:pt x="244" y="305"/>
                    <a:pt x="236" y="320"/>
                  </a:cubicBezTo>
                  <a:cubicBezTo>
                    <a:pt x="230" y="331"/>
                    <a:pt x="220" y="334"/>
                    <a:pt x="207" y="328"/>
                  </a:cubicBezTo>
                  <a:cubicBezTo>
                    <a:pt x="153" y="302"/>
                    <a:pt x="122" y="258"/>
                    <a:pt x="116" y="201"/>
                  </a:cubicBezTo>
                  <a:cubicBezTo>
                    <a:pt x="111" y="167"/>
                    <a:pt x="98" y="146"/>
                    <a:pt x="69" y="130"/>
                  </a:cubicBezTo>
                  <a:cubicBezTo>
                    <a:pt x="50" y="120"/>
                    <a:pt x="35" y="105"/>
                    <a:pt x="19" y="91"/>
                  </a:cubicBezTo>
                  <a:cubicBezTo>
                    <a:pt x="9" y="83"/>
                    <a:pt x="0" y="73"/>
                    <a:pt x="12" y="61"/>
                  </a:cubicBezTo>
                  <a:cubicBezTo>
                    <a:pt x="23" y="50"/>
                    <a:pt x="33" y="56"/>
                    <a:pt x="43" y="65"/>
                  </a:cubicBezTo>
                  <a:cubicBezTo>
                    <a:pt x="62" y="81"/>
                    <a:pt x="82" y="96"/>
                    <a:pt x="102" y="112"/>
                  </a:cubicBezTo>
                  <a:cubicBezTo>
                    <a:pt x="104" y="111"/>
                    <a:pt x="106" y="111"/>
                    <a:pt x="109" y="110"/>
                  </a:cubicBezTo>
                  <a:cubicBezTo>
                    <a:pt x="109" y="82"/>
                    <a:pt x="109" y="55"/>
                    <a:pt x="109" y="27"/>
                  </a:cubicBezTo>
                  <a:cubicBezTo>
                    <a:pt x="109" y="14"/>
                    <a:pt x="109" y="0"/>
                    <a:pt x="127" y="1"/>
                  </a:cubicBezTo>
                  <a:cubicBezTo>
                    <a:pt x="145" y="2"/>
                    <a:pt x="144" y="16"/>
                    <a:pt x="144" y="29"/>
                  </a:cubicBezTo>
                  <a:cubicBezTo>
                    <a:pt x="143" y="59"/>
                    <a:pt x="143" y="89"/>
                    <a:pt x="142" y="119"/>
                  </a:cubicBezTo>
                  <a:cubicBezTo>
                    <a:pt x="141" y="130"/>
                    <a:pt x="145" y="136"/>
                    <a:pt x="155" y="140"/>
                  </a:cubicBezTo>
                  <a:cubicBezTo>
                    <a:pt x="179" y="149"/>
                    <a:pt x="203" y="160"/>
                    <a:pt x="227" y="170"/>
                  </a:cubicBezTo>
                  <a:cubicBezTo>
                    <a:pt x="239" y="175"/>
                    <a:pt x="249" y="181"/>
                    <a:pt x="243" y="196"/>
                  </a:cubicBezTo>
                  <a:cubicBezTo>
                    <a:pt x="238" y="211"/>
                    <a:pt x="227" y="208"/>
                    <a:pt x="215" y="204"/>
                  </a:cubicBezTo>
                  <a:cubicBezTo>
                    <a:pt x="193" y="195"/>
                    <a:pt x="171" y="187"/>
                    <a:pt x="145" y="1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3825" y="2451100"/>
              <a:ext cx="565150" cy="765175"/>
            </a:xfrm>
            <a:custGeom>
              <a:avLst/>
              <a:gdLst>
                <a:gd name="T0" fmla="*/ 86 w 223"/>
                <a:gd name="T1" fmla="*/ 173 h 302"/>
                <a:gd name="T2" fmla="*/ 63 w 223"/>
                <a:gd name="T3" fmla="*/ 267 h 302"/>
                <a:gd name="T4" fmla="*/ 62 w 223"/>
                <a:gd name="T5" fmla="*/ 277 h 302"/>
                <a:gd name="T6" fmla="*/ 45 w 223"/>
                <a:gd name="T7" fmla="*/ 291 h 302"/>
                <a:gd name="T8" fmla="*/ 29 w 223"/>
                <a:gd name="T9" fmla="*/ 274 h 302"/>
                <a:gd name="T10" fmla="*/ 57 w 223"/>
                <a:gd name="T11" fmla="*/ 170 h 302"/>
                <a:gd name="T12" fmla="*/ 52 w 223"/>
                <a:gd name="T13" fmla="*/ 137 h 302"/>
                <a:gd name="T14" fmla="*/ 8 w 223"/>
                <a:gd name="T15" fmla="*/ 75 h 302"/>
                <a:gd name="T16" fmla="*/ 16 w 223"/>
                <a:gd name="T17" fmla="*/ 48 h 302"/>
                <a:gd name="T18" fmla="*/ 39 w 223"/>
                <a:gd name="T19" fmla="*/ 59 h 302"/>
                <a:gd name="T20" fmla="*/ 81 w 223"/>
                <a:gd name="T21" fmla="*/ 123 h 302"/>
                <a:gd name="T22" fmla="*/ 112 w 223"/>
                <a:gd name="T23" fmla="*/ 27 h 302"/>
                <a:gd name="T24" fmla="*/ 132 w 223"/>
                <a:gd name="T25" fmla="*/ 1 h 302"/>
                <a:gd name="T26" fmla="*/ 148 w 223"/>
                <a:gd name="T27" fmla="*/ 28 h 302"/>
                <a:gd name="T28" fmla="*/ 108 w 223"/>
                <a:gd name="T29" fmla="*/ 143 h 302"/>
                <a:gd name="T30" fmla="*/ 176 w 223"/>
                <a:gd name="T31" fmla="*/ 213 h 302"/>
                <a:gd name="T32" fmla="*/ 216 w 223"/>
                <a:gd name="T33" fmla="*/ 273 h 302"/>
                <a:gd name="T34" fmla="*/ 210 w 223"/>
                <a:gd name="T35" fmla="*/ 297 h 302"/>
                <a:gd name="T36" fmla="*/ 184 w 223"/>
                <a:gd name="T37" fmla="*/ 287 h 302"/>
                <a:gd name="T38" fmla="*/ 99 w 223"/>
                <a:gd name="T39" fmla="*/ 183 h 302"/>
                <a:gd name="T40" fmla="*/ 86 w 223"/>
                <a:gd name="T4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3" h="302">
                  <a:moveTo>
                    <a:pt x="86" y="173"/>
                  </a:moveTo>
                  <a:cubicBezTo>
                    <a:pt x="78" y="207"/>
                    <a:pt x="70" y="237"/>
                    <a:pt x="63" y="267"/>
                  </a:cubicBezTo>
                  <a:cubicBezTo>
                    <a:pt x="63" y="270"/>
                    <a:pt x="64" y="275"/>
                    <a:pt x="62" y="277"/>
                  </a:cubicBezTo>
                  <a:cubicBezTo>
                    <a:pt x="57" y="282"/>
                    <a:pt x="50" y="292"/>
                    <a:pt x="45" y="291"/>
                  </a:cubicBezTo>
                  <a:cubicBezTo>
                    <a:pt x="39" y="289"/>
                    <a:pt x="29" y="281"/>
                    <a:pt x="29" y="274"/>
                  </a:cubicBezTo>
                  <a:cubicBezTo>
                    <a:pt x="25" y="236"/>
                    <a:pt x="39" y="202"/>
                    <a:pt x="57" y="170"/>
                  </a:cubicBezTo>
                  <a:cubicBezTo>
                    <a:pt x="66" y="156"/>
                    <a:pt x="62" y="148"/>
                    <a:pt x="52" y="137"/>
                  </a:cubicBezTo>
                  <a:cubicBezTo>
                    <a:pt x="35" y="118"/>
                    <a:pt x="22" y="96"/>
                    <a:pt x="8" y="75"/>
                  </a:cubicBezTo>
                  <a:cubicBezTo>
                    <a:pt x="0" y="64"/>
                    <a:pt x="5" y="54"/>
                    <a:pt x="16" y="48"/>
                  </a:cubicBezTo>
                  <a:cubicBezTo>
                    <a:pt x="27" y="42"/>
                    <a:pt x="33" y="50"/>
                    <a:pt x="39" y="59"/>
                  </a:cubicBezTo>
                  <a:cubicBezTo>
                    <a:pt x="52" y="80"/>
                    <a:pt x="66" y="100"/>
                    <a:pt x="81" y="123"/>
                  </a:cubicBezTo>
                  <a:cubicBezTo>
                    <a:pt x="100" y="90"/>
                    <a:pt x="112" y="61"/>
                    <a:pt x="112" y="27"/>
                  </a:cubicBezTo>
                  <a:cubicBezTo>
                    <a:pt x="112" y="13"/>
                    <a:pt x="114" y="0"/>
                    <a:pt x="132" y="1"/>
                  </a:cubicBezTo>
                  <a:cubicBezTo>
                    <a:pt x="148" y="2"/>
                    <a:pt x="149" y="15"/>
                    <a:pt x="148" y="28"/>
                  </a:cubicBezTo>
                  <a:cubicBezTo>
                    <a:pt x="147" y="70"/>
                    <a:pt x="129" y="107"/>
                    <a:pt x="108" y="143"/>
                  </a:cubicBezTo>
                  <a:cubicBezTo>
                    <a:pt x="131" y="167"/>
                    <a:pt x="155" y="189"/>
                    <a:pt x="176" y="213"/>
                  </a:cubicBezTo>
                  <a:cubicBezTo>
                    <a:pt x="191" y="231"/>
                    <a:pt x="203" y="252"/>
                    <a:pt x="216" y="273"/>
                  </a:cubicBezTo>
                  <a:cubicBezTo>
                    <a:pt x="222" y="282"/>
                    <a:pt x="223" y="292"/>
                    <a:pt x="210" y="297"/>
                  </a:cubicBezTo>
                  <a:cubicBezTo>
                    <a:pt x="198" y="302"/>
                    <a:pt x="189" y="299"/>
                    <a:pt x="184" y="287"/>
                  </a:cubicBezTo>
                  <a:cubicBezTo>
                    <a:pt x="165" y="244"/>
                    <a:pt x="133" y="213"/>
                    <a:pt x="99" y="183"/>
                  </a:cubicBezTo>
                  <a:cubicBezTo>
                    <a:pt x="97" y="181"/>
                    <a:pt x="95" y="180"/>
                    <a:pt x="86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952500" y="3101975"/>
              <a:ext cx="519113" cy="711200"/>
            </a:xfrm>
            <a:custGeom>
              <a:avLst/>
              <a:gdLst>
                <a:gd name="T0" fmla="*/ 107 w 205"/>
                <a:gd name="T1" fmla="*/ 136 h 281"/>
                <a:gd name="T2" fmla="*/ 124 w 205"/>
                <a:gd name="T3" fmla="*/ 248 h 281"/>
                <a:gd name="T4" fmla="*/ 114 w 205"/>
                <a:gd name="T5" fmla="*/ 276 h 281"/>
                <a:gd name="T6" fmla="*/ 91 w 205"/>
                <a:gd name="T7" fmla="*/ 261 h 281"/>
                <a:gd name="T8" fmla="*/ 75 w 205"/>
                <a:gd name="T9" fmla="*/ 133 h 281"/>
                <a:gd name="T10" fmla="*/ 54 w 205"/>
                <a:gd name="T11" fmla="*/ 84 h 281"/>
                <a:gd name="T12" fmla="*/ 12 w 205"/>
                <a:gd name="T13" fmla="*/ 41 h 281"/>
                <a:gd name="T14" fmla="*/ 11 w 205"/>
                <a:gd name="T15" fmla="*/ 14 h 281"/>
                <a:gd name="T16" fmla="*/ 42 w 205"/>
                <a:gd name="T17" fmla="*/ 21 h 281"/>
                <a:gd name="T18" fmla="*/ 79 w 205"/>
                <a:gd name="T19" fmla="*/ 64 h 281"/>
                <a:gd name="T20" fmla="*/ 90 w 205"/>
                <a:gd name="T21" fmla="*/ 19 h 281"/>
                <a:gd name="T22" fmla="*/ 112 w 205"/>
                <a:gd name="T23" fmla="*/ 3 h 281"/>
                <a:gd name="T24" fmla="*/ 124 w 205"/>
                <a:gd name="T25" fmla="*/ 26 h 281"/>
                <a:gd name="T26" fmla="*/ 155 w 205"/>
                <a:gd name="T27" fmla="*/ 124 h 281"/>
                <a:gd name="T28" fmla="*/ 204 w 205"/>
                <a:gd name="T29" fmla="*/ 231 h 281"/>
                <a:gd name="T30" fmla="*/ 188 w 205"/>
                <a:gd name="T31" fmla="*/ 254 h 281"/>
                <a:gd name="T32" fmla="*/ 169 w 205"/>
                <a:gd name="T33" fmla="*/ 234 h 281"/>
                <a:gd name="T34" fmla="*/ 114 w 205"/>
                <a:gd name="T35" fmla="*/ 134 h 281"/>
                <a:gd name="T36" fmla="*/ 107 w 205"/>
                <a:gd name="T37" fmla="*/ 13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281">
                  <a:moveTo>
                    <a:pt x="107" y="136"/>
                  </a:moveTo>
                  <a:cubicBezTo>
                    <a:pt x="112" y="174"/>
                    <a:pt x="118" y="211"/>
                    <a:pt x="124" y="248"/>
                  </a:cubicBezTo>
                  <a:cubicBezTo>
                    <a:pt x="126" y="260"/>
                    <a:pt x="129" y="271"/>
                    <a:pt x="114" y="276"/>
                  </a:cubicBezTo>
                  <a:cubicBezTo>
                    <a:pt x="100" y="281"/>
                    <a:pt x="92" y="273"/>
                    <a:pt x="91" y="261"/>
                  </a:cubicBezTo>
                  <a:cubicBezTo>
                    <a:pt x="84" y="219"/>
                    <a:pt x="78" y="176"/>
                    <a:pt x="75" y="133"/>
                  </a:cubicBezTo>
                  <a:cubicBezTo>
                    <a:pt x="74" y="113"/>
                    <a:pt x="74" y="97"/>
                    <a:pt x="54" y="84"/>
                  </a:cubicBezTo>
                  <a:cubicBezTo>
                    <a:pt x="38" y="73"/>
                    <a:pt x="26" y="56"/>
                    <a:pt x="12" y="41"/>
                  </a:cubicBezTo>
                  <a:cubicBezTo>
                    <a:pt x="4" y="33"/>
                    <a:pt x="0" y="22"/>
                    <a:pt x="11" y="14"/>
                  </a:cubicBezTo>
                  <a:cubicBezTo>
                    <a:pt x="23" y="5"/>
                    <a:pt x="33" y="10"/>
                    <a:pt x="42" y="21"/>
                  </a:cubicBezTo>
                  <a:cubicBezTo>
                    <a:pt x="53" y="35"/>
                    <a:pt x="65" y="48"/>
                    <a:pt x="79" y="64"/>
                  </a:cubicBezTo>
                  <a:cubicBezTo>
                    <a:pt x="83" y="46"/>
                    <a:pt x="87" y="33"/>
                    <a:pt x="90" y="19"/>
                  </a:cubicBezTo>
                  <a:cubicBezTo>
                    <a:pt x="92" y="7"/>
                    <a:pt x="100" y="0"/>
                    <a:pt x="112" y="3"/>
                  </a:cubicBezTo>
                  <a:cubicBezTo>
                    <a:pt x="125" y="6"/>
                    <a:pt x="128" y="16"/>
                    <a:pt x="124" y="26"/>
                  </a:cubicBezTo>
                  <a:cubicBezTo>
                    <a:pt x="107" y="68"/>
                    <a:pt x="118" y="97"/>
                    <a:pt x="155" y="124"/>
                  </a:cubicBezTo>
                  <a:cubicBezTo>
                    <a:pt x="189" y="149"/>
                    <a:pt x="201" y="189"/>
                    <a:pt x="204" y="231"/>
                  </a:cubicBezTo>
                  <a:cubicBezTo>
                    <a:pt x="205" y="244"/>
                    <a:pt x="201" y="253"/>
                    <a:pt x="188" y="254"/>
                  </a:cubicBezTo>
                  <a:cubicBezTo>
                    <a:pt x="175" y="254"/>
                    <a:pt x="169" y="247"/>
                    <a:pt x="169" y="234"/>
                  </a:cubicBezTo>
                  <a:cubicBezTo>
                    <a:pt x="166" y="192"/>
                    <a:pt x="144" y="160"/>
                    <a:pt x="114" y="134"/>
                  </a:cubicBezTo>
                  <a:cubicBezTo>
                    <a:pt x="111" y="135"/>
                    <a:pt x="109" y="136"/>
                    <a:pt x="107" y="1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1112838" y="2087563"/>
              <a:ext cx="339725" cy="1006475"/>
            </a:xfrm>
            <a:custGeom>
              <a:avLst/>
              <a:gdLst>
                <a:gd name="T0" fmla="*/ 90 w 134"/>
                <a:gd name="T1" fmla="*/ 168 h 398"/>
                <a:gd name="T2" fmla="*/ 77 w 134"/>
                <a:gd name="T3" fmla="*/ 33 h 398"/>
                <a:gd name="T4" fmla="*/ 88 w 134"/>
                <a:gd name="T5" fmla="*/ 4 h 398"/>
                <a:gd name="T6" fmla="*/ 112 w 134"/>
                <a:gd name="T7" fmla="*/ 25 h 398"/>
                <a:gd name="T8" fmla="*/ 120 w 134"/>
                <a:gd name="T9" fmla="*/ 216 h 398"/>
                <a:gd name="T10" fmla="*/ 121 w 134"/>
                <a:gd name="T11" fmla="*/ 276 h 398"/>
                <a:gd name="T12" fmla="*/ 126 w 134"/>
                <a:gd name="T13" fmla="*/ 377 h 398"/>
                <a:gd name="T14" fmla="*/ 109 w 134"/>
                <a:gd name="T15" fmla="*/ 396 h 398"/>
                <a:gd name="T16" fmla="*/ 91 w 134"/>
                <a:gd name="T17" fmla="*/ 374 h 398"/>
                <a:gd name="T18" fmla="*/ 90 w 134"/>
                <a:gd name="T19" fmla="*/ 297 h 398"/>
                <a:gd name="T20" fmla="*/ 12 w 134"/>
                <a:gd name="T21" fmla="*/ 152 h 398"/>
                <a:gd name="T22" fmla="*/ 0 w 134"/>
                <a:gd name="T23" fmla="*/ 139 h 398"/>
                <a:gd name="T24" fmla="*/ 5 w 134"/>
                <a:gd name="T25" fmla="*/ 116 h 398"/>
                <a:gd name="T26" fmla="*/ 26 w 134"/>
                <a:gd name="T27" fmla="*/ 117 h 398"/>
                <a:gd name="T28" fmla="*/ 90 w 134"/>
                <a:gd name="T29" fmla="*/ 168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398">
                  <a:moveTo>
                    <a:pt x="90" y="168"/>
                  </a:moveTo>
                  <a:cubicBezTo>
                    <a:pt x="95" y="130"/>
                    <a:pt x="91" y="81"/>
                    <a:pt x="77" y="33"/>
                  </a:cubicBezTo>
                  <a:cubicBezTo>
                    <a:pt x="74" y="20"/>
                    <a:pt x="72" y="8"/>
                    <a:pt x="88" y="4"/>
                  </a:cubicBezTo>
                  <a:cubicBezTo>
                    <a:pt x="104" y="0"/>
                    <a:pt x="108" y="12"/>
                    <a:pt x="112" y="25"/>
                  </a:cubicBezTo>
                  <a:cubicBezTo>
                    <a:pt x="130" y="88"/>
                    <a:pt x="134" y="152"/>
                    <a:pt x="120" y="216"/>
                  </a:cubicBezTo>
                  <a:cubicBezTo>
                    <a:pt x="116" y="237"/>
                    <a:pt x="119" y="256"/>
                    <a:pt x="121" y="276"/>
                  </a:cubicBezTo>
                  <a:cubicBezTo>
                    <a:pt x="125" y="310"/>
                    <a:pt x="125" y="344"/>
                    <a:pt x="126" y="377"/>
                  </a:cubicBezTo>
                  <a:cubicBezTo>
                    <a:pt x="126" y="388"/>
                    <a:pt x="123" y="398"/>
                    <a:pt x="109" y="396"/>
                  </a:cubicBezTo>
                  <a:cubicBezTo>
                    <a:pt x="97" y="395"/>
                    <a:pt x="91" y="387"/>
                    <a:pt x="91" y="374"/>
                  </a:cubicBezTo>
                  <a:cubicBezTo>
                    <a:pt x="91" y="348"/>
                    <a:pt x="93" y="322"/>
                    <a:pt x="90" y="297"/>
                  </a:cubicBezTo>
                  <a:cubicBezTo>
                    <a:pt x="84" y="238"/>
                    <a:pt x="58" y="189"/>
                    <a:pt x="12" y="152"/>
                  </a:cubicBezTo>
                  <a:cubicBezTo>
                    <a:pt x="8" y="148"/>
                    <a:pt x="1" y="143"/>
                    <a:pt x="0" y="139"/>
                  </a:cubicBezTo>
                  <a:cubicBezTo>
                    <a:pt x="0" y="131"/>
                    <a:pt x="1" y="121"/>
                    <a:pt x="5" y="116"/>
                  </a:cubicBezTo>
                  <a:cubicBezTo>
                    <a:pt x="8" y="112"/>
                    <a:pt x="21" y="114"/>
                    <a:pt x="26" y="117"/>
                  </a:cubicBezTo>
                  <a:cubicBezTo>
                    <a:pt x="49" y="135"/>
                    <a:pt x="72" y="153"/>
                    <a:pt x="9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184894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7069"/>
            <a:ext cx="9144000" cy="1283869"/>
          </a:xfrm>
          <a:prstGeom prst="rect">
            <a:avLst/>
          </a:prstGeom>
          <a:noFill/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76326" y="1262118"/>
            <a:ext cx="1584176" cy="19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" y="0"/>
            <a:ext cx="9108504" cy="82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1798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23433" y="1437715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16784" y="1352118"/>
            <a:ext cx="144016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7113226" y="1442119"/>
            <a:ext cx="1296144" cy="1619999"/>
          </a:xfrm>
          <a:prstGeom prst="rect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67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0000" y="179550"/>
            <a:ext cx="8784000" cy="478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844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135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84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1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50" r:id="rId3"/>
    <p:sldLayoutId id="2147483694" r:id="rId4"/>
    <p:sldLayoutId id="2147483671" r:id="rId5"/>
    <p:sldLayoutId id="2147483670" r:id="rId6"/>
    <p:sldLayoutId id="2147483674" r:id="rId7"/>
    <p:sldLayoutId id="2147483673" r:id="rId8"/>
    <p:sldLayoutId id="2147483672" r:id="rId9"/>
    <p:sldLayoutId id="2147483675" r:id="rId10"/>
    <p:sldLayoutId id="2147483677" r:id="rId11"/>
    <p:sldLayoutId id="2147483676" r:id="rId12"/>
    <p:sldLayoutId id="2147483682" r:id="rId13"/>
    <p:sldLayoutId id="2147483686" r:id="rId14"/>
    <p:sldLayoutId id="2147483688" r:id="rId15"/>
    <p:sldLayoutId id="2147483691" r:id="rId16"/>
    <p:sldLayoutId id="2147483699" r:id="rId17"/>
    <p:sldLayoutId id="2147483704" r:id="rId18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78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F15E83C8-DAE9-476F-B12F-E65F6C5A5D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 amt="5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6707" y="212804"/>
            <a:ext cx="8770585" cy="4259255"/>
          </a:xfrm>
          <a:prstGeom prst="rect">
            <a:avLst/>
          </a:prstGeom>
        </p:spPr>
      </p:pic>
      <p:sp>
        <p:nvSpPr>
          <p:cNvPr id="7" name="Freeform 5"/>
          <p:cNvSpPr>
            <a:spLocks/>
          </p:cNvSpPr>
          <p:nvPr/>
        </p:nvSpPr>
        <p:spPr bwMode="auto">
          <a:xfrm>
            <a:off x="0" y="4406272"/>
            <a:ext cx="9193213" cy="748422"/>
          </a:xfrm>
          <a:custGeom>
            <a:avLst/>
            <a:gdLst>
              <a:gd name="T0" fmla="*/ 0 w 5791"/>
              <a:gd name="T1" fmla="*/ 0 h 812"/>
              <a:gd name="T2" fmla="*/ 5791 w 5791"/>
              <a:gd name="T3" fmla="*/ 0 h 812"/>
              <a:gd name="T4" fmla="*/ 5791 w 5791"/>
              <a:gd name="T5" fmla="*/ 812 h 812"/>
              <a:gd name="T6" fmla="*/ 0 w 5791"/>
              <a:gd name="T7" fmla="*/ 812 h 812"/>
              <a:gd name="T8" fmla="*/ 0 w 5791"/>
              <a:gd name="T9" fmla="*/ 0 h 812"/>
              <a:gd name="T10" fmla="*/ 0 w 5791"/>
              <a:gd name="T11" fmla="*/ 0 h 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91" h="812">
                <a:moveTo>
                  <a:pt x="0" y="0"/>
                </a:moveTo>
                <a:lnTo>
                  <a:pt x="5791" y="0"/>
                </a:lnTo>
                <a:lnTo>
                  <a:pt x="5791" y="812"/>
                </a:lnTo>
                <a:lnTo>
                  <a:pt x="0" y="8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>
              <a:cs typeface="B Nazanin" panose="00000700000000000000" pitchFamily="2" charset="-78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-35395" y="4564483"/>
            <a:ext cx="9143999" cy="4320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altLang="ko-KR" sz="1800" b="1" dirty="0">
                <a:solidFill>
                  <a:schemeClr val="bg1"/>
                </a:solidFill>
                <a:cs typeface="B Nazanin" panose="00000700000000000000" pitchFamily="2" charset="-78"/>
              </a:rPr>
              <a:t>قالب پاورپوینت ژنتیک</a:t>
            </a:r>
            <a:endParaRPr lang="en-US" altLang="ko-KR" sz="1800" b="1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17" name="Flecha: pentágono 16">
            <a:extLst>
              <a:ext uri="{FF2B5EF4-FFF2-40B4-BE49-F238E27FC236}">
                <a16:creationId xmlns:a16="http://schemas.microsoft.com/office/drawing/2014/main" id="{8FA6E5AA-B981-4550-95F8-105481E2DD21}"/>
              </a:ext>
            </a:extLst>
          </p:cNvPr>
          <p:cNvSpPr/>
          <p:nvPr/>
        </p:nvSpPr>
        <p:spPr>
          <a:xfrm rot="5400000">
            <a:off x="2663959" y="-60200"/>
            <a:ext cx="4195110" cy="4311014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cs typeface="B Nazanin" panose="00000700000000000000" pitchFamily="2" charset="-78"/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28B3432-4C45-4D79-BD2C-1706BB7A819F}"/>
              </a:ext>
            </a:extLst>
          </p:cNvPr>
          <p:cNvGrpSpPr/>
          <p:nvPr/>
        </p:nvGrpSpPr>
        <p:grpSpPr>
          <a:xfrm>
            <a:off x="3604469" y="890712"/>
            <a:ext cx="2086473" cy="1434986"/>
            <a:chOff x="3872777" y="1289874"/>
            <a:chExt cx="1443250" cy="992605"/>
          </a:xfrm>
        </p:grpSpPr>
        <p:sp>
          <p:nvSpPr>
            <p:cNvPr id="5" name="Forma libre: forma 4">
              <a:extLst>
                <a:ext uri="{FF2B5EF4-FFF2-40B4-BE49-F238E27FC236}">
                  <a16:creationId xmlns:a16="http://schemas.microsoft.com/office/drawing/2014/main" id="{D82CBEF7-A752-44F3-8AC2-9F44E4B6063B}"/>
                </a:ext>
              </a:extLst>
            </p:cNvPr>
            <p:cNvSpPr/>
            <p:nvPr/>
          </p:nvSpPr>
          <p:spPr>
            <a:xfrm>
              <a:off x="4818157" y="1289874"/>
              <a:ext cx="497870" cy="992342"/>
            </a:xfrm>
            <a:custGeom>
              <a:avLst/>
              <a:gdLst>
                <a:gd name="connsiteX0" fmla="*/ 762 w 497870"/>
                <a:gd name="connsiteY0" fmla="*/ 921175 h 992342"/>
                <a:gd name="connsiteX1" fmla="*/ 98774 w 497870"/>
                <a:gd name="connsiteY1" fmla="*/ 552462 h 992342"/>
                <a:gd name="connsiteX2" fmla="*/ 98488 w 497870"/>
                <a:gd name="connsiteY2" fmla="*/ 440734 h 992342"/>
                <a:gd name="connsiteX3" fmla="*/ 7334 w 497870"/>
                <a:gd name="connsiteY3" fmla="*/ 142221 h 992342"/>
                <a:gd name="connsiteX4" fmla="*/ 0 w 497870"/>
                <a:gd name="connsiteY4" fmla="*/ 34017 h 992342"/>
                <a:gd name="connsiteX5" fmla="*/ 33433 w 497870"/>
                <a:gd name="connsiteY5" fmla="*/ 1060 h 992342"/>
                <a:gd name="connsiteX6" fmla="*/ 54388 w 497870"/>
                <a:gd name="connsiteY6" fmla="*/ 870 h 992342"/>
                <a:gd name="connsiteX7" fmla="*/ 101251 w 497870"/>
                <a:gd name="connsiteY7" fmla="*/ 46018 h 992342"/>
                <a:gd name="connsiteX8" fmla="*/ 157448 w 497870"/>
                <a:gd name="connsiteY8" fmla="*/ 340055 h 992342"/>
                <a:gd name="connsiteX9" fmla="*/ 205645 w 497870"/>
                <a:gd name="connsiteY9" fmla="*/ 420636 h 992342"/>
                <a:gd name="connsiteX10" fmla="*/ 294323 w 497870"/>
                <a:gd name="connsiteY10" fmla="*/ 417112 h 992342"/>
                <a:gd name="connsiteX11" fmla="*/ 370141 w 497870"/>
                <a:gd name="connsiteY11" fmla="*/ 241757 h 992342"/>
                <a:gd name="connsiteX12" fmla="*/ 393192 w 497870"/>
                <a:gd name="connsiteY12" fmla="*/ 40589 h 992342"/>
                <a:gd name="connsiteX13" fmla="*/ 434531 w 497870"/>
                <a:gd name="connsiteY13" fmla="*/ 679 h 992342"/>
                <a:gd name="connsiteX14" fmla="*/ 466058 w 497870"/>
                <a:gd name="connsiteY14" fmla="*/ 774 h 992342"/>
                <a:gd name="connsiteX15" fmla="*/ 497586 w 497870"/>
                <a:gd name="connsiteY15" fmla="*/ 35064 h 992342"/>
                <a:gd name="connsiteX16" fmla="*/ 451294 w 497870"/>
                <a:gd name="connsiteY16" fmla="*/ 324529 h 992342"/>
                <a:gd name="connsiteX17" fmla="*/ 375094 w 497870"/>
                <a:gd name="connsiteY17" fmla="*/ 477215 h 992342"/>
                <a:gd name="connsiteX18" fmla="*/ 372999 w 497870"/>
                <a:gd name="connsiteY18" fmla="*/ 514077 h 992342"/>
                <a:gd name="connsiteX19" fmla="*/ 491395 w 497870"/>
                <a:gd name="connsiteY19" fmla="*/ 871455 h 992342"/>
                <a:gd name="connsiteX20" fmla="*/ 497586 w 497870"/>
                <a:gd name="connsiteY20" fmla="*/ 955179 h 992342"/>
                <a:gd name="connsiteX21" fmla="*/ 464439 w 497870"/>
                <a:gd name="connsiteY21" fmla="*/ 991851 h 992342"/>
                <a:gd name="connsiteX22" fmla="*/ 393002 w 497870"/>
                <a:gd name="connsiteY22" fmla="*/ 925461 h 992342"/>
                <a:gd name="connsiteX23" fmla="*/ 343662 w 497870"/>
                <a:gd name="connsiteY23" fmla="*/ 665334 h 992342"/>
                <a:gd name="connsiteX24" fmla="*/ 296894 w 497870"/>
                <a:gd name="connsiteY24" fmla="*/ 579704 h 992342"/>
                <a:gd name="connsiteX25" fmla="*/ 199739 w 497870"/>
                <a:gd name="connsiteY25" fmla="*/ 579323 h 992342"/>
                <a:gd name="connsiteX26" fmla="*/ 115348 w 497870"/>
                <a:gd name="connsiteY26" fmla="*/ 806685 h 992342"/>
                <a:gd name="connsiteX27" fmla="*/ 100584 w 497870"/>
                <a:gd name="connsiteY27" fmla="*/ 956322 h 992342"/>
                <a:gd name="connsiteX28" fmla="*/ 65532 w 497870"/>
                <a:gd name="connsiteY28" fmla="*/ 991374 h 992342"/>
                <a:gd name="connsiteX29" fmla="*/ 62008 w 497870"/>
                <a:gd name="connsiteY29" fmla="*/ 991374 h 992342"/>
                <a:gd name="connsiteX30" fmla="*/ 667 w 497870"/>
                <a:gd name="connsiteY30" fmla="*/ 921080 h 992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97870" h="992342">
                  <a:moveTo>
                    <a:pt x="762" y="921175"/>
                  </a:moveTo>
                  <a:cubicBezTo>
                    <a:pt x="9715" y="798684"/>
                    <a:pt x="25717" y="666667"/>
                    <a:pt x="98774" y="552462"/>
                  </a:cubicBezTo>
                  <a:cubicBezTo>
                    <a:pt x="126587" y="509028"/>
                    <a:pt x="127730" y="483597"/>
                    <a:pt x="98488" y="440734"/>
                  </a:cubicBezTo>
                  <a:cubicBezTo>
                    <a:pt x="38100" y="352056"/>
                    <a:pt x="21050" y="246900"/>
                    <a:pt x="7334" y="142221"/>
                  </a:cubicBezTo>
                  <a:cubicBezTo>
                    <a:pt x="2572" y="106311"/>
                    <a:pt x="95" y="70307"/>
                    <a:pt x="0" y="34017"/>
                  </a:cubicBezTo>
                  <a:cubicBezTo>
                    <a:pt x="0" y="10014"/>
                    <a:pt x="9715" y="-559"/>
                    <a:pt x="33433" y="1060"/>
                  </a:cubicBezTo>
                  <a:cubicBezTo>
                    <a:pt x="40386" y="1536"/>
                    <a:pt x="47530" y="1822"/>
                    <a:pt x="54388" y="870"/>
                  </a:cubicBezTo>
                  <a:cubicBezTo>
                    <a:pt x="89440" y="-3893"/>
                    <a:pt x="99917" y="10871"/>
                    <a:pt x="101251" y="46018"/>
                  </a:cubicBezTo>
                  <a:cubicBezTo>
                    <a:pt x="105156" y="146507"/>
                    <a:pt x="118015" y="246043"/>
                    <a:pt x="157448" y="340055"/>
                  </a:cubicBezTo>
                  <a:cubicBezTo>
                    <a:pt x="169640" y="369106"/>
                    <a:pt x="182880" y="397776"/>
                    <a:pt x="205645" y="420636"/>
                  </a:cubicBezTo>
                  <a:cubicBezTo>
                    <a:pt x="237458" y="452640"/>
                    <a:pt x="266033" y="452259"/>
                    <a:pt x="294323" y="417112"/>
                  </a:cubicBezTo>
                  <a:cubicBezTo>
                    <a:pt x="335566" y="365772"/>
                    <a:pt x="354997" y="304336"/>
                    <a:pt x="370141" y="241757"/>
                  </a:cubicBezTo>
                  <a:cubicBezTo>
                    <a:pt x="386048" y="175844"/>
                    <a:pt x="395192" y="108693"/>
                    <a:pt x="393192" y="40589"/>
                  </a:cubicBezTo>
                  <a:cubicBezTo>
                    <a:pt x="392335" y="10014"/>
                    <a:pt x="404336" y="-2559"/>
                    <a:pt x="434531" y="679"/>
                  </a:cubicBezTo>
                  <a:cubicBezTo>
                    <a:pt x="444913" y="1822"/>
                    <a:pt x="455581" y="1536"/>
                    <a:pt x="466058" y="774"/>
                  </a:cubicBezTo>
                  <a:cubicBezTo>
                    <a:pt x="491204" y="-940"/>
                    <a:pt x="499205" y="12109"/>
                    <a:pt x="497586" y="35064"/>
                  </a:cubicBezTo>
                  <a:cubicBezTo>
                    <a:pt x="490823" y="132981"/>
                    <a:pt x="481870" y="230327"/>
                    <a:pt x="451294" y="324529"/>
                  </a:cubicBezTo>
                  <a:cubicBezTo>
                    <a:pt x="433483" y="379393"/>
                    <a:pt x="410718" y="431495"/>
                    <a:pt x="375094" y="477215"/>
                  </a:cubicBezTo>
                  <a:cubicBezTo>
                    <a:pt x="365189" y="489883"/>
                    <a:pt x="362045" y="499980"/>
                    <a:pt x="372999" y="514077"/>
                  </a:cubicBezTo>
                  <a:cubicBezTo>
                    <a:pt x="454438" y="619233"/>
                    <a:pt x="475964" y="744486"/>
                    <a:pt x="491395" y="871455"/>
                  </a:cubicBezTo>
                  <a:cubicBezTo>
                    <a:pt x="494728" y="899172"/>
                    <a:pt x="495300" y="927271"/>
                    <a:pt x="497586" y="955179"/>
                  </a:cubicBezTo>
                  <a:cubicBezTo>
                    <a:pt x="499586" y="979468"/>
                    <a:pt x="491299" y="991184"/>
                    <a:pt x="464439" y="991851"/>
                  </a:cubicBezTo>
                  <a:cubicBezTo>
                    <a:pt x="394621" y="993565"/>
                    <a:pt x="395002" y="994613"/>
                    <a:pt x="393002" y="925461"/>
                  </a:cubicBezTo>
                  <a:cubicBezTo>
                    <a:pt x="390525" y="836117"/>
                    <a:pt x="374809" y="749249"/>
                    <a:pt x="343662" y="665334"/>
                  </a:cubicBezTo>
                  <a:cubicBezTo>
                    <a:pt x="332232" y="634568"/>
                    <a:pt x="317659" y="605421"/>
                    <a:pt x="296894" y="579704"/>
                  </a:cubicBezTo>
                  <a:cubicBezTo>
                    <a:pt x="263747" y="538556"/>
                    <a:pt x="232600" y="537318"/>
                    <a:pt x="199739" y="579323"/>
                  </a:cubicBezTo>
                  <a:cubicBezTo>
                    <a:pt x="147733" y="645903"/>
                    <a:pt x="128873" y="725817"/>
                    <a:pt x="115348" y="806685"/>
                  </a:cubicBezTo>
                  <a:cubicBezTo>
                    <a:pt x="107061" y="856024"/>
                    <a:pt x="103537" y="906316"/>
                    <a:pt x="100584" y="956322"/>
                  </a:cubicBezTo>
                  <a:cubicBezTo>
                    <a:pt x="99155" y="980992"/>
                    <a:pt x="91535" y="994041"/>
                    <a:pt x="65532" y="991374"/>
                  </a:cubicBezTo>
                  <a:cubicBezTo>
                    <a:pt x="64389" y="991279"/>
                    <a:pt x="63246" y="991374"/>
                    <a:pt x="62008" y="991374"/>
                  </a:cubicBezTo>
                  <a:cubicBezTo>
                    <a:pt x="20164" y="992517"/>
                    <a:pt x="-286" y="969086"/>
                    <a:pt x="667" y="92108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CB63442E-3664-4B6F-95F5-5F3FC9AF3763}"/>
                </a:ext>
              </a:extLst>
            </p:cNvPr>
            <p:cNvSpPr/>
            <p:nvPr/>
          </p:nvSpPr>
          <p:spPr>
            <a:xfrm>
              <a:off x="3872777" y="1290036"/>
              <a:ext cx="499056" cy="992443"/>
            </a:xfrm>
            <a:custGeom>
              <a:avLst/>
              <a:gdLst>
                <a:gd name="connsiteX0" fmla="*/ 498657 w 499056"/>
                <a:gd name="connsiteY0" fmla="*/ 63477 h 992443"/>
                <a:gd name="connsiteX1" fmla="*/ 398073 w 499056"/>
                <a:gd name="connsiteY1" fmla="*/ 444763 h 992443"/>
                <a:gd name="connsiteX2" fmla="*/ 399502 w 499056"/>
                <a:gd name="connsiteY2" fmla="*/ 550300 h 992443"/>
                <a:gd name="connsiteX3" fmla="*/ 491609 w 499056"/>
                <a:gd name="connsiteY3" fmla="*/ 851957 h 992443"/>
                <a:gd name="connsiteX4" fmla="*/ 498848 w 499056"/>
                <a:gd name="connsiteY4" fmla="*/ 956542 h 992443"/>
                <a:gd name="connsiteX5" fmla="*/ 463891 w 499056"/>
                <a:gd name="connsiteY5" fmla="*/ 991308 h 992443"/>
                <a:gd name="connsiteX6" fmla="*/ 439412 w 499056"/>
                <a:gd name="connsiteY6" fmla="*/ 991308 h 992443"/>
                <a:gd name="connsiteX7" fmla="*/ 398168 w 499056"/>
                <a:gd name="connsiteY7" fmla="*/ 951493 h 992443"/>
                <a:gd name="connsiteX8" fmla="*/ 342352 w 499056"/>
                <a:gd name="connsiteY8" fmla="*/ 653932 h 992443"/>
                <a:gd name="connsiteX9" fmla="*/ 299013 w 499056"/>
                <a:gd name="connsiteY9" fmla="*/ 578304 h 992443"/>
                <a:gd name="connsiteX10" fmla="*/ 203477 w 499056"/>
                <a:gd name="connsiteY10" fmla="*/ 578018 h 992443"/>
                <a:gd name="connsiteX11" fmla="*/ 154900 w 499056"/>
                <a:gd name="connsiteY11" fmla="*/ 666600 h 992443"/>
                <a:gd name="connsiteX12" fmla="*/ 105846 w 499056"/>
                <a:gd name="connsiteY12" fmla="*/ 933681 h 992443"/>
                <a:gd name="connsiteX13" fmla="*/ 33361 w 499056"/>
                <a:gd name="connsiteY13" fmla="*/ 991308 h 992443"/>
                <a:gd name="connsiteX14" fmla="*/ 4881 w 499056"/>
                <a:gd name="connsiteY14" fmla="*/ 929586 h 992443"/>
                <a:gd name="connsiteX15" fmla="*/ 64508 w 499056"/>
                <a:gd name="connsiteY15" fmla="*/ 622023 h 992443"/>
                <a:gd name="connsiteX16" fmla="*/ 122896 w 499056"/>
                <a:gd name="connsiteY16" fmla="*/ 518963 h 992443"/>
                <a:gd name="connsiteX17" fmla="*/ 125944 w 499056"/>
                <a:gd name="connsiteY17" fmla="*/ 479434 h 992443"/>
                <a:gd name="connsiteX18" fmla="*/ 7167 w 499056"/>
                <a:gd name="connsiteY18" fmla="*/ 111483 h 992443"/>
                <a:gd name="connsiteX19" fmla="*/ 1452 w 499056"/>
                <a:gd name="connsiteY19" fmla="*/ 31283 h 992443"/>
                <a:gd name="connsiteX20" fmla="*/ 29741 w 499056"/>
                <a:gd name="connsiteY20" fmla="*/ 993 h 992443"/>
                <a:gd name="connsiteX21" fmla="*/ 36695 w 499056"/>
                <a:gd name="connsiteY21" fmla="*/ 898 h 992443"/>
                <a:gd name="connsiteX22" fmla="*/ 106037 w 499056"/>
                <a:gd name="connsiteY22" fmla="*/ 67192 h 992443"/>
                <a:gd name="connsiteX23" fmla="*/ 177284 w 499056"/>
                <a:gd name="connsiteY23" fmla="*/ 374659 h 992443"/>
                <a:gd name="connsiteX24" fmla="*/ 249864 w 499056"/>
                <a:gd name="connsiteY24" fmla="*/ 442191 h 992443"/>
                <a:gd name="connsiteX25" fmla="*/ 325778 w 499056"/>
                <a:gd name="connsiteY25" fmla="*/ 372945 h 992443"/>
                <a:gd name="connsiteX26" fmla="*/ 398359 w 499056"/>
                <a:gd name="connsiteY26" fmla="*/ 51095 h 992443"/>
                <a:gd name="connsiteX27" fmla="*/ 460271 w 499056"/>
                <a:gd name="connsiteY27" fmla="*/ 41 h 992443"/>
                <a:gd name="connsiteX28" fmla="*/ 498657 w 499056"/>
                <a:gd name="connsiteY28" fmla="*/ 53000 h 992443"/>
                <a:gd name="connsiteX29" fmla="*/ 498657 w 499056"/>
                <a:gd name="connsiteY29" fmla="*/ 63477 h 992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99056" h="992443">
                  <a:moveTo>
                    <a:pt x="498657" y="63477"/>
                  </a:moveTo>
                  <a:cubicBezTo>
                    <a:pt x="487132" y="196542"/>
                    <a:pt x="474083" y="330368"/>
                    <a:pt x="398073" y="444763"/>
                  </a:cubicBezTo>
                  <a:cubicBezTo>
                    <a:pt x="370260" y="486578"/>
                    <a:pt x="372451" y="509724"/>
                    <a:pt x="399502" y="550300"/>
                  </a:cubicBezTo>
                  <a:cubicBezTo>
                    <a:pt x="459509" y="640311"/>
                    <a:pt x="479702" y="745658"/>
                    <a:pt x="491609" y="851957"/>
                  </a:cubicBezTo>
                  <a:cubicBezTo>
                    <a:pt x="495514" y="886628"/>
                    <a:pt x="496371" y="921680"/>
                    <a:pt x="498848" y="956542"/>
                  </a:cubicBezTo>
                  <a:cubicBezTo>
                    <a:pt x="500657" y="981973"/>
                    <a:pt x="489418" y="993498"/>
                    <a:pt x="463891" y="991308"/>
                  </a:cubicBezTo>
                  <a:cubicBezTo>
                    <a:pt x="455795" y="990641"/>
                    <a:pt x="447508" y="990450"/>
                    <a:pt x="439412" y="991308"/>
                  </a:cubicBezTo>
                  <a:cubicBezTo>
                    <a:pt x="409122" y="994832"/>
                    <a:pt x="399311" y="981878"/>
                    <a:pt x="398168" y="951493"/>
                  </a:cubicBezTo>
                  <a:cubicBezTo>
                    <a:pt x="394358" y="849766"/>
                    <a:pt x="381119" y="749277"/>
                    <a:pt x="342352" y="653932"/>
                  </a:cubicBezTo>
                  <a:cubicBezTo>
                    <a:pt x="331303" y="626786"/>
                    <a:pt x="318063" y="600783"/>
                    <a:pt x="299013" y="578304"/>
                  </a:cubicBezTo>
                  <a:cubicBezTo>
                    <a:pt x="266152" y="539346"/>
                    <a:pt x="235672" y="539346"/>
                    <a:pt x="203477" y="578018"/>
                  </a:cubicBezTo>
                  <a:cubicBezTo>
                    <a:pt x="181475" y="604307"/>
                    <a:pt x="166616" y="634692"/>
                    <a:pt x="154900" y="666600"/>
                  </a:cubicBezTo>
                  <a:cubicBezTo>
                    <a:pt x="123182" y="752802"/>
                    <a:pt x="107370" y="841956"/>
                    <a:pt x="105846" y="933681"/>
                  </a:cubicBezTo>
                  <a:cubicBezTo>
                    <a:pt x="104894" y="994546"/>
                    <a:pt x="104132" y="994642"/>
                    <a:pt x="33361" y="991308"/>
                  </a:cubicBezTo>
                  <a:cubicBezTo>
                    <a:pt x="-16550" y="988926"/>
                    <a:pt x="4119" y="953875"/>
                    <a:pt x="4881" y="929586"/>
                  </a:cubicBezTo>
                  <a:cubicBezTo>
                    <a:pt x="8215" y="823953"/>
                    <a:pt x="25455" y="720893"/>
                    <a:pt x="64508" y="622023"/>
                  </a:cubicBezTo>
                  <a:cubicBezTo>
                    <a:pt x="79176" y="584876"/>
                    <a:pt x="97178" y="549729"/>
                    <a:pt x="122896" y="518963"/>
                  </a:cubicBezTo>
                  <a:cubicBezTo>
                    <a:pt x="133850" y="505914"/>
                    <a:pt x="138136" y="495531"/>
                    <a:pt x="125944" y="479434"/>
                  </a:cubicBezTo>
                  <a:cubicBezTo>
                    <a:pt x="43743" y="370754"/>
                    <a:pt x="20693" y="242547"/>
                    <a:pt x="7167" y="111483"/>
                  </a:cubicBezTo>
                  <a:cubicBezTo>
                    <a:pt x="4500" y="84813"/>
                    <a:pt x="3167" y="58048"/>
                    <a:pt x="1452" y="31283"/>
                  </a:cubicBezTo>
                  <a:cubicBezTo>
                    <a:pt x="214" y="11376"/>
                    <a:pt x="8215" y="-150"/>
                    <a:pt x="29741" y="993"/>
                  </a:cubicBezTo>
                  <a:cubicBezTo>
                    <a:pt x="32027" y="1089"/>
                    <a:pt x="34409" y="993"/>
                    <a:pt x="36695" y="898"/>
                  </a:cubicBezTo>
                  <a:cubicBezTo>
                    <a:pt x="103941" y="-1388"/>
                    <a:pt x="103655" y="-912"/>
                    <a:pt x="106037" y="67192"/>
                  </a:cubicBezTo>
                  <a:cubicBezTo>
                    <a:pt x="109847" y="174158"/>
                    <a:pt x="126706" y="278647"/>
                    <a:pt x="177284" y="374659"/>
                  </a:cubicBezTo>
                  <a:cubicBezTo>
                    <a:pt x="193190" y="404853"/>
                    <a:pt x="207954" y="442858"/>
                    <a:pt x="249864" y="442191"/>
                  </a:cubicBezTo>
                  <a:cubicBezTo>
                    <a:pt x="292060" y="441525"/>
                    <a:pt x="309205" y="404853"/>
                    <a:pt x="325778" y="372945"/>
                  </a:cubicBezTo>
                  <a:cubicBezTo>
                    <a:pt x="377880" y="272170"/>
                    <a:pt x="391310" y="162156"/>
                    <a:pt x="398359" y="51095"/>
                  </a:cubicBezTo>
                  <a:cubicBezTo>
                    <a:pt x="401597" y="-531"/>
                    <a:pt x="400264" y="1851"/>
                    <a:pt x="460271" y="41"/>
                  </a:cubicBezTo>
                  <a:cubicBezTo>
                    <a:pt x="504086" y="-1197"/>
                    <a:pt x="499133" y="25854"/>
                    <a:pt x="498657" y="53000"/>
                  </a:cubicBezTo>
                  <a:cubicBezTo>
                    <a:pt x="498657" y="56524"/>
                    <a:pt x="498657" y="59953"/>
                    <a:pt x="498657" y="6347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54DA68C9-5064-47F1-AD93-88C09FDD3047}"/>
                </a:ext>
              </a:extLst>
            </p:cNvPr>
            <p:cNvSpPr/>
            <p:nvPr/>
          </p:nvSpPr>
          <p:spPr>
            <a:xfrm>
              <a:off x="4425617" y="1620498"/>
              <a:ext cx="335736" cy="331280"/>
            </a:xfrm>
            <a:custGeom>
              <a:avLst/>
              <a:gdLst>
                <a:gd name="connsiteX0" fmla="*/ 172608 w 335736"/>
                <a:gd name="connsiteY0" fmla="*/ 330995 h 331280"/>
                <a:gd name="connsiteX1" fmla="*/ 119363 w 335736"/>
                <a:gd name="connsiteY1" fmla="*/ 279655 h 331280"/>
                <a:gd name="connsiteX2" fmla="*/ 59260 w 335736"/>
                <a:gd name="connsiteY2" fmla="*/ 217933 h 331280"/>
                <a:gd name="connsiteX3" fmla="*/ 7445 w 335736"/>
                <a:gd name="connsiteY3" fmla="*/ 132113 h 331280"/>
                <a:gd name="connsiteX4" fmla="*/ 40020 w 335736"/>
                <a:gd name="connsiteY4" fmla="*/ 118111 h 331280"/>
                <a:gd name="connsiteX5" fmla="*/ 118697 w 335736"/>
                <a:gd name="connsiteY5" fmla="*/ 37529 h 331280"/>
                <a:gd name="connsiteX6" fmla="*/ 158892 w 335736"/>
                <a:gd name="connsiteY6" fmla="*/ 1 h 331280"/>
                <a:gd name="connsiteX7" fmla="*/ 219090 w 335736"/>
                <a:gd name="connsiteY7" fmla="*/ 58961 h 331280"/>
                <a:gd name="connsiteX8" fmla="*/ 219090 w 335736"/>
                <a:gd name="connsiteY8" fmla="*/ 86964 h 331280"/>
                <a:gd name="connsiteX9" fmla="*/ 249856 w 335736"/>
                <a:gd name="connsiteY9" fmla="*/ 118016 h 331280"/>
                <a:gd name="connsiteX10" fmla="*/ 284812 w 335736"/>
                <a:gd name="connsiteY10" fmla="*/ 118206 h 331280"/>
                <a:gd name="connsiteX11" fmla="*/ 330152 w 335736"/>
                <a:gd name="connsiteY11" fmla="*/ 133065 h 331280"/>
                <a:gd name="connsiteX12" fmla="*/ 328151 w 335736"/>
                <a:gd name="connsiteY12" fmla="*/ 208503 h 331280"/>
                <a:gd name="connsiteX13" fmla="*/ 310149 w 335736"/>
                <a:gd name="connsiteY13" fmla="*/ 217266 h 331280"/>
                <a:gd name="connsiteX14" fmla="*/ 285670 w 335736"/>
                <a:gd name="connsiteY14" fmla="*/ 218028 h 331280"/>
                <a:gd name="connsiteX15" fmla="*/ 219090 w 335736"/>
                <a:gd name="connsiteY15" fmla="*/ 283846 h 331280"/>
                <a:gd name="connsiteX16" fmla="*/ 172418 w 335736"/>
                <a:gd name="connsiteY16" fmla="*/ 331280 h 331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5736" h="331280">
                  <a:moveTo>
                    <a:pt x="172608" y="330995"/>
                  </a:moveTo>
                  <a:cubicBezTo>
                    <a:pt x="137239" y="331185"/>
                    <a:pt x="119490" y="314072"/>
                    <a:pt x="119363" y="279655"/>
                  </a:cubicBezTo>
                  <a:cubicBezTo>
                    <a:pt x="119237" y="238634"/>
                    <a:pt x="99202" y="218060"/>
                    <a:pt x="59260" y="217933"/>
                  </a:cubicBezTo>
                  <a:cubicBezTo>
                    <a:pt x="10778" y="217742"/>
                    <a:pt x="-13225" y="177452"/>
                    <a:pt x="7445" y="132113"/>
                  </a:cubicBezTo>
                  <a:cubicBezTo>
                    <a:pt x="14493" y="116587"/>
                    <a:pt x="27638" y="118778"/>
                    <a:pt x="40020" y="118111"/>
                  </a:cubicBezTo>
                  <a:cubicBezTo>
                    <a:pt x="116887" y="114491"/>
                    <a:pt x="118125" y="114587"/>
                    <a:pt x="118697" y="37529"/>
                  </a:cubicBezTo>
                  <a:cubicBezTo>
                    <a:pt x="118982" y="7430"/>
                    <a:pt x="131746" y="1"/>
                    <a:pt x="158892" y="1"/>
                  </a:cubicBezTo>
                  <a:cubicBezTo>
                    <a:pt x="219090" y="1"/>
                    <a:pt x="219090" y="-952"/>
                    <a:pt x="219090" y="58961"/>
                  </a:cubicBezTo>
                  <a:cubicBezTo>
                    <a:pt x="219090" y="68295"/>
                    <a:pt x="219662" y="77630"/>
                    <a:pt x="219090" y="86964"/>
                  </a:cubicBezTo>
                  <a:cubicBezTo>
                    <a:pt x="217566" y="109253"/>
                    <a:pt x="227282" y="119444"/>
                    <a:pt x="249856" y="118016"/>
                  </a:cubicBezTo>
                  <a:cubicBezTo>
                    <a:pt x="261476" y="117254"/>
                    <a:pt x="273287" y="116968"/>
                    <a:pt x="284812" y="118206"/>
                  </a:cubicBezTo>
                  <a:cubicBezTo>
                    <a:pt x="300910" y="120016"/>
                    <a:pt x="323103" y="110015"/>
                    <a:pt x="330152" y="133065"/>
                  </a:cubicBezTo>
                  <a:cubicBezTo>
                    <a:pt x="337676" y="157735"/>
                    <a:pt x="338153" y="183738"/>
                    <a:pt x="328151" y="208503"/>
                  </a:cubicBezTo>
                  <a:cubicBezTo>
                    <a:pt x="325294" y="215647"/>
                    <a:pt x="317102" y="216599"/>
                    <a:pt x="310149" y="217266"/>
                  </a:cubicBezTo>
                  <a:cubicBezTo>
                    <a:pt x="302053" y="218028"/>
                    <a:pt x="293861" y="218028"/>
                    <a:pt x="285670" y="218028"/>
                  </a:cubicBezTo>
                  <a:cubicBezTo>
                    <a:pt x="213375" y="218314"/>
                    <a:pt x="219376" y="213075"/>
                    <a:pt x="219090" y="283846"/>
                  </a:cubicBezTo>
                  <a:cubicBezTo>
                    <a:pt x="218899" y="330328"/>
                    <a:pt x="218137" y="330995"/>
                    <a:pt x="172418" y="33128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 dirty="0">
                <a:cs typeface="B Nazanin" panose="00000700000000000000" pitchFamily="2" charset="-78"/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0F8A5620-552B-4186-ACC2-6A4FD6EC39B1}"/>
              </a:ext>
            </a:extLst>
          </p:cNvPr>
          <p:cNvGrpSpPr/>
          <p:nvPr/>
        </p:nvGrpSpPr>
        <p:grpSpPr>
          <a:xfrm>
            <a:off x="459736" y="2694881"/>
            <a:ext cx="8273739" cy="1070433"/>
            <a:chOff x="1403648" y="2243287"/>
            <a:chExt cx="7368294" cy="953289"/>
          </a:xfrm>
          <a:solidFill>
            <a:srgbClr val="00B0F0"/>
          </a:solidFill>
        </p:grpSpPr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FC10A2C-64E1-44B7-8C95-984DD5298A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03648" y="224499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BB90751-25FE-4CB8-ABDC-AB03041374D0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1979224" y="224328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</p:grpSp>
      <p:sp>
        <p:nvSpPr>
          <p:cNvPr id="14" name="Title 7"/>
          <p:cNvSpPr txBox="1">
            <a:spLocks/>
          </p:cNvSpPr>
          <p:nvPr/>
        </p:nvSpPr>
        <p:spPr>
          <a:xfrm>
            <a:off x="40995" y="2956578"/>
            <a:ext cx="9111222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fa-IR" altLang="ko-KR" sz="6000" dirty="0">
                <a:solidFill>
                  <a:schemeClr val="bg1"/>
                </a:solidFill>
                <a:ea typeface="맑은 고딕" pitchFamily="50" charset="-127"/>
                <a:cs typeface="B Nazanin" panose="00000700000000000000" pitchFamily="2" charset="-78"/>
              </a:rPr>
              <a:t>کروموزوم ها</a:t>
            </a:r>
            <a:endParaRPr lang="ko-KR" altLang="en-US" sz="60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21" name="TextBox 59">
            <a:extLst>
              <a:ext uri="{FF2B5EF4-FFF2-40B4-BE49-F238E27FC236}">
                <a16:creationId xmlns:a16="http://schemas.microsoft.com/office/drawing/2014/main" id="{005856E3-64E7-4AF4-9A63-87801E9ED9E0}"/>
              </a:ext>
            </a:extLst>
          </p:cNvPr>
          <p:cNvSpPr txBox="1"/>
          <p:nvPr/>
        </p:nvSpPr>
        <p:spPr>
          <a:xfrm>
            <a:off x="3758352" y="4100575"/>
            <a:ext cx="16738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/>
          </a:lstStyle>
          <a:p>
            <a:pPr algn="ctr"/>
            <a:r>
              <a:rPr lang="en-US" altLang="ko-KR" sz="1200" dirty="0">
                <a:solidFill>
                  <a:schemeClr val="bg1"/>
                </a:solidFill>
                <a:latin typeface="Arial" panose="020B0604020202020204" pitchFamily="34" charset="0"/>
                <a:cs typeface="B Nazanin" panose="00000700000000000000" pitchFamily="2" charset="-78"/>
              </a:rPr>
              <a:t>20begir.com</a:t>
            </a: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287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o 35">
            <a:extLst>
              <a:ext uri="{FF2B5EF4-FFF2-40B4-BE49-F238E27FC236}">
                <a16:creationId xmlns:a16="http://schemas.microsoft.com/office/drawing/2014/main" id="{22E69C73-4786-4AB7-923D-D88BE242319E}"/>
              </a:ext>
            </a:extLst>
          </p:cNvPr>
          <p:cNvGrpSpPr/>
          <p:nvPr/>
        </p:nvGrpSpPr>
        <p:grpSpPr>
          <a:xfrm>
            <a:off x="799334" y="235269"/>
            <a:ext cx="7368294" cy="953289"/>
            <a:chOff x="1403648" y="2243287"/>
            <a:chExt cx="7368294" cy="953289"/>
          </a:xfrm>
        </p:grpSpPr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FADA957F-5C1A-4034-A65F-944759B082E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03648" y="224499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DD2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B4275481-548D-4AD4-9B8E-4DE07EF441F5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1979224" y="224328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DD2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67612" y="314376"/>
            <a:ext cx="8680450" cy="54292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fa-IR" sz="4000" b="1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en-US" sz="4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FDF8F-D25E-4CB0-8E60-C13C20A472F5}"/>
              </a:ext>
            </a:extLst>
          </p:cNvPr>
          <p:cNvSpPr/>
          <p:nvPr/>
        </p:nvSpPr>
        <p:spPr>
          <a:xfrm>
            <a:off x="4526837" y="2205232"/>
            <a:ext cx="81000" cy="154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C895F2-199F-4AA7-9816-829F92E8A8FD}"/>
              </a:ext>
            </a:extLst>
          </p:cNvPr>
          <p:cNvSpPr/>
          <p:nvPr/>
        </p:nvSpPr>
        <p:spPr>
          <a:xfrm>
            <a:off x="4222799" y="2448737"/>
            <a:ext cx="81000" cy="1297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BCE07A-E272-4331-A941-4A6B2E7577CE}"/>
              </a:ext>
            </a:extLst>
          </p:cNvPr>
          <p:cNvSpPr/>
          <p:nvPr/>
        </p:nvSpPr>
        <p:spPr>
          <a:xfrm>
            <a:off x="4830876" y="2448737"/>
            <a:ext cx="81000" cy="1297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7D8C96-CD43-4E9D-B551-CA43A7156406}"/>
              </a:ext>
            </a:extLst>
          </p:cNvPr>
          <p:cNvSpPr/>
          <p:nvPr/>
        </p:nvSpPr>
        <p:spPr>
          <a:xfrm>
            <a:off x="3918760" y="3044326"/>
            <a:ext cx="81000" cy="70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A4EB28-41F2-4611-9468-07BCAD70FB41}"/>
              </a:ext>
            </a:extLst>
          </p:cNvPr>
          <p:cNvSpPr/>
          <p:nvPr/>
        </p:nvSpPr>
        <p:spPr>
          <a:xfrm>
            <a:off x="5134915" y="3044326"/>
            <a:ext cx="81000" cy="70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8" name="Freeform 18">
            <a:extLst>
              <a:ext uri="{FF2B5EF4-FFF2-40B4-BE49-F238E27FC236}">
                <a16:creationId xmlns:a16="http://schemas.microsoft.com/office/drawing/2014/main" id="{B9D0E16C-BA8E-436E-90D8-C47EF82968B6}"/>
              </a:ext>
            </a:extLst>
          </p:cNvPr>
          <p:cNvSpPr>
            <a:spLocks/>
          </p:cNvSpPr>
          <p:nvPr/>
        </p:nvSpPr>
        <p:spPr bwMode="auto">
          <a:xfrm flipH="1">
            <a:off x="3801130" y="3605136"/>
            <a:ext cx="1728192" cy="1268201"/>
          </a:xfrm>
          <a:custGeom>
            <a:avLst/>
            <a:gdLst/>
            <a:ahLst/>
            <a:cxnLst/>
            <a:rect l="l" t="t" r="r" b="b"/>
            <a:pathLst>
              <a:path w="2304256" h="1690935">
                <a:moveTo>
                  <a:pt x="2302739" y="0"/>
                </a:moveTo>
                <a:lnTo>
                  <a:pt x="270214" y="0"/>
                </a:lnTo>
                <a:lnTo>
                  <a:pt x="270214" y="25876"/>
                </a:lnTo>
                <a:lnTo>
                  <a:pt x="266297" y="60666"/>
                </a:lnTo>
                <a:lnTo>
                  <a:pt x="254549" y="96265"/>
                </a:lnTo>
                <a:lnTo>
                  <a:pt x="233402" y="139146"/>
                </a:lnTo>
                <a:lnTo>
                  <a:pt x="207556" y="178790"/>
                </a:lnTo>
                <a:lnTo>
                  <a:pt x="179359" y="213579"/>
                </a:lnTo>
                <a:lnTo>
                  <a:pt x="149597" y="249179"/>
                </a:lnTo>
                <a:lnTo>
                  <a:pt x="118268" y="281542"/>
                </a:lnTo>
                <a:lnTo>
                  <a:pt x="86938" y="313904"/>
                </a:lnTo>
                <a:lnTo>
                  <a:pt x="57176" y="349503"/>
                </a:lnTo>
                <a:lnTo>
                  <a:pt x="46994" y="359212"/>
                </a:lnTo>
                <a:lnTo>
                  <a:pt x="34462" y="371348"/>
                </a:lnTo>
                <a:lnTo>
                  <a:pt x="21148" y="385911"/>
                </a:lnTo>
                <a:lnTo>
                  <a:pt x="10182" y="400475"/>
                </a:lnTo>
                <a:lnTo>
                  <a:pt x="3134" y="418274"/>
                </a:lnTo>
                <a:lnTo>
                  <a:pt x="0" y="437691"/>
                </a:lnTo>
                <a:lnTo>
                  <a:pt x="3916" y="457918"/>
                </a:lnTo>
                <a:lnTo>
                  <a:pt x="14099" y="477336"/>
                </a:lnTo>
                <a:lnTo>
                  <a:pt x="31329" y="493517"/>
                </a:lnTo>
                <a:lnTo>
                  <a:pt x="50910" y="504844"/>
                </a:lnTo>
                <a:lnTo>
                  <a:pt x="75190" y="515362"/>
                </a:lnTo>
                <a:lnTo>
                  <a:pt x="101037" y="524261"/>
                </a:lnTo>
                <a:lnTo>
                  <a:pt x="126883" y="533162"/>
                </a:lnTo>
                <a:lnTo>
                  <a:pt x="151947" y="542060"/>
                </a:lnTo>
                <a:lnTo>
                  <a:pt x="176227" y="552579"/>
                </a:lnTo>
                <a:lnTo>
                  <a:pt x="198157" y="563906"/>
                </a:lnTo>
                <a:lnTo>
                  <a:pt x="213822" y="578469"/>
                </a:lnTo>
                <a:lnTo>
                  <a:pt x="209123" y="597886"/>
                </a:lnTo>
                <a:lnTo>
                  <a:pt x="200507" y="615686"/>
                </a:lnTo>
                <a:lnTo>
                  <a:pt x="191891" y="634295"/>
                </a:lnTo>
                <a:lnTo>
                  <a:pt x="182493" y="652094"/>
                </a:lnTo>
                <a:lnTo>
                  <a:pt x="173877" y="669893"/>
                </a:lnTo>
                <a:lnTo>
                  <a:pt x="167611" y="687693"/>
                </a:lnTo>
                <a:lnTo>
                  <a:pt x="165262" y="703874"/>
                </a:lnTo>
                <a:lnTo>
                  <a:pt x="166828" y="721673"/>
                </a:lnTo>
                <a:lnTo>
                  <a:pt x="175443" y="737855"/>
                </a:lnTo>
                <a:lnTo>
                  <a:pt x="191108" y="754036"/>
                </a:lnTo>
                <a:lnTo>
                  <a:pt x="213822" y="770218"/>
                </a:lnTo>
                <a:lnTo>
                  <a:pt x="209123" y="783163"/>
                </a:lnTo>
                <a:lnTo>
                  <a:pt x="202073" y="796108"/>
                </a:lnTo>
                <a:lnTo>
                  <a:pt x="196591" y="811480"/>
                </a:lnTo>
                <a:lnTo>
                  <a:pt x="195024" y="827661"/>
                </a:lnTo>
                <a:lnTo>
                  <a:pt x="198157" y="843843"/>
                </a:lnTo>
                <a:lnTo>
                  <a:pt x="206773" y="858406"/>
                </a:lnTo>
                <a:lnTo>
                  <a:pt x="217738" y="869733"/>
                </a:lnTo>
                <a:lnTo>
                  <a:pt x="231836" y="880250"/>
                </a:lnTo>
                <a:lnTo>
                  <a:pt x="245934" y="887532"/>
                </a:lnTo>
                <a:lnTo>
                  <a:pt x="259249" y="896432"/>
                </a:lnTo>
                <a:lnTo>
                  <a:pt x="271781" y="908568"/>
                </a:lnTo>
                <a:lnTo>
                  <a:pt x="278829" y="921513"/>
                </a:lnTo>
                <a:lnTo>
                  <a:pt x="285878" y="944976"/>
                </a:lnTo>
                <a:lnTo>
                  <a:pt x="285878" y="971675"/>
                </a:lnTo>
                <a:lnTo>
                  <a:pt x="283529" y="996756"/>
                </a:lnTo>
                <a:lnTo>
                  <a:pt x="277263" y="1022646"/>
                </a:lnTo>
                <a:lnTo>
                  <a:pt x="271781" y="1047727"/>
                </a:lnTo>
                <a:lnTo>
                  <a:pt x="267865" y="1070381"/>
                </a:lnTo>
                <a:lnTo>
                  <a:pt x="264732" y="1102744"/>
                </a:lnTo>
                <a:lnTo>
                  <a:pt x="267865" y="1131870"/>
                </a:lnTo>
                <a:lnTo>
                  <a:pt x="276480" y="1158569"/>
                </a:lnTo>
                <a:lnTo>
                  <a:pt x="287445" y="1182033"/>
                </a:lnTo>
                <a:lnTo>
                  <a:pt x="303109" y="1200640"/>
                </a:lnTo>
                <a:lnTo>
                  <a:pt x="323474" y="1218440"/>
                </a:lnTo>
                <a:lnTo>
                  <a:pt x="343054" y="1233004"/>
                </a:lnTo>
                <a:lnTo>
                  <a:pt x="365767" y="1245140"/>
                </a:lnTo>
                <a:lnTo>
                  <a:pt x="388482" y="1255658"/>
                </a:lnTo>
                <a:lnTo>
                  <a:pt x="411195" y="1261321"/>
                </a:lnTo>
                <a:lnTo>
                  <a:pt x="452706" y="1268603"/>
                </a:lnTo>
                <a:lnTo>
                  <a:pt x="496567" y="1271839"/>
                </a:lnTo>
                <a:lnTo>
                  <a:pt x="542777" y="1270221"/>
                </a:lnTo>
                <a:lnTo>
                  <a:pt x="588205" y="1265367"/>
                </a:lnTo>
                <a:lnTo>
                  <a:pt x="633632" y="1259702"/>
                </a:lnTo>
                <a:lnTo>
                  <a:pt x="676710" y="1250803"/>
                </a:lnTo>
                <a:lnTo>
                  <a:pt x="715087" y="1240286"/>
                </a:lnTo>
                <a:lnTo>
                  <a:pt x="748766" y="1228958"/>
                </a:lnTo>
                <a:lnTo>
                  <a:pt x="762864" y="1224104"/>
                </a:lnTo>
                <a:lnTo>
                  <a:pt x="781662" y="1218440"/>
                </a:lnTo>
                <a:lnTo>
                  <a:pt x="802025" y="1212777"/>
                </a:lnTo>
                <a:lnTo>
                  <a:pt x="823173" y="1207113"/>
                </a:lnTo>
                <a:lnTo>
                  <a:pt x="845886" y="1203877"/>
                </a:lnTo>
                <a:lnTo>
                  <a:pt x="868600" y="1202259"/>
                </a:lnTo>
                <a:lnTo>
                  <a:pt x="888180" y="1205495"/>
                </a:lnTo>
                <a:lnTo>
                  <a:pt x="905412" y="1212777"/>
                </a:lnTo>
                <a:lnTo>
                  <a:pt x="921076" y="1227340"/>
                </a:lnTo>
                <a:lnTo>
                  <a:pt x="935175" y="1250803"/>
                </a:lnTo>
                <a:lnTo>
                  <a:pt x="948489" y="1280738"/>
                </a:lnTo>
                <a:lnTo>
                  <a:pt x="961021" y="1315528"/>
                </a:lnTo>
                <a:lnTo>
                  <a:pt x="971203" y="1355173"/>
                </a:lnTo>
                <a:lnTo>
                  <a:pt x="981385" y="1396435"/>
                </a:lnTo>
                <a:lnTo>
                  <a:pt x="990000" y="1439316"/>
                </a:lnTo>
                <a:lnTo>
                  <a:pt x="997832" y="1483005"/>
                </a:lnTo>
                <a:lnTo>
                  <a:pt x="1005665" y="1525886"/>
                </a:lnTo>
                <a:lnTo>
                  <a:pt x="1011148" y="1565530"/>
                </a:lnTo>
                <a:lnTo>
                  <a:pt x="1018196" y="1602747"/>
                </a:lnTo>
                <a:lnTo>
                  <a:pt x="1023680" y="1633491"/>
                </a:lnTo>
                <a:lnTo>
                  <a:pt x="1028379" y="1660191"/>
                </a:lnTo>
                <a:lnTo>
                  <a:pt x="1134898" y="1678799"/>
                </a:lnTo>
                <a:lnTo>
                  <a:pt x="1242983" y="1689317"/>
                </a:lnTo>
                <a:lnTo>
                  <a:pt x="1354201" y="1690935"/>
                </a:lnTo>
                <a:lnTo>
                  <a:pt x="1467769" y="1685272"/>
                </a:lnTo>
                <a:lnTo>
                  <a:pt x="1585253" y="1669090"/>
                </a:lnTo>
                <a:lnTo>
                  <a:pt x="1705871" y="1646436"/>
                </a:lnTo>
                <a:lnTo>
                  <a:pt x="1829621" y="1615692"/>
                </a:lnTo>
                <a:lnTo>
                  <a:pt x="1959636" y="1577666"/>
                </a:lnTo>
                <a:lnTo>
                  <a:pt x="2093568" y="1533168"/>
                </a:lnTo>
                <a:lnTo>
                  <a:pt x="2078686" y="1496759"/>
                </a:lnTo>
                <a:lnTo>
                  <a:pt x="2064589" y="1455497"/>
                </a:lnTo>
                <a:lnTo>
                  <a:pt x="2052057" y="1410189"/>
                </a:lnTo>
                <a:lnTo>
                  <a:pt x="2039525" y="1365691"/>
                </a:lnTo>
                <a:lnTo>
                  <a:pt x="2027777" y="1326046"/>
                </a:lnTo>
                <a:lnTo>
                  <a:pt x="2015246" y="1293683"/>
                </a:lnTo>
                <a:lnTo>
                  <a:pt x="2006630" y="1271839"/>
                </a:lnTo>
                <a:lnTo>
                  <a:pt x="1996448" y="1241903"/>
                </a:lnTo>
                <a:lnTo>
                  <a:pt x="1986266" y="1207922"/>
                </a:lnTo>
                <a:lnTo>
                  <a:pt x="1975300" y="1169896"/>
                </a:lnTo>
                <a:lnTo>
                  <a:pt x="1965119" y="1130252"/>
                </a:lnTo>
                <a:lnTo>
                  <a:pt x="1954937" y="1088990"/>
                </a:lnTo>
                <a:lnTo>
                  <a:pt x="1946321" y="1047727"/>
                </a:lnTo>
                <a:lnTo>
                  <a:pt x="1940839" y="1009701"/>
                </a:lnTo>
                <a:lnTo>
                  <a:pt x="1936923" y="973293"/>
                </a:lnTo>
                <a:lnTo>
                  <a:pt x="1935356" y="943358"/>
                </a:lnTo>
                <a:lnTo>
                  <a:pt x="1936923" y="918276"/>
                </a:lnTo>
                <a:lnTo>
                  <a:pt x="1949455" y="865687"/>
                </a:lnTo>
                <a:lnTo>
                  <a:pt x="1965119" y="817143"/>
                </a:lnTo>
                <a:lnTo>
                  <a:pt x="1984700" y="771026"/>
                </a:lnTo>
                <a:lnTo>
                  <a:pt x="2008980" y="730573"/>
                </a:lnTo>
                <a:lnTo>
                  <a:pt x="2045008" y="680412"/>
                </a:lnTo>
                <a:lnTo>
                  <a:pt x="2081820" y="630249"/>
                </a:lnTo>
                <a:lnTo>
                  <a:pt x="2118631" y="581705"/>
                </a:lnTo>
                <a:lnTo>
                  <a:pt x="2156226" y="529925"/>
                </a:lnTo>
                <a:lnTo>
                  <a:pt x="2189904" y="477336"/>
                </a:lnTo>
                <a:lnTo>
                  <a:pt x="2222800" y="423128"/>
                </a:lnTo>
                <a:lnTo>
                  <a:pt x="2250214" y="364066"/>
                </a:lnTo>
                <a:lnTo>
                  <a:pt x="2272927" y="300959"/>
                </a:lnTo>
                <a:lnTo>
                  <a:pt x="2290158" y="227334"/>
                </a:lnTo>
                <a:lnTo>
                  <a:pt x="2299557" y="152091"/>
                </a:lnTo>
                <a:lnTo>
                  <a:pt x="2304256" y="75229"/>
                </a:ln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9" name="Pentagon 10">
            <a:extLst>
              <a:ext uri="{FF2B5EF4-FFF2-40B4-BE49-F238E27FC236}">
                <a16:creationId xmlns:a16="http://schemas.microsoft.com/office/drawing/2014/main" id="{A3C9BA5E-64C6-4631-8856-255952B5FD98}"/>
              </a:ext>
            </a:extLst>
          </p:cNvPr>
          <p:cNvSpPr/>
          <p:nvPr/>
        </p:nvSpPr>
        <p:spPr>
          <a:xfrm>
            <a:off x="5149471" y="3044326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2D77824-7094-4196-8673-8045EEB12079}"/>
              </a:ext>
            </a:extLst>
          </p:cNvPr>
          <p:cNvGrpSpPr/>
          <p:nvPr/>
        </p:nvGrpSpPr>
        <p:grpSpPr>
          <a:xfrm>
            <a:off x="5666702" y="3601736"/>
            <a:ext cx="1914645" cy="715579"/>
            <a:chOff x="2551704" y="4283314"/>
            <a:chExt cx="2357003" cy="95410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19314C1-62FC-413F-B5CF-7B9DA9258769}"/>
                </a:ext>
              </a:extLst>
            </p:cNvPr>
            <p:cNvSpPr txBox="1"/>
            <p:nvPr/>
          </p:nvSpPr>
          <p:spPr>
            <a:xfrm>
              <a:off x="2551705" y="4560312"/>
              <a:ext cx="2357002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7BE9FA4-49BB-49A0-8D78-11BC1918F024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" name="Pentagon 14">
            <a:extLst>
              <a:ext uri="{FF2B5EF4-FFF2-40B4-BE49-F238E27FC236}">
                <a16:creationId xmlns:a16="http://schemas.microsoft.com/office/drawing/2014/main" id="{8D0EAD2F-CF67-4591-BB34-B59CCA0D3581}"/>
              </a:ext>
            </a:extLst>
          </p:cNvPr>
          <p:cNvSpPr/>
          <p:nvPr/>
        </p:nvSpPr>
        <p:spPr>
          <a:xfrm>
            <a:off x="4842030" y="2455879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14" name="Pentagon 15">
            <a:extLst>
              <a:ext uri="{FF2B5EF4-FFF2-40B4-BE49-F238E27FC236}">
                <a16:creationId xmlns:a16="http://schemas.microsoft.com/office/drawing/2014/main" id="{C5D75A09-42CA-4A57-A4B9-DFB9728489EA}"/>
              </a:ext>
            </a:extLst>
          </p:cNvPr>
          <p:cNvSpPr/>
          <p:nvPr/>
        </p:nvSpPr>
        <p:spPr>
          <a:xfrm flipH="1">
            <a:off x="2561554" y="3044326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15" name="Pentagon 16">
            <a:extLst>
              <a:ext uri="{FF2B5EF4-FFF2-40B4-BE49-F238E27FC236}">
                <a16:creationId xmlns:a16="http://schemas.microsoft.com/office/drawing/2014/main" id="{5A0A52AF-D986-4103-87F7-7901638EBE16}"/>
              </a:ext>
            </a:extLst>
          </p:cNvPr>
          <p:cNvSpPr/>
          <p:nvPr/>
        </p:nvSpPr>
        <p:spPr>
          <a:xfrm flipH="1">
            <a:off x="2864179" y="2455879"/>
            <a:ext cx="1423895" cy="363474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9B34E2D-57E1-4B5C-9702-F5B6AFE352F3}"/>
              </a:ext>
            </a:extLst>
          </p:cNvPr>
          <p:cNvGrpSpPr/>
          <p:nvPr/>
        </p:nvGrpSpPr>
        <p:grpSpPr>
          <a:xfrm>
            <a:off x="1568320" y="3601736"/>
            <a:ext cx="1914644" cy="715579"/>
            <a:chOff x="2551706" y="4283314"/>
            <a:chExt cx="2357002" cy="95410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E55901-FABA-4211-8413-DE00F6D6D78D}"/>
                </a:ext>
              </a:extLst>
            </p:cNvPr>
            <p:cNvSpPr txBox="1"/>
            <p:nvPr/>
          </p:nvSpPr>
          <p:spPr>
            <a:xfrm>
              <a:off x="2551706" y="4560312"/>
              <a:ext cx="2357002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9292484-9721-42C1-8926-6FB01523F0D3}"/>
                </a:ext>
              </a:extLst>
            </p:cNvPr>
            <p:cNvSpPr txBox="1"/>
            <p:nvPr/>
          </p:nvSpPr>
          <p:spPr>
            <a:xfrm>
              <a:off x="2551706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652FE30-1F9E-474D-9D29-E9A9C8F2338E}"/>
              </a:ext>
            </a:extLst>
          </p:cNvPr>
          <p:cNvGrpSpPr/>
          <p:nvPr/>
        </p:nvGrpSpPr>
        <p:grpSpPr>
          <a:xfrm>
            <a:off x="6692066" y="2280750"/>
            <a:ext cx="1914644" cy="715579"/>
            <a:chOff x="2551704" y="4283314"/>
            <a:chExt cx="2357003" cy="95410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3169A0D-E9FE-4677-83F8-A94A63DE98EA}"/>
                </a:ext>
              </a:extLst>
            </p:cNvPr>
            <p:cNvSpPr txBox="1"/>
            <p:nvPr/>
          </p:nvSpPr>
          <p:spPr>
            <a:xfrm>
              <a:off x="2551706" y="4560312"/>
              <a:ext cx="2357001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C86880E-A02D-4B47-B6CE-CE25714EFAFD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749CB69-990B-4312-A899-8016A4744F22}"/>
              </a:ext>
            </a:extLst>
          </p:cNvPr>
          <p:cNvGrpSpPr/>
          <p:nvPr/>
        </p:nvGrpSpPr>
        <p:grpSpPr>
          <a:xfrm>
            <a:off x="551123" y="2280750"/>
            <a:ext cx="1914644" cy="715579"/>
            <a:chOff x="2551704" y="4283314"/>
            <a:chExt cx="2357003" cy="95410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3E8BA28-9EA8-4A7A-80CE-566886AEC26F}"/>
                </a:ext>
              </a:extLst>
            </p:cNvPr>
            <p:cNvSpPr txBox="1"/>
            <p:nvPr/>
          </p:nvSpPr>
          <p:spPr>
            <a:xfrm>
              <a:off x="2551706" y="4560312"/>
              <a:ext cx="2357001" cy="677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DDD83A2-479E-45B8-BE41-4F7665987614}"/>
                </a:ext>
              </a:extLst>
            </p:cNvPr>
            <p:cNvSpPr txBox="1"/>
            <p:nvPr/>
          </p:nvSpPr>
          <p:spPr>
            <a:xfrm>
              <a:off x="2551704" y="4283314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1E2DD0-C28A-44A6-B958-4E8D19826149}"/>
              </a:ext>
            </a:extLst>
          </p:cNvPr>
          <p:cNvGrpSpPr/>
          <p:nvPr/>
        </p:nvGrpSpPr>
        <p:grpSpPr>
          <a:xfrm>
            <a:off x="3614678" y="1147432"/>
            <a:ext cx="1950483" cy="663712"/>
            <a:chOff x="2551703" y="4129368"/>
            <a:chExt cx="2401120" cy="88495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AAA325D-DFF2-49D1-82CD-912AAC20DCE6}"/>
                </a:ext>
              </a:extLst>
            </p:cNvPr>
            <p:cNvSpPr txBox="1"/>
            <p:nvPr/>
          </p:nvSpPr>
          <p:spPr>
            <a:xfrm>
              <a:off x="2551703" y="4337210"/>
              <a:ext cx="2357002" cy="677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68EC74D-4664-4152-AA29-8780973A1C85}"/>
                </a:ext>
              </a:extLst>
            </p:cNvPr>
            <p:cNvSpPr txBox="1"/>
            <p:nvPr/>
          </p:nvSpPr>
          <p:spPr>
            <a:xfrm>
              <a:off x="2595821" y="4129368"/>
              <a:ext cx="235700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8" name="Pentagon 30">
            <a:extLst>
              <a:ext uri="{FF2B5EF4-FFF2-40B4-BE49-F238E27FC236}">
                <a16:creationId xmlns:a16="http://schemas.microsoft.com/office/drawing/2014/main" id="{1E11A068-B787-4E72-8802-1F804E4190BB}"/>
              </a:ext>
            </a:extLst>
          </p:cNvPr>
          <p:cNvSpPr/>
          <p:nvPr/>
        </p:nvSpPr>
        <p:spPr>
          <a:xfrm>
            <a:off x="3357002" y="1853145"/>
            <a:ext cx="2408252" cy="363474"/>
          </a:xfrm>
          <a:custGeom>
            <a:avLst/>
            <a:gdLst/>
            <a:ahLst/>
            <a:cxnLst/>
            <a:rect l="l" t="t" r="r" b="b"/>
            <a:pathLst>
              <a:path w="3211003" h="484632">
                <a:moveTo>
                  <a:pt x="242316" y="0"/>
                </a:moveTo>
                <a:lnTo>
                  <a:pt x="1591003" y="0"/>
                </a:lnTo>
                <a:lnTo>
                  <a:pt x="1620000" y="0"/>
                </a:lnTo>
                <a:lnTo>
                  <a:pt x="2968687" y="0"/>
                </a:lnTo>
                <a:lnTo>
                  <a:pt x="3211003" y="242316"/>
                </a:lnTo>
                <a:lnTo>
                  <a:pt x="2968687" y="484632"/>
                </a:lnTo>
                <a:lnTo>
                  <a:pt x="1620000" y="484632"/>
                </a:lnTo>
                <a:lnTo>
                  <a:pt x="1591003" y="484632"/>
                </a:lnTo>
                <a:lnTo>
                  <a:pt x="242316" y="484632"/>
                </a:lnTo>
                <a:lnTo>
                  <a:pt x="0" y="242316"/>
                </a:lnTo>
                <a:close/>
              </a:path>
            </a:pathLst>
          </a:custGeom>
          <a:solidFill>
            <a:srgbClr val="0DD2D9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6211AE8-341A-4EC7-89F5-3DF90693C771}"/>
              </a:ext>
            </a:extLst>
          </p:cNvPr>
          <p:cNvSpPr txBox="1"/>
          <p:nvPr/>
        </p:nvSpPr>
        <p:spPr>
          <a:xfrm>
            <a:off x="3968586" y="1919466"/>
            <a:ext cx="12068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050" b="1" dirty="0">
                <a:solidFill>
                  <a:schemeClr val="bg1"/>
                </a:solidFill>
                <a:cs typeface="B Nazanin" panose="00000400000000000000" pitchFamily="2" charset="-78"/>
              </a:rPr>
              <a:t>مطالب در اینجا</a:t>
            </a:r>
            <a:endParaRPr lang="ko-KR" altLang="en-US" sz="105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CD983D-30E0-4E38-B01C-D11114875EEA}"/>
              </a:ext>
            </a:extLst>
          </p:cNvPr>
          <p:cNvSpPr txBox="1"/>
          <p:nvPr/>
        </p:nvSpPr>
        <p:spPr>
          <a:xfrm>
            <a:off x="3029734" y="2524946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در اینجا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0D5D1F-5E15-4418-94FB-A504AC62D9AD}"/>
              </a:ext>
            </a:extLst>
          </p:cNvPr>
          <p:cNvSpPr txBox="1"/>
          <p:nvPr/>
        </p:nvSpPr>
        <p:spPr>
          <a:xfrm>
            <a:off x="2743479" y="3110648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در اینجا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3E875B-CA1C-48CE-9360-0BBF008593FD}"/>
              </a:ext>
            </a:extLst>
          </p:cNvPr>
          <p:cNvSpPr txBox="1"/>
          <p:nvPr/>
        </p:nvSpPr>
        <p:spPr>
          <a:xfrm>
            <a:off x="5215915" y="3110648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در اینجا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68DC4F-6C57-4033-AD85-E705874ADB27}"/>
              </a:ext>
            </a:extLst>
          </p:cNvPr>
          <p:cNvSpPr txBox="1"/>
          <p:nvPr/>
        </p:nvSpPr>
        <p:spPr>
          <a:xfrm>
            <a:off x="4932298" y="2524946"/>
            <a:ext cx="11940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05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مطالب در اینجا</a:t>
            </a:r>
            <a:endParaRPr lang="ko-KR" altLang="en-US" sz="105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DF07A30F-67DC-4584-9C1B-39D3B85ECB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1" y="0"/>
            <a:ext cx="780434" cy="1222762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80503D75-24BF-4845-A684-C287BFC0BEB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9553" b="-2"/>
          <a:stretch/>
        </p:blipFill>
        <p:spPr>
          <a:xfrm rot="16200000">
            <a:off x="7545765" y="-1093099"/>
            <a:ext cx="523570" cy="270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الگوها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CAD44532-CF3A-4B6F-AC49-00A12A4F3017}"/>
              </a:ext>
            </a:extLst>
          </p:cNvPr>
          <p:cNvSpPr txBox="1"/>
          <p:nvPr/>
        </p:nvSpPr>
        <p:spPr>
          <a:xfrm>
            <a:off x="0" y="4949820"/>
            <a:ext cx="914400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altLang="ko-KR" sz="750" dirty="0">
                <a:solidFill>
                  <a:schemeClr val="bg1"/>
                </a:solidFill>
                <a:cs typeface="B Nazanin" panose="00000400000000000000" pitchFamily="2" charset="-7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75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FB3B51CA-C8A6-4E67-A792-4FABED5ACF98}"/>
              </a:ext>
            </a:extLst>
          </p:cNvPr>
          <p:cNvSpPr txBox="1"/>
          <p:nvPr/>
        </p:nvSpPr>
        <p:spPr>
          <a:xfrm>
            <a:off x="1713190" y="1575556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altLang="ko-KR" sz="3600" b="1" dirty="0">
                <a:solidFill>
                  <a:schemeClr val="accent2"/>
                </a:solidFill>
                <a:cs typeface="B Nazanin" panose="00000400000000000000" pitchFamily="2" charset="-78"/>
              </a:rPr>
              <a:t>35</a:t>
            </a:r>
            <a:r>
              <a:rPr lang="en-US" altLang="ko-KR" sz="2100" b="1" dirty="0">
                <a:solidFill>
                  <a:schemeClr val="accent2"/>
                </a:solidFill>
                <a:cs typeface="B Nazanin" panose="00000400000000000000" pitchFamily="2" charset="-78"/>
              </a:rPr>
              <a:t>%</a:t>
            </a:r>
            <a:endParaRPr lang="ko-KR" altLang="en-US" sz="21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5599BCAE-3DE3-4DED-9738-E8A61EBD18B9}"/>
              </a:ext>
            </a:extLst>
          </p:cNvPr>
          <p:cNvSpPr txBox="1"/>
          <p:nvPr/>
        </p:nvSpPr>
        <p:spPr>
          <a:xfrm>
            <a:off x="6538502" y="1575556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en-US" altLang="ko-KR" sz="3600" b="1" dirty="0">
                <a:solidFill>
                  <a:schemeClr val="accent5"/>
                </a:solidFill>
                <a:cs typeface="B Nazanin" panose="00000400000000000000" pitchFamily="2" charset="-78"/>
              </a:rPr>
              <a:t>28</a:t>
            </a:r>
            <a:r>
              <a:rPr lang="en-US" altLang="ko-KR" sz="2100" b="1" dirty="0">
                <a:solidFill>
                  <a:schemeClr val="accent5"/>
                </a:solidFill>
                <a:cs typeface="B Nazanin" panose="00000400000000000000" pitchFamily="2" charset="-78"/>
              </a:rPr>
              <a:t>%</a:t>
            </a:r>
            <a:endParaRPr lang="ko-KR" altLang="en-US" sz="2100" b="1" dirty="0">
              <a:solidFill>
                <a:schemeClr val="accent5"/>
              </a:solidFill>
              <a:cs typeface="B Nazanin" panose="00000400000000000000" pitchFamily="2" charset="-78"/>
            </a:endParaRPr>
          </a:p>
        </p:txBody>
      </p: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A76F826C-76C6-4ECE-8601-8D263E495A19}"/>
              </a:ext>
            </a:extLst>
          </p:cNvPr>
          <p:cNvGrpSpPr/>
          <p:nvPr/>
        </p:nvGrpSpPr>
        <p:grpSpPr>
          <a:xfrm>
            <a:off x="1713189" y="2321714"/>
            <a:ext cx="1770680" cy="724858"/>
            <a:chOff x="803640" y="3362835"/>
            <a:chExt cx="2059657" cy="724857"/>
          </a:xfrm>
        </p:grpSpPr>
        <p:sp>
          <p:nvSpPr>
            <p:cNvPr id="429" name="TextBox 428">
              <a:extLst>
                <a:ext uri="{FF2B5EF4-FFF2-40B4-BE49-F238E27FC236}">
                  <a16:creationId xmlns:a16="http://schemas.microsoft.com/office/drawing/2014/main" id="{290E51FF-75FE-4CD6-81EE-7A9FDD15A398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507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30" name="TextBox 429">
              <a:extLst>
                <a:ext uri="{FF2B5EF4-FFF2-40B4-BE49-F238E27FC236}">
                  <a16:creationId xmlns:a16="http://schemas.microsoft.com/office/drawing/2014/main" id="{2D7EBCD5-C552-462F-B027-77233AA6A27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31" name="Group 430">
            <a:extLst>
              <a:ext uri="{FF2B5EF4-FFF2-40B4-BE49-F238E27FC236}">
                <a16:creationId xmlns:a16="http://schemas.microsoft.com/office/drawing/2014/main" id="{9A1A219A-ED85-4116-A012-CFF00A29B479}"/>
              </a:ext>
            </a:extLst>
          </p:cNvPr>
          <p:cNvGrpSpPr/>
          <p:nvPr/>
        </p:nvGrpSpPr>
        <p:grpSpPr>
          <a:xfrm>
            <a:off x="5660134" y="2321714"/>
            <a:ext cx="1770680" cy="724858"/>
            <a:chOff x="803640" y="3362835"/>
            <a:chExt cx="2059657" cy="724857"/>
          </a:xfrm>
        </p:grpSpPr>
        <p:sp>
          <p:nvSpPr>
            <p:cNvPr id="435" name="TextBox 434">
              <a:extLst>
                <a:ext uri="{FF2B5EF4-FFF2-40B4-BE49-F238E27FC236}">
                  <a16:creationId xmlns:a16="http://schemas.microsoft.com/office/drawing/2014/main" id="{ED404F0C-0A3B-4E52-8CEE-FB1786BB180A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507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62" name="TextBox 461">
              <a:extLst>
                <a:ext uri="{FF2B5EF4-FFF2-40B4-BE49-F238E27FC236}">
                  <a16:creationId xmlns:a16="http://schemas.microsoft.com/office/drawing/2014/main" id="{AE51BE8A-91AE-44CC-A1E0-552E2F44422E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a-IR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463" name="TextBox 462">
            <a:extLst>
              <a:ext uri="{FF2B5EF4-FFF2-40B4-BE49-F238E27FC236}">
                <a16:creationId xmlns:a16="http://schemas.microsoft.com/office/drawing/2014/main" id="{5C796ABF-9503-402A-AC15-12259BD9401E}"/>
              </a:ext>
            </a:extLst>
          </p:cNvPr>
          <p:cNvSpPr txBox="1"/>
          <p:nvPr/>
        </p:nvSpPr>
        <p:spPr>
          <a:xfrm>
            <a:off x="2067624" y="3529223"/>
            <a:ext cx="5009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64" name="Freeform 18">
            <a:extLst>
              <a:ext uri="{FF2B5EF4-FFF2-40B4-BE49-F238E27FC236}">
                <a16:creationId xmlns:a16="http://schemas.microsoft.com/office/drawing/2014/main" id="{886949F2-7AC4-46CA-BCCC-EC6AEFEC13A0}"/>
              </a:ext>
            </a:extLst>
          </p:cNvPr>
          <p:cNvSpPr>
            <a:spLocks/>
          </p:cNvSpPr>
          <p:nvPr/>
        </p:nvSpPr>
        <p:spPr bwMode="auto">
          <a:xfrm>
            <a:off x="727026" y="1334914"/>
            <a:ext cx="609406" cy="2246130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026" dirty="0">
              <a:cs typeface="B Nazanin" panose="00000400000000000000" pitchFamily="2" charset="-78"/>
            </a:endParaRPr>
          </a:p>
        </p:txBody>
      </p:sp>
      <p:sp>
        <p:nvSpPr>
          <p:cNvPr id="465" name="Freeform 9">
            <a:extLst>
              <a:ext uri="{FF2B5EF4-FFF2-40B4-BE49-F238E27FC236}">
                <a16:creationId xmlns:a16="http://schemas.microsoft.com/office/drawing/2014/main" id="{CAAB3163-D310-48C5-B252-6A09F42374D1}"/>
              </a:ext>
            </a:extLst>
          </p:cNvPr>
          <p:cNvSpPr>
            <a:spLocks/>
          </p:cNvSpPr>
          <p:nvPr/>
        </p:nvSpPr>
        <p:spPr bwMode="auto">
          <a:xfrm>
            <a:off x="7783518" y="1328680"/>
            <a:ext cx="632879" cy="2257925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ko-KR" altLang="en-US" sz="2026">
              <a:cs typeface="B Nazanin" panose="00000400000000000000" pitchFamily="2" charset="-78"/>
            </a:endParaRPr>
          </a:p>
        </p:txBody>
      </p:sp>
      <p:sp>
        <p:nvSpPr>
          <p:cNvPr id="466" name="TextBox 465">
            <a:extLst>
              <a:ext uri="{FF2B5EF4-FFF2-40B4-BE49-F238E27FC236}">
                <a16:creationId xmlns:a16="http://schemas.microsoft.com/office/drawing/2014/main" id="{AF5AD44E-4D6F-43D6-9663-196425130970}"/>
              </a:ext>
            </a:extLst>
          </p:cNvPr>
          <p:cNvSpPr txBox="1"/>
          <p:nvPr/>
        </p:nvSpPr>
        <p:spPr>
          <a:xfrm>
            <a:off x="3774018" y="1327547"/>
            <a:ext cx="159597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</a:t>
            </a:r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467" name="그룹 29">
            <a:extLst>
              <a:ext uri="{FF2B5EF4-FFF2-40B4-BE49-F238E27FC236}">
                <a16:creationId xmlns:a16="http://schemas.microsoft.com/office/drawing/2014/main" id="{759808B6-EAEA-4F0E-A7AA-6AA1F2BF28DF}"/>
              </a:ext>
            </a:extLst>
          </p:cNvPr>
          <p:cNvGrpSpPr/>
          <p:nvPr/>
        </p:nvGrpSpPr>
        <p:grpSpPr>
          <a:xfrm>
            <a:off x="34764" y="4164239"/>
            <a:ext cx="9074792" cy="685118"/>
            <a:chOff x="46349" y="5560865"/>
            <a:chExt cx="12099721" cy="913489"/>
          </a:xfrm>
        </p:grpSpPr>
        <p:sp>
          <p:nvSpPr>
            <p:cNvPr id="468" name="Oval 467">
              <a:extLst>
                <a:ext uri="{FF2B5EF4-FFF2-40B4-BE49-F238E27FC236}">
                  <a16:creationId xmlns:a16="http://schemas.microsoft.com/office/drawing/2014/main" id="{56E27B44-C18D-421C-BE3E-CC5812A2F436}"/>
                </a:ext>
              </a:extLst>
            </p:cNvPr>
            <p:cNvSpPr/>
            <p:nvPr/>
          </p:nvSpPr>
          <p:spPr>
            <a:xfrm>
              <a:off x="2895795" y="5904497"/>
              <a:ext cx="217547" cy="21754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sp>
          <p:nvSpPr>
            <p:cNvPr id="469" name="Oval 468">
              <a:extLst>
                <a:ext uri="{FF2B5EF4-FFF2-40B4-BE49-F238E27FC236}">
                  <a16:creationId xmlns:a16="http://schemas.microsoft.com/office/drawing/2014/main" id="{2B57D313-CAC5-4A76-A625-B0AABBD6F8AB}"/>
                </a:ext>
              </a:extLst>
            </p:cNvPr>
            <p:cNvSpPr/>
            <p:nvPr/>
          </p:nvSpPr>
          <p:spPr>
            <a:xfrm rot="10800000">
              <a:off x="3926645" y="5904497"/>
              <a:ext cx="217547" cy="2175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026">
                <a:cs typeface="B Nazanin" panose="00000400000000000000" pitchFamily="2" charset="-78"/>
              </a:endParaRPr>
            </a:p>
          </p:txBody>
        </p:sp>
        <p:grpSp>
          <p:nvGrpSpPr>
            <p:cNvPr id="470" name="그룹 247">
              <a:extLst>
                <a:ext uri="{FF2B5EF4-FFF2-40B4-BE49-F238E27FC236}">
                  <a16:creationId xmlns:a16="http://schemas.microsoft.com/office/drawing/2014/main" id="{E7EE3A6B-FE35-4462-A1DE-9EC698ED7803}"/>
                </a:ext>
              </a:extLst>
            </p:cNvPr>
            <p:cNvGrpSpPr/>
            <p:nvPr/>
          </p:nvGrpSpPr>
          <p:grpSpPr>
            <a:xfrm>
              <a:off x="3174386" y="6012364"/>
              <a:ext cx="724883" cy="453308"/>
              <a:chOff x="1650385" y="6129099"/>
              <a:chExt cx="724883" cy="453308"/>
            </a:xfrm>
            <a:solidFill>
              <a:schemeClr val="accent2"/>
            </a:solidFill>
          </p:grpSpPr>
          <p:sp>
            <p:nvSpPr>
              <p:cNvPr id="698" name="Oval 697">
                <a:extLst>
                  <a:ext uri="{FF2B5EF4-FFF2-40B4-BE49-F238E27FC236}">
                    <a16:creationId xmlns:a16="http://schemas.microsoft.com/office/drawing/2014/main" id="{CBFDBEA3-2BC1-4AC1-B981-1E5BD88086C5}"/>
                  </a:ext>
                </a:extLst>
              </p:cNvPr>
              <p:cNvSpPr/>
              <p:nvPr/>
            </p:nvSpPr>
            <p:spPr>
              <a:xfrm rot="10800000">
                <a:off x="2197275" y="6293467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9" name="Rectangle 698">
                <a:extLst>
                  <a:ext uri="{FF2B5EF4-FFF2-40B4-BE49-F238E27FC236}">
                    <a16:creationId xmlns:a16="http://schemas.microsoft.com/office/drawing/2014/main" id="{C177E858-0AA1-4493-8BDB-19F5DAAB6F7E}"/>
                  </a:ext>
                </a:extLst>
              </p:cNvPr>
              <p:cNvSpPr/>
              <p:nvPr/>
            </p:nvSpPr>
            <p:spPr>
              <a:xfrm>
                <a:off x="2256605" y="6129099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700" name="Oval 699">
                <a:extLst>
                  <a:ext uri="{FF2B5EF4-FFF2-40B4-BE49-F238E27FC236}">
                    <a16:creationId xmlns:a16="http://schemas.microsoft.com/office/drawing/2014/main" id="{CF565838-2B05-4446-884D-E3A005520278}"/>
                  </a:ext>
                </a:extLst>
              </p:cNvPr>
              <p:cNvSpPr/>
              <p:nvPr/>
            </p:nvSpPr>
            <p:spPr>
              <a:xfrm rot="10800000">
                <a:off x="2011682" y="6417006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701" name="Rectangle 700">
                <a:extLst>
                  <a:ext uri="{FF2B5EF4-FFF2-40B4-BE49-F238E27FC236}">
                    <a16:creationId xmlns:a16="http://schemas.microsoft.com/office/drawing/2014/main" id="{EDDD6E4C-6734-4A2F-A6C8-A1302B534F7E}"/>
                  </a:ext>
                </a:extLst>
              </p:cNvPr>
              <p:cNvSpPr/>
              <p:nvPr/>
            </p:nvSpPr>
            <p:spPr>
              <a:xfrm>
                <a:off x="2061124" y="6129099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702" name="Oval 701">
                <a:extLst>
                  <a:ext uri="{FF2B5EF4-FFF2-40B4-BE49-F238E27FC236}">
                    <a16:creationId xmlns:a16="http://schemas.microsoft.com/office/drawing/2014/main" id="{F8087601-7989-4166-BBC2-DC792A6BFB6E}"/>
                  </a:ext>
                </a:extLst>
              </p:cNvPr>
              <p:cNvSpPr/>
              <p:nvPr/>
            </p:nvSpPr>
            <p:spPr>
              <a:xfrm rot="10800000">
                <a:off x="1835978" y="6443968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703" name="Rectangle 702">
                <a:extLst>
                  <a:ext uri="{FF2B5EF4-FFF2-40B4-BE49-F238E27FC236}">
                    <a16:creationId xmlns:a16="http://schemas.microsoft.com/office/drawing/2014/main" id="{D3BEDEAA-CE68-47A8-B77F-399DD3F28215}"/>
                  </a:ext>
                </a:extLst>
              </p:cNvPr>
              <p:cNvSpPr/>
              <p:nvPr/>
            </p:nvSpPr>
            <p:spPr>
              <a:xfrm>
                <a:off x="1875531" y="6134265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704" name="Oval 703">
                <a:extLst>
                  <a:ext uri="{FF2B5EF4-FFF2-40B4-BE49-F238E27FC236}">
                    <a16:creationId xmlns:a16="http://schemas.microsoft.com/office/drawing/2014/main" id="{4D84FE50-6864-46D0-A543-BECAEC79B63B}"/>
                  </a:ext>
                </a:extLst>
              </p:cNvPr>
              <p:cNvSpPr/>
              <p:nvPr/>
            </p:nvSpPr>
            <p:spPr>
              <a:xfrm rot="10800000">
                <a:off x="1650385" y="6354893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705" name="Rectangle 704">
                <a:extLst>
                  <a:ext uri="{FF2B5EF4-FFF2-40B4-BE49-F238E27FC236}">
                    <a16:creationId xmlns:a16="http://schemas.microsoft.com/office/drawing/2014/main" id="{DE011A3C-66AC-4D64-B7CD-5D66E201E489}"/>
                  </a:ext>
                </a:extLst>
              </p:cNvPr>
              <p:cNvSpPr/>
              <p:nvPr/>
            </p:nvSpPr>
            <p:spPr>
              <a:xfrm>
                <a:off x="1680050" y="6130006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1" name="그룹 246">
              <a:extLst>
                <a:ext uri="{FF2B5EF4-FFF2-40B4-BE49-F238E27FC236}">
                  <a16:creationId xmlns:a16="http://schemas.microsoft.com/office/drawing/2014/main" id="{94627BC5-524C-4325-8513-9FC3223FBF75}"/>
                </a:ext>
              </a:extLst>
            </p:cNvPr>
            <p:cNvGrpSpPr/>
            <p:nvPr/>
          </p:nvGrpSpPr>
          <p:grpSpPr>
            <a:xfrm>
              <a:off x="3930648" y="5560869"/>
              <a:ext cx="969807" cy="561175"/>
              <a:chOff x="2406647" y="5677604"/>
              <a:chExt cx="969807" cy="561175"/>
            </a:xfrm>
            <a:solidFill>
              <a:schemeClr val="accent2"/>
            </a:solidFill>
          </p:grpSpPr>
          <p:sp>
            <p:nvSpPr>
              <p:cNvPr id="689" name="Oval 688">
                <a:extLst>
                  <a:ext uri="{FF2B5EF4-FFF2-40B4-BE49-F238E27FC236}">
                    <a16:creationId xmlns:a16="http://schemas.microsoft.com/office/drawing/2014/main" id="{DBA2AD87-C2B5-4BCC-BDEA-18279AAE9838}"/>
                  </a:ext>
                </a:extLst>
              </p:cNvPr>
              <p:cNvSpPr/>
              <p:nvPr/>
            </p:nvSpPr>
            <p:spPr>
              <a:xfrm>
                <a:off x="2406647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0" name="Oval 689">
                <a:extLst>
                  <a:ext uri="{FF2B5EF4-FFF2-40B4-BE49-F238E27FC236}">
                    <a16:creationId xmlns:a16="http://schemas.microsoft.com/office/drawing/2014/main" id="{F93B23AC-888C-4CE3-9B14-37D0145D2C5F}"/>
                  </a:ext>
                </a:extLst>
              </p:cNvPr>
              <p:cNvSpPr/>
              <p:nvPr/>
            </p:nvSpPr>
            <p:spPr>
              <a:xfrm>
                <a:off x="2651571" y="5788551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1" name="Rectangle 690">
                <a:extLst>
                  <a:ext uri="{FF2B5EF4-FFF2-40B4-BE49-F238E27FC236}">
                    <a16:creationId xmlns:a16="http://schemas.microsoft.com/office/drawing/2014/main" id="{B9BE6B4F-B57F-48B8-A47D-D404411A6B60}"/>
                  </a:ext>
                </a:extLst>
              </p:cNvPr>
              <p:cNvSpPr/>
              <p:nvPr/>
            </p:nvSpPr>
            <p:spPr>
              <a:xfrm rot="10800000">
                <a:off x="2710903" y="5931271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2" name="Oval 691">
                <a:extLst>
                  <a:ext uri="{FF2B5EF4-FFF2-40B4-BE49-F238E27FC236}">
                    <a16:creationId xmlns:a16="http://schemas.microsoft.com/office/drawing/2014/main" id="{FB50F115-9902-4253-946E-809F38D9FB89}"/>
                  </a:ext>
                </a:extLst>
              </p:cNvPr>
              <p:cNvSpPr/>
              <p:nvPr/>
            </p:nvSpPr>
            <p:spPr>
              <a:xfrm>
                <a:off x="2856940" y="5684789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3" name="Rectangle 692">
                <a:extLst>
                  <a:ext uri="{FF2B5EF4-FFF2-40B4-BE49-F238E27FC236}">
                    <a16:creationId xmlns:a16="http://schemas.microsoft.com/office/drawing/2014/main" id="{10E59717-CA09-4A84-B2A5-C7963871E8B7}"/>
                  </a:ext>
                </a:extLst>
              </p:cNvPr>
              <p:cNvSpPr/>
              <p:nvPr/>
            </p:nvSpPr>
            <p:spPr>
              <a:xfrm rot="10800000">
                <a:off x="2906384" y="5832302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4" name="Oval 693">
                <a:extLst>
                  <a:ext uri="{FF2B5EF4-FFF2-40B4-BE49-F238E27FC236}">
                    <a16:creationId xmlns:a16="http://schemas.microsoft.com/office/drawing/2014/main" id="{CF18AE63-16BD-4DE4-AD2F-EFFB0469A203}"/>
                  </a:ext>
                </a:extLst>
              </p:cNvPr>
              <p:cNvSpPr/>
              <p:nvPr/>
            </p:nvSpPr>
            <p:spPr>
              <a:xfrm>
                <a:off x="3052422" y="5677604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5" name="Rectangle 694">
                <a:extLst>
                  <a:ext uri="{FF2B5EF4-FFF2-40B4-BE49-F238E27FC236}">
                    <a16:creationId xmlns:a16="http://schemas.microsoft.com/office/drawing/2014/main" id="{B082037B-4C4A-457F-81D5-9E0C25E614A3}"/>
                  </a:ext>
                </a:extLst>
              </p:cNvPr>
              <p:cNvSpPr/>
              <p:nvPr/>
            </p:nvSpPr>
            <p:spPr>
              <a:xfrm rot="10800000">
                <a:off x="3091977" y="580931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6" name="Oval 695">
                <a:extLst>
                  <a:ext uri="{FF2B5EF4-FFF2-40B4-BE49-F238E27FC236}">
                    <a16:creationId xmlns:a16="http://schemas.microsoft.com/office/drawing/2014/main" id="{786A8BF1-058B-4A96-A2D6-C59918A39A48}"/>
                  </a:ext>
                </a:extLst>
              </p:cNvPr>
              <p:cNvSpPr/>
              <p:nvPr/>
            </p:nvSpPr>
            <p:spPr>
              <a:xfrm>
                <a:off x="3257792" y="5786456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97" name="Rectangle 696">
                <a:extLst>
                  <a:ext uri="{FF2B5EF4-FFF2-40B4-BE49-F238E27FC236}">
                    <a16:creationId xmlns:a16="http://schemas.microsoft.com/office/drawing/2014/main" id="{6E301279-8B8F-40BF-AE7C-0D4343F824CB}"/>
                  </a:ext>
                </a:extLst>
              </p:cNvPr>
              <p:cNvSpPr/>
              <p:nvPr/>
            </p:nvSpPr>
            <p:spPr>
              <a:xfrm rot="10800000">
                <a:off x="3287458" y="5898389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2" name="그룹 243">
              <a:extLst>
                <a:ext uri="{FF2B5EF4-FFF2-40B4-BE49-F238E27FC236}">
                  <a16:creationId xmlns:a16="http://schemas.microsoft.com/office/drawing/2014/main" id="{FB73CA2A-50FA-43AF-A640-6E2C2319AE3F}"/>
                </a:ext>
              </a:extLst>
            </p:cNvPr>
            <p:cNvGrpSpPr/>
            <p:nvPr/>
          </p:nvGrpSpPr>
          <p:grpSpPr>
            <a:xfrm>
              <a:off x="5236086" y="6012363"/>
              <a:ext cx="724883" cy="453308"/>
              <a:chOff x="3712085" y="6129098"/>
              <a:chExt cx="724883" cy="453308"/>
            </a:xfrm>
            <a:solidFill>
              <a:schemeClr val="accent2"/>
            </a:solidFill>
          </p:grpSpPr>
          <p:sp>
            <p:nvSpPr>
              <p:cNvPr id="681" name="Oval 680">
                <a:extLst>
                  <a:ext uri="{FF2B5EF4-FFF2-40B4-BE49-F238E27FC236}">
                    <a16:creationId xmlns:a16="http://schemas.microsoft.com/office/drawing/2014/main" id="{D407129F-E773-4789-AAF4-24A4C49B4ACB}"/>
                  </a:ext>
                </a:extLst>
              </p:cNvPr>
              <p:cNvSpPr/>
              <p:nvPr/>
            </p:nvSpPr>
            <p:spPr>
              <a:xfrm rot="10800000">
                <a:off x="4258975" y="6293466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2" name="Rectangle 681">
                <a:extLst>
                  <a:ext uri="{FF2B5EF4-FFF2-40B4-BE49-F238E27FC236}">
                    <a16:creationId xmlns:a16="http://schemas.microsoft.com/office/drawing/2014/main" id="{C8A2C197-1993-4271-8474-A89916A93A9E}"/>
                  </a:ext>
                </a:extLst>
              </p:cNvPr>
              <p:cNvSpPr/>
              <p:nvPr/>
            </p:nvSpPr>
            <p:spPr>
              <a:xfrm>
                <a:off x="4318305" y="6129098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3" name="Oval 682">
                <a:extLst>
                  <a:ext uri="{FF2B5EF4-FFF2-40B4-BE49-F238E27FC236}">
                    <a16:creationId xmlns:a16="http://schemas.microsoft.com/office/drawing/2014/main" id="{C03CDD3F-1531-4916-8F7D-C5533CA2A423}"/>
                  </a:ext>
                </a:extLst>
              </p:cNvPr>
              <p:cNvSpPr/>
              <p:nvPr/>
            </p:nvSpPr>
            <p:spPr>
              <a:xfrm rot="10800000">
                <a:off x="4073382" y="6417005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id="{6E5DAB99-8879-4CEC-AD1D-5D87199BB3DF}"/>
                  </a:ext>
                </a:extLst>
              </p:cNvPr>
              <p:cNvSpPr/>
              <p:nvPr/>
            </p:nvSpPr>
            <p:spPr>
              <a:xfrm>
                <a:off x="4122824" y="6129098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5" name="Oval 684">
                <a:extLst>
                  <a:ext uri="{FF2B5EF4-FFF2-40B4-BE49-F238E27FC236}">
                    <a16:creationId xmlns:a16="http://schemas.microsoft.com/office/drawing/2014/main" id="{003BF6C9-E34E-4D31-848F-30EBA1C00E22}"/>
                  </a:ext>
                </a:extLst>
              </p:cNvPr>
              <p:cNvSpPr/>
              <p:nvPr/>
            </p:nvSpPr>
            <p:spPr>
              <a:xfrm rot="10800000">
                <a:off x="3897678" y="6443967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6" name="Rectangle 685">
                <a:extLst>
                  <a:ext uri="{FF2B5EF4-FFF2-40B4-BE49-F238E27FC236}">
                    <a16:creationId xmlns:a16="http://schemas.microsoft.com/office/drawing/2014/main" id="{DE7AD72C-192C-41B8-8376-036021093F40}"/>
                  </a:ext>
                </a:extLst>
              </p:cNvPr>
              <p:cNvSpPr/>
              <p:nvPr/>
            </p:nvSpPr>
            <p:spPr>
              <a:xfrm>
                <a:off x="3937231" y="613426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7" name="Oval 686">
                <a:extLst>
                  <a:ext uri="{FF2B5EF4-FFF2-40B4-BE49-F238E27FC236}">
                    <a16:creationId xmlns:a16="http://schemas.microsoft.com/office/drawing/2014/main" id="{3409B8C7-60BD-4FB2-81FC-74112D76E8E3}"/>
                  </a:ext>
                </a:extLst>
              </p:cNvPr>
              <p:cNvSpPr/>
              <p:nvPr/>
            </p:nvSpPr>
            <p:spPr>
              <a:xfrm rot="10800000">
                <a:off x="3712085" y="6354892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8" name="Rectangle 687">
                <a:extLst>
                  <a:ext uri="{FF2B5EF4-FFF2-40B4-BE49-F238E27FC236}">
                    <a16:creationId xmlns:a16="http://schemas.microsoft.com/office/drawing/2014/main" id="{F69DB395-9795-43B0-8DB3-06E2888B3842}"/>
                  </a:ext>
                </a:extLst>
              </p:cNvPr>
              <p:cNvSpPr/>
              <p:nvPr/>
            </p:nvSpPr>
            <p:spPr>
              <a:xfrm>
                <a:off x="3741750" y="6130005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3" name="그룹 242">
              <a:extLst>
                <a:ext uri="{FF2B5EF4-FFF2-40B4-BE49-F238E27FC236}">
                  <a16:creationId xmlns:a16="http://schemas.microsoft.com/office/drawing/2014/main" id="{05DD9E8A-9C74-47CC-9DB9-13856B960F72}"/>
                </a:ext>
              </a:extLst>
            </p:cNvPr>
            <p:cNvGrpSpPr/>
            <p:nvPr/>
          </p:nvGrpSpPr>
          <p:grpSpPr>
            <a:xfrm>
              <a:off x="5988345" y="5560869"/>
              <a:ext cx="973810" cy="561175"/>
              <a:chOff x="4464344" y="5677604"/>
              <a:chExt cx="973810" cy="561175"/>
            </a:xfrm>
            <a:solidFill>
              <a:schemeClr val="accent2"/>
            </a:solidFill>
          </p:grpSpPr>
          <p:sp>
            <p:nvSpPr>
              <p:cNvPr id="671" name="Oval 670">
                <a:extLst>
                  <a:ext uri="{FF2B5EF4-FFF2-40B4-BE49-F238E27FC236}">
                    <a16:creationId xmlns:a16="http://schemas.microsoft.com/office/drawing/2014/main" id="{C0F3701E-200B-4D03-ADC8-0B406309944C}"/>
                  </a:ext>
                </a:extLst>
              </p:cNvPr>
              <p:cNvSpPr/>
              <p:nvPr/>
            </p:nvSpPr>
            <p:spPr>
              <a:xfrm rot="10800000">
                <a:off x="4464344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2" name="Oval 671">
                <a:extLst>
                  <a:ext uri="{FF2B5EF4-FFF2-40B4-BE49-F238E27FC236}">
                    <a16:creationId xmlns:a16="http://schemas.microsoft.com/office/drawing/2014/main" id="{33FBD6D6-0AE9-42EF-883A-FB444A0FAE4C}"/>
                  </a:ext>
                </a:extLst>
              </p:cNvPr>
              <p:cNvSpPr/>
              <p:nvPr/>
            </p:nvSpPr>
            <p:spPr>
              <a:xfrm>
                <a:off x="4468347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3" name="Oval 672">
                <a:extLst>
                  <a:ext uri="{FF2B5EF4-FFF2-40B4-BE49-F238E27FC236}">
                    <a16:creationId xmlns:a16="http://schemas.microsoft.com/office/drawing/2014/main" id="{A02DF049-ADBF-4B65-BA3E-6D834771DA42}"/>
                  </a:ext>
                </a:extLst>
              </p:cNvPr>
              <p:cNvSpPr/>
              <p:nvPr/>
            </p:nvSpPr>
            <p:spPr>
              <a:xfrm>
                <a:off x="4713271" y="5788551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4" name="Rectangle 673">
                <a:extLst>
                  <a:ext uri="{FF2B5EF4-FFF2-40B4-BE49-F238E27FC236}">
                    <a16:creationId xmlns:a16="http://schemas.microsoft.com/office/drawing/2014/main" id="{B0A6AD7A-85A1-4A5E-A464-2A7012F03509}"/>
                  </a:ext>
                </a:extLst>
              </p:cNvPr>
              <p:cNvSpPr/>
              <p:nvPr/>
            </p:nvSpPr>
            <p:spPr>
              <a:xfrm rot="10800000">
                <a:off x="4772603" y="5931271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5" name="Oval 674">
                <a:extLst>
                  <a:ext uri="{FF2B5EF4-FFF2-40B4-BE49-F238E27FC236}">
                    <a16:creationId xmlns:a16="http://schemas.microsoft.com/office/drawing/2014/main" id="{F5C145D7-A0FF-4013-9E3F-B37D0AFD89AF}"/>
                  </a:ext>
                </a:extLst>
              </p:cNvPr>
              <p:cNvSpPr/>
              <p:nvPr/>
            </p:nvSpPr>
            <p:spPr>
              <a:xfrm>
                <a:off x="4918640" y="5684789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6" name="Rectangle 675">
                <a:extLst>
                  <a:ext uri="{FF2B5EF4-FFF2-40B4-BE49-F238E27FC236}">
                    <a16:creationId xmlns:a16="http://schemas.microsoft.com/office/drawing/2014/main" id="{6A3DDA99-92A1-4A46-859B-E55F4E123F10}"/>
                  </a:ext>
                </a:extLst>
              </p:cNvPr>
              <p:cNvSpPr/>
              <p:nvPr/>
            </p:nvSpPr>
            <p:spPr>
              <a:xfrm rot="10800000">
                <a:off x="4968084" y="5832302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7" name="Oval 676">
                <a:extLst>
                  <a:ext uri="{FF2B5EF4-FFF2-40B4-BE49-F238E27FC236}">
                    <a16:creationId xmlns:a16="http://schemas.microsoft.com/office/drawing/2014/main" id="{AB3C8521-40FB-4413-B633-04A4AA93A249}"/>
                  </a:ext>
                </a:extLst>
              </p:cNvPr>
              <p:cNvSpPr/>
              <p:nvPr/>
            </p:nvSpPr>
            <p:spPr>
              <a:xfrm>
                <a:off x="5114122" y="5677604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8" name="Rectangle 677">
                <a:extLst>
                  <a:ext uri="{FF2B5EF4-FFF2-40B4-BE49-F238E27FC236}">
                    <a16:creationId xmlns:a16="http://schemas.microsoft.com/office/drawing/2014/main" id="{B20C9D90-35C5-475A-B96F-B6286A4209D5}"/>
                  </a:ext>
                </a:extLst>
              </p:cNvPr>
              <p:cNvSpPr/>
              <p:nvPr/>
            </p:nvSpPr>
            <p:spPr>
              <a:xfrm rot="10800000">
                <a:off x="5153677" y="580931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9" name="Oval 678">
                <a:extLst>
                  <a:ext uri="{FF2B5EF4-FFF2-40B4-BE49-F238E27FC236}">
                    <a16:creationId xmlns:a16="http://schemas.microsoft.com/office/drawing/2014/main" id="{EC0CF3C9-28C3-46C8-B1A8-DA0A38333399}"/>
                  </a:ext>
                </a:extLst>
              </p:cNvPr>
              <p:cNvSpPr/>
              <p:nvPr/>
            </p:nvSpPr>
            <p:spPr>
              <a:xfrm>
                <a:off x="5319492" y="5786456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80" name="Rectangle 679">
                <a:extLst>
                  <a:ext uri="{FF2B5EF4-FFF2-40B4-BE49-F238E27FC236}">
                    <a16:creationId xmlns:a16="http://schemas.microsoft.com/office/drawing/2014/main" id="{5BA3C354-0A3D-4CBA-AB29-A49611262E6D}"/>
                  </a:ext>
                </a:extLst>
              </p:cNvPr>
              <p:cNvSpPr/>
              <p:nvPr/>
            </p:nvSpPr>
            <p:spPr>
              <a:xfrm rot="10800000">
                <a:off x="5349158" y="5898389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4" name="그룹 239">
              <a:extLst>
                <a:ext uri="{FF2B5EF4-FFF2-40B4-BE49-F238E27FC236}">
                  <a16:creationId xmlns:a16="http://schemas.microsoft.com/office/drawing/2014/main" id="{E6784F8B-29C3-4230-9B10-AA6C0A395D16}"/>
                </a:ext>
              </a:extLst>
            </p:cNvPr>
            <p:cNvGrpSpPr/>
            <p:nvPr/>
          </p:nvGrpSpPr>
          <p:grpSpPr>
            <a:xfrm>
              <a:off x="7297787" y="6012363"/>
              <a:ext cx="724882" cy="453308"/>
              <a:chOff x="5773786" y="6129098"/>
              <a:chExt cx="724882" cy="453308"/>
            </a:xfrm>
            <a:solidFill>
              <a:schemeClr val="accent2"/>
            </a:solidFill>
          </p:grpSpPr>
          <p:sp>
            <p:nvSpPr>
              <p:cNvPr id="663" name="Oval 662">
                <a:extLst>
                  <a:ext uri="{FF2B5EF4-FFF2-40B4-BE49-F238E27FC236}">
                    <a16:creationId xmlns:a16="http://schemas.microsoft.com/office/drawing/2014/main" id="{E86B1FC9-9546-4C43-B9E8-F9C35813A203}"/>
                  </a:ext>
                </a:extLst>
              </p:cNvPr>
              <p:cNvSpPr/>
              <p:nvPr/>
            </p:nvSpPr>
            <p:spPr>
              <a:xfrm rot="10800000">
                <a:off x="6320675" y="6293466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4" name="Rectangle 663">
                <a:extLst>
                  <a:ext uri="{FF2B5EF4-FFF2-40B4-BE49-F238E27FC236}">
                    <a16:creationId xmlns:a16="http://schemas.microsoft.com/office/drawing/2014/main" id="{45389E8D-5C94-4D81-AFA7-F5BCC710B258}"/>
                  </a:ext>
                </a:extLst>
              </p:cNvPr>
              <p:cNvSpPr/>
              <p:nvPr/>
            </p:nvSpPr>
            <p:spPr>
              <a:xfrm>
                <a:off x="6380005" y="6129098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5" name="Oval 664">
                <a:extLst>
                  <a:ext uri="{FF2B5EF4-FFF2-40B4-BE49-F238E27FC236}">
                    <a16:creationId xmlns:a16="http://schemas.microsoft.com/office/drawing/2014/main" id="{9BFAF7AD-B27E-4BFC-AD39-F9E837523DF0}"/>
                  </a:ext>
                </a:extLst>
              </p:cNvPr>
              <p:cNvSpPr/>
              <p:nvPr/>
            </p:nvSpPr>
            <p:spPr>
              <a:xfrm rot="10800000">
                <a:off x="6135082" y="6417005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6" name="Rectangle 665">
                <a:extLst>
                  <a:ext uri="{FF2B5EF4-FFF2-40B4-BE49-F238E27FC236}">
                    <a16:creationId xmlns:a16="http://schemas.microsoft.com/office/drawing/2014/main" id="{FC8A16CA-E8D5-47E8-AEF5-C397D9E3FBB5}"/>
                  </a:ext>
                </a:extLst>
              </p:cNvPr>
              <p:cNvSpPr/>
              <p:nvPr/>
            </p:nvSpPr>
            <p:spPr>
              <a:xfrm>
                <a:off x="6184524" y="6129098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7" name="Oval 666">
                <a:extLst>
                  <a:ext uri="{FF2B5EF4-FFF2-40B4-BE49-F238E27FC236}">
                    <a16:creationId xmlns:a16="http://schemas.microsoft.com/office/drawing/2014/main" id="{05B0B5BA-02BD-4C68-99BB-F044691A7DA5}"/>
                  </a:ext>
                </a:extLst>
              </p:cNvPr>
              <p:cNvSpPr/>
              <p:nvPr/>
            </p:nvSpPr>
            <p:spPr>
              <a:xfrm rot="10800000">
                <a:off x="5959378" y="6443967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8" name="Rectangle 667">
                <a:extLst>
                  <a:ext uri="{FF2B5EF4-FFF2-40B4-BE49-F238E27FC236}">
                    <a16:creationId xmlns:a16="http://schemas.microsoft.com/office/drawing/2014/main" id="{951E22EE-B75F-48A5-A4FD-990EBAF3D0FC}"/>
                  </a:ext>
                </a:extLst>
              </p:cNvPr>
              <p:cNvSpPr/>
              <p:nvPr/>
            </p:nvSpPr>
            <p:spPr>
              <a:xfrm>
                <a:off x="5998931" y="613426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9" name="Oval 668">
                <a:extLst>
                  <a:ext uri="{FF2B5EF4-FFF2-40B4-BE49-F238E27FC236}">
                    <a16:creationId xmlns:a16="http://schemas.microsoft.com/office/drawing/2014/main" id="{C1AA574C-EC28-4D1C-92E8-0C1BDE6FD129}"/>
                  </a:ext>
                </a:extLst>
              </p:cNvPr>
              <p:cNvSpPr/>
              <p:nvPr/>
            </p:nvSpPr>
            <p:spPr>
              <a:xfrm rot="10800000">
                <a:off x="5773786" y="6354892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70" name="Rectangle 669">
                <a:extLst>
                  <a:ext uri="{FF2B5EF4-FFF2-40B4-BE49-F238E27FC236}">
                    <a16:creationId xmlns:a16="http://schemas.microsoft.com/office/drawing/2014/main" id="{6A462CC5-07F8-432C-B1BB-FD5DBAE02328}"/>
                  </a:ext>
                </a:extLst>
              </p:cNvPr>
              <p:cNvSpPr/>
              <p:nvPr/>
            </p:nvSpPr>
            <p:spPr>
              <a:xfrm>
                <a:off x="5803450" y="6130005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5" name="그룹 238">
              <a:extLst>
                <a:ext uri="{FF2B5EF4-FFF2-40B4-BE49-F238E27FC236}">
                  <a16:creationId xmlns:a16="http://schemas.microsoft.com/office/drawing/2014/main" id="{8B47CD05-4322-48CA-AA9B-932E265D387F}"/>
                </a:ext>
              </a:extLst>
            </p:cNvPr>
            <p:cNvGrpSpPr/>
            <p:nvPr/>
          </p:nvGrpSpPr>
          <p:grpSpPr>
            <a:xfrm>
              <a:off x="8050045" y="5560869"/>
              <a:ext cx="973810" cy="561175"/>
              <a:chOff x="6526044" y="5677604"/>
              <a:chExt cx="973810" cy="561175"/>
            </a:xfrm>
            <a:solidFill>
              <a:schemeClr val="accent2"/>
            </a:solidFill>
          </p:grpSpPr>
          <p:sp>
            <p:nvSpPr>
              <p:cNvPr id="653" name="Oval 652">
                <a:extLst>
                  <a:ext uri="{FF2B5EF4-FFF2-40B4-BE49-F238E27FC236}">
                    <a16:creationId xmlns:a16="http://schemas.microsoft.com/office/drawing/2014/main" id="{1056314B-EDC7-450E-9050-35DA2F58B429}"/>
                  </a:ext>
                </a:extLst>
              </p:cNvPr>
              <p:cNvSpPr/>
              <p:nvPr/>
            </p:nvSpPr>
            <p:spPr>
              <a:xfrm rot="10800000">
                <a:off x="6526044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4" name="Oval 653">
                <a:extLst>
                  <a:ext uri="{FF2B5EF4-FFF2-40B4-BE49-F238E27FC236}">
                    <a16:creationId xmlns:a16="http://schemas.microsoft.com/office/drawing/2014/main" id="{8C3657DC-BD82-486F-9511-3C806602BF17}"/>
                  </a:ext>
                </a:extLst>
              </p:cNvPr>
              <p:cNvSpPr/>
              <p:nvPr/>
            </p:nvSpPr>
            <p:spPr>
              <a:xfrm>
                <a:off x="6530047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5" name="Oval 654">
                <a:extLst>
                  <a:ext uri="{FF2B5EF4-FFF2-40B4-BE49-F238E27FC236}">
                    <a16:creationId xmlns:a16="http://schemas.microsoft.com/office/drawing/2014/main" id="{8DCCFB0A-2E91-4216-86AF-057E4212D0DF}"/>
                  </a:ext>
                </a:extLst>
              </p:cNvPr>
              <p:cNvSpPr/>
              <p:nvPr/>
            </p:nvSpPr>
            <p:spPr>
              <a:xfrm>
                <a:off x="6774971" y="5788551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6" name="Rectangle 655">
                <a:extLst>
                  <a:ext uri="{FF2B5EF4-FFF2-40B4-BE49-F238E27FC236}">
                    <a16:creationId xmlns:a16="http://schemas.microsoft.com/office/drawing/2014/main" id="{79690738-5FD6-4663-8440-0FE0A6657AF2}"/>
                  </a:ext>
                </a:extLst>
              </p:cNvPr>
              <p:cNvSpPr/>
              <p:nvPr/>
            </p:nvSpPr>
            <p:spPr>
              <a:xfrm rot="10800000">
                <a:off x="6834303" y="5931271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7" name="Oval 656">
                <a:extLst>
                  <a:ext uri="{FF2B5EF4-FFF2-40B4-BE49-F238E27FC236}">
                    <a16:creationId xmlns:a16="http://schemas.microsoft.com/office/drawing/2014/main" id="{7B9F2CD7-58F6-4C31-87E1-8C88C55D62A6}"/>
                  </a:ext>
                </a:extLst>
              </p:cNvPr>
              <p:cNvSpPr/>
              <p:nvPr/>
            </p:nvSpPr>
            <p:spPr>
              <a:xfrm>
                <a:off x="6980340" y="5684789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8" name="Rectangle 657">
                <a:extLst>
                  <a:ext uri="{FF2B5EF4-FFF2-40B4-BE49-F238E27FC236}">
                    <a16:creationId xmlns:a16="http://schemas.microsoft.com/office/drawing/2014/main" id="{D72C1B63-D3D6-4AB4-8AB7-DCB478FFFBCD}"/>
                  </a:ext>
                </a:extLst>
              </p:cNvPr>
              <p:cNvSpPr/>
              <p:nvPr/>
            </p:nvSpPr>
            <p:spPr>
              <a:xfrm rot="10800000">
                <a:off x="7029784" y="5832302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9" name="Oval 658">
                <a:extLst>
                  <a:ext uri="{FF2B5EF4-FFF2-40B4-BE49-F238E27FC236}">
                    <a16:creationId xmlns:a16="http://schemas.microsoft.com/office/drawing/2014/main" id="{36251162-86E8-4BDD-BD84-553308AB7E6D}"/>
                  </a:ext>
                </a:extLst>
              </p:cNvPr>
              <p:cNvSpPr/>
              <p:nvPr/>
            </p:nvSpPr>
            <p:spPr>
              <a:xfrm>
                <a:off x="7175822" y="5677604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0" name="Rectangle 659">
                <a:extLst>
                  <a:ext uri="{FF2B5EF4-FFF2-40B4-BE49-F238E27FC236}">
                    <a16:creationId xmlns:a16="http://schemas.microsoft.com/office/drawing/2014/main" id="{84C00E6A-4F5D-4D38-A672-0DE78A4F276A}"/>
                  </a:ext>
                </a:extLst>
              </p:cNvPr>
              <p:cNvSpPr/>
              <p:nvPr/>
            </p:nvSpPr>
            <p:spPr>
              <a:xfrm rot="10800000">
                <a:off x="7215377" y="580931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1" name="Oval 660">
                <a:extLst>
                  <a:ext uri="{FF2B5EF4-FFF2-40B4-BE49-F238E27FC236}">
                    <a16:creationId xmlns:a16="http://schemas.microsoft.com/office/drawing/2014/main" id="{B4355069-EDCF-4647-8E1A-8A8912DE5C90}"/>
                  </a:ext>
                </a:extLst>
              </p:cNvPr>
              <p:cNvSpPr/>
              <p:nvPr/>
            </p:nvSpPr>
            <p:spPr>
              <a:xfrm>
                <a:off x="7381192" y="5786456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62" name="Rectangle 661">
                <a:extLst>
                  <a:ext uri="{FF2B5EF4-FFF2-40B4-BE49-F238E27FC236}">
                    <a16:creationId xmlns:a16="http://schemas.microsoft.com/office/drawing/2014/main" id="{337F2BD9-D06A-44FF-AB47-7F66CA9E0937}"/>
                  </a:ext>
                </a:extLst>
              </p:cNvPr>
              <p:cNvSpPr/>
              <p:nvPr/>
            </p:nvSpPr>
            <p:spPr>
              <a:xfrm rot="10800000">
                <a:off x="7410858" y="5898389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6" name="그룹 232">
              <a:extLst>
                <a:ext uri="{FF2B5EF4-FFF2-40B4-BE49-F238E27FC236}">
                  <a16:creationId xmlns:a16="http://schemas.microsoft.com/office/drawing/2014/main" id="{117A1B1C-BAA6-4E1E-BF72-B298BD71C1AF}"/>
                </a:ext>
              </a:extLst>
            </p:cNvPr>
            <p:cNvGrpSpPr/>
            <p:nvPr/>
          </p:nvGrpSpPr>
          <p:grpSpPr>
            <a:xfrm>
              <a:off x="9359487" y="6012363"/>
              <a:ext cx="724882" cy="453308"/>
              <a:chOff x="7835486" y="6129098"/>
              <a:chExt cx="724882" cy="453308"/>
            </a:xfrm>
            <a:solidFill>
              <a:schemeClr val="accent2"/>
            </a:solidFill>
          </p:grpSpPr>
          <p:sp>
            <p:nvSpPr>
              <p:cNvPr id="645" name="Oval 644">
                <a:extLst>
                  <a:ext uri="{FF2B5EF4-FFF2-40B4-BE49-F238E27FC236}">
                    <a16:creationId xmlns:a16="http://schemas.microsoft.com/office/drawing/2014/main" id="{864FD226-596E-46B2-A9F6-A5648942AB09}"/>
                  </a:ext>
                </a:extLst>
              </p:cNvPr>
              <p:cNvSpPr/>
              <p:nvPr/>
            </p:nvSpPr>
            <p:spPr>
              <a:xfrm rot="10800000">
                <a:off x="8382375" y="6293466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6" name="Rectangle 645">
                <a:extLst>
                  <a:ext uri="{FF2B5EF4-FFF2-40B4-BE49-F238E27FC236}">
                    <a16:creationId xmlns:a16="http://schemas.microsoft.com/office/drawing/2014/main" id="{8D17195D-EE95-4331-9E6F-252A9681E407}"/>
                  </a:ext>
                </a:extLst>
              </p:cNvPr>
              <p:cNvSpPr/>
              <p:nvPr/>
            </p:nvSpPr>
            <p:spPr>
              <a:xfrm>
                <a:off x="8441705" y="6129098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7" name="Oval 646">
                <a:extLst>
                  <a:ext uri="{FF2B5EF4-FFF2-40B4-BE49-F238E27FC236}">
                    <a16:creationId xmlns:a16="http://schemas.microsoft.com/office/drawing/2014/main" id="{EAAE22F7-6CF1-4792-A26E-EC7860EDC84C}"/>
                  </a:ext>
                </a:extLst>
              </p:cNvPr>
              <p:cNvSpPr/>
              <p:nvPr/>
            </p:nvSpPr>
            <p:spPr>
              <a:xfrm rot="10800000">
                <a:off x="8196782" y="6417005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8" name="Rectangle 647">
                <a:extLst>
                  <a:ext uri="{FF2B5EF4-FFF2-40B4-BE49-F238E27FC236}">
                    <a16:creationId xmlns:a16="http://schemas.microsoft.com/office/drawing/2014/main" id="{8767E683-EA9D-437E-8D5F-72DBDDCE5C8F}"/>
                  </a:ext>
                </a:extLst>
              </p:cNvPr>
              <p:cNvSpPr/>
              <p:nvPr/>
            </p:nvSpPr>
            <p:spPr>
              <a:xfrm>
                <a:off x="8246224" y="6129098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9" name="Oval 648">
                <a:extLst>
                  <a:ext uri="{FF2B5EF4-FFF2-40B4-BE49-F238E27FC236}">
                    <a16:creationId xmlns:a16="http://schemas.microsoft.com/office/drawing/2014/main" id="{2FEA2BB7-7CE3-4067-8A06-DBEF28840B6F}"/>
                  </a:ext>
                </a:extLst>
              </p:cNvPr>
              <p:cNvSpPr/>
              <p:nvPr/>
            </p:nvSpPr>
            <p:spPr>
              <a:xfrm rot="10800000">
                <a:off x="8021078" y="6443967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0" name="Rectangle 649">
                <a:extLst>
                  <a:ext uri="{FF2B5EF4-FFF2-40B4-BE49-F238E27FC236}">
                    <a16:creationId xmlns:a16="http://schemas.microsoft.com/office/drawing/2014/main" id="{D9CA9679-8ED4-4E16-90DF-545091F5FE39}"/>
                  </a:ext>
                </a:extLst>
              </p:cNvPr>
              <p:cNvSpPr/>
              <p:nvPr/>
            </p:nvSpPr>
            <p:spPr>
              <a:xfrm>
                <a:off x="8060631" y="613426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1" name="Oval 650">
                <a:extLst>
                  <a:ext uri="{FF2B5EF4-FFF2-40B4-BE49-F238E27FC236}">
                    <a16:creationId xmlns:a16="http://schemas.microsoft.com/office/drawing/2014/main" id="{C2603818-5048-48EC-9828-0F7CF6884B64}"/>
                  </a:ext>
                </a:extLst>
              </p:cNvPr>
              <p:cNvSpPr/>
              <p:nvPr/>
            </p:nvSpPr>
            <p:spPr>
              <a:xfrm rot="10800000">
                <a:off x="7835486" y="6354892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52" name="Rectangle 651">
                <a:extLst>
                  <a:ext uri="{FF2B5EF4-FFF2-40B4-BE49-F238E27FC236}">
                    <a16:creationId xmlns:a16="http://schemas.microsoft.com/office/drawing/2014/main" id="{CC9E7C37-2EF1-4649-9D31-03DE1995AC43}"/>
                  </a:ext>
                </a:extLst>
              </p:cNvPr>
              <p:cNvSpPr/>
              <p:nvPr/>
            </p:nvSpPr>
            <p:spPr>
              <a:xfrm>
                <a:off x="7865150" y="6130005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7" name="그룹 261">
              <a:extLst>
                <a:ext uri="{FF2B5EF4-FFF2-40B4-BE49-F238E27FC236}">
                  <a16:creationId xmlns:a16="http://schemas.microsoft.com/office/drawing/2014/main" id="{DEDE8ED6-600E-43B7-AC14-94E6081D281C}"/>
                </a:ext>
              </a:extLst>
            </p:cNvPr>
            <p:cNvGrpSpPr/>
            <p:nvPr/>
          </p:nvGrpSpPr>
          <p:grpSpPr>
            <a:xfrm>
              <a:off x="1864945" y="5560869"/>
              <a:ext cx="973810" cy="561175"/>
              <a:chOff x="340944" y="5677604"/>
              <a:chExt cx="973810" cy="561175"/>
            </a:xfrm>
            <a:solidFill>
              <a:schemeClr val="accent2"/>
            </a:solidFill>
          </p:grpSpPr>
          <p:sp>
            <p:nvSpPr>
              <p:cNvPr id="635" name="Oval 634">
                <a:extLst>
                  <a:ext uri="{FF2B5EF4-FFF2-40B4-BE49-F238E27FC236}">
                    <a16:creationId xmlns:a16="http://schemas.microsoft.com/office/drawing/2014/main" id="{85527FA8-FC97-4A77-8D2F-83F9F0569C75}"/>
                  </a:ext>
                </a:extLst>
              </p:cNvPr>
              <p:cNvSpPr/>
              <p:nvPr/>
            </p:nvSpPr>
            <p:spPr>
              <a:xfrm>
                <a:off x="344947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6" name="Oval 635">
                <a:extLst>
                  <a:ext uri="{FF2B5EF4-FFF2-40B4-BE49-F238E27FC236}">
                    <a16:creationId xmlns:a16="http://schemas.microsoft.com/office/drawing/2014/main" id="{86E846B5-1776-4D10-9CBF-4C0FA28A966E}"/>
                  </a:ext>
                </a:extLst>
              </p:cNvPr>
              <p:cNvSpPr/>
              <p:nvPr/>
            </p:nvSpPr>
            <p:spPr>
              <a:xfrm>
                <a:off x="589871" y="5788551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7" name="Rectangle 636">
                <a:extLst>
                  <a:ext uri="{FF2B5EF4-FFF2-40B4-BE49-F238E27FC236}">
                    <a16:creationId xmlns:a16="http://schemas.microsoft.com/office/drawing/2014/main" id="{83ECC243-4CCE-4988-99F8-3F2634BDEF4A}"/>
                  </a:ext>
                </a:extLst>
              </p:cNvPr>
              <p:cNvSpPr/>
              <p:nvPr/>
            </p:nvSpPr>
            <p:spPr>
              <a:xfrm rot="10800000">
                <a:off x="649203" y="5931271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8" name="Oval 637">
                <a:extLst>
                  <a:ext uri="{FF2B5EF4-FFF2-40B4-BE49-F238E27FC236}">
                    <a16:creationId xmlns:a16="http://schemas.microsoft.com/office/drawing/2014/main" id="{FDD6EC73-A76E-4D59-A585-5141D4E9FDBF}"/>
                  </a:ext>
                </a:extLst>
              </p:cNvPr>
              <p:cNvSpPr/>
              <p:nvPr/>
            </p:nvSpPr>
            <p:spPr>
              <a:xfrm>
                <a:off x="795240" y="5684789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9" name="Rectangle 638">
                <a:extLst>
                  <a:ext uri="{FF2B5EF4-FFF2-40B4-BE49-F238E27FC236}">
                    <a16:creationId xmlns:a16="http://schemas.microsoft.com/office/drawing/2014/main" id="{70BC96D5-A169-44B7-BC6C-0CF90A8ECFC9}"/>
                  </a:ext>
                </a:extLst>
              </p:cNvPr>
              <p:cNvSpPr/>
              <p:nvPr/>
            </p:nvSpPr>
            <p:spPr>
              <a:xfrm rot="10800000">
                <a:off x="844684" y="5832302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0" name="Oval 639">
                <a:extLst>
                  <a:ext uri="{FF2B5EF4-FFF2-40B4-BE49-F238E27FC236}">
                    <a16:creationId xmlns:a16="http://schemas.microsoft.com/office/drawing/2014/main" id="{F3B1419E-B982-4F97-BE5E-D0A593C63132}"/>
                  </a:ext>
                </a:extLst>
              </p:cNvPr>
              <p:cNvSpPr/>
              <p:nvPr/>
            </p:nvSpPr>
            <p:spPr>
              <a:xfrm>
                <a:off x="990722" y="5677604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1" name="Rectangle 640">
                <a:extLst>
                  <a:ext uri="{FF2B5EF4-FFF2-40B4-BE49-F238E27FC236}">
                    <a16:creationId xmlns:a16="http://schemas.microsoft.com/office/drawing/2014/main" id="{D6A0A144-0B83-4231-ACDB-46B03261DF91}"/>
                  </a:ext>
                </a:extLst>
              </p:cNvPr>
              <p:cNvSpPr/>
              <p:nvPr/>
            </p:nvSpPr>
            <p:spPr>
              <a:xfrm rot="10800000">
                <a:off x="1030277" y="580931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2" name="Oval 641">
                <a:extLst>
                  <a:ext uri="{FF2B5EF4-FFF2-40B4-BE49-F238E27FC236}">
                    <a16:creationId xmlns:a16="http://schemas.microsoft.com/office/drawing/2014/main" id="{C6FACA68-291D-48A1-A0E4-45019BB1B2AB}"/>
                  </a:ext>
                </a:extLst>
              </p:cNvPr>
              <p:cNvSpPr/>
              <p:nvPr/>
            </p:nvSpPr>
            <p:spPr>
              <a:xfrm>
                <a:off x="1196092" y="5786456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3" name="Rectangle 642">
                <a:extLst>
                  <a:ext uri="{FF2B5EF4-FFF2-40B4-BE49-F238E27FC236}">
                    <a16:creationId xmlns:a16="http://schemas.microsoft.com/office/drawing/2014/main" id="{4E3C3EF8-A86C-457F-9728-2A77628E92DB}"/>
                  </a:ext>
                </a:extLst>
              </p:cNvPr>
              <p:cNvSpPr/>
              <p:nvPr/>
            </p:nvSpPr>
            <p:spPr>
              <a:xfrm rot="10800000">
                <a:off x="1225758" y="5898389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44" name="Oval 643">
                <a:extLst>
                  <a:ext uri="{FF2B5EF4-FFF2-40B4-BE49-F238E27FC236}">
                    <a16:creationId xmlns:a16="http://schemas.microsoft.com/office/drawing/2014/main" id="{3ABABF96-1C2D-48E9-AA97-E30F52795D40}"/>
                  </a:ext>
                </a:extLst>
              </p:cNvPr>
              <p:cNvSpPr/>
              <p:nvPr/>
            </p:nvSpPr>
            <p:spPr>
              <a:xfrm rot="10800000">
                <a:off x="340944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8" name="그룹 248">
              <a:extLst>
                <a:ext uri="{FF2B5EF4-FFF2-40B4-BE49-F238E27FC236}">
                  <a16:creationId xmlns:a16="http://schemas.microsoft.com/office/drawing/2014/main" id="{733AFB4B-550C-4518-AE2A-58D80B5B3D35}"/>
                </a:ext>
              </a:extLst>
            </p:cNvPr>
            <p:cNvGrpSpPr/>
            <p:nvPr/>
          </p:nvGrpSpPr>
          <p:grpSpPr>
            <a:xfrm>
              <a:off x="2143538" y="6009009"/>
              <a:ext cx="724882" cy="456662"/>
              <a:chOff x="619537" y="6125745"/>
              <a:chExt cx="724882" cy="456662"/>
            </a:xfrm>
            <a:solidFill>
              <a:schemeClr val="accent5"/>
            </a:solidFill>
          </p:grpSpPr>
          <p:sp>
            <p:nvSpPr>
              <p:cNvPr id="627" name="Rectangle 626">
                <a:extLst>
                  <a:ext uri="{FF2B5EF4-FFF2-40B4-BE49-F238E27FC236}">
                    <a16:creationId xmlns:a16="http://schemas.microsoft.com/office/drawing/2014/main" id="{9F6826BF-913B-4F41-87CC-45BC20069BD2}"/>
                  </a:ext>
                </a:extLst>
              </p:cNvPr>
              <p:cNvSpPr/>
              <p:nvPr/>
            </p:nvSpPr>
            <p:spPr>
              <a:xfrm>
                <a:off x="649202" y="6125746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8" name="Oval 627">
                <a:extLst>
                  <a:ext uri="{FF2B5EF4-FFF2-40B4-BE49-F238E27FC236}">
                    <a16:creationId xmlns:a16="http://schemas.microsoft.com/office/drawing/2014/main" id="{2CCF33A7-33C8-41DC-9CD3-6AB02F2B3C37}"/>
                  </a:ext>
                </a:extLst>
              </p:cNvPr>
              <p:cNvSpPr/>
              <p:nvPr/>
            </p:nvSpPr>
            <p:spPr>
              <a:xfrm>
                <a:off x="619537" y="6352798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9" name="Oval 628">
                <a:extLst>
                  <a:ext uri="{FF2B5EF4-FFF2-40B4-BE49-F238E27FC236}">
                    <a16:creationId xmlns:a16="http://schemas.microsoft.com/office/drawing/2014/main" id="{593D9E92-3C32-4A58-BA0E-9455D1372DC6}"/>
                  </a:ext>
                </a:extLst>
              </p:cNvPr>
              <p:cNvSpPr/>
              <p:nvPr/>
            </p:nvSpPr>
            <p:spPr>
              <a:xfrm>
                <a:off x="805129" y="6436782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0" name="Rectangle 629">
                <a:extLst>
                  <a:ext uri="{FF2B5EF4-FFF2-40B4-BE49-F238E27FC236}">
                    <a16:creationId xmlns:a16="http://schemas.microsoft.com/office/drawing/2014/main" id="{53868FF3-E43F-46D5-A577-73BEEA9F52F5}"/>
                  </a:ext>
                </a:extLst>
              </p:cNvPr>
              <p:cNvSpPr/>
              <p:nvPr/>
            </p:nvSpPr>
            <p:spPr>
              <a:xfrm>
                <a:off x="844683" y="6130912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1" name="Oval 630">
                <a:extLst>
                  <a:ext uri="{FF2B5EF4-FFF2-40B4-BE49-F238E27FC236}">
                    <a16:creationId xmlns:a16="http://schemas.microsoft.com/office/drawing/2014/main" id="{251788ED-7E1C-436E-AB5D-749CB9896243}"/>
                  </a:ext>
                </a:extLst>
              </p:cNvPr>
              <p:cNvSpPr/>
              <p:nvPr/>
            </p:nvSpPr>
            <p:spPr>
              <a:xfrm>
                <a:off x="980833" y="6424191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2" name="Rectangle 631">
                <a:extLst>
                  <a:ext uri="{FF2B5EF4-FFF2-40B4-BE49-F238E27FC236}">
                    <a16:creationId xmlns:a16="http://schemas.microsoft.com/office/drawing/2014/main" id="{73A8EF6F-943A-4A0A-A0BB-CA5131BDE12C}"/>
                  </a:ext>
                </a:extLst>
              </p:cNvPr>
              <p:cNvSpPr/>
              <p:nvPr/>
            </p:nvSpPr>
            <p:spPr>
              <a:xfrm>
                <a:off x="1030276" y="6125746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3" name="Oval 632">
                <a:extLst>
                  <a:ext uri="{FF2B5EF4-FFF2-40B4-BE49-F238E27FC236}">
                    <a16:creationId xmlns:a16="http://schemas.microsoft.com/office/drawing/2014/main" id="{3EB87859-29E5-46EC-85D8-B7625AF047D1}"/>
                  </a:ext>
                </a:extLst>
              </p:cNvPr>
              <p:cNvSpPr/>
              <p:nvPr/>
            </p:nvSpPr>
            <p:spPr>
              <a:xfrm>
                <a:off x="1166426" y="6295562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34" name="Rectangle 633">
                <a:extLst>
                  <a:ext uri="{FF2B5EF4-FFF2-40B4-BE49-F238E27FC236}">
                    <a16:creationId xmlns:a16="http://schemas.microsoft.com/office/drawing/2014/main" id="{B65B6024-2291-4891-91C3-CFC5989503EB}"/>
                  </a:ext>
                </a:extLst>
              </p:cNvPr>
              <p:cNvSpPr/>
              <p:nvPr/>
            </p:nvSpPr>
            <p:spPr>
              <a:xfrm>
                <a:off x="1225757" y="6125745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9" name="그룹 259">
              <a:extLst>
                <a:ext uri="{FF2B5EF4-FFF2-40B4-BE49-F238E27FC236}">
                  <a16:creationId xmlns:a16="http://schemas.microsoft.com/office/drawing/2014/main" id="{462D301C-F946-47B6-8512-401DA1A59769}"/>
                </a:ext>
              </a:extLst>
            </p:cNvPr>
            <p:cNvGrpSpPr/>
            <p:nvPr/>
          </p:nvGrpSpPr>
          <p:grpSpPr>
            <a:xfrm>
              <a:off x="2899798" y="5560868"/>
              <a:ext cx="969806" cy="561175"/>
              <a:chOff x="1375797" y="5677604"/>
              <a:chExt cx="969806" cy="561175"/>
            </a:xfrm>
            <a:solidFill>
              <a:schemeClr val="accent5"/>
            </a:solidFill>
          </p:grpSpPr>
          <p:sp>
            <p:nvSpPr>
              <p:cNvPr id="618" name="Rectangle 617">
                <a:extLst>
                  <a:ext uri="{FF2B5EF4-FFF2-40B4-BE49-F238E27FC236}">
                    <a16:creationId xmlns:a16="http://schemas.microsoft.com/office/drawing/2014/main" id="{51117A9F-06DF-4BA0-A998-C1EC852F14EA}"/>
                  </a:ext>
                </a:extLst>
              </p:cNvPr>
              <p:cNvSpPr/>
              <p:nvPr/>
            </p:nvSpPr>
            <p:spPr>
              <a:xfrm rot="10800000">
                <a:off x="2256606" y="5899323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9" name="Oval 618">
                <a:extLst>
                  <a:ext uri="{FF2B5EF4-FFF2-40B4-BE49-F238E27FC236}">
                    <a16:creationId xmlns:a16="http://schemas.microsoft.com/office/drawing/2014/main" id="{388B196D-BE0E-402E-93DF-C3E6E9238645}"/>
                  </a:ext>
                </a:extLst>
              </p:cNvPr>
              <p:cNvSpPr/>
              <p:nvPr/>
            </p:nvSpPr>
            <p:spPr>
              <a:xfrm rot="10800000">
                <a:off x="2226941" y="5788551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0" name="Oval 619">
                <a:extLst>
                  <a:ext uri="{FF2B5EF4-FFF2-40B4-BE49-F238E27FC236}">
                    <a16:creationId xmlns:a16="http://schemas.microsoft.com/office/drawing/2014/main" id="{B04504AF-69DE-4669-8C4F-6ECE44969BDB}"/>
                  </a:ext>
                </a:extLst>
              </p:cNvPr>
              <p:cNvSpPr/>
              <p:nvPr/>
            </p:nvSpPr>
            <p:spPr>
              <a:xfrm rot="10800000">
                <a:off x="1375797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1" name="Oval 620">
                <a:extLst>
                  <a:ext uri="{FF2B5EF4-FFF2-40B4-BE49-F238E27FC236}">
                    <a16:creationId xmlns:a16="http://schemas.microsoft.com/office/drawing/2014/main" id="{62F2E1C2-0EFF-4B5C-9366-1F1D5172D223}"/>
                  </a:ext>
                </a:extLst>
              </p:cNvPr>
              <p:cNvSpPr/>
              <p:nvPr/>
            </p:nvSpPr>
            <p:spPr>
              <a:xfrm rot="10800000">
                <a:off x="2021571" y="5684790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2" name="Rectangle 621">
                <a:extLst>
                  <a:ext uri="{FF2B5EF4-FFF2-40B4-BE49-F238E27FC236}">
                    <a16:creationId xmlns:a16="http://schemas.microsoft.com/office/drawing/2014/main" id="{199763A6-EC03-438C-ACEC-EDA6A5AFDC73}"/>
                  </a:ext>
                </a:extLst>
              </p:cNvPr>
              <p:cNvSpPr/>
              <p:nvPr/>
            </p:nvSpPr>
            <p:spPr>
              <a:xfrm rot="10800000">
                <a:off x="2061125" y="5794846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3" name="Oval 622">
                <a:extLst>
                  <a:ext uri="{FF2B5EF4-FFF2-40B4-BE49-F238E27FC236}">
                    <a16:creationId xmlns:a16="http://schemas.microsoft.com/office/drawing/2014/main" id="{8DAF3117-1397-48EE-94D1-16524079BE78}"/>
                  </a:ext>
                </a:extLst>
              </p:cNvPr>
              <p:cNvSpPr/>
              <p:nvPr/>
            </p:nvSpPr>
            <p:spPr>
              <a:xfrm rot="10800000">
                <a:off x="1826089" y="5677604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4" name="Rectangle 623">
                <a:extLst>
                  <a:ext uri="{FF2B5EF4-FFF2-40B4-BE49-F238E27FC236}">
                    <a16:creationId xmlns:a16="http://schemas.microsoft.com/office/drawing/2014/main" id="{9EF8359B-8383-41BA-9F82-936DDB66BA8A}"/>
                  </a:ext>
                </a:extLst>
              </p:cNvPr>
              <p:cNvSpPr/>
              <p:nvPr/>
            </p:nvSpPr>
            <p:spPr>
              <a:xfrm rot="10800000">
                <a:off x="1875532" y="5817833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5" name="Oval 624">
                <a:extLst>
                  <a:ext uri="{FF2B5EF4-FFF2-40B4-BE49-F238E27FC236}">
                    <a16:creationId xmlns:a16="http://schemas.microsoft.com/office/drawing/2014/main" id="{D99E02EE-BC99-486B-882B-CAB8465E0F2D}"/>
                  </a:ext>
                </a:extLst>
              </p:cNvPr>
              <p:cNvSpPr/>
              <p:nvPr/>
            </p:nvSpPr>
            <p:spPr>
              <a:xfrm rot="10800000">
                <a:off x="1620720" y="5786456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26" name="Rectangle 625">
                <a:extLst>
                  <a:ext uri="{FF2B5EF4-FFF2-40B4-BE49-F238E27FC236}">
                    <a16:creationId xmlns:a16="http://schemas.microsoft.com/office/drawing/2014/main" id="{4C33A750-971C-46E2-9230-A05792EDC381}"/>
                  </a:ext>
                </a:extLst>
              </p:cNvPr>
              <p:cNvSpPr/>
              <p:nvPr/>
            </p:nvSpPr>
            <p:spPr>
              <a:xfrm rot="10800000">
                <a:off x="1680051" y="5953062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0" name="그룹 245">
              <a:extLst>
                <a:ext uri="{FF2B5EF4-FFF2-40B4-BE49-F238E27FC236}">
                  <a16:creationId xmlns:a16="http://schemas.microsoft.com/office/drawing/2014/main" id="{9823E9A7-6724-4925-8C6D-6BBFCC769B89}"/>
                </a:ext>
              </a:extLst>
            </p:cNvPr>
            <p:cNvGrpSpPr/>
            <p:nvPr/>
          </p:nvGrpSpPr>
          <p:grpSpPr>
            <a:xfrm>
              <a:off x="4205238" y="6009009"/>
              <a:ext cx="724882" cy="456662"/>
              <a:chOff x="2681237" y="6125745"/>
              <a:chExt cx="724882" cy="456662"/>
            </a:xfrm>
            <a:solidFill>
              <a:schemeClr val="accent5"/>
            </a:solidFill>
          </p:grpSpPr>
          <p:sp>
            <p:nvSpPr>
              <p:cNvPr id="610" name="Rectangle 609">
                <a:extLst>
                  <a:ext uri="{FF2B5EF4-FFF2-40B4-BE49-F238E27FC236}">
                    <a16:creationId xmlns:a16="http://schemas.microsoft.com/office/drawing/2014/main" id="{173643FD-2D2D-4713-B32D-96F695152E88}"/>
                  </a:ext>
                </a:extLst>
              </p:cNvPr>
              <p:cNvSpPr/>
              <p:nvPr/>
            </p:nvSpPr>
            <p:spPr>
              <a:xfrm>
                <a:off x="2710902" y="6125746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1" name="Oval 610">
                <a:extLst>
                  <a:ext uri="{FF2B5EF4-FFF2-40B4-BE49-F238E27FC236}">
                    <a16:creationId xmlns:a16="http://schemas.microsoft.com/office/drawing/2014/main" id="{110C65D6-AB67-457A-99A0-9F86D2590BA7}"/>
                  </a:ext>
                </a:extLst>
              </p:cNvPr>
              <p:cNvSpPr/>
              <p:nvPr/>
            </p:nvSpPr>
            <p:spPr>
              <a:xfrm>
                <a:off x="2681237" y="6352798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2" name="Oval 611">
                <a:extLst>
                  <a:ext uri="{FF2B5EF4-FFF2-40B4-BE49-F238E27FC236}">
                    <a16:creationId xmlns:a16="http://schemas.microsoft.com/office/drawing/2014/main" id="{0D00224F-DE9F-4CAE-9112-F93A9BDC0180}"/>
                  </a:ext>
                </a:extLst>
              </p:cNvPr>
              <p:cNvSpPr/>
              <p:nvPr/>
            </p:nvSpPr>
            <p:spPr>
              <a:xfrm>
                <a:off x="2866829" y="6436782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3" name="Rectangle 612">
                <a:extLst>
                  <a:ext uri="{FF2B5EF4-FFF2-40B4-BE49-F238E27FC236}">
                    <a16:creationId xmlns:a16="http://schemas.microsoft.com/office/drawing/2014/main" id="{F9E2AE8A-088F-477F-94C4-D2E5BC100813}"/>
                  </a:ext>
                </a:extLst>
              </p:cNvPr>
              <p:cNvSpPr/>
              <p:nvPr/>
            </p:nvSpPr>
            <p:spPr>
              <a:xfrm>
                <a:off x="2906383" y="6130912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4" name="Oval 613">
                <a:extLst>
                  <a:ext uri="{FF2B5EF4-FFF2-40B4-BE49-F238E27FC236}">
                    <a16:creationId xmlns:a16="http://schemas.microsoft.com/office/drawing/2014/main" id="{6C75EB55-C882-4E0D-9A5A-E220489FA7F1}"/>
                  </a:ext>
                </a:extLst>
              </p:cNvPr>
              <p:cNvSpPr/>
              <p:nvPr/>
            </p:nvSpPr>
            <p:spPr>
              <a:xfrm>
                <a:off x="3042533" y="6424191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5" name="Rectangle 614">
                <a:extLst>
                  <a:ext uri="{FF2B5EF4-FFF2-40B4-BE49-F238E27FC236}">
                    <a16:creationId xmlns:a16="http://schemas.microsoft.com/office/drawing/2014/main" id="{C4CD244E-41E0-4E27-8ED7-F0DB884D8C5A}"/>
                  </a:ext>
                </a:extLst>
              </p:cNvPr>
              <p:cNvSpPr/>
              <p:nvPr/>
            </p:nvSpPr>
            <p:spPr>
              <a:xfrm>
                <a:off x="3091976" y="6125746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6" name="Oval 615">
                <a:extLst>
                  <a:ext uri="{FF2B5EF4-FFF2-40B4-BE49-F238E27FC236}">
                    <a16:creationId xmlns:a16="http://schemas.microsoft.com/office/drawing/2014/main" id="{E773239A-E607-4465-833A-8B6640DDD259}"/>
                  </a:ext>
                </a:extLst>
              </p:cNvPr>
              <p:cNvSpPr/>
              <p:nvPr/>
            </p:nvSpPr>
            <p:spPr>
              <a:xfrm>
                <a:off x="3228126" y="6295562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17" name="Rectangle 616">
                <a:extLst>
                  <a:ext uri="{FF2B5EF4-FFF2-40B4-BE49-F238E27FC236}">
                    <a16:creationId xmlns:a16="http://schemas.microsoft.com/office/drawing/2014/main" id="{FED57789-BD7B-419C-9EF1-79B4F50F4AA9}"/>
                  </a:ext>
                </a:extLst>
              </p:cNvPr>
              <p:cNvSpPr/>
              <p:nvPr/>
            </p:nvSpPr>
            <p:spPr>
              <a:xfrm>
                <a:off x="3287457" y="6125745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1" name="그룹 244">
              <a:extLst>
                <a:ext uri="{FF2B5EF4-FFF2-40B4-BE49-F238E27FC236}">
                  <a16:creationId xmlns:a16="http://schemas.microsoft.com/office/drawing/2014/main" id="{AE4DAA0C-C996-4A16-BF6E-09A9EDE3303D}"/>
                </a:ext>
              </a:extLst>
            </p:cNvPr>
            <p:cNvGrpSpPr/>
            <p:nvPr/>
          </p:nvGrpSpPr>
          <p:grpSpPr>
            <a:xfrm>
              <a:off x="4957495" y="5560867"/>
              <a:ext cx="973809" cy="561176"/>
              <a:chOff x="3433494" y="5677603"/>
              <a:chExt cx="973809" cy="561176"/>
            </a:xfrm>
            <a:solidFill>
              <a:schemeClr val="accent5"/>
            </a:solidFill>
          </p:grpSpPr>
          <p:sp>
            <p:nvSpPr>
              <p:cNvPr id="600" name="Oval 599">
                <a:extLst>
                  <a:ext uri="{FF2B5EF4-FFF2-40B4-BE49-F238E27FC236}">
                    <a16:creationId xmlns:a16="http://schemas.microsoft.com/office/drawing/2014/main" id="{D5C83A6F-F068-48DA-9B96-07CBE5126DDF}"/>
                  </a:ext>
                </a:extLst>
              </p:cNvPr>
              <p:cNvSpPr/>
              <p:nvPr/>
            </p:nvSpPr>
            <p:spPr>
              <a:xfrm>
                <a:off x="3433494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1" name="Rectangle 600">
                <a:extLst>
                  <a:ext uri="{FF2B5EF4-FFF2-40B4-BE49-F238E27FC236}">
                    <a16:creationId xmlns:a16="http://schemas.microsoft.com/office/drawing/2014/main" id="{A97E8F1B-90B2-4043-973A-ADE0BDAED943}"/>
                  </a:ext>
                </a:extLst>
              </p:cNvPr>
              <p:cNvSpPr/>
              <p:nvPr/>
            </p:nvSpPr>
            <p:spPr>
              <a:xfrm rot="10800000">
                <a:off x="4318306" y="5899322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2" name="Oval 601">
                <a:extLst>
                  <a:ext uri="{FF2B5EF4-FFF2-40B4-BE49-F238E27FC236}">
                    <a16:creationId xmlns:a16="http://schemas.microsoft.com/office/drawing/2014/main" id="{CC219D05-6F16-4893-9938-E09ABE9FED33}"/>
                  </a:ext>
                </a:extLst>
              </p:cNvPr>
              <p:cNvSpPr/>
              <p:nvPr/>
            </p:nvSpPr>
            <p:spPr>
              <a:xfrm rot="10800000">
                <a:off x="4288641" y="5788550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3" name="Oval 602">
                <a:extLst>
                  <a:ext uri="{FF2B5EF4-FFF2-40B4-BE49-F238E27FC236}">
                    <a16:creationId xmlns:a16="http://schemas.microsoft.com/office/drawing/2014/main" id="{107283F9-068F-4DD9-8CE1-E3A52E4C0DFE}"/>
                  </a:ext>
                </a:extLst>
              </p:cNvPr>
              <p:cNvSpPr/>
              <p:nvPr/>
            </p:nvSpPr>
            <p:spPr>
              <a:xfrm rot="10800000">
                <a:off x="3437497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4" name="Oval 603">
                <a:extLst>
                  <a:ext uri="{FF2B5EF4-FFF2-40B4-BE49-F238E27FC236}">
                    <a16:creationId xmlns:a16="http://schemas.microsoft.com/office/drawing/2014/main" id="{E38124A6-866F-43FE-81DF-AF1943AB9BFA}"/>
                  </a:ext>
                </a:extLst>
              </p:cNvPr>
              <p:cNvSpPr/>
              <p:nvPr/>
            </p:nvSpPr>
            <p:spPr>
              <a:xfrm rot="10800000">
                <a:off x="4083271" y="5684789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5" name="Rectangle 604">
                <a:extLst>
                  <a:ext uri="{FF2B5EF4-FFF2-40B4-BE49-F238E27FC236}">
                    <a16:creationId xmlns:a16="http://schemas.microsoft.com/office/drawing/2014/main" id="{E20E1079-DECB-4FB2-AF9A-3BFB4DC7D981}"/>
                  </a:ext>
                </a:extLst>
              </p:cNvPr>
              <p:cNvSpPr/>
              <p:nvPr/>
            </p:nvSpPr>
            <p:spPr>
              <a:xfrm rot="10800000">
                <a:off x="4122825" y="5794845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6" name="Oval 605">
                <a:extLst>
                  <a:ext uri="{FF2B5EF4-FFF2-40B4-BE49-F238E27FC236}">
                    <a16:creationId xmlns:a16="http://schemas.microsoft.com/office/drawing/2014/main" id="{1E1A6929-2ADC-47F7-94E1-81F58AA35686}"/>
                  </a:ext>
                </a:extLst>
              </p:cNvPr>
              <p:cNvSpPr/>
              <p:nvPr/>
            </p:nvSpPr>
            <p:spPr>
              <a:xfrm rot="10800000">
                <a:off x="3887789" y="5677603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7" name="Rectangle 606">
                <a:extLst>
                  <a:ext uri="{FF2B5EF4-FFF2-40B4-BE49-F238E27FC236}">
                    <a16:creationId xmlns:a16="http://schemas.microsoft.com/office/drawing/2014/main" id="{AC16FB4A-A099-41EF-9138-CDAC5B256BF3}"/>
                  </a:ext>
                </a:extLst>
              </p:cNvPr>
              <p:cNvSpPr/>
              <p:nvPr/>
            </p:nvSpPr>
            <p:spPr>
              <a:xfrm rot="10800000">
                <a:off x="3937232" y="5817832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8" name="Oval 607">
                <a:extLst>
                  <a:ext uri="{FF2B5EF4-FFF2-40B4-BE49-F238E27FC236}">
                    <a16:creationId xmlns:a16="http://schemas.microsoft.com/office/drawing/2014/main" id="{CC9E7835-A60D-46C8-A904-13C71E029DB3}"/>
                  </a:ext>
                </a:extLst>
              </p:cNvPr>
              <p:cNvSpPr/>
              <p:nvPr/>
            </p:nvSpPr>
            <p:spPr>
              <a:xfrm rot="10800000">
                <a:off x="3682420" y="5786455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609" name="Rectangle 608">
                <a:extLst>
                  <a:ext uri="{FF2B5EF4-FFF2-40B4-BE49-F238E27FC236}">
                    <a16:creationId xmlns:a16="http://schemas.microsoft.com/office/drawing/2014/main" id="{D3C7A251-96C2-4E39-9066-3724705ED2F7}"/>
                  </a:ext>
                </a:extLst>
              </p:cNvPr>
              <p:cNvSpPr/>
              <p:nvPr/>
            </p:nvSpPr>
            <p:spPr>
              <a:xfrm rot="10800000">
                <a:off x="3741751" y="5953061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2" name="그룹 241">
              <a:extLst>
                <a:ext uri="{FF2B5EF4-FFF2-40B4-BE49-F238E27FC236}">
                  <a16:creationId xmlns:a16="http://schemas.microsoft.com/office/drawing/2014/main" id="{6AB2BF1B-0EC0-41D1-8D67-9FF327FB8BFD}"/>
                </a:ext>
              </a:extLst>
            </p:cNvPr>
            <p:cNvGrpSpPr/>
            <p:nvPr/>
          </p:nvGrpSpPr>
          <p:grpSpPr>
            <a:xfrm>
              <a:off x="6266938" y="6009009"/>
              <a:ext cx="724882" cy="456662"/>
              <a:chOff x="4742937" y="6125745"/>
              <a:chExt cx="724882" cy="456662"/>
            </a:xfrm>
            <a:solidFill>
              <a:schemeClr val="accent5"/>
            </a:solidFill>
          </p:grpSpPr>
          <p:sp>
            <p:nvSpPr>
              <p:cNvPr id="592" name="Rectangle 591">
                <a:extLst>
                  <a:ext uri="{FF2B5EF4-FFF2-40B4-BE49-F238E27FC236}">
                    <a16:creationId xmlns:a16="http://schemas.microsoft.com/office/drawing/2014/main" id="{790EB6F7-B120-4C82-9090-BE452AB16E27}"/>
                  </a:ext>
                </a:extLst>
              </p:cNvPr>
              <p:cNvSpPr/>
              <p:nvPr/>
            </p:nvSpPr>
            <p:spPr>
              <a:xfrm>
                <a:off x="4772602" y="6125746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3" name="Oval 592">
                <a:extLst>
                  <a:ext uri="{FF2B5EF4-FFF2-40B4-BE49-F238E27FC236}">
                    <a16:creationId xmlns:a16="http://schemas.microsoft.com/office/drawing/2014/main" id="{82AF95EB-63C3-4054-9648-2F7330EC5DED}"/>
                  </a:ext>
                </a:extLst>
              </p:cNvPr>
              <p:cNvSpPr/>
              <p:nvPr/>
            </p:nvSpPr>
            <p:spPr>
              <a:xfrm>
                <a:off x="4742937" y="6352798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4" name="Oval 593">
                <a:extLst>
                  <a:ext uri="{FF2B5EF4-FFF2-40B4-BE49-F238E27FC236}">
                    <a16:creationId xmlns:a16="http://schemas.microsoft.com/office/drawing/2014/main" id="{24EA10A6-44FA-4D78-AC5C-0F84BBB9246B}"/>
                  </a:ext>
                </a:extLst>
              </p:cNvPr>
              <p:cNvSpPr/>
              <p:nvPr/>
            </p:nvSpPr>
            <p:spPr>
              <a:xfrm>
                <a:off x="4928529" y="6436782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5" name="Rectangle 594">
                <a:extLst>
                  <a:ext uri="{FF2B5EF4-FFF2-40B4-BE49-F238E27FC236}">
                    <a16:creationId xmlns:a16="http://schemas.microsoft.com/office/drawing/2014/main" id="{8C733D95-A33F-4529-9F75-8BA1CE26B906}"/>
                  </a:ext>
                </a:extLst>
              </p:cNvPr>
              <p:cNvSpPr/>
              <p:nvPr/>
            </p:nvSpPr>
            <p:spPr>
              <a:xfrm>
                <a:off x="4968083" y="6130912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6" name="Oval 595">
                <a:extLst>
                  <a:ext uri="{FF2B5EF4-FFF2-40B4-BE49-F238E27FC236}">
                    <a16:creationId xmlns:a16="http://schemas.microsoft.com/office/drawing/2014/main" id="{FA3958A9-8F05-4BEF-82CA-6E1C51ED9C1F}"/>
                  </a:ext>
                </a:extLst>
              </p:cNvPr>
              <p:cNvSpPr/>
              <p:nvPr/>
            </p:nvSpPr>
            <p:spPr>
              <a:xfrm>
                <a:off x="5104233" y="6424191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7" name="Rectangle 596">
                <a:extLst>
                  <a:ext uri="{FF2B5EF4-FFF2-40B4-BE49-F238E27FC236}">
                    <a16:creationId xmlns:a16="http://schemas.microsoft.com/office/drawing/2014/main" id="{82A56B05-478C-4E54-A344-004E9CE1993C}"/>
                  </a:ext>
                </a:extLst>
              </p:cNvPr>
              <p:cNvSpPr/>
              <p:nvPr/>
            </p:nvSpPr>
            <p:spPr>
              <a:xfrm>
                <a:off x="5153676" y="6125746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8" name="Oval 597">
                <a:extLst>
                  <a:ext uri="{FF2B5EF4-FFF2-40B4-BE49-F238E27FC236}">
                    <a16:creationId xmlns:a16="http://schemas.microsoft.com/office/drawing/2014/main" id="{5BC632CB-E28C-448B-9CB9-8A8F7666E838}"/>
                  </a:ext>
                </a:extLst>
              </p:cNvPr>
              <p:cNvSpPr/>
              <p:nvPr/>
            </p:nvSpPr>
            <p:spPr>
              <a:xfrm>
                <a:off x="5289826" y="6295562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9" name="Rectangle 598">
                <a:extLst>
                  <a:ext uri="{FF2B5EF4-FFF2-40B4-BE49-F238E27FC236}">
                    <a16:creationId xmlns:a16="http://schemas.microsoft.com/office/drawing/2014/main" id="{6F065B4B-4ECF-47C1-AA98-D7C2169352E0}"/>
                  </a:ext>
                </a:extLst>
              </p:cNvPr>
              <p:cNvSpPr/>
              <p:nvPr/>
            </p:nvSpPr>
            <p:spPr>
              <a:xfrm>
                <a:off x="5349157" y="6125745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3" name="그룹 240">
              <a:extLst>
                <a:ext uri="{FF2B5EF4-FFF2-40B4-BE49-F238E27FC236}">
                  <a16:creationId xmlns:a16="http://schemas.microsoft.com/office/drawing/2014/main" id="{7F462CBD-D227-4528-9656-C87756E95347}"/>
                </a:ext>
              </a:extLst>
            </p:cNvPr>
            <p:cNvGrpSpPr/>
            <p:nvPr/>
          </p:nvGrpSpPr>
          <p:grpSpPr>
            <a:xfrm>
              <a:off x="7019195" y="5560867"/>
              <a:ext cx="973809" cy="561176"/>
              <a:chOff x="5495194" y="5677603"/>
              <a:chExt cx="973809" cy="561176"/>
            </a:xfrm>
            <a:solidFill>
              <a:schemeClr val="accent5"/>
            </a:solidFill>
          </p:grpSpPr>
          <p:sp>
            <p:nvSpPr>
              <p:cNvPr id="582" name="Oval 581">
                <a:extLst>
                  <a:ext uri="{FF2B5EF4-FFF2-40B4-BE49-F238E27FC236}">
                    <a16:creationId xmlns:a16="http://schemas.microsoft.com/office/drawing/2014/main" id="{3AD5AA74-ED96-4652-AB94-4F23D6BE1D07}"/>
                  </a:ext>
                </a:extLst>
              </p:cNvPr>
              <p:cNvSpPr/>
              <p:nvPr/>
            </p:nvSpPr>
            <p:spPr>
              <a:xfrm>
                <a:off x="5495194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3" name="Rectangle 582">
                <a:extLst>
                  <a:ext uri="{FF2B5EF4-FFF2-40B4-BE49-F238E27FC236}">
                    <a16:creationId xmlns:a16="http://schemas.microsoft.com/office/drawing/2014/main" id="{A7190157-93EE-40F6-ACB7-341D64CB3A26}"/>
                  </a:ext>
                </a:extLst>
              </p:cNvPr>
              <p:cNvSpPr/>
              <p:nvPr/>
            </p:nvSpPr>
            <p:spPr>
              <a:xfrm rot="10800000">
                <a:off x="6380006" y="5899322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4" name="Oval 583">
                <a:extLst>
                  <a:ext uri="{FF2B5EF4-FFF2-40B4-BE49-F238E27FC236}">
                    <a16:creationId xmlns:a16="http://schemas.microsoft.com/office/drawing/2014/main" id="{B922D5DC-4C2A-44D7-8EEF-306DC4983892}"/>
                  </a:ext>
                </a:extLst>
              </p:cNvPr>
              <p:cNvSpPr/>
              <p:nvPr/>
            </p:nvSpPr>
            <p:spPr>
              <a:xfrm rot="10800000">
                <a:off x="6350341" y="5788550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5" name="Oval 584">
                <a:extLst>
                  <a:ext uri="{FF2B5EF4-FFF2-40B4-BE49-F238E27FC236}">
                    <a16:creationId xmlns:a16="http://schemas.microsoft.com/office/drawing/2014/main" id="{A9179094-1F41-4B8E-8338-4A5752F75140}"/>
                  </a:ext>
                </a:extLst>
              </p:cNvPr>
              <p:cNvSpPr/>
              <p:nvPr/>
            </p:nvSpPr>
            <p:spPr>
              <a:xfrm rot="10800000">
                <a:off x="5499197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6" name="Oval 585">
                <a:extLst>
                  <a:ext uri="{FF2B5EF4-FFF2-40B4-BE49-F238E27FC236}">
                    <a16:creationId xmlns:a16="http://schemas.microsoft.com/office/drawing/2014/main" id="{CDAD9E6C-0A7E-4012-9333-99DAFA742D40}"/>
                  </a:ext>
                </a:extLst>
              </p:cNvPr>
              <p:cNvSpPr/>
              <p:nvPr/>
            </p:nvSpPr>
            <p:spPr>
              <a:xfrm rot="10800000">
                <a:off x="6144971" y="5684789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7" name="Rectangle 586">
                <a:extLst>
                  <a:ext uri="{FF2B5EF4-FFF2-40B4-BE49-F238E27FC236}">
                    <a16:creationId xmlns:a16="http://schemas.microsoft.com/office/drawing/2014/main" id="{FDFBC958-D08E-4092-84C7-95C14F2EACA7}"/>
                  </a:ext>
                </a:extLst>
              </p:cNvPr>
              <p:cNvSpPr/>
              <p:nvPr/>
            </p:nvSpPr>
            <p:spPr>
              <a:xfrm rot="10800000">
                <a:off x="6184525" y="5794845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8" name="Oval 587">
                <a:extLst>
                  <a:ext uri="{FF2B5EF4-FFF2-40B4-BE49-F238E27FC236}">
                    <a16:creationId xmlns:a16="http://schemas.microsoft.com/office/drawing/2014/main" id="{EF84CE14-37C3-4BFE-B432-2A3C796F9A84}"/>
                  </a:ext>
                </a:extLst>
              </p:cNvPr>
              <p:cNvSpPr/>
              <p:nvPr/>
            </p:nvSpPr>
            <p:spPr>
              <a:xfrm rot="10800000">
                <a:off x="5949489" y="5677603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9" name="Rectangle 588">
                <a:extLst>
                  <a:ext uri="{FF2B5EF4-FFF2-40B4-BE49-F238E27FC236}">
                    <a16:creationId xmlns:a16="http://schemas.microsoft.com/office/drawing/2014/main" id="{33B2AABB-A3E5-4508-BF29-EDBD235175F5}"/>
                  </a:ext>
                </a:extLst>
              </p:cNvPr>
              <p:cNvSpPr/>
              <p:nvPr/>
            </p:nvSpPr>
            <p:spPr>
              <a:xfrm rot="10800000">
                <a:off x="5998932" y="5817832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0" name="Oval 589">
                <a:extLst>
                  <a:ext uri="{FF2B5EF4-FFF2-40B4-BE49-F238E27FC236}">
                    <a16:creationId xmlns:a16="http://schemas.microsoft.com/office/drawing/2014/main" id="{08F55F3B-28CB-4129-97EF-5D48C486E920}"/>
                  </a:ext>
                </a:extLst>
              </p:cNvPr>
              <p:cNvSpPr/>
              <p:nvPr/>
            </p:nvSpPr>
            <p:spPr>
              <a:xfrm rot="10800000">
                <a:off x="5744120" y="5786455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91" name="Rectangle 590">
                <a:extLst>
                  <a:ext uri="{FF2B5EF4-FFF2-40B4-BE49-F238E27FC236}">
                    <a16:creationId xmlns:a16="http://schemas.microsoft.com/office/drawing/2014/main" id="{00736A5F-23FE-4870-B4B7-E30874A2204A}"/>
                  </a:ext>
                </a:extLst>
              </p:cNvPr>
              <p:cNvSpPr/>
              <p:nvPr/>
            </p:nvSpPr>
            <p:spPr>
              <a:xfrm rot="10800000">
                <a:off x="5803451" y="5953061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 dirty="0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4" name="그룹 237">
              <a:extLst>
                <a:ext uri="{FF2B5EF4-FFF2-40B4-BE49-F238E27FC236}">
                  <a16:creationId xmlns:a16="http://schemas.microsoft.com/office/drawing/2014/main" id="{AA35B308-B1E1-4E19-8B06-AE858DD83768}"/>
                </a:ext>
              </a:extLst>
            </p:cNvPr>
            <p:cNvGrpSpPr/>
            <p:nvPr/>
          </p:nvGrpSpPr>
          <p:grpSpPr>
            <a:xfrm>
              <a:off x="8328638" y="6009009"/>
              <a:ext cx="724882" cy="456662"/>
              <a:chOff x="6804637" y="6125745"/>
              <a:chExt cx="724882" cy="456662"/>
            </a:xfrm>
            <a:solidFill>
              <a:schemeClr val="accent5"/>
            </a:solidFill>
          </p:grpSpPr>
          <p:sp>
            <p:nvSpPr>
              <p:cNvPr id="574" name="Rectangle 573">
                <a:extLst>
                  <a:ext uri="{FF2B5EF4-FFF2-40B4-BE49-F238E27FC236}">
                    <a16:creationId xmlns:a16="http://schemas.microsoft.com/office/drawing/2014/main" id="{D4BDE993-06C0-428B-80C3-EA13BCA74062}"/>
                  </a:ext>
                </a:extLst>
              </p:cNvPr>
              <p:cNvSpPr/>
              <p:nvPr/>
            </p:nvSpPr>
            <p:spPr>
              <a:xfrm>
                <a:off x="6834302" y="6125746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5" name="Oval 574">
                <a:extLst>
                  <a:ext uri="{FF2B5EF4-FFF2-40B4-BE49-F238E27FC236}">
                    <a16:creationId xmlns:a16="http://schemas.microsoft.com/office/drawing/2014/main" id="{BB127992-3EE3-4561-8DA9-3B937C774835}"/>
                  </a:ext>
                </a:extLst>
              </p:cNvPr>
              <p:cNvSpPr/>
              <p:nvPr/>
            </p:nvSpPr>
            <p:spPr>
              <a:xfrm>
                <a:off x="6804637" y="6352798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76" name="Oval 575">
                <a:extLst>
                  <a:ext uri="{FF2B5EF4-FFF2-40B4-BE49-F238E27FC236}">
                    <a16:creationId xmlns:a16="http://schemas.microsoft.com/office/drawing/2014/main" id="{95AFFAC4-CE91-4144-A16C-AD9A5EF44263}"/>
                  </a:ext>
                </a:extLst>
              </p:cNvPr>
              <p:cNvSpPr/>
              <p:nvPr/>
            </p:nvSpPr>
            <p:spPr>
              <a:xfrm>
                <a:off x="6990229" y="6436782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7" name="Rectangle 576">
                <a:extLst>
                  <a:ext uri="{FF2B5EF4-FFF2-40B4-BE49-F238E27FC236}">
                    <a16:creationId xmlns:a16="http://schemas.microsoft.com/office/drawing/2014/main" id="{184B9F65-2F7C-4121-A9E3-84B3CCDED638}"/>
                  </a:ext>
                </a:extLst>
              </p:cNvPr>
              <p:cNvSpPr/>
              <p:nvPr/>
            </p:nvSpPr>
            <p:spPr>
              <a:xfrm>
                <a:off x="7029783" y="6130912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8" name="Oval 577">
                <a:extLst>
                  <a:ext uri="{FF2B5EF4-FFF2-40B4-BE49-F238E27FC236}">
                    <a16:creationId xmlns:a16="http://schemas.microsoft.com/office/drawing/2014/main" id="{68AE2B91-76FE-4CE0-BF65-31097C58A723}"/>
                  </a:ext>
                </a:extLst>
              </p:cNvPr>
              <p:cNvSpPr/>
              <p:nvPr/>
            </p:nvSpPr>
            <p:spPr>
              <a:xfrm>
                <a:off x="7165933" y="6424191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9" name="Rectangle 578">
                <a:extLst>
                  <a:ext uri="{FF2B5EF4-FFF2-40B4-BE49-F238E27FC236}">
                    <a16:creationId xmlns:a16="http://schemas.microsoft.com/office/drawing/2014/main" id="{FFFFE4A6-7EBD-44E0-B333-3A03B6BC0A86}"/>
                  </a:ext>
                </a:extLst>
              </p:cNvPr>
              <p:cNvSpPr/>
              <p:nvPr/>
            </p:nvSpPr>
            <p:spPr>
              <a:xfrm>
                <a:off x="7215376" y="6125746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0" name="Oval 579">
                <a:extLst>
                  <a:ext uri="{FF2B5EF4-FFF2-40B4-BE49-F238E27FC236}">
                    <a16:creationId xmlns:a16="http://schemas.microsoft.com/office/drawing/2014/main" id="{3A9D385B-32AA-4B30-A1A8-5549C8C04FED}"/>
                  </a:ext>
                </a:extLst>
              </p:cNvPr>
              <p:cNvSpPr/>
              <p:nvPr/>
            </p:nvSpPr>
            <p:spPr>
              <a:xfrm>
                <a:off x="7351526" y="6295562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81" name="Rectangle 580">
                <a:extLst>
                  <a:ext uri="{FF2B5EF4-FFF2-40B4-BE49-F238E27FC236}">
                    <a16:creationId xmlns:a16="http://schemas.microsoft.com/office/drawing/2014/main" id="{9BE0DF8B-097B-4AD4-B973-C5BC68322F0F}"/>
                  </a:ext>
                </a:extLst>
              </p:cNvPr>
              <p:cNvSpPr/>
              <p:nvPr/>
            </p:nvSpPr>
            <p:spPr>
              <a:xfrm>
                <a:off x="7410857" y="6125745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5" name="그룹 235">
              <a:extLst>
                <a:ext uri="{FF2B5EF4-FFF2-40B4-BE49-F238E27FC236}">
                  <a16:creationId xmlns:a16="http://schemas.microsoft.com/office/drawing/2014/main" id="{9418D018-DD81-4A0E-B7F7-E43A58E4753F}"/>
                </a:ext>
              </a:extLst>
            </p:cNvPr>
            <p:cNvGrpSpPr/>
            <p:nvPr/>
          </p:nvGrpSpPr>
          <p:grpSpPr>
            <a:xfrm>
              <a:off x="9080895" y="5560867"/>
              <a:ext cx="973809" cy="561176"/>
              <a:chOff x="7556894" y="5677603"/>
              <a:chExt cx="973809" cy="561176"/>
            </a:xfrm>
            <a:solidFill>
              <a:schemeClr val="accent5"/>
            </a:solidFill>
          </p:grpSpPr>
          <p:sp>
            <p:nvSpPr>
              <p:cNvPr id="564" name="Oval 563">
                <a:extLst>
                  <a:ext uri="{FF2B5EF4-FFF2-40B4-BE49-F238E27FC236}">
                    <a16:creationId xmlns:a16="http://schemas.microsoft.com/office/drawing/2014/main" id="{DE4FDACD-FAFF-4AFE-B359-AA3D35CE669C}"/>
                  </a:ext>
                </a:extLst>
              </p:cNvPr>
              <p:cNvSpPr/>
              <p:nvPr/>
            </p:nvSpPr>
            <p:spPr>
              <a:xfrm>
                <a:off x="7556894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5" name="Rectangle 564">
                <a:extLst>
                  <a:ext uri="{FF2B5EF4-FFF2-40B4-BE49-F238E27FC236}">
                    <a16:creationId xmlns:a16="http://schemas.microsoft.com/office/drawing/2014/main" id="{B5978436-E320-4B9A-81E4-735B216D751C}"/>
                  </a:ext>
                </a:extLst>
              </p:cNvPr>
              <p:cNvSpPr/>
              <p:nvPr/>
            </p:nvSpPr>
            <p:spPr>
              <a:xfrm rot="10800000">
                <a:off x="8441706" y="5899322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6" name="Oval 565">
                <a:extLst>
                  <a:ext uri="{FF2B5EF4-FFF2-40B4-BE49-F238E27FC236}">
                    <a16:creationId xmlns:a16="http://schemas.microsoft.com/office/drawing/2014/main" id="{E77927B7-ED6C-446A-8CE4-515A25F65DAC}"/>
                  </a:ext>
                </a:extLst>
              </p:cNvPr>
              <p:cNvSpPr/>
              <p:nvPr/>
            </p:nvSpPr>
            <p:spPr>
              <a:xfrm rot="10800000">
                <a:off x="8412041" y="5788550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7" name="Oval 566">
                <a:extLst>
                  <a:ext uri="{FF2B5EF4-FFF2-40B4-BE49-F238E27FC236}">
                    <a16:creationId xmlns:a16="http://schemas.microsoft.com/office/drawing/2014/main" id="{254B2140-4646-46BB-9D0D-DF33C28AB7E7}"/>
                  </a:ext>
                </a:extLst>
              </p:cNvPr>
              <p:cNvSpPr/>
              <p:nvPr/>
            </p:nvSpPr>
            <p:spPr>
              <a:xfrm rot="10800000">
                <a:off x="7560897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68" name="Oval 567">
                <a:extLst>
                  <a:ext uri="{FF2B5EF4-FFF2-40B4-BE49-F238E27FC236}">
                    <a16:creationId xmlns:a16="http://schemas.microsoft.com/office/drawing/2014/main" id="{4EE97BA4-3FEF-42D0-B73B-B9D345199105}"/>
                  </a:ext>
                </a:extLst>
              </p:cNvPr>
              <p:cNvSpPr/>
              <p:nvPr/>
            </p:nvSpPr>
            <p:spPr>
              <a:xfrm rot="10800000">
                <a:off x="8206671" y="5684789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9" name="Rectangle 568">
                <a:extLst>
                  <a:ext uri="{FF2B5EF4-FFF2-40B4-BE49-F238E27FC236}">
                    <a16:creationId xmlns:a16="http://schemas.microsoft.com/office/drawing/2014/main" id="{D20DCA70-D056-48BB-B86D-69816F4A2C27}"/>
                  </a:ext>
                </a:extLst>
              </p:cNvPr>
              <p:cNvSpPr/>
              <p:nvPr/>
            </p:nvSpPr>
            <p:spPr>
              <a:xfrm rot="10800000">
                <a:off x="8246225" y="5794845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0" name="Oval 569">
                <a:extLst>
                  <a:ext uri="{FF2B5EF4-FFF2-40B4-BE49-F238E27FC236}">
                    <a16:creationId xmlns:a16="http://schemas.microsoft.com/office/drawing/2014/main" id="{4134A08C-5400-4467-A2E2-066C94923FD2}"/>
                  </a:ext>
                </a:extLst>
              </p:cNvPr>
              <p:cNvSpPr/>
              <p:nvPr/>
            </p:nvSpPr>
            <p:spPr>
              <a:xfrm rot="10800000">
                <a:off x="8011189" y="5677603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1" name="Rectangle 570">
                <a:extLst>
                  <a:ext uri="{FF2B5EF4-FFF2-40B4-BE49-F238E27FC236}">
                    <a16:creationId xmlns:a16="http://schemas.microsoft.com/office/drawing/2014/main" id="{A75A4A48-A5E7-4D2D-9B5F-3E7CF49CBB8A}"/>
                  </a:ext>
                </a:extLst>
              </p:cNvPr>
              <p:cNvSpPr/>
              <p:nvPr/>
            </p:nvSpPr>
            <p:spPr>
              <a:xfrm rot="10800000">
                <a:off x="8060632" y="5817832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2" name="Oval 571">
                <a:extLst>
                  <a:ext uri="{FF2B5EF4-FFF2-40B4-BE49-F238E27FC236}">
                    <a16:creationId xmlns:a16="http://schemas.microsoft.com/office/drawing/2014/main" id="{A87A19CA-2161-4657-A1EF-AC5865323B61}"/>
                  </a:ext>
                </a:extLst>
              </p:cNvPr>
              <p:cNvSpPr/>
              <p:nvPr/>
            </p:nvSpPr>
            <p:spPr>
              <a:xfrm rot="10800000">
                <a:off x="7805820" y="5786455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73" name="Rectangle 572">
                <a:extLst>
                  <a:ext uri="{FF2B5EF4-FFF2-40B4-BE49-F238E27FC236}">
                    <a16:creationId xmlns:a16="http://schemas.microsoft.com/office/drawing/2014/main" id="{9F8BD86D-3FFA-437F-A0CC-7CC2520E95F9}"/>
                  </a:ext>
                </a:extLst>
              </p:cNvPr>
              <p:cNvSpPr/>
              <p:nvPr/>
            </p:nvSpPr>
            <p:spPr>
              <a:xfrm rot="10800000">
                <a:off x="7865151" y="5953061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6" name="그룹 214">
              <a:extLst>
                <a:ext uri="{FF2B5EF4-FFF2-40B4-BE49-F238E27FC236}">
                  <a16:creationId xmlns:a16="http://schemas.microsoft.com/office/drawing/2014/main" id="{90E73CF6-43CD-4115-A6E7-49BE453178BA}"/>
                </a:ext>
              </a:extLst>
            </p:cNvPr>
            <p:cNvGrpSpPr/>
            <p:nvPr/>
          </p:nvGrpSpPr>
          <p:grpSpPr>
            <a:xfrm>
              <a:off x="10111746" y="5569552"/>
              <a:ext cx="973810" cy="561175"/>
              <a:chOff x="6526044" y="5677604"/>
              <a:chExt cx="973810" cy="561175"/>
            </a:xfrm>
            <a:solidFill>
              <a:schemeClr val="accent2"/>
            </a:solidFill>
          </p:grpSpPr>
          <p:sp>
            <p:nvSpPr>
              <p:cNvPr id="554" name="Oval 152">
                <a:extLst>
                  <a:ext uri="{FF2B5EF4-FFF2-40B4-BE49-F238E27FC236}">
                    <a16:creationId xmlns:a16="http://schemas.microsoft.com/office/drawing/2014/main" id="{96208A8B-4BA8-4244-8F89-F95C192BD6B0}"/>
                  </a:ext>
                </a:extLst>
              </p:cNvPr>
              <p:cNvSpPr/>
              <p:nvPr/>
            </p:nvSpPr>
            <p:spPr>
              <a:xfrm rot="10800000">
                <a:off x="6526044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5" name="Oval 179">
                <a:extLst>
                  <a:ext uri="{FF2B5EF4-FFF2-40B4-BE49-F238E27FC236}">
                    <a16:creationId xmlns:a16="http://schemas.microsoft.com/office/drawing/2014/main" id="{087AE53F-82BC-42D8-BACC-B58BDF139479}"/>
                  </a:ext>
                </a:extLst>
              </p:cNvPr>
              <p:cNvSpPr/>
              <p:nvPr/>
            </p:nvSpPr>
            <p:spPr>
              <a:xfrm>
                <a:off x="6530047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6" name="Oval 200">
                <a:extLst>
                  <a:ext uri="{FF2B5EF4-FFF2-40B4-BE49-F238E27FC236}">
                    <a16:creationId xmlns:a16="http://schemas.microsoft.com/office/drawing/2014/main" id="{DFA7173C-D804-47C4-9349-8E75AB37FDFB}"/>
                  </a:ext>
                </a:extLst>
              </p:cNvPr>
              <p:cNvSpPr/>
              <p:nvPr/>
            </p:nvSpPr>
            <p:spPr>
              <a:xfrm>
                <a:off x="6774971" y="5788551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7" name="Rectangle 203">
                <a:extLst>
                  <a:ext uri="{FF2B5EF4-FFF2-40B4-BE49-F238E27FC236}">
                    <a16:creationId xmlns:a16="http://schemas.microsoft.com/office/drawing/2014/main" id="{2590578F-F58F-4930-857F-7CB151893F41}"/>
                  </a:ext>
                </a:extLst>
              </p:cNvPr>
              <p:cNvSpPr/>
              <p:nvPr/>
            </p:nvSpPr>
            <p:spPr>
              <a:xfrm rot="10800000">
                <a:off x="6834303" y="5931271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8" name="Oval 195">
                <a:extLst>
                  <a:ext uri="{FF2B5EF4-FFF2-40B4-BE49-F238E27FC236}">
                    <a16:creationId xmlns:a16="http://schemas.microsoft.com/office/drawing/2014/main" id="{09C793CD-5EEA-446C-A4A1-0E7B926B115A}"/>
                  </a:ext>
                </a:extLst>
              </p:cNvPr>
              <p:cNvSpPr/>
              <p:nvPr/>
            </p:nvSpPr>
            <p:spPr>
              <a:xfrm>
                <a:off x="6980340" y="5684789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9" name="Rectangle 198">
                <a:extLst>
                  <a:ext uri="{FF2B5EF4-FFF2-40B4-BE49-F238E27FC236}">
                    <a16:creationId xmlns:a16="http://schemas.microsoft.com/office/drawing/2014/main" id="{F9E4146C-DC45-45C7-88BA-582976810350}"/>
                  </a:ext>
                </a:extLst>
              </p:cNvPr>
              <p:cNvSpPr/>
              <p:nvPr/>
            </p:nvSpPr>
            <p:spPr>
              <a:xfrm rot="10800000">
                <a:off x="7029784" y="5832302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0" name="Oval 190">
                <a:extLst>
                  <a:ext uri="{FF2B5EF4-FFF2-40B4-BE49-F238E27FC236}">
                    <a16:creationId xmlns:a16="http://schemas.microsoft.com/office/drawing/2014/main" id="{9DF73E5A-270F-469D-964A-C80698640FCB}"/>
                  </a:ext>
                </a:extLst>
              </p:cNvPr>
              <p:cNvSpPr/>
              <p:nvPr/>
            </p:nvSpPr>
            <p:spPr>
              <a:xfrm>
                <a:off x="7175822" y="5677604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1" name="Rectangle 193">
                <a:extLst>
                  <a:ext uri="{FF2B5EF4-FFF2-40B4-BE49-F238E27FC236}">
                    <a16:creationId xmlns:a16="http://schemas.microsoft.com/office/drawing/2014/main" id="{4F779B27-02FA-499F-97AA-B38324495555}"/>
                  </a:ext>
                </a:extLst>
              </p:cNvPr>
              <p:cNvSpPr/>
              <p:nvPr/>
            </p:nvSpPr>
            <p:spPr>
              <a:xfrm rot="10800000">
                <a:off x="7215377" y="580931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2" name="Oval 185">
                <a:extLst>
                  <a:ext uri="{FF2B5EF4-FFF2-40B4-BE49-F238E27FC236}">
                    <a16:creationId xmlns:a16="http://schemas.microsoft.com/office/drawing/2014/main" id="{9FDAFE11-56A1-4A3D-A509-2B3D750129B6}"/>
                  </a:ext>
                </a:extLst>
              </p:cNvPr>
              <p:cNvSpPr/>
              <p:nvPr/>
            </p:nvSpPr>
            <p:spPr>
              <a:xfrm>
                <a:off x="7381192" y="5786456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63" name="Rectangle 188">
                <a:extLst>
                  <a:ext uri="{FF2B5EF4-FFF2-40B4-BE49-F238E27FC236}">
                    <a16:creationId xmlns:a16="http://schemas.microsoft.com/office/drawing/2014/main" id="{FFB08EF4-CE31-4B42-82E0-7863F0DC9C5A}"/>
                  </a:ext>
                </a:extLst>
              </p:cNvPr>
              <p:cNvSpPr/>
              <p:nvPr/>
            </p:nvSpPr>
            <p:spPr>
              <a:xfrm rot="10800000">
                <a:off x="7410858" y="5898389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7" name="그룹 269">
              <a:extLst>
                <a:ext uri="{FF2B5EF4-FFF2-40B4-BE49-F238E27FC236}">
                  <a16:creationId xmlns:a16="http://schemas.microsoft.com/office/drawing/2014/main" id="{8EE76455-A60E-403B-AD91-EA9CDE385670}"/>
                </a:ext>
              </a:extLst>
            </p:cNvPr>
            <p:cNvGrpSpPr/>
            <p:nvPr/>
          </p:nvGrpSpPr>
          <p:grpSpPr>
            <a:xfrm>
              <a:off x="11421188" y="6021046"/>
              <a:ext cx="724882" cy="453308"/>
              <a:chOff x="7835486" y="6129098"/>
              <a:chExt cx="724882" cy="453308"/>
            </a:xfrm>
            <a:solidFill>
              <a:schemeClr val="accent2"/>
            </a:solidFill>
          </p:grpSpPr>
          <p:sp>
            <p:nvSpPr>
              <p:cNvPr id="546" name="Oval 227">
                <a:extLst>
                  <a:ext uri="{FF2B5EF4-FFF2-40B4-BE49-F238E27FC236}">
                    <a16:creationId xmlns:a16="http://schemas.microsoft.com/office/drawing/2014/main" id="{416322CE-E372-4A90-AC4D-A66447C79723}"/>
                  </a:ext>
                </a:extLst>
              </p:cNvPr>
              <p:cNvSpPr/>
              <p:nvPr/>
            </p:nvSpPr>
            <p:spPr>
              <a:xfrm rot="10800000">
                <a:off x="8382375" y="6293466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7" name="Rectangle 230">
                <a:extLst>
                  <a:ext uri="{FF2B5EF4-FFF2-40B4-BE49-F238E27FC236}">
                    <a16:creationId xmlns:a16="http://schemas.microsoft.com/office/drawing/2014/main" id="{344BD521-5E4E-467A-AD0B-50679193E348}"/>
                  </a:ext>
                </a:extLst>
              </p:cNvPr>
              <p:cNvSpPr/>
              <p:nvPr/>
            </p:nvSpPr>
            <p:spPr>
              <a:xfrm>
                <a:off x="8441705" y="6129098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8" name="Oval 222">
                <a:extLst>
                  <a:ext uri="{FF2B5EF4-FFF2-40B4-BE49-F238E27FC236}">
                    <a16:creationId xmlns:a16="http://schemas.microsoft.com/office/drawing/2014/main" id="{2B2280D1-63BF-4280-86C7-6292DCDA3F17}"/>
                  </a:ext>
                </a:extLst>
              </p:cNvPr>
              <p:cNvSpPr/>
              <p:nvPr/>
            </p:nvSpPr>
            <p:spPr>
              <a:xfrm rot="10800000">
                <a:off x="8196782" y="6417005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9" name="Rectangle 225">
                <a:extLst>
                  <a:ext uri="{FF2B5EF4-FFF2-40B4-BE49-F238E27FC236}">
                    <a16:creationId xmlns:a16="http://schemas.microsoft.com/office/drawing/2014/main" id="{5BF90BB9-479F-4E07-9BA1-D1F6A65B105D}"/>
                  </a:ext>
                </a:extLst>
              </p:cNvPr>
              <p:cNvSpPr/>
              <p:nvPr/>
            </p:nvSpPr>
            <p:spPr>
              <a:xfrm>
                <a:off x="8246224" y="6129098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0" name="Oval 217">
                <a:extLst>
                  <a:ext uri="{FF2B5EF4-FFF2-40B4-BE49-F238E27FC236}">
                    <a16:creationId xmlns:a16="http://schemas.microsoft.com/office/drawing/2014/main" id="{CB5C4D98-D82E-48D5-A741-B56113D75671}"/>
                  </a:ext>
                </a:extLst>
              </p:cNvPr>
              <p:cNvSpPr/>
              <p:nvPr/>
            </p:nvSpPr>
            <p:spPr>
              <a:xfrm rot="10800000">
                <a:off x="8021078" y="6443967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1" name="Rectangle 220">
                <a:extLst>
                  <a:ext uri="{FF2B5EF4-FFF2-40B4-BE49-F238E27FC236}">
                    <a16:creationId xmlns:a16="http://schemas.microsoft.com/office/drawing/2014/main" id="{C1A113FC-C9E0-4B43-96A6-CD9602019FDE}"/>
                  </a:ext>
                </a:extLst>
              </p:cNvPr>
              <p:cNvSpPr/>
              <p:nvPr/>
            </p:nvSpPr>
            <p:spPr>
              <a:xfrm>
                <a:off x="8060631" y="613426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2" name="Oval 212">
                <a:extLst>
                  <a:ext uri="{FF2B5EF4-FFF2-40B4-BE49-F238E27FC236}">
                    <a16:creationId xmlns:a16="http://schemas.microsoft.com/office/drawing/2014/main" id="{A8527276-00CC-4FB0-A459-D957731567F9}"/>
                  </a:ext>
                </a:extLst>
              </p:cNvPr>
              <p:cNvSpPr/>
              <p:nvPr/>
            </p:nvSpPr>
            <p:spPr>
              <a:xfrm rot="10800000">
                <a:off x="7835486" y="6354892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53" name="Rectangle 215">
                <a:extLst>
                  <a:ext uri="{FF2B5EF4-FFF2-40B4-BE49-F238E27FC236}">
                    <a16:creationId xmlns:a16="http://schemas.microsoft.com/office/drawing/2014/main" id="{71293C37-6CEB-4C2E-9146-FBB25B44DB52}"/>
                  </a:ext>
                </a:extLst>
              </p:cNvPr>
              <p:cNvSpPr/>
              <p:nvPr/>
            </p:nvSpPr>
            <p:spPr>
              <a:xfrm>
                <a:off x="7865150" y="6130005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8" name="그룹 280">
              <a:extLst>
                <a:ext uri="{FF2B5EF4-FFF2-40B4-BE49-F238E27FC236}">
                  <a16:creationId xmlns:a16="http://schemas.microsoft.com/office/drawing/2014/main" id="{1615F501-9980-49BC-9C4E-E487B680EF06}"/>
                </a:ext>
              </a:extLst>
            </p:cNvPr>
            <p:cNvGrpSpPr/>
            <p:nvPr/>
          </p:nvGrpSpPr>
          <p:grpSpPr>
            <a:xfrm>
              <a:off x="10390339" y="6017692"/>
              <a:ext cx="724882" cy="456662"/>
              <a:chOff x="6804637" y="6125745"/>
              <a:chExt cx="724882" cy="456662"/>
            </a:xfrm>
            <a:solidFill>
              <a:schemeClr val="accent5"/>
            </a:solidFill>
          </p:grpSpPr>
          <p:sp>
            <p:nvSpPr>
              <p:cNvPr id="538" name="Rectangle 204">
                <a:extLst>
                  <a:ext uri="{FF2B5EF4-FFF2-40B4-BE49-F238E27FC236}">
                    <a16:creationId xmlns:a16="http://schemas.microsoft.com/office/drawing/2014/main" id="{128194F2-E5DE-4894-8DD9-DEAA687954D0}"/>
                  </a:ext>
                </a:extLst>
              </p:cNvPr>
              <p:cNvSpPr/>
              <p:nvPr/>
            </p:nvSpPr>
            <p:spPr>
              <a:xfrm>
                <a:off x="6834302" y="6125746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9" name="Oval 202">
                <a:extLst>
                  <a:ext uri="{FF2B5EF4-FFF2-40B4-BE49-F238E27FC236}">
                    <a16:creationId xmlns:a16="http://schemas.microsoft.com/office/drawing/2014/main" id="{1557E0E2-231E-4F1C-9686-CEB9E4DD938D}"/>
                  </a:ext>
                </a:extLst>
              </p:cNvPr>
              <p:cNvSpPr/>
              <p:nvPr/>
            </p:nvSpPr>
            <p:spPr>
              <a:xfrm>
                <a:off x="6804637" y="6352798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40" name="Oval 196">
                <a:extLst>
                  <a:ext uri="{FF2B5EF4-FFF2-40B4-BE49-F238E27FC236}">
                    <a16:creationId xmlns:a16="http://schemas.microsoft.com/office/drawing/2014/main" id="{4537F4A5-4BE1-4CCF-A4B1-E7C0734DFEA4}"/>
                  </a:ext>
                </a:extLst>
              </p:cNvPr>
              <p:cNvSpPr/>
              <p:nvPr/>
            </p:nvSpPr>
            <p:spPr>
              <a:xfrm>
                <a:off x="6990229" y="6436782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1" name="Rectangle 199">
                <a:extLst>
                  <a:ext uri="{FF2B5EF4-FFF2-40B4-BE49-F238E27FC236}">
                    <a16:creationId xmlns:a16="http://schemas.microsoft.com/office/drawing/2014/main" id="{7BB3F82E-6BAE-4A3B-85A3-1BE28DBD950D}"/>
                  </a:ext>
                </a:extLst>
              </p:cNvPr>
              <p:cNvSpPr/>
              <p:nvPr/>
            </p:nvSpPr>
            <p:spPr>
              <a:xfrm>
                <a:off x="7029783" y="6130912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2" name="Oval 191">
                <a:extLst>
                  <a:ext uri="{FF2B5EF4-FFF2-40B4-BE49-F238E27FC236}">
                    <a16:creationId xmlns:a16="http://schemas.microsoft.com/office/drawing/2014/main" id="{E110D7D7-B649-42C8-8961-FFA5F63527FF}"/>
                  </a:ext>
                </a:extLst>
              </p:cNvPr>
              <p:cNvSpPr/>
              <p:nvPr/>
            </p:nvSpPr>
            <p:spPr>
              <a:xfrm>
                <a:off x="7165933" y="6424191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3" name="Rectangle 194">
                <a:extLst>
                  <a:ext uri="{FF2B5EF4-FFF2-40B4-BE49-F238E27FC236}">
                    <a16:creationId xmlns:a16="http://schemas.microsoft.com/office/drawing/2014/main" id="{6156ED95-17FF-48EC-9C35-851F077D5BE2}"/>
                  </a:ext>
                </a:extLst>
              </p:cNvPr>
              <p:cNvSpPr/>
              <p:nvPr/>
            </p:nvSpPr>
            <p:spPr>
              <a:xfrm>
                <a:off x="7215376" y="6125746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4" name="Oval 186">
                <a:extLst>
                  <a:ext uri="{FF2B5EF4-FFF2-40B4-BE49-F238E27FC236}">
                    <a16:creationId xmlns:a16="http://schemas.microsoft.com/office/drawing/2014/main" id="{1031817A-33E8-495F-A4D3-BFF5B9768720}"/>
                  </a:ext>
                </a:extLst>
              </p:cNvPr>
              <p:cNvSpPr/>
              <p:nvPr/>
            </p:nvSpPr>
            <p:spPr>
              <a:xfrm>
                <a:off x="7351526" y="6295562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45" name="Rectangle 189">
                <a:extLst>
                  <a:ext uri="{FF2B5EF4-FFF2-40B4-BE49-F238E27FC236}">
                    <a16:creationId xmlns:a16="http://schemas.microsoft.com/office/drawing/2014/main" id="{749A7CCE-3F72-4FB3-B96B-390C140B003E}"/>
                  </a:ext>
                </a:extLst>
              </p:cNvPr>
              <p:cNvSpPr/>
              <p:nvPr/>
            </p:nvSpPr>
            <p:spPr>
              <a:xfrm>
                <a:off x="7410857" y="6125745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89" name="그룹 296">
              <a:extLst>
                <a:ext uri="{FF2B5EF4-FFF2-40B4-BE49-F238E27FC236}">
                  <a16:creationId xmlns:a16="http://schemas.microsoft.com/office/drawing/2014/main" id="{5C1085F0-755F-462A-B826-6388D821A539}"/>
                </a:ext>
              </a:extLst>
            </p:cNvPr>
            <p:cNvGrpSpPr/>
            <p:nvPr/>
          </p:nvGrpSpPr>
          <p:grpSpPr>
            <a:xfrm>
              <a:off x="11142596" y="5569550"/>
              <a:ext cx="973809" cy="561176"/>
              <a:chOff x="7556894" y="5677603"/>
              <a:chExt cx="973809" cy="561176"/>
            </a:xfrm>
            <a:solidFill>
              <a:schemeClr val="accent5"/>
            </a:solidFill>
          </p:grpSpPr>
          <p:sp>
            <p:nvSpPr>
              <p:cNvPr id="528" name="Oval 181">
                <a:extLst>
                  <a:ext uri="{FF2B5EF4-FFF2-40B4-BE49-F238E27FC236}">
                    <a16:creationId xmlns:a16="http://schemas.microsoft.com/office/drawing/2014/main" id="{73755244-3CA4-4BFC-AACB-94A1C8722BE8}"/>
                  </a:ext>
                </a:extLst>
              </p:cNvPr>
              <p:cNvSpPr/>
              <p:nvPr/>
            </p:nvSpPr>
            <p:spPr>
              <a:xfrm>
                <a:off x="7556894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9" name="Rectangle 231">
                <a:extLst>
                  <a:ext uri="{FF2B5EF4-FFF2-40B4-BE49-F238E27FC236}">
                    <a16:creationId xmlns:a16="http://schemas.microsoft.com/office/drawing/2014/main" id="{26075C1B-CCBF-4C3B-AD92-CE309D4EDB1F}"/>
                  </a:ext>
                </a:extLst>
              </p:cNvPr>
              <p:cNvSpPr/>
              <p:nvPr/>
            </p:nvSpPr>
            <p:spPr>
              <a:xfrm rot="10800000">
                <a:off x="8441706" y="5899322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0" name="Oval 229">
                <a:extLst>
                  <a:ext uri="{FF2B5EF4-FFF2-40B4-BE49-F238E27FC236}">
                    <a16:creationId xmlns:a16="http://schemas.microsoft.com/office/drawing/2014/main" id="{384DA4C6-717B-480C-9A41-32ED0A9A180B}"/>
                  </a:ext>
                </a:extLst>
              </p:cNvPr>
              <p:cNvSpPr/>
              <p:nvPr/>
            </p:nvSpPr>
            <p:spPr>
              <a:xfrm rot="10800000">
                <a:off x="8412041" y="5788550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1" name="Oval 208">
                <a:extLst>
                  <a:ext uri="{FF2B5EF4-FFF2-40B4-BE49-F238E27FC236}">
                    <a16:creationId xmlns:a16="http://schemas.microsoft.com/office/drawing/2014/main" id="{572C9503-1AD7-481D-9A31-B33E03F4582D}"/>
                  </a:ext>
                </a:extLst>
              </p:cNvPr>
              <p:cNvSpPr/>
              <p:nvPr/>
            </p:nvSpPr>
            <p:spPr>
              <a:xfrm rot="10800000">
                <a:off x="7560897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32" name="Oval 223">
                <a:extLst>
                  <a:ext uri="{FF2B5EF4-FFF2-40B4-BE49-F238E27FC236}">
                    <a16:creationId xmlns:a16="http://schemas.microsoft.com/office/drawing/2014/main" id="{F0E53256-A1DD-41C9-BD65-459DFD1E9741}"/>
                  </a:ext>
                </a:extLst>
              </p:cNvPr>
              <p:cNvSpPr/>
              <p:nvPr/>
            </p:nvSpPr>
            <p:spPr>
              <a:xfrm rot="10800000">
                <a:off x="8206671" y="5684789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3" name="Rectangle 226">
                <a:extLst>
                  <a:ext uri="{FF2B5EF4-FFF2-40B4-BE49-F238E27FC236}">
                    <a16:creationId xmlns:a16="http://schemas.microsoft.com/office/drawing/2014/main" id="{8C30C35E-90E3-40F3-906B-129454D55E6E}"/>
                  </a:ext>
                </a:extLst>
              </p:cNvPr>
              <p:cNvSpPr/>
              <p:nvPr/>
            </p:nvSpPr>
            <p:spPr>
              <a:xfrm rot="10800000">
                <a:off x="8246225" y="5794845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4" name="Oval 218">
                <a:extLst>
                  <a:ext uri="{FF2B5EF4-FFF2-40B4-BE49-F238E27FC236}">
                    <a16:creationId xmlns:a16="http://schemas.microsoft.com/office/drawing/2014/main" id="{4D3DC498-50B2-4316-9952-507EF93CDC8F}"/>
                  </a:ext>
                </a:extLst>
              </p:cNvPr>
              <p:cNvSpPr/>
              <p:nvPr/>
            </p:nvSpPr>
            <p:spPr>
              <a:xfrm rot="10800000">
                <a:off x="8011189" y="5677603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5" name="Rectangle 221">
                <a:extLst>
                  <a:ext uri="{FF2B5EF4-FFF2-40B4-BE49-F238E27FC236}">
                    <a16:creationId xmlns:a16="http://schemas.microsoft.com/office/drawing/2014/main" id="{F427A5EA-3A03-4CB1-9743-4D52C27DCEEB}"/>
                  </a:ext>
                </a:extLst>
              </p:cNvPr>
              <p:cNvSpPr/>
              <p:nvPr/>
            </p:nvSpPr>
            <p:spPr>
              <a:xfrm rot="10800000">
                <a:off x="8060632" y="5817832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6" name="Oval 213">
                <a:extLst>
                  <a:ext uri="{FF2B5EF4-FFF2-40B4-BE49-F238E27FC236}">
                    <a16:creationId xmlns:a16="http://schemas.microsoft.com/office/drawing/2014/main" id="{C604407B-0A13-4B0E-98CD-EB4CF3073CEB}"/>
                  </a:ext>
                </a:extLst>
              </p:cNvPr>
              <p:cNvSpPr/>
              <p:nvPr/>
            </p:nvSpPr>
            <p:spPr>
              <a:xfrm rot="10800000">
                <a:off x="7805820" y="5786455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37" name="Rectangle 216">
                <a:extLst>
                  <a:ext uri="{FF2B5EF4-FFF2-40B4-BE49-F238E27FC236}">
                    <a16:creationId xmlns:a16="http://schemas.microsoft.com/office/drawing/2014/main" id="{AC04E53A-5671-40EC-BDC9-A1ECCD9BC069}"/>
                  </a:ext>
                </a:extLst>
              </p:cNvPr>
              <p:cNvSpPr/>
              <p:nvPr/>
            </p:nvSpPr>
            <p:spPr>
              <a:xfrm rot="10800000">
                <a:off x="7865151" y="5953061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90" name="그룹 307">
              <a:extLst>
                <a:ext uri="{FF2B5EF4-FFF2-40B4-BE49-F238E27FC236}">
                  <a16:creationId xmlns:a16="http://schemas.microsoft.com/office/drawing/2014/main" id="{6575A4F9-F26B-464D-8C5A-1C8E38BF3DF7}"/>
                </a:ext>
              </a:extLst>
            </p:cNvPr>
            <p:cNvGrpSpPr/>
            <p:nvPr/>
          </p:nvGrpSpPr>
          <p:grpSpPr>
            <a:xfrm>
              <a:off x="46349" y="5560867"/>
              <a:ext cx="724883" cy="453308"/>
              <a:chOff x="2651571" y="5677604"/>
              <a:chExt cx="724883" cy="453308"/>
            </a:xfrm>
            <a:solidFill>
              <a:schemeClr val="accent2"/>
            </a:solidFill>
          </p:grpSpPr>
          <p:sp>
            <p:nvSpPr>
              <p:cNvPr id="520" name="Oval 92">
                <a:extLst>
                  <a:ext uri="{FF2B5EF4-FFF2-40B4-BE49-F238E27FC236}">
                    <a16:creationId xmlns:a16="http://schemas.microsoft.com/office/drawing/2014/main" id="{59F62986-3352-469E-9386-2D4A0CCF2F6B}"/>
                  </a:ext>
                </a:extLst>
              </p:cNvPr>
              <p:cNvSpPr/>
              <p:nvPr/>
            </p:nvSpPr>
            <p:spPr>
              <a:xfrm>
                <a:off x="2651571" y="5788551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1" name="Rectangle 95">
                <a:extLst>
                  <a:ext uri="{FF2B5EF4-FFF2-40B4-BE49-F238E27FC236}">
                    <a16:creationId xmlns:a16="http://schemas.microsoft.com/office/drawing/2014/main" id="{2872E32C-C7BD-4488-AD13-F9ED646FF180}"/>
                  </a:ext>
                </a:extLst>
              </p:cNvPr>
              <p:cNvSpPr/>
              <p:nvPr/>
            </p:nvSpPr>
            <p:spPr>
              <a:xfrm rot="10800000">
                <a:off x="2710903" y="5931271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2" name="Oval 87">
                <a:extLst>
                  <a:ext uri="{FF2B5EF4-FFF2-40B4-BE49-F238E27FC236}">
                    <a16:creationId xmlns:a16="http://schemas.microsoft.com/office/drawing/2014/main" id="{3BCDED0B-35CA-4197-A74F-76AB69BBA320}"/>
                  </a:ext>
                </a:extLst>
              </p:cNvPr>
              <p:cNvSpPr/>
              <p:nvPr/>
            </p:nvSpPr>
            <p:spPr>
              <a:xfrm>
                <a:off x="2856940" y="5684789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3" name="Rectangle 90">
                <a:extLst>
                  <a:ext uri="{FF2B5EF4-FFF2-40B4-BE49-F238E27FC236}">
                    <a16:creationId xmlns:a16="http://schemas.microsoft.com/office/drawing/2014/main" id="{6045CD01-C981-4FA2-AF78-0D80D990CA38}"/>
                  </a:ext>
                </a:extLst>
              </p:cNvPr>
              <p:cNvSpPr/>
              <p:nvPr/>
            </p:nvSpPr>
            <p:spPr>
              <a:xfrm rot="10800000">
                <a:off x="2906384" y="5832302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4" name="Oval 82">
                <a:extLst>
                  <a:ext uri="{FF2B5EF4-FFF2-40B4-BE49-F238E27FC236}">
                    <a16:creationId xmlns:a16="http://schemas.microsoft.com/office/drawing/2014/main" id="{F8A919F1-D07A-4D27-B629-2CE5CE8E5E5B}"/>
                  </a:ext>
                </a:extLst>
              </p:cNvPr>
              <p:cNvSpPr/>
              <p:nvPr/>
            </p:nvSpPr>
            <p:spPr>
              <a:xfrm>
                <a:off x="3052422" y="5677604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5" name="Rectangle 85">
                <a:extLst>
                  <a:ext uri="{FF2B5EF4-FFF2-40B4-BE49-F238E27FC236}">
                    <a16:creationId xmlns:a16="http://schemas.microsoft.com/office/drawing/2014/main" id="{C21CDB21-44F3-4691-B7F4-494926F33FB9}"/>
                  </a:ext>
                </a:extLst>
              </p:cNvPr>
              <p:cNvSpPr/>
              <p:nvPr/>
            </p:nvSpPr>
            <p:spPr>
              <a:xfrm rot="10800000">
                <a:off x="3091977" y="580931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6" name="Oval 77">
                <a:extLst>
                  <a:ext uri="{FF2B5EF4-FFF2-40B4-BE49-F238E27FC236}">
                    <a16:creationId xmlns:a16="http://schemas.microsoft.com/office/drawing/2014/main" id="{4A0310A2-D3FC-4E77-B839-7EAA70D684FA}"/>
                  </a:ext>
                </a:extLst>
              </p:cNvPr>
              <p:cNvSpPr/>
              <p:nvPr/>
            </p:nvSpPr>
            <p:spPr>
              <a:xfrm>
                <a:off x="3257792" y="5786456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27" name="Rectangle 80">
                <a:extLst>
                  <a:ext uri="{FF2B5EF4-FFF2-40B4-BE49-F238E27FC236}">
                    <a16:creationId xmlns:a16="http://schemas.microsoft.com/office/drawing/2014/main" id="{6E708120-B3EE-498D-A989-DD106B571386}"/>
                  </a:ext>
                </a:extLst>
              </p:cNvPr>
              <p:cNvSpPr/>
              <p:nvPr/>
            </p:nvSpPr>
            <p:spPr>
              <a:xfrm rot="10800000">
                <a:off x="3287458" y="5898389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91" name="그룹 317">
              <a:extLst>
                <a:ext uri="{FF2B5EF4-FFF2-40B4-BE49-F238E27FC236}">
                  <a16:creationId xmlns:a16="http://schemas.microsoft.com/office/drawing/2014/main" id="{18E9C5E0-C3A2-4D0C-AAF1-852F26D3F32C}"/>
                </a:ext>
              </a:extLst>
            </p:cNvPr>
            <p:cNvGrpSpPr/>
            <p:nvPr/>
          </p:nvGrpSpPr>
          <p:grpSpPr>
            <a:xfrm>
              <a:off x="1106863" y="6012361"/>
              <a:ext cx="724883" cy="453308"/>
              <a:chOff x="3712085" y="6129098"/>
              <a:chExt cx="724883" cy="453308"/>
            </a:xfrm>
            <a:solidFill>
              <a:schemeClr val="accent2"/>
            </a:solidFill>
          </p:grpSpPr>
          <p:sp>
            <p:nvSpPr>
              <p:cNvPr id="512" name="Oval 119">
                <a:extLst>
                  <a:ext uri="{FF2B5EF4-FFF2-40B4-BE49-F238E27FC236}">
                    <a16:creationId xmlns:a16="http://schemas.microsoft.com/office/drawing/2014/main" id="{E0B8B021-FEB1-411C-9DAD-CD773314EEB4}"/>
                  </a:ext>
                </a:extLst>
              </p:cNvPr>
              <p:cNvSpPr/>
              <p:nvPr/>
            </p:nvSpPr>
            <p:spPr>
              <a:xfrm rot="10800000">
                <a:off x="4258975" y="6293466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3" name="Rectangle 122">
                <a:extLst>
                  <a:ext uri="{FF2B5EF4-FFF2-40B4-BE49-F238E27FC236}">
                    <a16:creationId xmlns:a16="http://schemas.microsoft.com/office/drawing/2014/main" id="{DBDA60CC-F427-4665-9BDE-9F91371BFE7F}"/>
                  </a:ext>
                </a:extLst>
              </p:cNvPr>
              <p:cNvSpPr/>
              <p:nvPr/>
            </p:nvSpPr>
            <p:spPr>
              <a:xfrm>
                <a:off x="4318305" y="6129098"/>
                <a:ext cx="59331" cy="19964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4" name="Oval 114">
                <a:extLst>
                  <a:ext uri="{FF2B5EF4-FFF2-40B4-BE49-F238E27FC236}">
                    <a16:creationId xmlns:a16="http://schemas.microsoft.com/office/drawing/2014/main" id="{A61BBC47-EC4B-4978-AE89-8BEADB9DF143}"/>
                  </a:ext>
                </a:extLst>
              </p:cNvPr>
              <p:cNvSpPr/>
              <p:nvPr/>
            </p:nvSpPr>
            <p:spPr>
              <a:xfrm rot="10800000">
                <a:off x="4073382" y="6417005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5" name="Rectangle 117">
                <a:extLst>
                  <a:ext uri="{FF2B5EF4-FFF2-40B4-BE49-F238E27FC236}">
                    <a16:creationId xmlns:a16="http://schemas.microsoft.com/office/drawing/2014/main" id="{3DAB3965-DBCD-40E2-979A-6863F80111F0}"/>
                  </a:ext>
                </a:extLst>
              </p:cNvPr>
              <p:cNvSpPr/>
              <p:nvPr/>
            </p:nvSpPr>
            <p:spPr>
              <a:xfrm>
                <a:off x="4122824" y="6129098"/>
                <a:ext cx="59331" cy="29861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6" name="Oval 109">
                <a:extLst>
                  <a:ext uri="{FF2B5EF4-FFF2-40B4-BE49-F238E27FC236}">
                    <a16:creationId xmlns:a16="http://schemas.microsoft.com/office/drawing/2014/main" id="{B0D10ACE-1949-47D2-8009-4950E7B9D6A8}"/>
                  </a:ext>
                </a:extLst>
              </p:cNvPr>
              <p:cNvSpPr/>
              <p:nvPr/>
            </p:nvSpPr>
            <p:spPr>
              <a:xfrm rot="10800000">
                <a:off x="3897678" y="6443967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7" name="Rectangle 112">
                <a:extLst>
                  <a:ext uri="{FF2B5EF4-FFF2-40B4-BE49-F238E27FC236}">
                    <a16:creationId xmlns:a16="http://schemas.microsoft.com/office/drawing/2014/main" id="{4983E3CF-2BE9-40ED-B202-35B74947569E}"/>
                  </a:ext>
                </a:extLst>
              </p:cNvPr>
              <p:cNvSpPr/>
              <p:nvPr/>
            </p:nvSpPr>
            <p:spPr>
              <a:xfrm>
                <a:off x="3937231" y="6134264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8" name="Oval 104">
                <a:extLst>
                  <a:ext uri="{FF2B5EF4-FFF2-40B4-BE49-F238E27FC236}">
                    <a16:creationId xmlns:a16="http://schemas.microsoft.com/office/drawing/2014/main" id="{B06D9F13-452C-4DB4-9072-7DC30AA4C18D}"/>
                  </a:ext>
                </a:extLst>
              </p:cNvPr>
              <p:cNvSpPr/>
              <p:nvPr/>
            </p:nvSpPr>
            <p:spPr>
              <a:xfrm rot="10800000">
                <a:off x="3712085" y="6354892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9" name="Rectangle 107">
                <a:extLst>
                  <a:ext uri="{FF2B5EF4-FFF2-40B4-BE49-F238E27FC236}">
                    <a16:creationId xmlns:a16="http://schemas.microsoft.com/office/drawing/2014/main" id="{23F0BA97-0CF0-4594-A67C-B0E2FBBC59AC}"/>
                  </a:ext>
                </a:extLst>
              </p:cNvPr>
              <p:cNvSpPr/>
              <p:nvPr/>
            </p:nvSpPr>
            <p:spPr>
              <a:xfrm>
                <a:off x="3741750" y="6130005"/>
                <a:ext cx="59331" cy="23161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92" name="그룹 326">
              <a:extLst>
                <a:ext uri="{FF2B5EF4-FFF2-40B4-BE49-F238E27FC236}">
                  <a16:creationId xmlns:a16="http://schemas.microsoft.com/office/drawing/2014/main" id="{396E31A8-0C58-4685-896F-A439F6B12E36}"/>
                </a:ext>
              </a:extLst>
            </p:cNvPr>
            <p:cNvGrpSpPr/>
            <p:nvPr/>
          </p:nvGrpSpPr>
          <p:grpSpPr>
            <a:xfrm>
              <a:off x="76015" y="6009007"/>
              <a:ext cx="724882" cy="456662"/>
              <a:chOff x="2681237" y="6125745"/>
              <a:chExt cx="724882" cy="456662"/>
            </a:xfrm>
            <a:solidFill>
              <a:schemeClr val="accent5"/>
            </a:solidFill>
          </p:grpSpPr>
          <p:sp>
            <p:nvSpPr>
              <p:cNvPr id="504" name="Rectangle 96">
                <a:extLst>
                  <a:ext uri="{FF2B5EF4-FFF2-40B4-BE49-F238E27FC236}">
                    <a16:creationId xmlns:a16="http://schemas.microsoft.com/office/drawing/2014/main" id="{29CEE3A3-EA7A-4FC4-8ABC-F8ADC19AFBE3}"/>
                  </a:ext>
                </a:extLst>
              </p:cNvPr>
              <p:cNvSpPr/>
              <p:nvPr/>
            </p:nvSpPr>
            <p:spPr>
              <a:xfrm>
                <a:off x="2710902" y="6125746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5" name="Oval 94">
                <a:extLst>
                  <a:ext uri="{FF2B5EF4-FFF2-40B4-BE49-F238E27FC236}">
                    <a16:creationId xmlns:a16="http://schemas.microsoft.com/office/drawing/2014/main" id="{E32D9DD3-4F1A-4622-99AA-DAC20A552114}"/>
                  </a:ext>
                </a:extLst>
              </p:cNvPr>
              <p:cNvSpPr/>
              <p:nvPr/>
            </p:nvSpPr>
            <p:spPr>
              <a:xfrm>
                <a:off x="2681237" y="6352798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6" name="Oval 88">
                <a:extLst>
                  <a:ext uri="{FF2B5EF4-FFF2-40B4-BE49-F238E27FC236}">
                    <a16:creationId xmlns:a16="http://schemas.microsoft.com/office/drawing/2014/main" id="{6C0890BA-3B51-4197-B42F-1160EE4977EB}"/>
                  </a:ext>
                </a:extLst>
              </p:cNvPr>
              <p:cNvSpPr/>
              <p:nvPr/>
            </p:nvSpPr>
            <p:spPr>
              <a:xfrm>
                <a:off x="2866829" y="6436782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7" name="Rectangle 91">
                <a:extLst>
                  <a:ext uri="{FF2B5EF4-FFF2-40B4-BE49-F238E27FC236}">
                    <a16:creationId xmlns:a16="http://schemas.microsoft.com/office/drawing/2014/main" id="{1029AC7D-62D8-4B7A-BEFC-F2F31F162831}"/>
                  </a:ext>
                </a:extLst>
              </p:cNvPr>
              <p:cNvSpPr/>
              <p:nvPr/>
            </p:nvSpPr>
            <p:spPr>
              <a:xfrm>
                <a:off x="2906383" y="6130912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8" name="Oval 83">
                <a:extLst>
                  <a:ext uri="{FF2B5EF4-FFF2-40B4-BE49-F238E27FC236}">
                    <a16:creationId xmlns:a16="http://schemas.microsoft.com/office/drawing/2014/main" id="{074D38A0-4048-41F5-B838-48729B1F86A1}"/>
                  </a:ext>
                </a:extLst>
              </p:cNvPr>
              <p:cNvSpPr/>
              <p:nvPr/>
            </p:nvSpPr>
            <p:spPr>
              <a:xfrm>
                <a:off x="3042533" y="6424191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9" name="Rectangle 86">
                <a:extLst>
                  <a:ext uri="{FF2B5EF4-FFF2-40B4-BE49-F238E27FC236}">
                    <a16:creationId xmlns:a16="http://schemas.microsoft.com/office/drawing/2014/main" id="{0B5C293A-BDE4-4CE7-89E6-F345BEDDA13E}"/>
                  </a:ext>
                </a:extLst>
              </p:cNvPr>
              <p:cNvSpPr/>
              <p:nvPr/>
            </p:nvSpPr>
            <p:spPr>
              <a:xfrm>
                <a:off x="3091976" y="6125746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0" name="Oval 78">
                <a:extLst>
                  <a:ext uri="{FF2B5EF4-FFF2-40B4-BE49-F238E27FC236}">
                    <a16:creationId xmlns:a16="http://schemas.microsoft.com/office/drawing/2014/main" id="{905A174B-A8C0-46F5-A04F-8078E65C0BB4}"/>
                  </a:ext>
                </a:extLst>
              </p:cNvPr>
              <p:cNvSpPr/>
              <p:nvPr/>
            </p:nvSpPr>
            <p:spPr>
              <a:xfrm>
                <a:off x="3228126" y="6295562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11" name="Rectangle 81">
                <a:extLst>
                  <a:ext uri="{FF2B5EF4-FFF2-40B4-BE49-F238E27FC236}">
                    <a16:creationId xmlns:a16="http://schemas.microsoft.com/office/drawing/2014/main" id="{0222B637-4B27-4C39-9C96-AA831AC1A7BD}"/>
                  </a:ext>
                </a:extLst>
              </p:cNvPr>
              <p:cNvSpPr/>
              <p:nvPr/>
            </p:nvSpPr>
            <p:spPr>
              <a:xfrm>
                <a:off x="3287457" y="6125745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93" name="그룹 335">
              <a:extLst>
                <a:ext uri="{FF2B5EF4-FFF2-40B4-BE49-F238E27FC236}">
                  <a16:creationId xmlns:a16="http://schemas.microsoft.com/office/drawing/2014/main" id="{D27981B1-AF91-4A7A-A0F5-95AA0FB01BE8}"/>
                </a:ext>
              </a:extLst>
            </p:cNvPr>
            <p:cNvGrpSpPr/>
            <p:nvPr/>
          </p:nvGrpSpPr>
          <p:grpSpPr>
            <a:xfrm>
              <a:off x="828272" y="5560865"/>
              <a:ext cx="973809" cy="561176"/>
              <a:chOff x="3433494" y="5677603"/>
              <a:chExt cx="973809" cy="561176"/>
            </a:xfrm>
            <a:solidFill>
              <a:schemeClr val="accent5"/>
            </a:solidFill>
          </p:grpSpPr>
          <p:sp>
            <p:nvSpPr>
              <p:cNvPr id="494" name="Oval 73">
                <a:extLst>
                  <a:ext uri="{FF2B5EF4-FFF2-40B4-BE49-F238E27FC236}">
                    <a16:creationId xmlns:a16="http://schemas.microsoft.com/office/drawing/2014/main" id="{4155B3A1-289C-45B3-8FED-D58CC47AA228}"/>
                  </a:ext>
                </a:extLst>
              </p:cNvPr>
              <p:cNvSpPr/>
              <p:nvPr/>
            </p:nvSpPr>
            <p:spPr>
              <a:xfrm>
                <a:off x="3433494" y="6021232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495" name="Rectangle 123">
                <a:extLst>
                  <a:ext uri="{FF2B5EF4-FFF2-40B4-BE49-F238E27FC236}">
                    <a16:creationId xmlns:a16="http://schemas.microsoft.com/office/drawing/2014/main" id="{05C2D718-A141-4105-BD99-EA645CEFBD5A}"/>
                  </a:ext>
                </a:extLst>
              </p:cNvPr>
              <p:cNvSpPr/>
              <p:nvPr/>
            </p:nvSpPr>
            <p:spPr>
              <a:xfrm rot="10800000">
                <a:off x="4318306" y="5899322"/>
                <a:ext cx="59331" cy="2349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496" name="Oval 121">
                <a:extLst>
                  <a:ext uri="{FF2B5EF4-FFF2-40B4-BE49-F238E27FC236}">
                    <a16:creationId xmlns:a16="http://schemas.microsoft.com/office/drawing/2014/main" id="{6626BF0F-D2B6-434C-851D-DD66DD646139}"/>
                  </a:ext>
                </a:extLst>
              </p:cNvPr>
              <p:cNvSpPr/>
              <p:nvPr/>
            </p:nvSpPr>
            <p:spPr>
              <a:xfrm rot="10800000">
                <a:off x="4288641" y="5788550"/>
                <a:ext cx="118662" cy="118662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497" name="Oval 100">
                <a:extLst>
                  <a:ext uri="{FF2B5EF4-FFF2-40B4-BE49-F238E27FC236}">
                    <a16:creationId xmlns:a16="http://schemas.microsoft.com/office/drawing/2014/main" id="{74BF27AE-6D6F-4A35-89AC-4B47D8A3296C}"/>
                  </a:ext>
                </a:extLst>
              </p:cNvPr>
              <p:cNvSpPr/>
              <p:nvPr/>
            </p:nvSpPr>
            <p:spPr>
              <a:xfrm rot="10800000">
                <a:off x="3437497" y="6021231"/>
                <a:ext cx="217547" cy="2175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498" name="Oval 115">
                <a:extLst>
                  <a:ext uri="{FF2B5EF4-FFF2-40B4-BE49-F238E27FC236}">
                    <a16:creationId xmlns:a16="http://schemas.microsoft.com/office/drawing/2014/main" id="{7CE45093-F552-4947-A787-2C015EA04F07}"/>
                  </a:ext>
                </a:extLst>
              </p:cNvPr>
              <p:cNvSpPr/>
              <p:nvPr/>
            </p:nvSpPr>
            <p:spPr>
              <a:xfrm rot="10800000">
                <a:off x="4083271" y="5684789"/>
                <a:ext cx="138439" cy="13843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499" name="Rectangle 118">
                <a:extLst>
                  <a:ext uri="{FF2B5EF4-FFF2-40B4-BE49-F238E27FC236}">
                    <a16:creationId xmlns:a16="http://schemas.microsoft.com/office/drawing/2014/main" id="{D6F8184D-B782-4CD3-B4E4-8DB9A2FAFF8C}"/>
                  </a:ext>
                </a:extLst>
              </p:cNvPr>
              <p:cNvSpPr/>
              <p:nvPr/>
            </p:nvSpPr>
            <p:spPr>
              <a:xfrm rot="10800000">
                <a:off x="4122825" y="5794845"/>
                <a:ext cx="59331" cy="334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0" name="Oval 110">
                <a:extLst>
                  <a:ext uri="{FF2B5EF4-FFF2-40B4-BE49-F238E27FC236}">
                    <a16:creationId xmlns:a16="http://schemas.microsoft.com/office/drawing/2014/main" id="{D0FDC59B-748C-48A6-B56B-EA3A8308299B}"/>
                  </a:ext>
                </a:extLst>
              </p:cNvPr>
              <p:cNvSpPr/>
              <p:nvPr/>
            </p:nvSpPr>
            <p:spPr>
              <a:xfrm rot="10800000">
                <a:off x="3887789" y="5677603"/>
                <a:ext cx="158216" cy="1582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1" name="Rectangle 113">
                <a:extLst>
                  <a:ext uri="{FF2B5EF4-FFF2-40B4-BE49-F238E27FC236}">
                    <a16:creationId xmlns:a16="http://schemas.microsoft.com/office/drawing/2014/main" id="{036A77BE-BD45-44E8-8E7A-2AE72A117866}"/>
                  </a:ext>
                </a:extLst>
              </p:cNvPr>
              <p:cNvSpPr/>
              <p:nvPr/>
            </p:nvSpPr>
            <p:spPr>
              <a:xfrm rot="10800000">
                <a:off x="3937232" y="5817832"/>
                <a:ext cx="59331" cy="31643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2" name="Oval 105">
                <a:extLst>
                  <a:ext uri="{FF2B5EF4-FFF2-40B4-BE49-F238E27FC236}">
                    <a16:creationId xmlns:a16="http://schemas.microsoft.com/office/drawing/2014/main" id="{58A34E55-BF83-4118-93C4-4CB4D2B19FB8}"/>
                  </a:ext>
                </a:extLst>
              </p:cNvPr>
              <p:cNvSpPr/>
              <p:nvPr/>
            </p:nvSpPr>
            <p:spPr>
              <a:xfrm rot="10800000">
                <a:off x="3682420" y="5786455"/>
                <a:ext cx="177993" cy="1779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  <p:sp>
            <p:nvSpPr>
              <p:cNvPr id="503" name="Rectangle 108">
                <a:extLst>
                  <a:ext uri="{FF2B5EF4-FFF2-40B4-BE49-F238E27FC236}">
                    <a16:creationId xmlns:a16="http://schemas.microsoft.com/office/drawing/2014/main" id="{FB774282-BB97-4EC9-9214-E9C2AC8E37DB}"/>
                  </a:ext>
                </a:extLst>
              </p:cNvPr>
              <p:cNvSpPr/>
              <p:nvPr/>
            </p:nvSpPr>
            <p:spPr>
              <a:xfrm rot="10800000">
                <a:off x="3741751" y="5953061"/>
                <a:ext cx="59331" cy="18120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026">
                  <a:cs typeface="B Nazanin" panose="00000400000000000000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09442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o 36">
            <a:extLst>
              <a:ext uri="{FF2B5EF4-FFF2-40B4-BE49-F238E27FC236}">
                <a16:creationId xmlns:a16="http://schemas.microsoft.com/office/drawing/2014/main" id="{28E3B490-2625-463B-A2CD-793390635AE5}"/>
              </a:ext>
            </a:extLst>
          </p:cNvPr>
          <p:cNvGrpSpPr/>
          <p:nvPr/>
        </p:nvGrpSpPr>
        <p:grpSpPr>
          <a:xfrm>
            <a:off x="414323" y="301557"/>
            <a:ext cx="8273739" cy="1070433"/>
            <a:chOff x="1403648" y="2243287"/>
            <a:chExt cx="7368294" cy="953289"/>
          </a:xfrm>
          <a:solidFill>
            <a:srgbClr val="00B0F0"/>
          </a:solidFill>
        </p:grpSpPr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CB7AE291-5E89-4281-873F-0B155816916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03648" y="224499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12">
              <a:extLst>
                <a:ext uri="{FF2B5EF4-FFF2-40B4-BE49-F238E27FC236}">
                  <a16:creationId xmlns:a16="http://schemas.microsoft.com/office/drawing/2014/main" id="{D101297F-6E64-4767-B383-764B4AD47181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1979224" y="224328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91945" y="375421"/>
            <a:ext cx="8680450" cy="542925"/>
          </a:xfrm>
          <a:prstGeom prst="rect">
            <a:avLst/>
          </a:prstGeom>
        </p:spPr>
        <p:txBody>
          <a:bodyPr/>
          <a:lstStyle/>
          <a:p>
            <a:pPr marL="0" indent="0" algn="ctr" rtl="1">
              <a:buNone/>
            </a:pPr>
            <a:r>
              <a:rPr lang="fa-IR" sz="4800" b="1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en-US" sz="48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5A5402-A71F-4F17-96DC-7A9B1C6DD1EA}"/>
              </a:ext>
            </a:extLst>
          </p:cNvPr>
          <p:cNvSpPr/>
          <p:nvPr/>
        </p:nvSpPr>
        <p:spPr>
          <a:xfrm flipH="1">
            <a:off x="4105987" y="1782905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803F34-BCCB-4DBC-8D35-23A3E8CF7FC5}"/>
              </a:ext>
            </a:extLst>
          </p:cNvPr>
          <p:cNvSpPr/>
          <p:nvPr/>
        </p:nvSpPr>
        <p:spPr>
          <a:xfrm flipH="1">
            <a:off x="4105987" y="2543011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 dirty="0">
              <a:cs typeface="B Nazanin" panose="000004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B1EDA4-0E19-45CF-A155-A62DBCE5A1A5}"/>
              </a:ext>
            </a:extLst>
          </p:cNvPr>
          <p:cNvSpPr/>
          <p:nvPr/>
        </p:nvSpPr>
        <p:spPr>
          <a:xfrm flipH="1">
            <a:off x="4105987" y="3303116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DCCE70-02E9-4A99-9DEE-83C337B0AC84}"/>
              </a:ext>
            </a:extLst>
          </p:cNvPr>
          <p:cNvSpPr/>
          <p:nvPr/>
        </p:nvSpPr>
        <p:spPr>
          <a:xfrm flipH="1">
            <a:off x="4105987" y="4063222"/>
            <a:ext cx="640850" cy="615284"/>
          </a:xfrm>
          <a:prstGeom prst="rect">
            <a:avLst/>
          </a:prstGeom>
          <a:solidFill>
            <a:schemeClr val="bg1"/>
          </a:solidFill>
          <a:ln w="63500">
            <a:solidFill>
              <a:schemeClr val="tx1"/>
            </a:solidFill>
          </a:ln>
          <a:effectLst>
            <a:innerShdw blurRad="127000" dist="127000" dir="13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>
              <a:cs typeface="B Nazanin" panose="00000400000000000000" pitchFamily="2" charset="-78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1D59E512-1B5B-4F26-923A-9A9BC6BFBEB9}"/>
              </a:ext>
            </a:extLst>
          </p:cNvPr>
          <p:cNvSpPr/>
          <p:nvPr/>
        </p:nvSpPr>
        <p:spPr>
          <a:xfrm flipH="1">
            <a:off x="4761215" y="2579376"/>
            <a:ext cx="1419184" cy="712454"/>
          </a:xfrm>
          <a:custGeom>
            <a:avLst/>
            <a:gdLst>
              <a:gd name="connsiteX0" fmla="*/ 1621972 w 1621972"/>
              <a:gd name="connsiteY0" fmla="*/ 0 h 925286"/>
              <a:gd name="connsiteX1" fmla="*/ 0 w 1621972"/>
              <a:gd name="connsiteY1" fmla="*/ 925286 h 925286"/>
              <a:gd name="connsiteX2" fmla="*/ 1621972 w 1621972"/>
              <a:gd name="connsiteY2" fmla="*/ 849086 h 925286"/>
              <a:gd name="connsiteX3" fmla="*/ 1621972 w 1621972"/>
              <a:gd name="connsiteY3" fmla="*/ 0 h 925286"/>
              <a:gd name="connsiteX0" fmla="*/ 1632858 w 1632858"/>
              <a:gd name="connsiteY0" fmla="*/ 0 h 957943"/>
              <a:gd name="connsiteX1" fmla="*/ 0 w 1632858"/>
              <a:gd name="connsiteY1" fmla="*/ 957943 h 957943"/>
              <a:gd name="connsiteX2" fmla="*/ 1621972 w 1632858"/>
              <a:gd name="connsiteY2" fmla="*/ 881743 h 957943"/>
              <a:gd name="connsiteX3" fmla="*/ 1632858 w 1632858"/>
              <a:gd name="connsiteY3" fmla="*/ 0 h 957943"/>
              <a:gd name="connsiteX0" fmla="*/ 1632858 w 1654629"/>
              <a:gd name="connsiteY0" fmla="*/ 0 h 957943"/>
              <a:gd name="connsiteX1" fmla="*/ 0 w 1654629"/>
              <a:gd name="connsiteY1" fmla="*/ 957943 h 957943"/>
              <a:gd name="connsiteX2" fmla="*/ 1654629 w 1654629"/>
              <a:gd name="connsiteY2" fmla="*/ 903515 h 957943"/>
              <a:gd name="connsiteX3" fmla="*/ 1632858 w 1654629"/>
              <a:gd name="connsiteY3" fmla="*/ 0 h 957943"/>
              <a:gd name="connsiteX0" fmla="*/ 1643743 w 1654629"/>
              <a:gd name="connsiteY0" fmla="*/ 0 h 979714"/>
              <a:gd name="connsiteX1" fmla="*/ 0 w 1654629"/>
              <a:gd name="connsiteY1" fmla="*/ 979714 h 979714"/>
              <a:gd name="connsiteX2" fmla="*/ 1654629 w 1654629"/>
              <a:gd name="connsiteY2" fmla="*/ 925286 h 979714"/>
              <a:gd name="connsiteX3" fmla="*/ 1643743 w 1654629"/>
              <a:gd name="connsiteY3" fmla="*/ 0 h 979714"/>
              <a:gd name="connsiteX0" fmla="*/ 1630212 w 1654629"/>
              <a:gd name="connsiteY0" fmla="*/ 0 h 947057"/>
              <a:gd name="connsiteX1" fmla="*/ 0 w 1654629"/>
              <a:gd name="connsiteY1" fmla="*/ 947057 h 947057"/>
              <a:gd name="connsiteX2" fmla="*/ 1654629 w 1654629"/>
              <a:gd name="connsiteY2" fmla="*/ 892629 h 947057"/>
              <a:gd name="connsiteX3" fmla="*/ 1630212 w 1654629"/>
              <a:gd name="connsiteY3" fmla="*/ 0 h 947057"/>
              <a:gd name="connsiteX0" fmla="*/ 1657273 w 1657273"/>
              <a:gd name="connsiteY0" fmla="*/ 0 h 968828"/>
              <a:gd name="connsiteX1" fmla="*/ 0 w 1657273"/>
              <a:gd name="connsiteY1" fmla="*/ 968828 h 968828"/>
              <a:gd name="connsiteX2" fmla="*/ 1654629 w 1657273"/>
              <a:gd name="connsiteY2" fmla="*/ 914400 h 968828"/>
              <a:gd name="connsiteX3" fmla="*/ 1657273 w 1657273"/>
              <a:gd name="connsiteY3" fmla="*/ 0 h 968828"/>
              <a:gd name="connsiteX0" fmla="*/ 1684334 w 1684334"/>
              <a:gd name="connsiteY0" fmla="*/ 0 h 990599"/>
              <a:gd name="connsiteX1" fmla="*/ 0 w 1684334"/>
              <a:gd name="connsiteY1" fmla="*/ 990599 h 990599"/>
              <a:gd name="connsiteX2" fmla="*/ 1654629 w 1684334"/>
              <a:gd name="connsiteY2" fmla="*/ 936171 h 990599"/>
              <a:gd name="connsiteX3" fmla="*/ 1684334 w 1684334"/>
              <a:gd name="connsiteY3" fmla="*/ 0 h 990599"/>
              <a:gd name="connsiteX0" fmla="*/ 1589618 w 1654636"/>
              <a:gd name="connsiteY0" fmla="*/ 0 h 947056"/>
              <a:gd name="connsiteX1" fmla="*/ 0 w 1654636"/>
              <a:gd name="connsiteY1" fmla="*/ 947056 h 947056"/>
              <a:gd name="connsiteX2" fmla="*/ 1654629 w 1654636"/>
              <a:gd name="connsiteY2" fmla="*/ 892628 h 947056"/>
              <a:gd name="connsiteX3" fmla="*/ 1589618 w 1654636"/>
              <a:gd name="connsiteY3" fmla="*/ 0 h 947056"/>
              <a:gd name="connsiteX0" fmla="*/ 1603149 w 1654638"/>
              <a:gd name="connsiteY0" fmla="*/ 0 h 979713"/>
              <a:gd name="connsiteX1" fmla="*/ 0 w 1654638"/>
              <a:gd name="connsiteY1" fmla="*/ 979713 h 979713"/>
              <a:gd name="connsiteX2" fmla="*/ 1654629 w 1654638"/>
              <a:gd name="connsiteY2" fmla="*/ 925285 h 979713"/>
              <a:gd name="connsiteX3" fmla="*/ 1603149 w 1654638"/>
              <a:gd name="connsiteY3" fmla="*/ 0 h 979713"/>
              <a:gd name="connsiteX0" fmla="*/ 1603149 w 1627589"/>
              <a:gd name="connsiteY0" fmla="*/ 0 h 979713"/>
              <a:gd name="connsiteX1" fmla="*/ 0 w 1627589"/>
              <a:gd name="connsiteY1" fmla="*/ 979713 h 979713"/>
              <a:gd name="connsiteX2" fmla="*/ 1627568 w 1627589"/>
              <a:gd name="connsiteY2" fmla="*/ 914399 h 979713"/>
              <a:gd name="connsiteX3" fmla="*/ 1603149 w 1627589"/>
              <a:gd name="connsiteY3" fmla="*/ 0 h 979713"/>
              <a:gd name="connsiteX0" fmla="*/ 1603149 w 1611762"/>
              <a:gd name="connsiteY0" fmla="*/ 0 h 979713"/>
              <a:gd name="connsiteX1" fmla="*/ 0 w 1611762"/>
              <a:gd name="connsiteY1" fmla="*/ 979713 h 979713"/>
              <a:gd name="connsiteX2" fmla="*/ 1611709 w 1611762"/>
              <a:gd name="connsiteY2" fmla="*/ 910146 h 979713"/>
              <a:gd name="connsiteX3" fmla="*/ 1603149 w 1611762"/>
              <a:gd name="connsiteY3" fmla="*/ 0 h 979713"/>
              <a:gd name="connsiteX0" fmla="*/ 1581944 w 1611727"/>
              <a:gd name="connsiteY0" fmla="*/ 0 h 979713"/>
              <a:gd name="connsiteX1" fmla="*/ 0 w 1611727"/>
              <a:gd name="connsiteY1" fmla="*/ 979713 h 979713"/>
              <a:gd name="connsiteX2" fmla="*/ 1611709 w 1611727"/>
              <a:gd name="connsiteY2" fmla="*/ 910146 h 979713"/>
              <a:gd name="connsiteX3" fmla="*/ 1581944 w 1611727"/>
              <a:gd name="connsiteY3" fmla="*/ 0 h 979713"/>
              <a:gd name="connsiteX0" fmla="*/ 1581944 w 1586350"/>
              <a:gd name="connsiteY0" fmla="*/ 0 h 979713"/>
              <a:gd name="connsiteX1" fmla="*/ 0 w 1586350"/>
              <a:gd name="connsiteY1" fmla="*/ 979713 h 979713"/>
              <a:gd name="connsiteX2" fmla="*/ 1586263 w 1586350"/>
              <a:gd name="connsiteY2" fmla="*/ 920382 h 979713"/>
              <a:gd name="connsiteX3" fmla="*/ 1581944 w 1586350"/>
              <a:gd name="connsiteY3" fmla="*/ 0 h 979713"/>
              <a:gd name="connsiteX0" fmla="*/ 1581944 w 1586350"/>
              <a:gd name="connsiteY0" fmla="*/ 0 h 979713"/>
              <a:gd name="connsiteX1" fmla="*/ 0 w 1586350"/>
              <a:gd name="connsiteY1" fmla="*/ 979713 h 979713"/>
              <a:gd name="connsiteX2" fmla="*/ 1586263 w 1586350"/>
              <a:gd name="connsiteY2" fmla="*/ 920382 h 979713"/>
              <a:gd name="connsiteX3" fmla="*/ 1581944 w 1586350"/>
              <a:gd name="connsiteY3" fmla="*/ 0 h 979713"/>
              <a:gd name="connsiteX0" fmla="*/ 1581944 w 1582267"/>
              <a:gd name="connsiteY0" fmla="*/ 0 h 979713"/>
              <a:gd name="connsiteX1" fmla="*/ 0 w 1582267"/>
              <a:gd name="connsiteY1" fmla="*/ 979713 h 979713"/>
              <a:gd name="connsiteX2" fmla="*/ 1582022 w 1582267"/>
              <a:gd name="connsiteY2" fmla="*/ 920382 h 979713"/>
              <a:gd name="connsiteX3" fmla="*/ 1581944 w 1582267"/>
              <a:gd name="connsiteY3" fmla="*/ 0 h 979713"/>
              <a:gd name="connsiteX0" fmla="*/ 1581944 w 1582267"/>
              <a:gd name="connsiteY0" fmla="*/ 0 h 972229"/>
              <a:gd name="connsiteX1" fmla="*/ 0 w 1582267"/>
              <a:gd name="connsiteY1" fmla="*/ 972229 h 972229"/>
              <a:gd name="connsiteX2" fmla="*/ 1582022 w 1582267"/>
              <a:gd name="connsiteY2" fmla="*/ 912898 h 972229"/>
              <a:gd name="connsiteX3" fmla="*/ 1581944 w 1582267"/>
              <a:gd name="connsiteY3" fmla="*/ 0 h 972229"/>
              <a:gd name="connsiteX0" fmla="*/ 1577945 w 1582112"/>
              <a:gd name="connsiteY0" fmla="*/ 0 h 974723"/>
              <a:gd name="connsiteX1" fmla="*/ 0 w 1582112"/>
              <a:gd name="connsiteY1" fmla="*/ 974723 h 974723"/>
              <a:gd name="connsiteX2" fmla="*/ 1582022 w 1582112"/>
              <a:gd name="connsiteY2" fmla="*/ 915392 h 974723"/>
              <a:gd name="connsiteX3" fmla="*/ 1577945 w 1582112"/>
              <a:gd name="connsiteY3" fmla="*/ 0 h 974723"/>
              <a:gd name="connsiteX0" fmla="*/ 1575945 w 1582091"/>
              <a:gd name="connsiteY0" fmla="*/ 0 h 969734"/>
              <a:gd name="connsiteX1" fmla="*/ 0 w 1582091"/>
              <a:gd name="connsiteY1" fmla="*/ 969734 h 969734"/>
              <a:gd name="connsiteX2" fmla="*/ 1582022 w 1582091"/>
              <a:gd name="connsiteY2" fmla="*/ 910403 h 969734"/>
              <a:gd name="connsiteX3" fmla="*/ 1575945 w 1582091"/>
              <a:gd name="connsiteY3" fmla="*/ 0 h 969734"/>
              <a:gd name="connsiteX0" fmla="*/ 1575945 w 1582091"/>
              <a:gd name="connsiteY0" fmla="*/ 0 h 972229"/>
              <a:gd name="connsiteX1" fmla="*/ 0 w 1582091"/>
              <a:gd name="connsiteY1" fmla="*/ 972229 h 972229"/>
              <a:gd name="connsiteX2" fmla="*/ 1582022 w 1582091"/>
              <a:gd name="connsiteY2" fmla="*/ 912898 h 972229"/>
              <a:gd name="connsiteX3" fmla="*/ 1575945 w 1582091"/>
              <a:gd name="connsiteY3" fmla="*/ 0 h 972229"/>
              <a:gd name="connsiteX0" fmla="*/ 1575945 w 1582091"/>
              <a:gd name="connsiteY0" fmla="*/ 0 h 974724"/>
              <a:gd name="connsiteX1" fmla="*/ 0 w 1582091"/>
              <a:gd name="connsiteY1" fmla="*/ 974724 h 974724"/>
              <a:gd name="connsiteX2" fmla="*/ 1582022 w 1582091"/>
              <a:gd name="connsiteY2" fmla="*/ 915393 h 974724"/>
              <a:gd name="connsiteX3" fmla="*/ 1575945 w 1582091"/>
              <a:gd name="connsiteY3" fmla="*/ 0 h 974724"/>
              <a:gd name="connsiteX0" fmla="*/ 1575945 w 1578155"/>
              <a:gd name="connsiteY0" fmla="*/ 0 h 974724"/>
              <a:gd name="connsiteX1" fmla="*/ 0 w 1578155"/>
              <a:gd name="connsiteY1" fmla="*/ 974724 h 974724"/>
              <a:gd name="connsiteX2" fmla="*/ 1578023 w 1578155"/>
              <a:gd name="connsiteY2" fmla="*/ 920382 h 974724"/>
              <a:gd name="connsiteX3" fmla="*/ 1575945 w 1578155"/>
              <a:gd name="connsiteY3" fmla="*/ 0 h 974724"/>
              <a:gd name="connsiteX0" fmla="*/ 1575945 w 1578155"/>
              <a:gd name="connsiteY0" fmla="*/ 0 h 974724"/>
              <a:gd name="connsiteX1" fmla="*/ 0 w 1578155"/>
              <a:gd name="connsiteY1" fmla="*/ 974724 h 974724"/>
              <a:gd name="connsiteX2" fmla="*/ 1578023 w 1578155"/>
              <a:gd name="connsiteY2" fmla="*/ 922875 h 974724"/>
              <a:gd name="connsiteX3" fmla="*/ 1575945 w 1578155"/>
              <a:gd name="connsiteY3" fmla="*/ 0 h 974724"/>
              <a:gd name="connsiteX0" fmla="*/ 1585943 w 1588153"/>
              <a:gd name="connsiteY0" fmla="*/ 0 h 972229"/>
              <a:gd name="connsiteX1" fmla="*/ 0 w 1588153"/>
              <a:gd name="connsiteY1" fmla="*/ 972229 h 972229"/>
              <a:gd name="connsiteX2" fmla="*/ 1588021 w 1588153"/>
              <a:gd name="connsiteY2" fmla="*/ 922875 h 972229"/>
              <a:gd name="connsiteX3" fmla="*/ 1585943 w 1588153"/>
              <a:gd name="connsiteY3" fmla="*/ 0 h 972229"/>
              <a:gd name="connsiteX0" fmla="*/ 1593941 w 1596151"/>
              <a:gd name="connsiteY0" fmla="*/ 0 h 999669"/>
              <a:gd name="connsiteX1" fmla="*/ 0 w 1596151"/>
              <a:gd name="connsiteY1" fmla="*/ 999669 h 999669"/>
              <a:gd name="connsiteX2" fmla="*/ 1596019 w 1596151"/>
              <a:gd name="connsiteY2" fmla="*/ 922875 h 999669"/>
              <a:gd name="connsiteX3" fmla="*/ 1593941 w 1596151"/>
              <a:gd name="connsiteY3" fmla="*/ 0 h 99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151" h="999669">
                <a:moveTo>
                  <a:pt x="1593941" y="0"/>
                </a:moveTo>
                <a:lnTo>
                  <a:pt x="0" y="999669"/>
                </a:lnTo>
                <a:lnTo>
                  <a:pt x="1596019" y="922875"/>
                </a:lnTo>
                <a:cubicBezTo>
                  <a:pt x="1596900" y="618075"/>
                  <a:pt x="1593060" y="304800"/>
                  <a:pt x="1593941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C747A239-1D55-47F6-A052-0F0BAA662369}"/>
              </a:ext>
            </a:extLst>
          </p:cNvPr>
          <p:cNvSpPr/>
          <p:nvPr/>
        </p:nvSpPr>
        <p:spPr>
          <a:xfrm flipH="1">
            <a:off x="4757559" y="1761569"/>
            <a:ext cx="1424440" cy="1472795"/>
          </a:xfrm>
          <a:custGeom>
            <a:avLst/>
            <a:gdLst>
              <a:gd name="connsiteX0" fmla="*/ 1621972 w 1621972"/>
              <a:gd name="connsiteY0" fmla="*/ 0 h 2035628"/>
              <a:gd name="connsiteX1" fmla="*/ 0 w 1621972"/>
              <a:gd name="connsiteY1" fmla="*/ 2035628 h 2035628"/>
              <a:gd name="connsiteX2" fmla="*/ 1621972 w 1621972"/>
              <a:gd name="connsiteY2" fmla="*/ 892628 h 2035628"/>
              <a:gd name="connsiteX3" fmla="*/ 1621972 w 1621972"/>
              <a:gd name="connsiteY3" fmla="*/ 0 h 2035628"/>
              <a:gd name="connsiteX0" fmla="*/ 1621972 w 1654629"/>
              <a:gd name="connsiteY0" fmla="*/ 0 h 2035628"/>
              <a:gd name="connsiteX1" fmla="*/ 0 w 1654629"/>
              <a:gd name="connsiteY1" fmla="*/ 2035628 h 2035628"/>
              <a:gd name="connsiteX2" fmla="*/ 1654629 w 1654629"/>
              <a:gd name="connsiteY2" fmla="*/ 881742 h 2035628"/>
              <a:gd name="connsiteX3" fmla="*/ 1621972 w 1654629"/>
              <a:gd name="connsiteY3" fmla="*/ 0 h 2035628"/>
              <a:gd name="connsiteX0" fmla="*/ 1635503 w 1654629"/>
              <a:gd name="connsiteY0" fmla="*/ 0 h 2013857"/>
              <a:gd name="connsiteX1" fmla="*/ 0 w 1654629"/>
              <a:gd name="connsiteY1" fmla="*/ 2013857 h 2013857"/>
              <a:gd name="connsiteX2" fmla="*/ 1654629 w 1654629"/>
              <a:gd name="connsiteY2" fmla="*/ 859971 h 2013857"/>
              <a:gd name="connsiteX3" fmla="*/ 1635503 w 1654629"/>
              <a:gd name="connsiteY3" fmla="*/ 0 h 2013857"/>
              <a:gd name="connsiteX0" fmla="*/ 1594911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594911 w 1654629"/>
              <a:gd name="connsiteY3" fmla="*/ 0 h 2002971"/>
              <a:gd name="connsiteX0" fmla="*/ 1600197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600197 w 1654629"/>
              <a:gd name="connsiteY3" fmla="*/ 0 h 2002971"/>
              <a:gd name="connsiteX0" fmla="*/ 1605484 w 1654629"/>
              <a:gd name="connsiteY0" fmla="*/ 0 h 2007224"/>
              <a:gd name="connsiteX1" fmla="*/ 0 w 1654629"/>
              <a:gd name="connsiteY1" fmla="*/ 2007224 h 2007224"/>
              <a:gd name="connsiteX2" fmla="*/ 1654629 w 1654629"/>
              <a:gd name="connsiteY2" fmla="*/ 853338 h 2007224"/>
              <a:gd name="connsiteX3" fmla="*/ 1605484 w 1654629"/>
              <a:gd name="connsiteY3" fmla="*/ 0 h 2007224"/>
              <a:gd name="connsiteX0" fmla="*/ 1605484 w 1612337"/>
              <a:gd name="connsiteY0" fmla="*/ 0 h 2007224"/>
              <a:gd name="connsiteX1" fmla="*/ 0 w 1612337"/>
              <a:gd name="connsiteY1" fmla="*/ 2007224 h 2007224"/>
              <a:gd name="connsiteX2" fmla="*/ 1612337 w 1612337"/>
              <a:gd name="connsiteY2" fmla="*/ 870350 h 2007224"/>
              <a:gd name="connsiteX3" fmla="*/ 1605484 w 1612337"/>
              <a:gd name="connsiteY3" fmla="*/ 0 h 2007224"/>
              <a:gd name="connsiteX0" fmla="*/ 1605484 w 1612337"/>
              <a:gd name="connsiteY0" fmla="*/ 0 h 2041344"/>
              <a:gd name="connsiteX1" fmla="*/ 0 w 1612337"/>
              <a:gd name="connsiteY1" fmla="*/ 2041344 h 2041344"/>
              <a:gd name="connsiteX2" fmla="*/ 1612337 w 1612337"/>
              <a:gd name="connsiteY2" fmla="*/ 904470 h 2041344"/>
              <a:gd name="connsiteX3" fmla="*/ 1605484 w 1612337"/>
              <a:gd name="connsiteY3" fmla="*/ 0 h 2041344"/>
              <a:gd name="connsiteX0" fmla="*/ 1605484 w 1612337"/>
              <a:gd name="connsiteY0" fmla="*/ 0 h 2041344"/>
              <a:gd name="connsiteX1" fmla="*/ 0 w 1612337"/>
              <a:gd name="connsiteY1" fmla="*/ 2041344 h 2041344"/>
              <a:gd name="connsiteX2" fmla="*/ 1612337 w 1612337"/>
              <a:gd name="connsiteY2" fmla="*/ 911293 h 2041344"/>
              <a:gd name="connsiteX3" fmla="*/ 1605484 w 1612337"/>
              <a:gd name="connsiteY3" fmla="*/ 0 h 2041344"/>
              <a:gd name="connsiteX0" fmla="*/ 1613967 w 1614481"/>
              <a:gd name="connsiteY0" fmla="*/ 0 h 2051579"/>
              <a:gd name="connsiteX1" fmla="*/ 0 w 1614481"/>
              <a:gd name="connsiteY1" fmla="*/ 2051579 h 2051579"/>
              <a:gd name="connsiteX2" fmla="*/ 1612337 w 1614481"/>
              <a:gd name="connsiteY2" fmla="*/ 921528 h 2051579"/>
              <a:gd name="connsiteX3" fmla="*/ 1613967 w 1614481"/>
              <a:gd name="connsiteY3" fmla="*/ 0 h 2051579"/>
              <a:gd name="connsiteX0" fmla="*/ 1597003 w 1612337"/>
              <a:gd name="connsiteY0" fmla="*/ 0 h 2048168"/>
              <a:gd name="connsiteX1" fmla="*/ 0 w 1612337"/>
              <a:gd name="connsiteY1" fmla="*/ 2048168 h 2048168"/>
              <a:gd name="connsiteX2" fmla="*/ 1612337 w 1612337"/>
              <a:gd name="connsiteY2" fmla="*/ 918117 h 2048168"/>
              <a:gd name="connsiteX3" fmla="*/ 1597003 w 1612337"/>
              <a:gd name="connsiteY3" fmla="*/ 0 h 2048168"/>
              <a:gd name="connsiteX0" fmla="*/ 1600839 w 1612337"/>
              <a:gd name="connsiteY0" fmla="*/ 0 h 2043403"/>
              <a:gd name="connsiteX1" fmla="*/ 0 w 1612337"/>
              <a:gd name="connsiteY1" fmla="*/ 2043403 h 2043403"/>
              <a:gd name="connsiteX2" fmla="*/ 1612337 w 1612337"/>
              <a:gd name="connsiteY2" fmla="*/ 913352 h 2043403"/>
              <a:gd name="connsiteX3" fmla="*/ 1600839 w 1612337"/>
              <a:gd name="connsiteY3" fmla="*/ 0 h 2043403"/>
              <a:gd name="connsiteX0" fmla="*/ 1600839 w 1612337"/>
              <a:gd name="connsiteY0" fmla="*/ 0 h 2043403"/>
              <a:gd name="connsiteX1" fmla="*/ 0 w 1612337"/>
              <a:gd name="connsiteY1" fmla="*/ 2043403 h 2043403"/>
              <a:gd name="connsiteX2" fmla="*/ 1612337 w 1612337"/>
              <a:gd name="connsiteY2" fmla="*/ 915735 h 2043403"/>
              <a:gd name="connsiteX3" fmla="*/ 1600839 w 1612337"/>
              <a:gd name="connsiteY3" fmla="*/ 0 h 2043403"/>
              <a:gd name="connsiteX0" fmla="*/ 1598829 w 1610327"/>
              <a:gd name="connsiteY0" fmla="*/ 0 h 2068370"/>
              <a:gd name="connsiteX1" fmla="*/ 0 w 1610327"/>
              <a:gd name="connsiteY1" fmla="*/ 2068370 h 2068370"/>
              <a:gd name="connsiteX2" fmla="*/ 1610327 w 1610327"/>
              <a:gd name="connsiteY2" fmla="*/ 915735 h 2068370"/>
              <a:gd name="connsiteX3" fmla="*/ 1598829 w 1610327"/>
              <a:gd name="connsiteY3" fmla="*/ 0 h 2068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0327" h="2068370">
                <a:moveTo>
                  <a:pt x="1598829" y="0"/>
                </a:moveTo>
                <a:lnTo>
                  <a:pt x="0" y="2068370"/>
                </a:lnTo>
                <a:lnTo>
                  <a:pt x="1610327" y="915735"/>
                </a:lnTo>
                <a:cubicBezTo>
                  <a:pt x="1608043" y="625618"/>
                  <a:pt x="1601113" y="290117"/>
                  <a:pt x="1598829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Freeform 59">
            <a:extLst>
              <a:ext uri="{FF2B5EF4-FFF2-40B4-BE49-F238E27FC236}">
                <a16:creationId xmlns:a16="http://schemas.microsoft.com/office/drawing/2014/main" id="{E2C0E29A-6185-4C01-9E9F-15B51C0BBDB2}"/>
              </a:ext>
            </a:extLst>
          </p:cNvPr>
          <p:cNvSpPr/>
          <p:nvPr/>
        </p:nvSpPr>
        <p:spPr>
          <a:xfrm flipH="1" flipV="1">
            <a:off x="4762522" y="3231850"/>
            <a:ext cx="1412840" cy="710684"/>
          </a:xfrm>
          <a:custGeom>
            <a:avLst/>
            <a:gdLst>
              <a:gd name="connsiteX0" fmla="*/ 1621972 w 1621972"/>
              <a:gd name="connsiteY0" fmla="*/ 0 h 925286"/>
              <a:gd name="connsiteX1" fmla="*/ 0 w 1621972"/>
              <a:gd name="connsiteY1" fmla="*/ 925286 h 925286"/>
              <a:gd name="connsiteX2" fmla="*/ 1621972 w 1621972"/>
              <a:gd name="connsiteY2" fmla="*/ 849086 h 925286"/>
              <a:gd name="connsiteX3" fmla="*/ 1621972 w 1621972"/>
              <a:gd name="connsiteY3" fmla="*/ 0 h 925286"/>
              <a:gd name="connsiteX0" fmla="*/ 1632858 w 1632858"/>
              <a:gd name="connsiteY0" fmla="*/ 0 h 957943"/>
              <a:gd name="connsiteX1" fmla="*/ 0 w 1632858"/>
              <a:gd name="connsiteY1" fmla="*/ 957943 h 957943"/>
              <a:gd name="connsiteX2" fmla="*/ 1621972 w 1632858"/>
              <a:gd name="connsiteY2" fmla="*/ 881743 h 957943"/>
              <a:gd name="connsiteX3" fmla="*/ 1632858 w 1632858"/>
              <a:gd name="connsiteY3" fmla="*/ 0 h 957943"/>
              <a:gd name="connsiteX0" fmla="*/ 1632858 w 1654629"/>
              <a:gd name="connsiteY0" fmla="*/ 0 h 957943"/>
              <a:gd name="connsiteX1" fmla="*/ 0 w 1654629"/>
              <a:gd name="connsiteY1" fmla="*/ 957943 h 957943"/>
              <a:gd name="connsiteX2" fmla="*/ 1654629 w 1654629"/>
              <a:gd name="connsiteY2" fmla="*/ 903515 h 957943"/>
              <a:gd name="connsiteX3" fmla="*/ 1632858 w 1654629"/>
              <a:gd name="connsiteY3" fmla="*/ 0 h 957943"/>
              <a:gd name="connsiteX0" fmla="*/ 1643743 w 1654629"/>
              <a:gd name="connsiteY0" fmla="*/ 0 h 979714"/>
              <a:gd name="connsiteX1" fmla="*/ 0 w 1654629"/>
              <a:gd name="connsiteY1" fmla="*/ 979714 h 979714"/>
              <a:gd name="connsiteX2" fmla="*/ 1654629 w 1654629"/>
              <a:gd name="connsiteY2" fmla="*/ 925286 h 979714"/>
              <a:gd name="connsiteX3" fmla="*/ 1643743 w 1654629"/>
              <a:gd name="connsiteY3" fmla="*/ 0 h 979714"/>
              <a:gd name="connsiteX0" fmla="*/ 1630212 w 1654629"/>
              <a:gd name="connsiteY0" fmla="*/ 0 h 947057"/>
              <a:gd name="connsiteX1" fmla="*/ 0 w 1654629"/>
              <a:gd name="connsiteY1" fmla="*/ 947057 h 947057"/>
              <a:gd name="connsiteX2" fmla="*/ 1654629 w 1654629"/>
              <a:gd name="connsiteY2" fmla="*/ 892629 h 947057"/>
              <a:gd name="connsiteX3" fmla="*/ 1630212 w 1654629"/>
              <a:gd name="connsiteY3" fmla="*/ 0 h 947057"/>
              <a:gd name="connsiteX0" fmla="*/ 1657273 w 1657273"/>
              <a:gd name="connsiteY0" fmla="*/ 0 h 968828"/>
              <a:gd name="connsiteX1" fmla="*/ 0 w 1657273"/>
              <a:gd name="connsiteY1" fmla="*/ 968828 h 968828"/>
              <a:gd name="connsiteX2" fmla="*/ 1654629 w 1657273"/>
              <a:gd name="connsiteY2" fmla="*/ 914400 h 968828"/>
              <a:gd name="connsiteX3" fmla="*/ 1657273 w 1657273"/>
              <a:gd name="connsiteY3" fmla="*/ 0 h 968828"/>
              <a:gd name="connsiteX0" fmla="*/ 1684334 w 1684334"/>
              <a:gd name="connsiteY0" fmla="*/ 0 h 990599"/>
              <a:gd name="connsiteX1" fmla="*/ 0 w 1684334"/>
              <a:gd name="connsiteY1" fmla="*/ 990599 h 990599"/>
              <a:gd name="connsiteX2" fmla="*/ 1654629 w 1684334"/>
              <a:gd name="connsiteY2" fmla="*/ 936171 h 990599"/>
              <a:gd name="connsiteX3" fmla="*/ 1684334 w 1684334"/>
              <a:gd name="connsiteY3" fmla="*/ 0 h 990599"/>
              <a:gd name="connsiteX0" fmla="*/ 1589618 w 1654636"/>
              <a:gd name="connsiteY0" fmla="*/ 0 h 947056"/>
              <a:gd name="connsiteX1" fmla="*/ 0 w 1654636"/>
              <a:gd name="connsiteY1" fmla="*/ 947056 h 947056"/>
              <a:gd name="connsiteX2" fmla="*/ 1654629 w 1654636"/>
              <a:gd name="connsiteY2" fmla="*/ 892628 h 947056"/>
              <a:gd name="connsiteX3" fmla="*/ 1589618 w 1654636"/>
              <a:gd name="connsiteY3" fmla="*/ 0 h 947056"/>
              <a:gd name="connsiteX0" fmla="*/ 1603149 w 1654638"/>
              <a:gd name="connsiteY0" fmla="*/ 0 h 979713"/>
              <a:gd name="connsiteX1" fmla="*/ 0 w 1654638"/>
              <a:gd name="connsiteY1" fmla="*/ 979713 h 979713"/>
              <a:gd name="connsiteX2" fmla="*/ 1654629 w 1654638"/>
              <a:gd name="connsiteY2" fmla="*/ 925285 h 979713"/>
              <a:gd name="connsiteX3" fmla="*/ 1603149 w 1654638"/>
              <a:gd name="connsiteY3" fmla="*/ 0 h 979713"/>
              <a:gd name="connsiteX0" fmla="*/ 1603149 w 1627589"/>
              <a:gd name="connsiteY0" fmla="*/ 0 h 979713"/>
              <a:gd name="connsiteX1" fmla="*/ 0 w 1627589"/>
              <a:gd name="connsiteY1" fmla="*/ 979713 h 979713"/>
              <a:gd name="connsiteX2" fmla="*/ 1627568 w 1627589"/>
              <a:gd name="connsiteY2" fmla="*/ 914399 h 979713"/>
              <a:gd name="connsiteX3" fmla="*/ 1603149 w 1627589"/>
              <a:gd name="connsiteY3" fmla="*/ 0 h 979713"/>
              <a:gd name="connsiteX0" fmla="*/ 1603149 w 1606525"/>
              <a:gd name="connsiteY0" fmla="*/ 0 h 979713"/>
              <a:gd name="connsiteX1" fmla="*/ 0 w 1606525"/>
              <a:gd name="connsiteY1" fmla="*/ 979713 h 979713"/>
              <a:gd name="connsiteX2" fmla="*/ 1606422 w 1606525"/>
              <a:gd name="connsiteY2" fmla="*/ 910146 h 979713"/>
              <a:gd name="connsiteX3" fmla="*/ 1603149 w 1606525"/>
              <a:gd name="connsiteY3" fmla="*/ 0 h 979713"/>
              <a:gd name="connsiteX0" fmla="*/ 1603149 w 1603149"/>
              <a:gd name="connsiteY0" fmla="*/ 0 h 979713"/>
              <a:gd name="connsiteX1" fmla="*/ 0 w 1603149"/>
              <a:gd name="connsiteY1" fmla="*/ 979713 h 979713"/>
              <a:gd name="connsiteX2" fmla="*/ 1601135 w 1603149"/>
              <a:gd name="connsiteY2" fmla="*/ 914399 h 979713"/>
              <a:gd name="connsiteX3" fmla="*/ 1603149 w 1603149"/>
              <a:gd name="connsiteY3" fmla="*/ 0 h 979713"/>
              <a:gd name="connsiteX0" fmla="*/ 1608435 w 1608435"/>
              <a:gd name="connsiteY0" fmla="*/ 0 h 988219"/>
              <a:gd name="connsiteX1" fmla="*/ 0 w 1608435"/>
              <a:gd name="connsiteY1" fmla="*/ 988219 h 988219"/>
              <a:gd name="connsiteX2" fmla="*/ 1601135 w 1608435"/>
              <a:gd name="connsiteY2" fmla="*/ 922905 h 988219"/>
              <a:gd name="connsiteX3" fmla="*/ 1608435 w 1608435"/>
              <a:gd name="connsiteY3" fmla="*/ 0 h 988219"/>
              <a:gd name="connsiteX0" fmla="*/ 1591471 w 1601183"/>
              <a:gd name="connsiteY0" fmla="*/ 0 h 991631"/>
              <a:gd name="connsiteX1" fmla="*/ 0 w 1601183"/>
              <a:gd name="connsiteY1" fmla="*/ 991631 h 991631"/>
              <a:gd name="connsiteX2" fmla="*/ 1601135 w 1601183"/>
              <a:gd name="connsiteY2" fmla="*/ 926317 h 991631"/>
              <a:gd name="connsiteX3" fmla="*/ 1591471 w 1601183"/>
              <a:gd name="connsiteY3" fmla="*/ 0 h 991631"/>
              <a:gd name="connsiteX0" fmla="*/ 1587230 w 1601171"/>
              <a:gd name="connsiteY0" fmla="*/ 0 h 991631"/>
              <a:gd name="connsiteX1" fmla="*/ 0 w 1601171"/>
              <a:gd name="connsiteY1" fmla="*/ 991631 h 991631"/>
              <a:gd name="connsiteX2" fmla="*/ 1601135 w 1601171"/>
              <a:gd name="connsiteY2" fmla="*/ 926317 h 991631"/>
              <a:gd name="connsiteX3" fmla="*/ 1587230 w 1601171"/>
              <a:gd name="connsiteY3" fmla="*/ 0 h 991631"/>
              <a:gd name="connsiteX0" fmla="*/ 1587230 w 1601170"/>
              <a:gd name="connsiteY0" fmla="*/ 0 h 988219"/>
              <a:gd name="connsiteX1" fmla="*/ 0 w 1601170"/>
              <a:gd name="connsiteY1" fmla="*/ 988219 h 988219"/>
              <a:gd name="connsiteX2" fmla="*/ 1601135 w 1601170"/>
              <a:gd name="connsiteY2" fmla="*/ 922905 h 988219"/>
              <a:gd name="connsiteX3" fmla="*/ 1587230 w 1601170"/>
              <a:gd name="connsiteY3" fmla="*/ 0 h 988219"/>
              <a:gd name="connsiteX0" fmla="*/ 1587230 w 1601170"/>
              <a:gd name="connsiteY0" fmla="*/ 0 h 991631"/>
              <a:gd name="connsiteX1" fmla="*/ 0 w 1601170"/>
              <a:gd name="connsiteY1" fmla="*/ 991631 h 991631"/>
              <a:gd name="connsiteX2" fmla="*/ 1601135 w 1601170"/>
              <a:gd name="connsiteY2" fmla="*/ 926317 h 991631"/>
              <a:gd name="connsiteX3" fmla="*/ 1587230 w 1601170"/>
              <a:gd name="connsiteY3" fmla="*/ 0 h 991631"/>
              <a:gd name="connsiteX0" fmla="*/ 1589240 w 1603180"/>
              <a:gd name="connsiteY0" fmla="*/ 0 h 949187"/>
              <a:gd name="connsiteX1" fmla="*/ 0 w 1603180"/>
              <a:gd name="connsiteY1" fmla="*/ 949187 h 949187"/>
              <a:gd name="connsiteX2" fmla="*/ 1603145 w 1603180"/>
              <a:gd name="connsiteY2" fmla="*/ 926317 h 949187"/>
              <a:gd name="connsiteX3" fmla="*/ 1589240 w 1603180"/>
              <a:gd name="connsiteY3" fmla="*/ 0 h 949187"/>
              <a:gd name="connsiteX0" fmla="*/ 1589240 w 1603180"/>
              <a:gd name="connsiteY0" fmla="*/ 0 h 954181"/>
              <a:gd name="connsiteX1" fmla="*/ 0 w 1603180"/>
              <a:gd name="connsiteY1" fmla="*/ 954181 h 954181"/>
              <a:gd name="connsiteX2" fmla="*/ 1603145 w 1603180"/>
              <a:gd name="connsiteY2" fmla="*/ 926317 h 954181"/>
              <a:gd name="connsiteX3" fmla="*/ 1589240 w 1603180"/>
              <a:gd name="connsiteY3" fmla="*/ 0 h 954181"/>
              <a:gd name="connsiteX0" fmla="*/ 1591249 w 1605189"/>
              <a:gd name="connsiteY0" fmla="*/ 0 h 956677"/>
              <a:gd name="connsiteX1" fmla="*/ 0 w 1605189"/>
              <a:gd name="connsiteY1" fmla="*/ 956677 h 956677"/>
              <a:gd name="connsiteX2" fmla="*/ 1605154 w 1605189"/>
              <a:gd name="connsiteY2" fmla="*/ 926317 h 956677"/>
              <a:gd name="connsiteX3" fmla="*/ 1591249 w 1605189"/>
              <a:gd name="connsiteY3" fmla="*/ 0 h 956677"/>
              <a:gd name="connsiteX0" fmla="*/ 1591249 w 1601181"/>
              <a:gd name="connsiteY0" fmla="*/ 0 h 956677"/>
              <a:gd name="connsiteX1" fmla="*/ 0 w 1601181"/>
              <a:gd name="connsiteY1" fmla="*/ 956677 h 956677"/>
              <a:gd name="connsiteX2" fmla="*/ 1601134 w 1601181"/>
              <a:gd name="connsiteY2" fmla="*/ 892812 h 956677"/>
              <a:gd name="connsiteX3" fmla="*/ 1591249 w 1601181"/>
              <a:gd name="connsiteY3" fmla="*/ 0 h 956677"/>
              <a:gd name="connsiteX0" fmla="*/ 1591249 w 1607194"/>
              <a:gd name="connsiteY0" fmla="*/ 0 h 956677"/>
              <a:gd name="connsiteX1" fmla="*/ 0 w 1607194"/>
              <a:gd name="connsiteY1" fmla="*/ 956677 h 956677"/>
              <a:gd name="connsiteX2" fmla="*/ 1607163 w 1607194"/>
              <a:gd name="connsiteY2" fmla="*/ 892812 h 956677"/>
              <a:gd name="connsiteX3" fmla="*/ 1591249 w 1607194"/>
              <a:gd name="connsiteY3" fmla="*/ 0 h 956677"/>
              <a:gd name="connsiteX0" fmla="*/ 1591249 w 1603184"/>
              <a:gd name="connsiteY0" fmla="*/ 0 h 956677"/>
              <a:gd name="connsiteX1" fmla="*/ 0 w 1603184"/>
              <a:gd name="connsiteY1" fmla="*/ 956677 h 956677"/>
              <a:gd name="connsiteX2" fmla="*/ 1603144 w 1603184"/>
              <a:gd name="connsiteY2" fmla="*/ 890420 h 956677"/>
              <a:gd name="connsiteX3" fmla="*/ 1591249 w 1603184"/>
              <a:gd name="connsiteY3" fmla="*/ 0 h 956677"/>
              <a:gd name="connsiteX0" fmla="*/ 1591249 w 1601181"/>
              <a:gd name="connsiteY0" fmla="*/ 0 h 956677"/>
              <a:gd name="connsiteX1" fmla="*/ 0 w 1601181"/>
              <a:gd name="connsiteY1" fmla="*/ 956677 h 956677"/>
              <a:gd name="connsiteX2" fmla="*/ 1601134 w 1601181"/>
              <a:gd name="connsiteY2" fmla="*/ 890420 h 956677"/>
              <a:gd name="connsiteX3" fmla="*/ 1591249 w 1601181"/>
              <a:gd name="connsiteY3" fmla="*/ 0 h 956677"/>
              <a:gd name="connsiteX0" fmla="*/ 1591249 w 1597184"/>
              <a:gd name="connsiteY0" fmla="*/ 0 h 956677"/>
              <a:gd name="connsiteX1" fmla="*/ 0 w 1597184"/>
              <a:gd name="connsiteY1" fmla="*/ 956677 h 956677"/>
              <a:gd name="connsiteX2" fmla="*/ 1597114 w 1597184"/>
              <a:gd name="connsiteY2" fmla="*/ 890420 h 956677"/>
              <a:gd name="connsiteX3" fmla="*/ 1591249 w 1597184"/>
              <a:gd name="connsiteY3" fmla="*/ 0 h 956677"/>
              <a:gd name="connsiteX0" fmla="*/ 1593652 w 1597214"/>
              <a:gd name="connsiteY0" fmla="*/ 0 h 956677"/>
              <a:gd name="connsiteX1" fmla="*/ 0 w 1597214"/>
              <a:gd name="connsiteY1" fmla="*/ 956677 h 956677"/>
              <a:gd name="connsiteX2" fmla="*/ 1597114 w 1597214"/>
              <a:gd name="connsiteY2" fmla="*/ 890420 h 956677"/>
              <a:gd name="connsiteX3" fmla="*/ 1593652 w 1597214"/>
              <a:gd name="connsiteY3" fmla="*/ 0 h 956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7214" h="956677">
                <a:moveTo>
                  <a:pt x="1593652" y="0"/>
                </a:moveTo>
                <a:lnTo>
                  <a:pt x="0" y="956677"/>
                </a:lnTo>
                <a:lnTo>
                  <a:pt x="1597114" y="890420"/>
                </a:lnTo>
                <a:cubicBezTo>
                  <a:pt x="1597995" y="585620"/>
                  <a:pt x="1592771" y="304800"/>
                  <a:pt x="1593652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Freeform 60">
            <a:extLst>
              <a:ext uri="{FF2B5EF4-FFF2-40B4-BE49-F238E27FC236}">
                <a16:creationId xmlns:a16="http://schemas.microsoft.com/office/drawing/2014/main" id="{AE67EC92-8718-44E2-BCE7-379A36B0109E}"/>
              </a:ext>
            </a:extLst>
          </p:cNvPr>
          <p:cNvSpPr/>
          <p:nvPr/>
        </p:nvSpPr>
        <p:spPr>
          <a:xfrm flipH="1" flipV="1">
            <a:off x="4756164" y="3231852"/>
            <a:ext cx="1420500" cy="1471580"/>
          </a:xfrm>
          <a:custGeom>
            <a:avLst/>
            <a:gdLst>
              <a:gd name="connsiteX0" fmla="*/ 1621972 w 1621972"/>
              <a:gd name="connsiteY0" fmla="*/ 0 h 2035628"/>
              <a:gd name="connsiteX1" fmla="*/ 0 w 1621972"/>
              <a:gd name="connsiteY1" fmla="*/ 2035628 h 2035628"/>
              <a:gd name="connsiteX2" fmla="*/ 1621972 w 1621972"/>
              <a:gd name="connsiteY2" fmla="*/ 892628 h 2035628"/>
              <a:gd name="connsiteX3" fmla="*/ 1621972 w 1621972"/>
              <a:gd name="connsiteY3" fmla="*/ 0 h 2035628"/>
              <a:gd name="connsiteX0" fmla="*/ 1621972 w 1654629"/>
              <a:gd name="connsiteY0" fmla="*/ 0 h 2035628"/>
              <a:gd name="connsiteX1" fmla="*/ 0 w 1654629"/>
              <a:gd name="connsiteY1" fmla="*/ 2035628 h 2035628"/>
              <a:gd name="connsiteX2" fmla="*/ 1654629 w 1654629"/>
              <a:gd name="connsiteY2" fmla="*/ 881742 h 2035628"/>
              <a:gd name="connsiteX3" fmla="*/ 1621972 w 1654629"/>
              <a:gd name="connsiteY3" fmla="*/ 0 h 2035628"/>
              <a:gd name="connsiteX0" fmla="*/ 1635503 w 1654629"/>
              <a:gd name="connsiteY0" fmla="*/ 0 h 2013857"/>
              <a:gd name="connsiteX1" fmla="*/ 0 w 1654629"/>
              <a:gd name="connsiteY1" fmla="*/ 2013857 h 2013857"/>
              <a:gd name="connsiteX2" fmla="*/ 1654629 w 1654629"/>
              <a:gd name="connsiteY2" fmla="*/ 859971 h 2013857"/>
              <a:gd name="connsiteX3" fmla="*/ 1635503 w 1654629"/>
              <a:gd name="connsiteY3" fmla="*/ 0 h 2013857"/>
              <a:gd name="connsiteX0" fmla="*/ 1594911 w 1654629"/>
              <a:gd name="connsiteY0" fmla="*/ 0 h 2002971"/>
              <a:gd name="connsiteX1" fmla="*/ 0 w 1654629"/>
              <a:gd name="connsiteY1" fmla="*/ 2002971 h 2002971"/>
              <a:gd name="connsiteX2" fmla="*/ 1654629 w 1654629"/>
              <a:gd name="connsiteY2" fmla="*/ 849085 h 2002971"/>
              <a:gd name="connsiteX3" fmla="*/ 1594911 w 1654629"/>
              <a:gd name="connsiteY3" fmla="*/ 0 h 2002971"/>
              <a:gd name="connsiteX0" fmla="*/ 1594911 w 1617624"/>
              <a:gd name="connsiteY0" fmla="*/ 0 h 2002971"/>
              <a:gd name="connsiteX1" fmla="*/ 0 w 1617624"/>
              <a:gd name="connsiteY1" fmla="*/ 2002971 h 2002971"/>
              <a:gd name="connsiteX2" fmla="*/ 1617624 w 1617624"/>
              <a:gd name="connsiteY2" fmla="*/ 870350 h 2002971"/>
              <a:gd name="connsiteX3" fmla="*/ 1594911 w 1617624"/>
              <a:gd name="connsiteY3" fmla="*/ 0 h 2002971"/>
              <a:gd name="connsiteX0" fmla="*/ 1594911 w 1596478"/>
              <a:gd name="connsiteY0" fmla="*/ 0 h 2002971"/>
              <a:gd name="connsiteX1" fmla="*/ 0 w 1596478"/>
              <a:gd name="connsiteY1" fmla="*/ 2002971 h 2002971"/>
              <a:gd name="connsiteX2" fmla="*/ 1596478 w 1596478"/>
              <a:gd name="connsiteY2" fmla="*/ 883110 h 2002971"/>
              <a:gd name="connsiteX3" fmla="*/ 1594911 w 1596478"/>
              <a:gd name="connsiteY3" fmla="*/ 0 h 2002971"/>
              <a:gd name="connsiteX0" fmla="*/ 1605483 w 1605502"/>
              <a:gd name="connsiteY0" fmla="*/ 0 h 2015730"/>
              <a:gd name="connsiteX1" fmla="*/ 0 w 1605502"/>
              <a:gd name="connsiteY1" fmla="*/ 2015730 h 2015730"/>
              <a:gd name="connsiteX2" fmla="*/ 1596478 w 1605502"/>
              <a:gd name="connsiteY2" fmla="*/ 895869 h 2015730"/>
              <a:gd name="connsiteX3" fmla="*/ 1605483 w 1605502"/>
              <a:gd name="connsiteY3" fmla="*/ 0 h 2015730"/>
              <a:gd name="connsiteX0" fmla="*/ 1605483 w 1605502"/>
              <a:gd name="connsiteY0" fmla="*/ 0 h 2032742"/>
              <a:gd name="connsiteX1" fmla="*/ 0 w 1605502"/>
              <a:gd name="connsiteY1" fmla="*/ 2032742 h 2032742"/>
              <a:gd name="connsiteX2" fmla="*/ 1596478 w 1605502"/>
              <a:gd name="connsiteY2" fmla="*/ 912881 h 2032742"/>
              <a:gd name="connsiteX3" fmla="*/ 1605483 w 1605502"/>
              <a:gd name="connsiteY3" fmla="*/ 0 h 2032742"/>
              <a:gd name="connsiteX0" fmla="*/ 1592760 w 1596478"/>
              <a:gd name="connsiteY0" fmla="*/ 0 h 2060037"/>
              <a:gd name="connsiteX1" fmla="*/ 0 w 1596478"/>
              <a:gd name="connsiteY1" fmla="*/ 2060037 h 2060037"/>
              <a:gd name="connsiteX2" fmla="*/ 1596478 w 1596478"/>
              <a:gd name="connsiteY2" fmla="*/ 940176 h 2060037"/>
              <a:gd name="connsiteX3" fmla="*/ 1592760 w 1596478"/>
              <a:gd name="connsiteY3" fmla="*/ 0 h 2060037"/>
              <a:gd name="connsiteX0" fmla="*/ 1592760 w 1596478"/>
              <a:gd name="connsiteY0" fmla="*/ 0 h 2042978"/>
              <a:gd name="connsiteX1" fmla="*/ 0 w 1596478"/>
              <a:gd name="connsiteY1" fmla="*/ 2042978 h 2042978"/>
              <a:gd name="connsiteX2" fmla="*/ 1596478 w 1596478"/>
              <a:gd name="connsiteY2" fmla="*/ 923117 h 2042978"/>
              <a:gd name="connsiteX3" fmla="*/ 1592760 w 1596478"/>
              <a:gd name="connsiteY3" fmla="*/ 0 h 2042978"/>
              <a:gd name="connsiteX0" fmla="*/ 1592760 w 1596478"/>
              <a:gd name="connsiteY0" fmla="*/ 0 h 2053214"/>
              <a:gd name="connsiteX1" fmla="*/ 0 w 1596478"/>
              <a:gd name="connsiteY1" fmla="*/ 2053214 h 2053214"/>
              <a:gd name="connsiteX2" fmla="*/ 1596478 w 1596478"/>
              <a:gd name="connsiteY2" fmla="*/ 933353 h 2053214"/>
              <a:gd name="connsiteX3" fmla="*/ 1592760 w 1596478"/>
              <a:gd name="connsiteY3" fmla="*/ 0 h 2053214"/>
              <a:gd name="connsiteX0" fmla="*/ 1614004 w 1614014"/>
              <a:gd name="connsiteY0" fmla="*/ 0 h 2053214"/>
              <a:gd name="connsiteX1" fmla="*/ 0 w 1614014"/>
              <a:gd name="connsiteY1" fmla="*/ 2053214 h 2053214"/>
              <a:gd name="connsiteX2" fmla="*/ 1596478 w 1614014"/>
              <a:gd name="connsiteY2" fmla="*/ 933353 h 2053214"/>
              <a:gd name="connsiteX3" fmla="*/ 1614004 w 1614014"/>
              <a:gd name="connsiteY3" fmla="*/ 0 h 2053214"/>
              <a:gd name="connsiteX0" fmla="*/ 1599936 w 1599946"/>
              <a:gd name="connsiteY0" fmla="*/ 0 h 2015763"/>
              <a:gd name="connsiteX1" fmla="*/ 0 w 1599946"/>
              <a:gd name="connsiteY1" fmla="*/ 2015763 h 2015763"/>
              <a:gd name="connsiteX2" fmla="*/ 1582410 w 1599946"/>
              <a:gd name="connsiteY2" fmla="*/ 933353 h 2015763"/>
              <a:gd name="connsiteX3" fmla="*/ 1599936 w 1599946"/>
              <a:gd name="connsiteY3" fmla="*/ 0 h 2015763"/>
              <a:gd name="connsiteX0" fmla="*/ 1605965 w 1605975"/>
              <a:gd name="connsiteY0" fmla="*/ 0 h 2025750"/>
              <a:gd name="connsiteX1" fmla="*/ 0 w 1605975"/>
              <a:gd name="connsiteY1" fmla="*/ 2025750 h 2025750"/>
              <a:gd name="connsiteX2" fmla="*/ 1588439 w 1605975"/>
              <a:gd name="connsiteY2" fmla="*/ 933353 h 2025750"/>
              <a:gd name="connsiteX3" fmla="*/ 1605965 w 1605975"/>
              <a:gd name="connsiteY3" fmla="*/ 0 h 2025750"/>
              <a:gd name="connsiteX0" fmla="*/ 1605965 w 1605975"/>
              <a:gd name="connsiteY0" fmla="*/ 0 h 2018259"/>
              <a:gd name="connsiteX1" fmla="*/ 0 w 1605975"/>
              <a:gd name="connsiteY1" fmla="*/ 2018259 h 2018259"/>
              <a:gd name="connsiteX2" fmla="*/ 1588439 w 1605975"/>
              <a:gd name="connsiteY2" fmla="*/ 933353 h 2018259"/>
              <a:gd name="connsiteX3" fmla="*/ 1605965 w 1605975"/>
              <a:gd name="connsiteY3" fmla="*/ 0 h 2018259"/>
              <a:gd name="connsiteX0" fmla="*/ 1605965 w 1608648"/>
              <a:gd name="connsiteY0" fmla="*/ 0 h 2018259"/>
              <a:gd name="connsiteX1" fmla="*/ 0 w 1608648"/>
              <a:gd name="connsiteY1" fmla="*/ 2018259 h 2018259"/>
              <a:gd name="connsiteX2" fmla="*/ 1608648 w 1608648"/>
              <a:gd name="connsiteY2" fmla="*/ 896780 h 2018259"/>
              <a:gd name="connsiteX3" fmla="*/ 1605965 w 1608648"/>
              <a:gd name="connsiteY3" fmla="*/ 0 h 2018259"/>
              <a:gd name="connsiteX0" fmla="*/ 1605965 w 1614711"/>
              <a:gd name="connsiteY0" fmla="*/ 0 h 2018259"/>
              <a:gd name="connsiteX1" fmla="*/ 0 w 1614711"/>
              <a:gd name="connsiteY1" fmla="*/ 2018259 h 2018259"/>
              <a:gd name="connsiteX2" fmla="*/ 1614711 w 1614711"/>
              <a:gd name="connsiteY2" fmla="*/ 908971 h 2018259"/>
              <a:gd name="connsiteX3" fmla="*/ 1605965 w 1614711"/>
              <a:gd name="connsiteY3" fmla="*/ 0 h 201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4711" h="2018259">
                <a:moveTo>
                  <a:pt x="1605965" y="0"/>
                </a:moveTo>
                <a:lnTo>
                  <a:pt x="0" y="2018259"/>
                </a:lnTo>
                <a:lnTo>
                  <a:pt x="1614711" y="908971"/>
                </a:lnTo>
                <a:cubicBezTo>
                  <a:pt x="1614189" y="614601"/>
                  <a:pt x="1606487" y="294370"/>
                  <a:pt x="1605965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025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ectangle 30">
            <a:extLst>
              <a:ext uri="{FF2B5EF4-FFF2-40B4-BE49-F238E27FC236}">
                <a16:creationId xmlns:a16="http://schemas.microsoft.com/office/drawing/2014/main" id="{3C2EFFA2-3DDD-4CCE-8242-37B43A62D4A7}"/>
              </a:ext>
            </a:extLst>
          </p:cNvPr>
          <p:cNvSpPr/>
          <p:nvPr/>
        </p:nvSpPr>
        <p:spPr>
          <a:xfrm>
            <a:off x="4313232" y="2738251"/>
            <a:ext cx="218938" cy="218297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sz="1350" dirty="0">
              <a:cs typeface="B Nazanin" panose="00000400000000000000" pitchFamily="2" charset="-78"/>
            </a:endParaRPr>
          </a:p>
        </p:txBody>
      </p:sp>
      <p:sp>
        <p:nvSpPr>
          <p:cNvPr id="12" name="Rounded Rectangle 32">
            <a:extLst>
              <a:ext uri="{FF2B5EF4-FFF2-40B4-BE49-F238E27FC236}">
                <a16:creationId xmlns:a16="http://schemas.microsoft.com/office/drawing/2014/main" id="{FFB130AE-2D72-4D54-BF26-0B0CCA0031B1}"/>
              </a:ext>
            </a:extLst>
          </p:cNvPr>
          <p:cNvSpPr/>
          <p:nvPr/>
        </p:nvSpPr>
        <p:spPr>
          <a:xfrm>
            <a:off x="4313232" y="4244549"/>
            <a:ext cx="222684" cy="22268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sz="1350" dirty="0">
              <a:cs typeface="B Nazanin" panose="00000400000000000000" pitchFamily="2" charset="-78"/>
            </a:endParaRP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1897E6DD-B893-45E7-9982-BCF9D7F6F4B9}"/>
              </a:ext>
            </a:extLst>
          </p:cNvPr>
          <p:cNvSpPr/>
          <p:nvPr/>
        </p:nvSpPr>
        <p:spPr>
          <a:xfrm rot="2700000">
            <a:off x="4355388" y="3424186"/>
            <a:ext cx="183538" cy="3290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sz="1350" dirty="0">
              <a:cs typeface="B Nazanin" panose="00000400000000000000" pitchFamily="2" charset="-78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747DBB73-57B1-4A07-B4EC-B34E345E9B0B}"/>
              </a:ext>
            </a:extLst>
          </p:cNvPr>
          <p:cNvSpPr/>
          <p:nvPr/>
        </p:nvSpPr>
        <p:spPr>
          <a:xfrm>
            <a:off x="4323798" y="1990141"/>
            <a:ext cx="227395" cy="21286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sz="1350" dirty="0">
              <a:cs typeface="B Nazanin" panose="00000400000000000000" pitchFamily="2" charset="-78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68F8FDD-10E0-4B72-B551-DE2CA10F2D7E}"/>
              </a:ext>
            </a:extLst>
          </p:cNvPr>
          <p:cNvGrpSpPr/>
          <p:nvPr/>
        </p:nvGrpSpPr>
        <p:grpSpPr>
          <a:xfrm flipH="1">
            <a:off x="301430" y="1818971"/>
            <a:ext cx="3707567" cy="584775"/>
            <a:chOff x="6147655" y="2385508"/>
            <a:chExt cx="5371734" cy="847256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3006989" cy="847256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متن را اینجا</a:t>
              </a:r>
              <a:endPara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 بنویسید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1" name="Group 35">
            <a:extLst>
              <a:ext uri="{FF2B5EF4-FFF2-40B4-BE49-F238E27FC236}">
                <a16:creationId xmlns:a16="http://schemas.microsoft.com/office/drawing/2014/main" id="{C68F8FDD-10E0-4B72-B551-DE2CA10F2D7E}"/>
              </a:ext>
            </a:extLst>
          </p:cNvPr>
          <p:cNvGrpSpPr/>
          <p:nvPr/>
        </p:nvGrpSpPr>
        <p:grpSpPr>
          <a:xfrm flipH="1">
            <a:off x="301430" y="2569299"/>
            <a:ext cx="3707567" cy="584775"/>
            <a:chOff x="6147655" y="2385508"/>
            <a:chExt cx="5371734" cy="847256"/>
          </a:xfrm>
        </p:grpSpPr>
        <p:sp>
          <p:nvSpPr>
            <p:cNvPr id="52" name="TextBox 32">
              <a:extLst>
                <a:ext uri="{FF2B5EF4-FFF2-40B4-BE49-F238E27FC236}">
                  <a16:creationId xmlns:a16="http://schemas.microsoft.com/office/drawing/2014/main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3148802" cy="847256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متن را اینجا</a:t>
              </a:r>
              <a:endPara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 بنویسید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3" name="TextBox 33">
              <a:extLst>
                <a:ext uri="{FF2B5EF4-FFF2-40B4-BE49-F238E27FC236}">
                  <a16:creationId xmlns:a16="http://schemas.microsoft.com/office/drawing/2014/main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4" name="TextBox 34">
              <a:extLst>
                <a:ext uri="{FF2B5EF4-FFF2-40B4-BE49-F238E27FC236}">
                  <a16:creationId xmlns:a16="http://schemas.microsoft.com/office/drawing/2014/main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5" name="Group 35">
            <a:extLst>
              <a:ext uri="{FF2B5EF4-FFF2-40B4-BE49-F238E27FC236}">
                <a16:creationId xmlns:a16="http://schemas.microsoft.com/office/drawing/2014/main" id="{C68F8FDD-10E0-4B72-B551-DE2CA10F2D7E}"/>
              </a:ext>
            </a:extLst>
          </p:cNvPr>
          <p:cNvGrpSpPr/>
          <p:nvPr/>
        </p:nvGrpSpPr>
        <p:grpSpPr>
          <a:xfrm flipH="1">
            <a:off x="318449" y="3303115"/>
            <a:ext cx="3707567" cy="584775"/>
            <a:chOff x="6147655" y="2385508"/>
            <a:chExt cx="5371734" cy="847256"/>
          </a:xfrm>
        </p:grpSpPr>
        <p:sp>
          <p:nvSpPr>
            <p:cNvPr id="56" name="TextBox 32">
              <a:extLst>
                <a:ext uri="{FF2B5EF4-FFF2-40B4-BE49-F238E27FC236}">
                  <a16:creationId xmlns:a16="http://schemas.microsoft.com/office/drawing/2014/main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3031648" cy="847256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متن را اینجا</a:t>
              </a:r>
              <a:endPara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 بنویسید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7" name="TextBox 33">
              <a:extLst>
                <a:ext uri="{FF2B5EF4-FFF2-40B4-BE49-F238E27FC236}">
                  <a16:creationId xmlns:a16="http://schemas.microsoft.com/office/drawing/2014/main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" name="TextBox 34">
              <a:extLst>
                <a:ext uri="{FF2B5EF4-FFF2-40B4-BE49-F238E27FC236}">
                  <a16:creationId xmlns:a16="http://schemas.microsoft.com/office/drawing/2014/main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9" name="Group 35">
            <a:extLst>
              <a:ext uri="{FF2B5EF4-FFF2-40B4-BE49-F238E27FC236}">
                <a16:creationId xmlns:a16="http://schemas.microsoft.com/office/drawing/2014/main" id="{C68F8FDD-10E0-4B72-B551-DE2CA10F2D7E}"/>
              </a:ext>
            </a:extLst>
          </p:cNvPr>
          <p:cNvGrpSpPr/>
          <p:nvPr/>
        </p:nvGrpSpPr>
        <p:grpSpPr>
          <a:xfrm flipH="1">
            <a:off x="318449" y="4053445"/>
            <a:ext cx="3707567" cy="584775"/>
            <a:chOff x="6147655" y="2385508"/>
            <a:chExt cx="5371734" cy="847256"/>
          </a:xfrm>
        </p:grpSpPr>
        <p:sp>
          <p:nvSpPr>
            <p:cNvPr id="60" name="TextBox 32">
              <a:extLst>
                <a:ext uri="{FF2B5EF4-FFF2-40B4-BE49-F238E27FC236}">
                  <a16:creationId xmlns:a16="http://schemas.microsoft.com/office/drawing/2014/main" id="{4E2E45FF-A16A-49A3-A946-28B8A5858C69}"/>
                </a:ext>
              </a:extLst>
            </p:cNvPr>
            <p:cNvSpPr txBox="1"/>
            <p:nvPr/>
          </p:nvSpPr>
          <p:spPr>
            <a:xfrm>
              <a:off x="6147655" y="2385508"/>
              <a:ext cx="3031648" cy="847256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متن را اینجا</a:t>
              </a:r>
              <a:endParaRPr lang="en-US" altLang="ko-KR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 بنویسید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1" name="TextBox 33">
              <a:extLst>
                <a:ext uri="{FF2B5EF4-FFF2-40B4-BE49-F238E27FC236}">
                  <a16:creationId xmlns:a16="http://schemas.microsoft.com/office/drawing/2014/main" id="{73FCD858-444E-48E5-B6EC-E641950716F7}"/>
                </a:ext>
              </a:extLst>
            </p:cNvPr>
            <p:cNvSpPr txBox="1"/>
            <p:nvPr/>
          </p:nvSpPr>
          <p:spPr>
            <a:xfrm>
              <a:off x="8191289" y="2471751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TextBox 34">
              <a:extLst>
                <a:ext uri="{FF2B5EF4-FFF2-40B4-BE49-F238E27FC236}">
                  <a16:creationId xmlns:a16="http://schemas.microsoft.com/office/drawing/2014/main" id="{8E307A19-F5EE-44A4-8EE7-CD830E6ECBED}"/>
                </a:ext>
              </a:extLst>
            </p:cNvPr>
            <p:cNvSpPr txBox="1"/>
            <p:nvPr/>
          </p:nvSpPr>
          <p:spPr>
            <a:xfrm>
              <a:off x="8191289" y="2839702"/>
              <a:ext cx="3328100" cy="334443"/>
            </a:xfrm>
            <a:prstGeom prst="rect">
              <a:avLst/>
            </a:prstGeom>
            <a:noFill/>
          </p:spPr>
          <p:txBody>
            <a:bodyPr wrap="square" lIns="81000" rIns="81000" rtlCol="0">
              <a:spAutoFit/>
            </a:bodyPr>
            <a:lstStyle/>
            <a:p>
              <a:pPr marL="214313" indent="-214313" algn="r" rtl="1">
                <a:buFont typeface="Wingdings" panose="05000000000000000000" pitchFamily="2" charset="2"/>
                <a:buChar char="q"/>
              </a:pPr>
              <a:r>
                <a:rPr lang="fa-IR" altLang="ko-KR" sz="9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ارائه پاورپوینت مدرن</a:t>
              </a:r>
              <a:endParaRPr lang="ko-KR" altLang="en-US" sz="900" b="1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8" name="Freeform 5">
            <a:extLst>
              <a:ext uri="{FF2B5EF4-FFF2-40B4-BE49-F238E27FC236}">
                <a16:creationId xmlns:a16="http://schemas.microsoft.com/office/drawing/2014/main" id="{9A684FB0-1110-4CAD-ADE3-697342E22F60}"/>
              </a:ext>
            </a:extLst>
          </p:cNvPr>
          <p:cNvSpPr>
            <a:spLocks noEditPoints="1"/>
          </p:cNvSpPr>
          <p:nvPr/>
        </p:nvSpPr>
        <p:spPr bwMode="auto">
          <a:xfrm>
            <a:off x="6183313" y="1917700"/>
            <a:ext cx="1027112" cy="2592388"/>
          </a:xfrm>
          <a:custGeom>
            <a:avLst/>
            <a:gdLst>
              <a:gd name="T0" fmla="*/ 90 w 155"/>
              <a:gd name="T1" fmla="*/ 88 h 392"/>
              <a:gd name="T2" fmla="*/ 122 w 155"/>
              <a:gd name="T3" fmla="*/ 0 h 392"/>
              <a:gd name="T4" fmla="*/ 153 w 155"/>
              <a:gd name="T5" fmla="*/ 114 h 392"/>
              <a:gd name="T6" fmla="*/ 127 w 155"/>
              <a:gd name="T7" fmla="*/ 204 h 392"/>
              <a:gd name="T8" fmla="*/ 154 w 155"/>
              <a:gd name="T9" fmla="*/ 356 h 392"/>
              <a:gd name="T10" fmla="*/ 89 w 155"/>
              <a:gd name="T11" fmla="*/ 354 h 392"/>
              <a:gd name="T12" fmla="*/ 78 w 155"/>
              <a:gd name="T13" fmla="*/ 250 h 392"/>
              <a:gd name="T14" fmla="*/ 66 w 155"/>
              <a:gd name="T15" fmla="*/ 353 h 392"/>
              <a:gd name="T16" fmla="*/ 1 w 155"/>
              <a:gd name="T17" fmla="*/ 355 h 392"/>
              <a:gd name="T18" fmla="*/ 28 w 155"/>
              <a:gd name="T19" fmla="*/ 204 h 392"/>
              <a:gd name="T20" fmla="*/ 1 w 155"/>
              <a:gd name="T21" fmla="*/ 93 h 392"/>
              <a:gd name="T22" fmla="*/ 32 w 155"/>
              <a:gd name="T23" fmla="*/ 0 h 392"/>
              <a:gd name="T24" fmla="*/ 65 w 155"/>
              <a:gd name="T25" fmla="*/ 91 h 392"/>
              <a:gd name="T26" fmla="*/ 78 w 155"/>
              <a:gd name="T27" fmla="*/ 139 h 392"/>
              <a:gd name="T28" fmla="*/ 43 w 155"/>
              <a:gd name="T29" fmla="*/ 98 h 392"/>
              <a:gd name="T30" fmla="*/ 54 w 155"/>
              <a:gd name="T31" fmla="*/ 186 h 392"/>
              <a:gd name="T32" fmla="*/ 33 w 155"/>
              <a:gd name="T33" fmla="*/ 240 h 392"/>
              <a:gd name="T34" fmla="*/ 46 w 155"/>
              <a:gd name="T35" fmla="*/ 278 h 392"/>
              <a:gd name="T36" fmla="*/ 110 w 155"/>
              <a:gd name="T37" fmla="*/ 283 h 392"/>
              <a:gd name="T38" fmla="*/ 132 w 155"/>
              <a:gd name="T39" fmla="*/ 280 h 392"/>
              <a:gd name="T40" fmla="*/ 105 w 155"/>
              <a:gd name="T41" fmla="*/ 181 h 392"/>
              <a:gd name="T42" fmla="*/ 110 w 155"/>
              <a:gd name="T43" fmla="*/ 106 h 392"/>
              <a:gd name="T44" fmla="*/ 132 w 155"/>
              <a:gd name="T45" fmla="*/ 75 h 392"/>
              <a:gd name="T46" fmla="*/ 122 w 155"/>
              <a:gd name="T47" fmla="*/ 22 h 392"/>
              <a:gd name="T48" fmla="*/ 110 w 155"/>
              <a:gd name="T49" fmla="*/ 75 h 392"/>
              <a:gd name="T50" fmla="*/ 45 w 155"/>
              <a:gd name="T51" fmla="*/ 75 h 392"/>
              <a:gd name="T52" fmla="*/ 35 w 155"/>
              <a:gd name="T53" fmla="*/ 21 h 392"/>
              <a:gd name="T54" fmla="*/ 23 w 155"/>
              <a:gd name="T55" fmla="*/ 75 h 392"/>
              <a:gd name="T56" fmla="*/ 110 w 155"/>
              <a:gd name="T57" fmla="*/ 316 h 392"/>
              <a:gd name="T58" fmla="*/ 121 w 155"/>
              <a:gd name="T59" fmla="*/ 369 h 392"/>
              <a:gd name="T60" fmla="*/ 132 w 155"/>
              <a:gd name="T61" fmla="*/ 316 h 392"/>
              <a:gd name="T62" fmla="*/ 23 w 155"/>
              <a:gd name="T63" fmla="*/ 316 h 392"/>
              <a:gd name="T64" fmla="*/ 33 w 155"/>
              <a:gd name="T65" fmla="*/ 369 h 392"/>
              <a:gd name="T66" fmla="*/ 45 w 155"/>
              <a:gd name="T67" fmla="*/ 31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5" h="392">
                <a:moveTo>
                  <a:pt x="78" y="139"/>
                </a:moveTo>
                <a:cubicBezTo>
                  <a:pt x="88" y="123"/>
                  <a:pt x="90" y="105"/>
                  <a:pt x="90" y="88"/>
                </a:cubicBezTo>
                <a:cubicBezTo>
                  <a:pt x="90" y="70"/>
                  <a:pt x="89" y="53"/>
                  <a:pt x="89" y="35"/>
                </a:cubicBezTo>
                <a:cubicBezTo>
                  <a:pt x="89" y="14"/>
                  <a:pt x="102" y="0"/>
                  <a:pt x="122" y="0"/>
                </a:cubicBezTo>
                <a:cubicBezTo>
                  <a:pt x="140" y="0"/>
                  <a:pt x="153" y="14"/>
                  <a:pt x="154" y="34"/>
                </a:cubicBezTo>
                <a:cubicBezTo>
                  <a:pt x="154" y="61"/>
                  <a:pt x="154" y="88"/>
                  <a:pt x="153" y="114"/>
                </a:cubicBezTo>
                <a:cubicBezTo>
                  <a:pt x="152" y="141"/>
                  <a:pt x="142" y="165"/>
                  <a:pt x="127" y="187"/>
                </a:cubicBezTo>
                <a:cubicBezTo>
                  <a:pt x="123" y="193"/>
                  <a:pt x="122" y="198"/>
                  <a:pt x="127" y="204"/>
                </a:cubicBezTo>
                <a:cubicBezTo>
                  <a:pt x="147" y="231"/>
                  <a:pt x="154" y="263"/>
                  <a:pt x="155" y="296"/>
                </a:cubicBezTo>
                <a:cubicBezTo>
                  <a:pt x="155" y="316"/>
                  <a:pt x="154" y="336"/>
                  <a:pt x="154" y="356"/>
                </a:cubicBezTo>
                <a:cubicBezTo>
                  <a:pt x="153" y="377"/>
                  <a:pt x="140" y="392"/>
                  <a:pt x="121" y="392"/>
                </a:cubicBezTo>
                <a:cubicBezTo>
                  <a:pt x="102" y="392"/>
                  <a:pt x="89" y="377"/>
                  <a:pt x="89" y="354"/>
                </a:cubicBezTo>
                <a:cubicBezTo>
                  <a:pt x="88" y="327"/>
                  <a:pt x="88" y="301"/>
                  <a:pt x="86" y="274"/>
                </a:cubicBezTo>
                <a:cubicBezTo>
                  <a:pt x="86" y="267"/>
                  <a:pt x="82" y="259"/>
                  <a:pt x="78" y="250"/>
                </a:cubicBezTo>
                <a:cubicBezTo>
                  <a:pt x="68" y="267"/>
                  <a:pt x="65" y="282"/>
                  <a:pt x="65" y="299"/>
                </a:cubicBezTo>
                <a:cubicBezTo>
                  <a:pt x="65" y="317"/>
                  <a:pt x="66" y="335"/>
                  <a:pt x="66" y="353"/>
                </a:cubicBezTo>
                <a:cubicBezTo>
                  <a:pt x="67" y="376"/>
                  <a:pt x="53" y="392"/>
                  <a:pt x="34" y="392"/>
                </a:cubicBezTo>
                <a:cubicBezTo>
                  <a:pt x="14" y="392"/>
                  <a:pt x="1" y="377"/>
                  <a:pt x="1" y="355"/>
                </a:cubicBezTo>
                <a:cubicBezTo>
                  <a:pt x="1" y="334"/>
                  <a:pt x="1" y="313"/>
                  <a:pt x="1" y="293"/>
                </a:cubicBezTo>
                <a:cubicBezTo>
                  <a:pt x="1" y="260"/>
                  <a:pt x="10" y="230"/>
                  <a:pt x="28" y="204"/>
                </a:cubicBezTo>
                <a:cubicBezTo>
                  <a:pt x="32" y="198"/>
                  <a:pt x="33" y="194"/>
                  <a:pt x="29" y="188"/>
                </a:cubicBezTo>
                <a:cubicBezTo>
                  <a:pt x="8" y="160"/>
                  <a:pt x="0" y="128"/>
                  <a:pt x="1" y="93"/>
                </a:cubicBezTo>
                <a:cubicBezTo>
                  <a:pt x="1" y="73"/>
                  <a:pt x="1" y="53"/>
                  <a:pt x="1" y="34"/>
                </a:cubicBezTo>
                <a:cubicBezTo>
                  <a:pt x="1" y="15"/>
                  <a:pt x="15" y="0"/>
                  <a:pt x="32" y="0"/>
                </a:cubicBezTo>
                <a:cubicBezTo>
                  <a:pt x="52" y="0"/>
                  <a:pt x="66" y="13"/>
                  <a:pt x="66" y="33"/>
                </a:cubicBezTo>
                <a:cubicBezTo>
                  <a:pt x="66" y="52"/>
                  <a:pt x="64" y="72"/>
                  <a:pt x="65" y="91"/>
                </a:cubicBezTo>
                <a:cubicBezTo>
                  <a:pt x="66" y="107"/>
                  <a:pt x="71" y="123"/>
                  <a:pt x="74" y="139"/>
                </a:cubicBezTo>
                <a:cubicBezTo>
                  <a:pt x="75" y="139"/>
                  <a:pt x="77" y="139"/>
                  <a:pt x="78" y="139"/>
                </a:cubicBezTo>
                <a:close/>
                <a:moveTo>
                  <a:pt x="78" y="182"/>
                </a:moveTo>
                <a:cubicBezTo>
                  <a:pt x="58" y="156"/>
                  <a:pt x="46" y="129"/>
                  <a:pt x="43" y="98"/>
                </a:cubicBezTo>
                <a:cubicBezTo>
                  <a:pt x="36" y="98"/>
                  <a:pt x="29" y="98"/>
                  <a:pt x="22" y="98"/>
                </a:cubicBezTo>
                <a:cubicBezTo>
                  <a:pt x="22" y="132"/>
                  <a:pt x="33" y="161"/>
                  <a:pt x="54" y="186"/>
                </a:cubicBezTo>
                <a:cubicBezTo>
                  <a:pt x="60" y="194"/>
                  <a:pt x="59" y="198"/>
                  <a:pt x="54" y="205"/>
                </a:cubicBezTo>
                <a:cubicBezTo>
                  <a:pt x="46" y="216"/>
                  <a:pt x="39" y="228"/>
                  <a:pt x="33" y="240"/>
                </a:cubicBezTo>
                <a:cubicBezTo>
                  <a:pt x="25" y="257"/>
                  <a:pt x="22" y="275"/>
                  <a:pt x="23" y="293"/>
                </a:cubicBezTo>
                <a:cubicBezTo>
                  <a:pt x="43" y="296"/>
                  <a:pt x="43" y="296"/>
                  <a:pt x="46" y="278"/>
                </a:cubicBezTo>
                <a:cubicBezTo>
                  <a:pt x="49" y="252"/>
                  <a:pt x="62" y="231"/>
                  <a:pt x="77" y="209"/>
                </a:cubicBezTo>
                <a:cubicBezTo>
                  <a:pt x="94" y="232"/>
                  <a:pt x="108" y="255"/>
                  <a:pt x="110" y="283"/>
                </a:cubicBezTo>
                <a:cubicBezTo>
                  <a:pt x="111" y="295"/>
                  <a:pt x="117" y="295"/>
                  <a:pt x="126" y="294"/>
                </a:cubicBezTo>
                <a:cubicBezTo>
                  <a:pt x="138" y="294"/>
                  <a:pt x="132" y="285"/>
                  <a:pt x="132" y="280"/>
                </a:cubicBezTo>
                <a:cubicBezTo>
                  <a:pt x="130" y="254"/>
                  <a:pt x="121" y="231"/>
                  <a:pt x="105" y="211"/>
                </a:cubicBezTo>
                <a:cubicBezTo>
                  <a:pt x="96" y="199"/>
                  <a:pt x="96" y="192"/>
                  <a:pt x="105" y="181"/>
                </a:cubicBezTo>
                <a:cubicBezTo>
                  <a:pt x="124" y="157"/>
                  <a:pt x="133" y="129"/>
                  <a:pt x="133" y="99"/>
                </a:cubicBezTo>
                <a:cubicBezTo>
                  <a:pt x="114" y="95"/>
                  <a:pt x="111" y="96"/>
                  <a:pt x="110" y="106"/>
                </a:cubicBezTo>
                <a:cubicBezTo>
                  <a:pt x="108" y="135"/>
                  <a:pt x="95" y="158"/>
                  <a:pt x="78" y="182"/>
                </a:cubicBezTo>
                <a:close/>
                <a:moveTo>
                  <a:pt x="132" y="75"/>
                </a:moveTo>
                <a:cubicBezTo>
                  <a:pt x="132" y="60"/>
                  <a:pt x="133" y="46"/>
                  <a:pt x="132" y="32"/>
                </a:cubicBezTo>
                <a:cubicBezTo>
                  <a:pt x="131" y="28"/>
                  <a:pt x="125" y="22"/>
                  <a:pt x="122" y="22"/>
                </a:cubicBezTo>
                <a:cubicBezTo>
                  <a:pt x="118" y="23"/>
                  <a:pt x="111" y="28"/>
                  <a:pt x="111" y="32"/>
                </a:cubicBezTo>
                <a:cubicBezTo>
                  <a:pt x="109" y="46"/>
                  <a:pt x="110" y="60"/>
                  <a:pt x="110" y="75"/>
                </a:cubicBezTo>
                <a:cubicBezTo>
                  <a:pt x="119" y="75"/>
                  <a:pt x="125" y="75"/>
                  <a:pt x="132" y="75"/>
                </a:cubicBezTo>
                <a:close/>
                <a:moveTo>
                  <a:pt x="45" y="75"/>
                </a:moveTo>
                <a:cubicBezTo>
                  <a:pt x="45" y="60"/>
                  <a:pt x="46" y="47"/>
                  <a:pt x="44" y="33"/>
                </a:cubicBezTo>
                <a:cubicBezTo>
                  <a:pt x="44" y="29"/>
                  <a:pt x="38" y="25"/>
                  <a:pt x="35" y="21"/>
                </a:cubicBezTo>
                <a:cubicBezTo>
                  <a:pt x="31" y="25"/>
                  <a:pt x="24" y="29"/>
                  <a:pt x="23" y="33"/>
                </a:cubicBezTo>
                <a:cubicBezTo>
                  <a:pt x="22" y="47"/>
                  <a:pt x="23" y="60"/>
                  <a:pt x="23" y="75"/>
                </a:cubicBezTo>
                <a:cubicBezTo>
                  <a:pt x="30" y="75"/>
                  <a:pt x="36" y="75"/>
                  <a:pt x="45" y="75"/>
                </a:cubicBezTo>
                <a:close/>
                <a:moveTo>
                  <a:pt x="110" y="316"/>
                </a:moveTo>
                <a:cubicBezTo>
                  <a:pt x="110" y="331"/>
                  <a:pt x="109" y="345"/>
                  <a:pt x="111" y="358"/>
                </a:cubicBezTo>
                <a:cubicBezTo>
                  <a:pt x="111" y="363"/>
                  <a:pt x="117" y="368"/>
                  <a:pt x="121" y="369"/>
                </a:cubicBezTo>
                <a:cubicBezTo>
                  <a:pt x="123" y="370"/>
                  <a:pt x="131" y="364"/>
                  <a:pt x="131" y="361"/>
                </a:cubicBezTo>
                <a:cubicBezTo>
                  <a:pt x="133" y="346"/>
                  <a:pt x="132" y="332"/>
                  <a:pt x="132" y="316"/>
                </a:cubicBezTo>
                <a:cubicBezTo>
                  <a:pt x="126" y="316"/>
                  <a:pt x="119" y="316"/>
                  <a:pt x="110" y="316"/>
                </a:cubicBezTo>
                <a:close/>
                <a:moveTo>
                  <a:pt x="23" y="316"/>
                </a:moveTo>
                <a:cubicBezTo>
                  <a:pt x="23" y="332"/>
                  <a:pt x="22" y="345"/>
                  <a:pt x="23" y="359"/>
                </a:cubicBezTo>
                <a:cubicBezTo>
                  <a:pt x="24" y="363"/>
                  <a:pt x="30" y="370"/>
                  <a:pt x="33" y="369"/>
                </a:cubicBezTo>
                <a:cubicBezTo>
                  <a:pt x="38" y="368"/>
                  <a:pt x="44" y="363"/>
                  <a:pt x="44" y="359"/>
                </a:cubicBezTo>
                <a:cubicBezTo>
                  <a:pt x="46" y="345"/>
                  <a:pt x="45" y="331"/>
                  <a:pt x="45" y="316"/>
                </a:cubicBezTo>
                <a:cubicBezTo>
                  <a:pt x="36" y="316"/>
                  <a:pt x="30" y="316"/>
                  <a:pt x="23" y="316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15F74C63-DC5A-44DD-B492-9EF63BA545C0}"/>
              </a:ext>
            </a:extLst>
          </p:cNvPr>
          <p:cNvSpPr>
            <a:spLocks noEditPoints="1"/>
          </p:cNvSpPr>
          <p:nvPr/>
        </p:nvSpPr>
        <p:spPr bwMode="auto">
          <a:xfrm>
            <a:off x="7488238" y="2201863"/>
            <a:ext cx="1033462" cy="2598738"/>
          </a:xfrm>
          <a:custGeom>
            <a:avLst/>
            <a:gdLst>
              <a:gd name="T0" fmla="*/ 65 w 156"/>
              <a:gd name="T1" fmla="*/ 300 h 393"/>
              <a:gd name="T2" fmla="*/ 34 w 156"/>
              <a:gd name="T3" fmla="*/ 392 h 393"/>
              <a:gd name="T4" fmla="*/ 1 w 156"/>
              <a:gd name="T5" fmla="*/ 293 h 393"/>
              <a:gd name="T6" fmla="*/ 28 w 156"/>
              <a:gd name="T7" fmla="*/ 188 h 393"/>
              <a:gd name="T8" fmla="*/ 1 w 156"/>
              <a:gd name="T9" fmla="*/ 34 h 393"/>
              <a:gd name="T10" fmla="*/ 66 w 156"/>
              <a:gd name="T11" fmla="*/ 34 h 393"/>
              <a:gd name="T12" fmla="*/ 78 w 156"/>
              <a:gd name="T13" fmla="*/ 141 h 393"/>
              <a:gd name="T14" fmla="*/ 89 w 156"/>
              <a:gd name="T15" fmla="*/ 36 h 393"/>
              <a:gd name="T16" fmla="*/ 153 w 156"/>
              <a:gd name="T17" fmla="*/ 35 h 393"/>
              <a:gd name="T18" fmla="*/ 126 w 156"/>
              <a:gd name="T19" fmla="*/ 189 h 393"/>
              <a:gd name="T20" fmla="*/ 154 w 156"/>
              <a:gd name="T21" fmla="*/ 309 h 393"/>
              <a:gd name="T22" fmla="*/ 125 w 156"/>
              <a:gd name="T23" fmla="*/ 391 h 393"/>
              <a:gd name="T24" fmla="*/ 90 w 156"/>
              <a:gd name="T25" fmla="*/ 324 h 393"/>
              <a:gd name="T26" fmla="*/ 73 w 156"/>
              <a:gd name="T27" fmla="*/ 253 h 393"/>
              <a:gd name="T28" fmla="*/ 95 w 156"/>
              <a:gd name="T29" fmla="*/ 196 h 393"/>
              <a:gd name="T30" fmla="*/ 110 w 156"/>
              <a:gd name="T31" fmla="*/ 113 h 393"/>
              <a:gd name="T32" fmla="*/ 54 w 156"/>
              <a:gd name="T33" fmla="*/ 143 h 393"/>
              <a:gd name="T34" fmla="*/ 23 w 156"/>
              <a:gd name="T35" fmla="*/ 98 h 393"/>
              <a:gd name="T36" fmla="*/ 22 w 156"/>
              <a:gd name="T37" fmla="*/ 294 h 393"/>
              <a:gd name="T38" fmla="*/ 78 w 156"/>
              <a:gd name="T39" fmla="*/ 210 h 393"/>
              <a:gd name="T40" fmla="*/ 132 w 156"/>
              <a:gd name="T41" fmla="*/ 293 h 393"/>
              <a:gd name="T42" fmla="*/ 110 w 156"/>
              <a:gd name="T43" fmla="*/ 333 h 393"/>
              <a:gd name="T44" fmla="*/ 120 w 156"/>
              <a:gd name="T45" fmla="*/ 371 h 393"/>
              <a:gd name="T46" fmla="*/ 132 w 156"/>
              <a:gd name="T47" fmla="*/ 317 h 393"/>
              <a:gd name="T48" fmla="*/ 131 w 156"/>
              <a:gd name="T49" fmla="*/ 33 h 393"/>
              <a:gd name="T50" fmla="*/ 111 w 156"/>
              <a:gd name="T51" fmla="*/ 32 h 393"/>
              <a:gd name="T52" fmla="*/ 132 w 156"/>
              <a:gd name="T53" fmla="*/ 76 h 393"/>
              <a:gd name="T54" fmla="*/ 23 w 156"/>
              <a:gd name="T55" fmla="*/ 359 h 393"/>
              <a:gd name="T56" fmla="*/ 44 w 156"/>
              <a:gd name="T57" fmla="*/ 360 h 393"/>
              <a:gd name="T58" fmla="*/ 22 w 156"/>
              <a:gd name="T59" fmla="*/ 317 h 393"/>
              <a:gd name="T60" fmla="*/ 44 w 156"/>
              <a:gd name="T61" fmla="*/ 33 h 393"/>
              <a:gd name="T62" fmla="*/ 23 w 156"/>
              <a:gd name="T63" fmla="*/ 32 h 393"/>
              <a:gd name="T64" fmla="*/ 45 w 156"/>
              <a:gd name="T65" fmla="*/ 76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6" h="393">
                <a:moveTo>
                  <a:pt x="73" y="253"/>
                </a:moveTo>
                <a:cubicBezTo>
                  <a:pt x="71" y="269"/>
                  <a:pt x="66" y="284"/>
                  <a:pt x="65" y="300"/>
                </a:cubicBezTo>
                <a:cubicBezTo>
                  <a:pt x="64" y="318"/>
                  <a:pt x="66" y="336"/>
                  <a:pt x="66" y="354"/>
                </a:cubicBezTo>
                <a:cubicBezTo>
                  <a:pt x="67" y="377"/>
                  <a:pt x="54" y="392"/>
                  <a:pt x="34" y="392"/>
                </a:cubicBezTo>
                <a:cubicBezTo>
                  <a:pt x="14" y="392"/>
                  <a:pt x="1" y="378"/>
                  <a:pt x="1" y="356"/>
                </a:cubicBezTo>
                <a:cubicBezTo>
                  <a:pt x="1" y="335"/>
                  <a:pt x="0" y="314"/>
                  <a:pt x="1" y="293"/>
                </a:cubicBezTo>
                <a:cubicBezTo>
                  <a:pt x="1" y="261"/>
                  <a:pt x="9" y="231"/>
                  <a:pt x="28" y="205"/>
                </a:cubicBezTo>
                <a:cubicBezTo>
                  <a:pt x="32" y="199"/>
                  <a:pt x="33" y="194"/>
                  <a:pt x="28" y="188"/>
                </a:cubicBezTo>
                <a:cubicBezTo>
                  <a:pt x="9" y="162"/>
                  <a:pt x="1" y="132"/>
                  <a:pt x="1" y="99"/>
                </a:cubicBezTo>
                <a:cubicBezTo>
                  <a:pt x="1" y="77"/>
                  <a:pt x="1" y="56"/>
                  <a:pt x="1" y="34"/>
                </a:cubicBezTo>
                <a:cubicBezTo>
                  <a:pt x="2" y="14"/>
                  <a:pt x="16" y="0"/>
                  <a:pt x="34" y="1"/>
                </a:cubicBezTo>
                <a:cubicBezTo>
                  <a:pt x="52" y="1"/>
                  <a:pt x="66" y="15"/>
                  <a:pt x="66" y="34"/>
                </a:cubicBezTo>
                <a:cubicBezTo>
                  <a:pt x="66" y="55"/>
                  <a:pt x="65" y="76"/>
                  <a:pt x="65" y="96"/>
                </a:cubicBezTo>
                <a:cubicBezTo>
                  <a:pt x="65" y="111"/>
                  <a:pt x="68" y="126"/>
                  <a:pt x="78" y="141"/>
                </a:cubicBezTo>
                <a:cubicBezTo>
                  <a:pt x="87" y="124"/>
                  <a:pt x="90" y="107"/>
                  <a:pt x="90" y="90"/>
                </a:cubicBezTo>
                <a:cubicBezTo>
                  <a:pt x="90" y="72"/>
                  <a:pt x="89" y="54"/>
                  <a:pt x="89" y="36"/>
                </a:cubicBezTo>
                <a:cubicBezTo>
                  <a:pt x="89" y="15"/>
                  <a:pt x="102" y="1"/>
                  <a:pt x="121" y="1"/>
                </a:cubicBezTo>
                <a:cubicBezTo>
                  <a:pt x="140" y="1"/>
                  <a:pt x="153" y="14"/>
                  <a:pt x="153" y="35"/>
                </a:cubicBezTo>
                <a:cubicBezTo>
                  <a:pt x="154" y="61"/>
                  <a:pt x="154" y="88"/>
                  <a:pt x="153" y="114"/>
                </a:cubicBezTo>
                <a:cubicBezTo>
                  <a:pt x="152" y="141"/>
                  <a:pt x="142" y="166"/>
                  <a:pt x="126" y="189"/>
                </a:cubicBezTo>
                <a:cubicBezTo>
                  <a:pt x="122" y="194"/>
                  <a:pt x="122" y="198"/>
                  <a:pt x="126" y="204"/>
                </a:cubicBezTo>
                <a:cubicBezTo>
                  <a:pt x="148" y="235"/>
                  <a:pt x="156" y="270"/>
                  <a:pt x="154" y="309"/>
                </a:cubicBezTo>
                <a:cubicBezTo>
                  <a:pt x="152" y="326"/>
                  <a:pt x="152" y="343"/>
                  <a:pt x="152" y="360"/>
                </a:cubicBezTo>
                <a:cubicBezTo>
                  <a:pt x="153" y="380"/>
                  <a:pt x="140" y="388"/>
                  <a:pt x="125" y="391"/>
                </a:cubicBezTo>
                <a:cubicBezTo>
                  <a:pt x="109" y="393"/>
                  <a:pt x="94" y="384"/>
                  <a:pt x="91" y="368"/>
                </a:cubicBezTo>
                <a:cubicBezTo>
                  <a:pt x="89" y="354"/>
                  <a:pt x="90" y="339"/>
                  <a:pt x="90" y="324"/>
                </a:cubicBezTo>
                <a:cubicBezTo>
                  <a:pt x="92" y="300"/>
                  <a:pt x="89" y="276"/>
                  <a:pt x="79" y="253"/>
                </a:cubicBezTo>
                <a:cubicBezTo>
                  <a:pt x="77" y="253"/>
                  <a:pt x="75" y="253"/>
                  <a:pt x="73" y="253"/>
                </a:cubicBezTo>
                <a:close/>
                <a:moveTo>
                  <a:pt x="132" y="293"/>
                </a:moveTo>
                <a:cubicBezTo>
                  <a:pt x="133" y="263"/>
                  <a:pt x="128" y="251"/>
                  <a:pt x="95" y="196"/>
                </a:cubicBezTo>
                <a:cubicBezTo>
                  <a:pt x="118" y="168"/>
                  <a:pt x="133" y="137"/>
                  <a:pt x="132" y="99"/>
                </a:cubicBezTo>
                <a:cubicBezTo>
                  <a:pt x="112" y="95"/>
                  <a:pt x="112" y="95"/>
                  <a:pt x="110" y="113"/>
                </a:cubicBezTo>
                <a:cubicBezTo>
                  <a:pt x="105" y="139"/>
                  <a:pt x="93" y="161"/>
                  <a:pt x="76" y="184"/>
                </a:cubicBezTo>
                <a:cubicBezTo>
                  <a:pt x="68" y="169"/>
                  <a:pt x="59" y="156"/>
                  <a:pt x="54" y="143"/>
                </a:cubicBezTo>
                <a:cubicBezTo>
                  <a:pt x="48" y="129"/>
                  <a:pt x="46" y="113"/>
                  <a:pt x="41" y="98"/>
                </a:cubicBezTo>
                <a:cubicBezTo>
                  <a:pt x="35" y="98"/>
                  <a:pt x="29" y="98"/>
                  <a:pt x="23" y="98"/>
                </a:cubicBezTo>
                <a:cubicBezTo>
                  <a:pt x="19" y="125"/>
                  <a:pt x="29" y="151"/>
                  <a:pt x="60" y="197"/>
                </a:cubicBezTo>
                <a:cubicBezTo>
                  <a:pt x="37" y="225"/>
                  <a:pt x="21" y="256"/>
                  <a:pt x="22" y="294"/>
                </a:cubicBezTo>
                <a:cubicBezTo>
                  <a:pt x="30" y="294"/>
                  <a:pt x="36" y="294"/>
                  <a:pt x="43" y="294"/>
                </a:cubicBezTo>
                <a:cubicBezTo>
                  <a:pt x="46" y="263"/>
                  <a:pt x="58" y="236"/>
                  <a:pt x="78" y="210"/>
                </a:cubicBezTo>
                <a:cubicBezTo>
                  <a:pt x="93" y="232"/>
                  <a:pt x="105" y="254"/>
                  <a:pt x="109" y="279"/>
                </a:cubicBezTo>
                <a:cubicBezTo>
                  <a:pt x="112" y="297"/>
                  <a:pt x="112" y="297"/>
                  <a:pt x="132" y="293"/>
                </a:cubicBezTo>
                <a:close/>
                <a:moveTo>
                  <a:pt x="132" y="317"/>
                </a:moveTo>
                <a:cubicBezTo>
                  <a:pt x="113" y="312"/>
                  <a:pt x="110" y="314"/>
                  <a:pt x="110" y="333"/>
                </a:cubicBezTo>
                <a:cubicBezTo>
                  <a:pt x="110" y="341"/>
                  <a:pt x="110" y="348"/>
                  <a:pt x="110" y="356"/>
                </a:cubicBezTo>
                <a:cubicBezTo>
                  <a:pt x="110" y="363"/>
                  <a:pt x="111" y="370"/>
                  <a:pt x="120" y="371"/>
                </a:cubicBezTo>
                <a:cubicBezTo>
                  <a:pt x="129" y="371"/>
                  <a:pt x="132" y="366"/>
                  <a:pt x="132" y="358"/>
                </a:cubicBezTo>
                <a:cubicBezTo>
                  <a:pt x="132" y="344"/>
                  <a:pt x="132" y="331"/>
                  <a:pt x="132" y="317"/>
                </a:cubicBezTo>
                <a:close/>
                <a:moveTo>
                  <a:pt x="132" y="76"/>
                </a:moveTo>
                <a:cubicBezTo>
                  <a:pt x="132" y="61"/>
                  <a:pt x="133" y="46"/>
                  <a:pt x="131" y="33"/>
                </a:cubicBezTo>
                <a:cubicBezTo>
                  <a:pt x="131" y="29"/>
                  <a:pt x="125" y="23"/>
                  <a:pt x="121" y="23"/>
                </a:cubicBezTo>
                <a:cubicBezTo>
                  <a:pt x="118" y="23"/>
                  <a:pt x="111" y="28"/>
                  <a:pt x="111" y="32"/>
                </a:cubicBezTo>
                <a:cubicBezTo>
                  <a:pt x="109" y="46"/>
                  <a:pt x="110" y="61"/>
                  <a:pt x="110" y="76"/>
                </a:cubicBezTo>
                <a:cubicBezTo>
                  <a:pt x="119" y="76"/>
                  <a:pt x="125" y="76"/>
                  <a:pt x="132" y="76"/>
                </a:cubicBezTo>
                <a:close/>
                <a:moveTo>
                  <a:pt x="22" y="317"/>
                </a:moveTo>
                <a:cubicBezTo>
                  <a:pt x="22" y="332"/>
                  <a:pt x="22" y="346"/>
                  <a:pt x="23" y="359"/>
                </a:cubicBezTo>
                <a:cubicBezTo>
                  <a:pt x="23" y="364"/>
                  <a:pt x="30" y="369"/>
                  <a:pt x="34" y="370"/>
                </a:cubicBezTo>
                <a:cubicBezTo>
                  <a:pt x="37" y="370"/>
                  <a:pt x="44" y="364"/>
                  <a:pt x="44" y="360"/>
                </a:cubicBezTo>
                <a:cubicBezTo>
                  <a:pt x="45" y="346"/>
                  <a:pt x="45" y="332"/>
                  <a:pt x="45" y="317"/>
                </a:cubicBezTo>
                <a:cubicBezTo>
                  <a:pt x="36" y="317"/>
                  <a:pt x="29" y="317"/>
                  <a:pt x="22" y="317"/>
                </a:cubicBezTo>
                <a:close/>
                <a:moveTo>
                  <a:pt x="45" y="76"/>
                </a:moveTo>
                <a:cubicBezTo>
                  <a:pt x="45" y="61"/>
                  <a:pt x="45" y="47"/>
                  <a:pt x="44" y="33"/>
                </a:cubicBezTo>
                <a:cubicBezTo>
                  <a:pt x="44" y="29"/>
                  <a:pt x="38" y="23"/>
                  <a:pt x="34" y="23"/>
                </a:cubicBezTo>
                <a:cubicBezTo>
                  <a:pt x="31" y="22"/>
                  <a:pt x="23" y="28"/>
                  <a:pt x="23" y="32"/>
                </a:cubicBezTo>
                <a:cubicBezTo>
                  <a:pt x="22" y="46"/>
                  <a:pt x="23" y="61"/>
                  <a:pt x="23" y="76"/>
                </a:cubicBezTo>
                <a:cubicBezTo>
                  <a:pt x="30" y="76"/>
                  <a:pt x="36" y="76"/>
                  <a:pt x="45" y="76"/>
                </a:cubicBezTo>
                <a:close/>
              </a:path>
            </a:pathLst>
          </a:custGeom>
          <a:solidFill>
            <a:srgbClr val="49BD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LID4096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72960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>
            <a:extLst>
              <a:ext uri="{FF2B5EF4-FFF2-40B4-BE49-F238E27FC236}">
                <a16:creationId xmlns:a16="http://schemas.microsoft.com/office/drawing/2014/main" id="{F2A42FB3-1D5B-4906-90C2-B5433555F327}"/>
              </a:ext>
            </a:extLst>
          </p:cNvPr>
          <p:cNvSpPr/>
          <p:nvPr/>
        </p:nvSpPr>
        <p:spPr>
          <a:xfrm>
            <a:off x="343496" y="734334"/>
            <a:ext cx="8513854" cy="41148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680D52-AF0B-4328-8461-743F97D93CC3}"/>
              </a:ext>
            </a:extLst>
          </p:cNvPr>
          <p:cNvSpPr txBox="1"/>
          <p:nvPr/>
        </p:nvSpPr>
        <p:spPr>
          <a:xfrm>
            <a:off x="4268066" y="1359368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100" b="1" dirty="0">
                <a:solidFill>
                  <a:srgbClr val="FED90D"/>
                </a:solidFill>
                <a:cs typeface="B Nazanin" panose="00000400000000000000" pitchFamily="2" charset="-78"/>
              </a:rPr>
              <a:t>85</a:t>
            </a:r>
            <a:r>
              <a:rPr lang="en-US" altLang="ko-KR" sz="1350" b="1" dirty="0">
                <a:solidFill>
                  <a:srgbClr val="FED90D"/>
                </a:solidFill>
                <a:cs typeface="B Nazanin" panose="00000400000000000000" pitchFamily="2" charset="-78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B Nazanin" panose="00000400000000000000" pitchFamily="2" charset="-78"/>
            </a:endParaRPr>
          </a:p>
        </p:txBody>
      </p:sp>
      <p:sp>
        <p:nvSpPr>
          <p:cNvPr id="58" name="Text Placeholder 12">
            <a:extLst>
              <a:ext uri="{FF2B5EF4-FFF2-40B4-BE49-F238E27FC236}">
                <a16:creationId xmlns:a16="http://schemas.microsoft.com/office/drawing/2014/main" id="{70FE7F96-51CA-4B15-8BAE-4FCEFCF5CD9D}"/>
              </a:ext>
            </a:extLst>
          </p:cNvPr>
          <p:cNvSpPr txBox="1">
            <a:spLocks/>
          </p:cNvSpPr>
          <p:nvPr/>
        </p:nvSpPr>
        <p:spPr>
          <a:xfrm>
            <a:off x="4209425" y="1665752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900" dirty="0"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900" dirty="0">
                <a:cs typeface="B Nazanin" panose="00000400000000000000" pitchFamily="2" charset="-78"/>
              </a:rPr>
              <a:t>zing </a:t>
            </a:r>
            <a:r>
              <a:rPr lang="fa-IR" altLang="ko-KR" sz="900" dirty="0">
                <a:cs typeface="B Nazanin" panose="00000400000000000000" pitchFamily="2" charset="-78"/>
              </a:rPr>
              <a:t>منحصر به فرد اضافه کنید.</a:t>
            </a:r>
            <a:endParaRPr lang="ko-KR" altLang="en-US" sz="900" dirty="0">
              <a:cs typeface="B Nazanin" panose="00000400000000000000" pitchFamily="2" charset="-78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D0CF417-1CF8-4833-989A-E88D3181FA9F}"/>
              </a:ext>
            </a:extLst>
          </p:cNvPr>
          <p:cNvSpPr txBox="1"/>
          <p:nvPr/>
        </p:nvSpPr>
        <p:spPr>
          <a:xfrm>
            <a:off x="4209425" y="2023292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100" b="1" dirty="0">
                <a:solidFill>
                  <a:srgbClr val="FED90D"/>
                </a:solidFill>
                <a:cs typeface="B Nazanin" panose="00000400000000000000" pitchFamily="2" charset="-78"/>
              </a:rPr>
              <a:t>70</a:t>
            </a:r>
            <a:r>
              <a:rPr lang="en-US" altLang="ko-KR" sz="1350" b="1" dirty="0">
                <a:solidFill>
                  <a:srgbClr val="FED90D"/>
                </a:solidFill>
                <a:cs typeface="B Nazanin" panose="00000400000000000000" pitchFamily="2" charset="-78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B Nazanin" panose="00000400000000000000" pitchFamily="2" charset="-78"/>
            </a:endParaRPr>
          </a:p>
        </p:txBody>
      </p:sp>
      <p:sp>
        <p:nvSpPr>
          <p:cNvPr id="60" name="Text Placeholder 12">
            <a:extLst>
              <a:ext uri="{FF2B5EF4-FFF2-40B4-BE49-F238E27FC236}">
                <a16:creationId xmlns:a16="http://schemas.microsoft.com/office/drawing/2014/main" id="{72CC04CD-F8F4-4274-A1C9-4C1A1B4380B7}"/>
              </a:ext>
            </a:extLst>
          </p:cNvPr>
          <p:cNvSpPr txBox="1">
            <a:spLocks/>
          </p:cNvSpPr>
          <p:nvPr/>
        </p:nvSpPr>
        <p:spPr>
          <a:xfrm>
            <a:off x="4209425" y="2344126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900" dirty="0"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900" dirty="0">
                <a:cs typeface="B Nazanin" panose="00000400000000000000" pitchFamily="2" charset="-78"/>
              </a:rPr>
              <a:t>zing </a:t>
            </a:r>
            <a:r>
              <a:rPr lang="fa-IR" altLang="ko-KR" sz="900" dirty="0">
                <a:cs typeface="B Nazanin" panose="00000400000000000000" pitchFamily="2" charset="-78"/>
              </a:rPr>
              <a:t>منحصر به فرد اضافه کنید.</a:t>
            </a:r>
            <a:endParaRPr lang="ko-KR" altLang="en-US" sz="900" dirty="0">
              <a:cs typeface="B Nazanin" panose="00000400000000000000" pitchFamily="2" charset="-78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E587BDD-F4A4-45BC-8195-2A863C7A94E2}"/>
              </a:ext>
            </a:extLst>
          </p:cNvPr>
          <p:cNvSpPr txBox="1"/>
          <p:nvPr/>
        </p:nvSpPr>
        <p:spPr>
          <a:xfrm>
            <a:off x="4209425" y="2701666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100" b="1" dirty="0">
                <a:solidFill>
                  <a:srgbClr val="FED90D"/>
                </a:solidFill>
                <a:cs typeface="B Nazanin" panose="00000400000000000000" pitchFamily="2" charset="-78"/>
              </a:rPr>
              <a:t>65</a:t>
            </a:r>
            <a:r>
              <a:rPr lang="en-US" altLang="ko-KR" sz="1350" b="1" dirty="0">
                <a:solidFill>
                  <a:srgbClr val="FED90D"/>
                </a:solidFill>
                <a:cs typeface="B Nazanin" panose="00000400000000000000" pitchFamily="2" charset="-78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B Nazanin" panose="00000400000000000000" pitchFamily="2" charset="-78"/>
            </a:endParaRPr>
          </a:p>
        </p:txBody>
      </p:sp>
      <p:sp>
        <p:nvSpPr>
          <p:cNvPr id="62" name="Text Placeholder 12">
            <a:extLst>
              <a:ext uri="{FF2B5EF4-FFF2-40B4-BE49-F238E27FC236}">
                <a16:creationId xmlns:a16="http://schemas.microsoft.com/office/drawing/2014/main" id="{42BE6166-2779-4C5E-9D0B-74F0102AD7BF}"/>
              </a:ext>
            </a:extLst>
          </p:cNvPr>
          <p:cNvSpPr txBox="1">
            <a:spLocks/>
          </p:cNvSpPr>
          <p:nvPr/>
        </p:nvSpPr>
        <p:spPr>
          <a:xfrm>
            <a:off x="4209425" y="3022500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900" dirty="0"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900" dirty="0">
                <a:cs typeface="B Nazanin" panose="00000400000000000000" pitchFamily="2" charset="-78"/>
              </a:rPr>
              <a:t>zing </a:t>
            </a:r>
            <a:r>
              <a:rPr lang="fa-IR" altLang="ko-KR" sz="900" dirty="0">
                <a:cs typeface="B Nazanin" panose="00000400000000000000" pitchFamily="2" charset="-78"/>
              </a:rPr>
              <a:t>منحصر به فرد اضافه کنید.</a:t>
            </a:r>
            <a:endParaRPr lang="ko-KR" altLang="en-US" sz="900" dirty="0">
              <a:cs typeface="B Nazanin" panose="00000400000000000000" pitchFamily="2" charset="-7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E7B17A2-F087-4DC4-BE5F-34CC3CBF3972}"/>
              </a:ext>
            </a:extLst>
          </p:cNvPr>
          <p:cNvSpPr txBox="1"/>
          <p:nvPr/>
        </p:nvSpPr>
        <p:spPr>
          <a:xfrm>
            <a:off x="4209425" y="3380040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100" b="1" dirty="0">
                <a:solidFill>
                  <a:srgbClr val="FED90D"/>
                </a:solidFill>
                <a:cs typeface="B Nazanin" panose="00000400000000000000" pitchFamily="2" charset="-78"/>
              </a:rPr>
              <a:t>55</a:t>
            </a:r>
            <a:r>
              <a:rPr lang="en-US" altLang="ko-KR" sz="1350" b="1" dirty="0">
                <a:solidFill>
                  <a:srgbClr val="FED90D"/>
                </a:solidFill>
                <a:cs typeface="B Nazanin" panose="00000400000000000000" pitchFamily="2" charset="-78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 Placeholder 12">
            <a:extLst>
              <a:ext uri="{FF2B5EF4-FFF2-40B4-BE49-F238E27FC236}">
                <a16:creationId xmlns:a16="http://schemas.microsoft.com/office/drawing/2014/main" id="{BCF129EB-8F8D-49E8-832D-07979788C32D}"/>
              </a:ext>
            </a:extLst>
          </p:cNvPr>
          <p:cNvSpPr txBox="1">
            <a:spLocks/>
          </p:cNvSpPr>
          <p:nvPr/>
        </p:nvSpPr>
        <p:spPr>
          <a:xfrm>
            <a:off x="4209425" y="3700875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900" dirty="0"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900" dirty="0">
                <a:cs typeface="B Nazanin" panose="00000400000000000000" pitchFamily="2" charset="-78"/>
              </a:rPr>
              <a:t>zing </a:t>
            </a:r>
            <a:r>
              <a:rPr lang="fa-IR" altLang="ko-KR" sz="900" dirty="0">
                <a:cs typeface="B Nazanin" panose="00000400000000000000" pitchFamily="2" charset="-78"/>
              </a:rPr>
              <a:t>منحصر به فرد اضافه کنید.</a:t>
            </a:r>
            <a:endParaRPr lang="ko-KR" altLang="en-US" sz="900" dirty="0">
              <a:cs typeface="B Nazanin" panose="00000400000000000000" pitchFamily="2" charset="-7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6370ED3-BFB6-4E8F-814D-079FC4A81502}"/>
              </a:ext>
            </a:extLst>
          </p:cNvPr>
          <p:cNvSpPr txBox="1"/>
          <p:nvPr/>
        </p:nvSpPr>
        <p:spPr>
          <a:xfrm>
            <a:off x="4209425" y="4058414"/>
            <a:ext cx="659216" cy="4154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100" b="1" dirty="0">
                <a:solidFill>
                  <a:srgbClr val="FED90D"/>
                </a:solidFill>
                <a:cs typeface="B Nazanin" panose="00000400000000000000" pitchFamily="2" charset="-78"/>
              </a:rPr>
              <a:t>42</a:t>
            </a:r>
            <a:r>
              <a:rPr lang="en-US" altLang="ko-KR" sz="1350" b="1" dirty="0">
                <a:solidFill>
                  <a:srgbClr val="FED90D"/>
                </a:solidFill>
                <a:cs typeface="B Nazanin" panose="00000400000000000000" pitchFamily="2" charset="-78"/>
              </a:rPr>
              <a:t>%</a:t>
            </a:r>
            <a:endParaRPr lang="ko-KR" altLang="en-US" sz="1350" b="1" dirty="0">
              <a:solidFill>
                <a:srgbClr val="FED90D"/>
              </a:solidFill>
              <a:cs typeface="B Nazanin" panose="00000400000000000000" pitchFamily="2" charset="-78"/>
            </a:endParaRPr>
          </a:p>
        </p:txBody>
      </p:sp>
      <p:sp>
        <p:nvSpPr>
          <p:cNvPr id="66" name="Text Placeholder 12">
            <a:extLst>
              <a:ext uri="{FF2B5EF4-FFF2-40B4-BE49-F238E27FC236}">
                <a16:creationId xmlns:a16="http://schemas.microsoft.com/office/drawing/2014/main" id="{08E2517D-CD25-4473-A440-C3EC66FE34E2}"/>
              </a:ext>
            </a:extLst>
          </p:cNvPr>
          <p:cNvSpPr txBox="1">
            <a:spLocks/>
          </p:cNvSpPr>
          <p:nvPr/>
        </p:nvSpPr>
        <p:spPr>
          <a:xfrm>
            <a:off x="4209425" y="4379248"/>
            <a:ext cx="1844937" cy="349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900" dirty="0">
                <a:cs typeface="B Nazanin" panose="00000400000000000000" pitchFamily="2" charset="-78"/>
              </a:rPr>
              <a:t>شما به سادگی می توانید مخاطبان خود را تحت تاثیر قرار دهید و یک </a:t>
            </a:r>
            <a:r>
              <a:rPr lang="en-US" altLang="ko-KR" sz="900" dirty="0">
                <a:cs typeface="B Nazanin" panose="00000400000000000000" pitchFamily="2" charset="-78"/>
              </a:rPr>
              <a:t>zing </a:t>
            </a:r>
            <a:r>
              <a:rPr lang="fa-IR" altLang="ko-KR" sz="900" dirty="0">
                <a:cs typeface="B Nazanin" panose="00000400000000000000" pitchFamily="2" charset="-78"/>
              </a:rPr>
              <a:t>منحصر به فرد اضافه کنید.</a:t>
            </a:r>
            <a:endParaRPr lang="ko-KR" altLang="en-US" sz="900" dirty="0">
              <a:cs typeface="B Nazanin" panose="00000400000000000000" pitchFamily="2" charset="-7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3689DAF-4370-4DEC-B50E-950211446872}"/>
              </a:ext>
            </a:extLst>
          </p:cNvPr>
          <p:cNvSpPr txBox="1"/>
          <p:nvPr/>
        </p:nvSpPr>
        <p:spPr>
          <a:xfrm>
            <a:off x="6254878" y="1198724"/>
            <a:ext cx="243362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2000" b="1" dirty="0">
                <a:solidFill>
                  <a:srgbClr val="0DD2D9"/>
                </a:solidFill>
                <a:latin typeface="+mj-lt"/>
                <a:cs typeface="B Nazanin" panose="00000400000000000000" pitchFamily="2" charset="-78"/>
              </a:rPr>
              <a:t>عالی</a:t>
            </a:r>
          </a:p>
          <a:p>
            <a:pPr algn="r" rtl="1"/>
            <a:r>
              <a:rPr lang="fa-IR" altLang="ko-KR" sz="2000" b="1" dirty="0">
                <a:solidFill>
                  <a:srgbClr val="0DD2D9"/>
                </a:solidFill>
                <a:latin typeface="+mj-lt"/>
                <a:cs typeface="B Nazanin" panose="00000400000000000000" pitchFamily="2" charset="-78"/>
              </a:rPr>
              <a:t>اسلاید</a:t>
            </a:r>
            <a:endParaRPr lang="ko-KR" altLang="en-US" sz="2000" b="1" dirty="0">
              <a:solidFill>
                <a:srgbClr val="0DD2D9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BC23EF8-1FFE-4620-B12C-B99E17874FA6}"/>
              </a:ext>
            </a:extLst>
          </p:cNvPr>
          <p:cNvSpPr txBox="1"/>
          <p:nvPr/>
        </p:nvSpPr>
        <p:spPr>
          <a:xfrm>
            <a:off x="6254879" y="2515876"/>
            <a:ext cx="2433620" cy="3462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825" dirty="0">
                <a:solidFill>
                  <a:srgbClr val="FED90D"/>
                </a:solidFill>
                <a:cs typeface="B Nazanin" panose="00000400000000000000" pitchFamily="2" charset="-78"/>
              </a:rPr>
              <a:t>لورم درد او دوست داشتنی است،</a:t>
            </a:r>
          </a:p>
          <a:p>
            <a:pPr algn="r" rtl="1"/>
            <a:r>
              <a:rPr lang="en-GB" altLang="ko-KR" sz="825" dirty="0">
                <a:solidFill>
                  <a:srgbClr val="FED90D"/>
                </a:solidFill>
                <a:cs typeface="B Nazanin" panose="00000400000000000000" pitchFamily="2" charset="-78"/>
              </a:rPr>
              <a:t>CU </a:t>
            </a:r>
            <a:r>
              <a:rPr lang="fa-IR" altLang="ko-KR" sz="825" dirty="0">
                <a:solidFill>
                  <a:srgbClr val="FED90D"/>
                </a:solidFill>
                <a:cs typeface="B Nazanin" panose="00000400000000000000" pitchFamily="2" charset="-78"/>
              </a:rPr>
              <a:t>استفاده برای جلوگیری کامل از اقدام.</a:t>
            </a:r>
            <a:endParaRPr lang="ko-KR" altLang="en-US" sz="825" dirty="0">
              <a:solidFill>
                <a:srgbClr val="FED90D"/>
              </a:solidFill>
              <a:cs typeface="B Nazanin" panose="00000400000000000000" pitchFamily="2" charset="-7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D2E66E-5F86-4A8B-9320-ABCB1C537621}"/>
              </a:ext>
            </a:extLst>
          </p:cNvPr>
          <p:cNvSpPr txBox="1"/>
          <p:nvPr/>
        </p:nvSpPr>
        <p:spPr>
          <a:xfrm>
            <a:off x="6254879" y="1945260"/>
            <a:ext cx="243362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dirty="0">
                <a:cs typeface="B Nazanin" panose="00000400000000000000" pitchFamily="2" charset="-78"/>
              </a:rPr>
              <a:t>لورم اپیسوم</a:t>
            </a:r>
          </a:p>
          <a:p>
            <a:pPr algn="r" rtl="1"/>
            <a:r>
              <a:rPr lang="fa-IR" altLang="ko-KR" dirty="0">
                <a:cs typeface="B Nazanin" panose="00000400000000000000" pitchFamily="2" charset="-78"/>
              </a:rPr>
              <a:t>هویج،</a:t>
            </a:r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E69AEEB-8784-416A-A7F1-D11D7722A06A}"/>
              </a:ext>
            </a:extLst>
          </p:cNvPr>
          <p:cNvSpPr txBox="1"/>
          <p:nvPr/>
        </p:nvSpPr>
        <p:spPr>
          <a:xfrm>
            <a:off x="6254878" y="2925143"/>
            <a:ext cx="243362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900" dirty="0"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 من امیدوارم و معتقدم که این الگو زمان، پول و اعتبار شما را جلب کند. آسان برای تغییر رنگ، عکس و متن. ارائه پاورپوینت مدرنی را دریافت کنید که به زیبایی طراحی شده است.</a:t>
            </a:r>
            <a:endParaRPr lang="en-US" altLang="ko-KR" sz="900" dirty="0">
              <a:cs typeface="B Nazanin" panose="00000400000000000000" pitchFamily="2" charset="-78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384177" y="1376402"/>
            <a:ext cx="3737007" cy="3210019"/>
          </a:xfrm>
          <a:custGeom>
            <a:avLst/>
            <a:gdLst>
              <a:gd name="T0" fmla="*/ 133 w 849"/>
              <a:gd name="T1" fmla="*/ 729 h 729"/>
              <a:gd name="T2" fmla="*/ 12 w 849"/>
              <a:gd name="T3" fmla="*/ 520 h 729"/>
              <a:gd name="T4" fmla="*/ 1 w 849"/>
              <a:gd name="T5" fmla="*/ 412 h 729"/>
              <a:gd name="T6" fmla="*/ 118 w 849"/>
              <a:gd name="T7" fmla="*/ 131 h 729"/>
              <a:gd name="T8" fmla="*/ 338 w 849"/>
              <a:gd name="T9" fmla="*/ 9 h 729"/>
              <a:gd name="T10" fmla="*/ 392 w 849"/>
              <a:gd name="T11" fmla="*/ 2 h 729"/>
              <a:gd name="T12" fmla="*/ 400 w 849"/>
              <a:gd name="T13" fmla="*/ 0 h 729"/>
              <a:gd name="T14" fmla="*/ 446 w 849"/>
              <a:gd name="T15" fmla="*/ 0 h 729"/>
              <a:gd name="T16" fmla="*/ 462 w 849"/>
              <a:gd name="T17" fmla="*/ 2 h 729"/>
              <a:gd name="T18" fmla="*/ 715 w 849"/>
              <a:gd name="T19" fmla="*/ 118 h 729"/>
              <a:gd name="T20" fmla="*/ 837 w 849"/>
              <a:gd name="T21" fmla="*/ 338 h 729"/>
              <a:gd name="T22" fmla="*/ 838 w 849"/>
              <a:gd name="T23" fmla="*/ 502 h 729"/>
              <a:gd name="T24" fmla="*/ 713 w 849"/>
              <a:gd name="T25" fmla="*/ 729 h 729"/>
              <a:gd name="T26" fmla="*/ 708 w 849"/>
              <a:gd name="T27" fmla="*/ 721 h 729"/>
              <a:gd name="T28" fmla="*/ 691 w 849"/>
              <a:gd name="T29" fmla="*/ 631 h 729"/>
              <a:gd name="T30" fmla="*/ 670 w 849"/>
              <a:gd name="T31" fmla="*/ 529 h 729"/>
              <a:gd name="T32" fmla="*/ 666 w 849"/>
              <a:gd name="T33" fmla="*/ 507 h 729"/>
              <a:gd name="T34" fmla="*/ 650 w 849"/>
              <a:gd name="T35" fmla="*/ 490 h 729"/>
              <a:gd name="T36" fmla="*/ 574 w 849"/>
              <a:gd name="T37" fmla="*/ 466 h 729"/>
              <a:gd name="T38" fmla="*/ 558 w 849"/>
              <a:gd name="T39" fmla="*/ 460 h 729"/>
              <a:gd name="T40" fmla="*/ 530 w 849"/>
              <a:gd name="T41" fmla="*/ 444 h 729"/>
              <a:gd name="T42" fmla="*/ 505 w 849"/>
              <a:gd name="T43" fmla="*/ 440 h 729"/>
              <a:gd name="T44" fmla="*/ 498 w 849"/>
              <a:gd name="T45" fmla="*/ 436 h 729"/>
              <a:gd name="T46" fmla="*/ 479 w 849"/>
              <a:gd name="T47" fmla="*/ 412 h 729"/>
              <a:gd name="T48" fmla="*/ 479 w 849"/>
              <a:gd name="T49" fmla="*/ 392 h 729"/>
              <a:gd name="T50" fmla="*/ 482 w 849"/>
              <a:gd name="T51" fmla="*/ 386 h 729"/>
              <a:gd name="T52" fmla="*/ 489 w 849"/>
              <a:gd name="T53" fmla="*/ 379 h 729"/>
              <a:gd name="T54" fmla="*/ 509 w 849"/>
              <a:gd name="T55" fmla="*/ 339 h 729"/>
              <a:gd name="T56" fmla="*/ 513 w 849"/>
              <a:gd name="T57" fmla="*/ 314 h 729"/>
              <a:gd name="T58" fmla="*/ 521 w 849"/>
              <a:gd name="T59" fmla="*/ 306 h 729"/>
              <a:gd name="T60" fmla="*/ 531 w 849"/>
              <a:gd name="T61" fmla="*/ 298 h 729"/>
              <a:gd name="T62" fmla="*/ 540 w 849"/>
              <a:gd name="T63" fmla="*/ 254 h 729"/>
              <a:gd name="T64" fmla="*/ 528 w 849"/>
              <a:gd name="T65" fmla="*/ 241 h 729"/>
              <a:gd name="T66" fmla="*/ 528 w 849"/>
              <a:gd name="T67" fmla="*/ 217 h 729"/>
              <a:gd name="T68" fmla="*/ 522 w 849"/>
              <a:gd name="T69" fmla="*/ 158 h 729"/>
              <a:gd name="T70" fmla="*/ 500 w 849"/>
              <a:gd name="T71" fmla="*/ 138 h 729"/>
              <a:gd name="T72" fmla="*/ 490 w 849"/>
              <a:gd name="T73" fmla="*/ 130 h 729"/>
              <a:gd name="T74" fmla="*/ 459 w 849"/>
              <a:gd name="T75" fmla="*/ 101 h 729"/>
              <a:gd name="T76" fmla="*/ 405 w 849"/>
              <a:gd name="T77" fmla="*/ 101 h 729"/>
              <a:gd name="T78" fmla="*/ 344 w 849"/>
              <a:gd name="T79" fmla="*/ 128 h 729"/>
              <a:gd name="T80" fmla="*/ 314 w 849"/>
              <a:gd name="T81" fmla="*/ 201 h 729"/>
              <a:gd name="T82" fmla="*/ 316 w 849"/>
              <a:gd name="T83" fmla="*/ 234 h 729"/>
              <a:gd name="T84" fmla="*/ 315 w 849"/>
              <a:gd name="T85" fmla="*/ 241 h 729"/>
              <a:gd name="T86" fmla="*/ 307 w 849"/>
              <a:gd name="T87" fmla="*/ 264 h 729"/>
              <a:gd name="T88" fmla="*/ 313 w 849"/>
              <a:gd name="T89" fmla="*/ 295 h 729"/>
              <a:gd name="T90" fmla="*/ 326 w 849"/>
              <a:gd name="T91" fmla="*/ 306 h 729"/>
              <a:gd name="T92" fmla="*/ 333 w 849"/>
              <a:gd name="T93" fmla="*/ 313 h 729"/>
              <a:gd name="T94" fmla="*/ 339 w 849"/>
              <a:gd name="T95" fmla="*/ 347 h 729"/>
              <a:gd name="T96" fmla="*/ 354 w 849"/>
              <a:gd name="T97" fmla="*/ 375 h 729"/>
              <a:gd name="T98" fmla="*/ 368 w 849"/>
              <a:gd name="T99" fmla="*/ 392 h 729"/>
              <a:gd name="T100" fmla="*/ 367 w 849"/>
              <a:gd name="T101" fmla="*/ 412 h 729"/>
              <a:gd name="T102" fmla="*/ 349 w 849"/>
              <a:gd name="T103" fmla="*/ 434 h 729"/>
              <a:gd name="T104" fmla="*/ 343 w 849"/>
              <a:gd name="T105" fmla="*/ 439 h 729"/>
              <a:gd name="T106" fmla="*/ 283 w 849"/>
              <a:gd name="T107" fmla="*/ 460 h 729"/>
              <a:gd name="T108" fmla="*/ 277 w 849"/>
              <a:gd name="T109" fmla="*/ 463 h 729"/>
              <a:gd name="T110" fmla="*/ 266 w 849"/>
              <a:gd name="T111" fmla="*/ 468 h 729"/>
              <a:gd name="T112" fmla="*/ 196 w 849"/>
              <a:gd name="T113" fmla="*/ 490 h 729"/>
              <a:gd name="T114" fmla="*/ 180 w 849"/>
              <a:gd name="T115" fmla="*/ 507 h 729"/>
              <a:gd name="T116" fmla="*/ 158 w 849"/>
              <a:gd name="T117" fmla="*/ 620 h 729"/>
              <a:gd name="T118" fmla="*/ 138 w 849"/>
              <a:gd name="T119" fmla="*/ 721 h 729"/>
              <a:gd name="T120" fmla="*/ 133 w 849"/>
              <a:gd name="T121" fmla="*/ 729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49" h="729">
                <a:moveTo>
                  <a:pt x="133" y="729"/>
                </a:moveTo>
                <a:cubicBezTo>
                  <a:pt x="72" y="671"/>
                  <a:pt x="32" y="602"/>
                  <a:pt x="12" y="520"/>
                </a:cubicBezTo>
                <a:cubicBezTo>
                  <a:pt x="4" y="484"/>
                  <a:pt x="0" y="448"/>
                  <a:pt x="1" y="412"/>
                </a:cubicBezTo>
                <a:cubicBezTo>
                  <a:pt x="5" y="304"/>
                  <a:pt x="43" y="210"/>
                  <a:pt x="118" y="131"/>
                </a:cubicBezTo>
                <a:cubicBezTo>
                  <a:pt x="178" y="67"/>
                  <a:pt x="252" y="27"/>
                  <a:pt x="338" y="9"/>
                </a:cubicBezTo>
                <a:cubicBezTo>
                  <a:pt x="356" y="5"/>
                  <a:pt x="374" y="3"/>
                  <a:pt x="392" y="2"/>
                </a:cubicBezTo>
                <a:cubicBezTo>
                  <a:pt x="395" y="2"/>
                  <a:pt x="398" y="2"/>
                  <a:pt x="400" y="0"/>
                </a:cubicBezTo>
                <a:cubicBezTo>
                  <a:pt x="416" y="0"/>
                  <a:pt x="431" y="0"/>
                  <a:pt x="446" y="0"/>
                </a:cubicBezTo>
                <a:cubicBezTo>
                  <a:pt x="451" y="3"/>
                  <a:pt x="456" y="2"/>
                  <a:pt x="462" y="2"/>
                </a:cubicBezTo>
                <a:cubicBezTo>
                  <a:pt x="559" y="12"/>
                  <a:pt x="644" y="50"/>
                  <a:pt x="715" y="118"/>
                </a:cubicBezTo>
                <a:cubicBezTo>
                  <a:pt x="779" y="178"/>
                  <a:pt x="819" y="252"/>
                  <a:pt x="837" y="338"/>
                </a:cubicBezTo>
                <a:cubicBezTo>
                  <a:pt x="848" y="393"/>
                  <a:pt x="849" y="447"/>
                  <a:pt x="838" y="502"/>
                </a:cubicBezTo>
                <a:cubicBezTo>
                  <a:pt x="820" y="591"/>
                  <a:pt x="779" y="667"/>
                  <a:pt x="713" y="729"/>
                </a:cubicBezTo>
                <a:cubicBezTo>
                  <a:pt x="709" y="728"/>
                  <a:pt x="709" y="724"/>
                  <a:pt x="708" y="721"/>
                </a:cubicBezTo>
                <a:cubicBezTo>
                  <a:pt x="703" y="691"/>
                  <a:pt x="696" y="661"/>
                  <a:pt x="691" y="631"/>
                </a:cubicBezTo>
                <a:cubicBezTo>
                  <a:pt x="684" y="597"/>
                  <a:pt x="677" y="563"/>
                  <a:pt x="670" y="529"/>
                </a:cubicBezTo>
                <a:cubicBezTo>
                  <a:pt x="669" y="522"/>
                  <a:pt x="667" y="515"/>
                  <a:pt x="666" y="507"/>
                </a:cubicBezTo>
                <a:cubicBezTo>
                  <a:pt x="664" y="498"/>
                  <a:pt x="659" y="493"/>
                  <a:pt x="650" y="490"/>
                </a:cubicBezTo>
                <a:cubicBezTo>
                  <a:pt x="625" y="482"/>
                  <a:pt x="599" y="474"/>
                  <a:pt x="574" y="466"/>
                </a:cubicBezTo>
                <a:cubicBezTo>
                  <a:pt x="569" y="464"/>
                  <a:pt x="564" y="460"/>
                  <a:pt x="558" y="460"/>
                </a:cubicBezTo>
                <a:cubicBezTo>
                  <a:pt x="549" y="455"/>
                  <a:pt x="541" y="448"/>
                  <a:pt x="530" y="444"/>
                </a:cubicBezTo>
                <a:cubicBezTo>
                  <a:pt x="522" y="441"/>
                  <a:pt x="514" y="439"/>
                  <a:pt x="505" y="440"/>
                </a:cubicBezTo>
                <a:cubicBezTo>
                  <a:pt x="502" y="440"/>
                  <a:pt x="500" y="438"/>
                  <a:pt x="498" y="436"/>
                </a:cubicBezTo>
                <a:cubicBezTo>
                  <a:pt x="492" y="428"/>
                  <a:pt x="484" y="420"/>
                  <a:pt x="479" y="412"/>
                </a:cubicBezTo>
                <a:cubicBezTo>
                  <a:pt x="477" y="405"/>
                  <a:pt x="478" y="399"/>
                  <a:pt x="479" y="392"/>
                </a:cubicBezTo>
                <a:cubicBezTo>
                  <a:pt x="479" y="390"/>
                  <a:pt x="480" y="388"/>
                  <a:pt x="482" y="386"/>
                </a:cubicBezTo>
                <a:cubicBezTo>
                  <a:pt x="484" y="383"/>
                  <a:pt x="486" y="381"/>
                  <a:pt x="489" y="379"/>
                </a:cubicBezTo>
                <a:cubicBezTo>
                  <a:pt x="502" y="369"/>
                  <a:pt x="507" y="355"/>
                  <a:pt x="509" y="339"/>
                </a:cubicBezTo>
                <a:cubicBezTo>
                  <a:pt x="510" y="331"/>
                  <a:pt x="511" y="322"/>
                  <a:pt x="513" y="314"/>
                </a:cubicBezTo>
                <a:cubicBezTo>
                  <a:pt x="513" y="309"/>
                  <a:pt x="516" y="306"/>
                  <a:pt x="521" y="306"/>
                </a:cubicBezTo>
                <a:cubicBezTo>
                  <a:pt x="527" y="306"/>
                  <a:pt x="530" y="303"/>
                  <a:pt x="531" y="298"/>
                </a:cubicBezTo>
                <a:cubicBezTo>
                  <a:pt x="536" y="284"/>
                  <a:pt x="540" y="269"/>
                  <a:pt x="540" y="254"/>
                </a:cubicBezTo>
                <a:cubicBezTo>
                  <a:pt x="539" y="246"/>
                  <a:pt x="534" y="244"/>
                  <a:pt x="528" y="241"/>
                </a:cubicBezTo>
                <a:cubicBezTo>
                  <a:pt x="524" y="233"/>
                  <a:pt x="528" y="225"/>
                  <a:pt x="528" y="217"/>
                </a:cubicBezTo>
                <a:cubicBezTo>
                  <a:pt x="529" y="197"/>
                  <a:pt x="529" y="177"/>
                  <a:pt x="522" y="158"/>
                </a:cubicBezTo>
                <a:cubicBezTo>
                  <a:pt x="518" y="147"/>
                  <a:pt x="512" y="139"/>
                  <a:pt x="500" y="138"/>
                </a:cubicBezTo>
                <a:cubicBezTo>
                  <a:pt x="495" y="137"/>
                  <a:pt x="492" y="134"/>
                  <a:pt x="490" y="130"/>
                </a:cubicBezTo>
                <a:cubicBezTo>
                  <a:pt x="485" y="115"/>
                  <a:pt x="474" y="106"/>
                  <a:pt x="459" y="101"/>
                </a:cubicBezTo>
                <a:cubicBezTo>
                  <a:pt x="441" y="97"/>
                  <a:pt x="423" y="98"/>
                  <a:pt x="405" y="101"/>
                </a:cubicBezTo>
                <a:cubicBezTo>
                  <a:pt x="382" y="105"/>
                  <a:pt x="361" y="113"/>
                  <a:pt x="344" y="128"/>
                </a:cubicBezTo>
                <a:cubicBezTo>
                  <a:pt x="322" y="147"/>
                  <a:pt x="310" y="171"/>
                  <a:pt x="314" y="201"/>
                </a:cubicBezTo>
                <a:cubicBezTo>
                  <a:pt x="316" y="212"/>
                  <a:pt x="317" y="223"/>
                  <a:pt x="316" y="234"/>
                </a:cubicBezTo>
                <a:cubicBezTo>
                  <a:pt x="316" y="237"/>
                  <a:pt x="316" y="239"/>
                  <a:pt x="315" y="241"/>
                </a:cubicBezTo>
                <a:cubicBezTo>
                  <a:pt x="306" y="246"/>
                  <a:pt x="306" y="255"/>
                  <a:pt x="307" y="264"/>
                </a:cubicBezTo>
                <a:cubicBezTo>
                  <a:pt x="308" y="274"/>
                  <a:pt x="311" y="285"/>
                  <a:pt x="313" y="295"/>
                </a:cubicBezTo>
                <a:cubicBezTo>
                  <a:pt x="315" y="301"/>
                  <a:pt x="318" y="306"/>
                  <a:pt x="326" y="306"/>
                </a:cubicBezTo>
                <a:cubicBezTo>
                  <a:pt x="331" y="306"/>
                  <a:pt x="333" y="309"/>
                  <a:pt x="333" y="313"/>
                </a:cubicBezTo>
                <a:cubicBezTo>
                  <a:pt x="335" y="325"/>
                  <a:pt x="337" y="336"/>
                  <a:pt x="339" y="347"/>
                </a:cubicBezTo>
                <a:cubicBezTo>
                  <a:pt x="341" y="358"/>
                  <a:pt x="345" y="368"/>
                  <a:pt x="354" y="375"/>
                </a:cubicBezTo>
                <a:cubicBezTo>
                  <a:pt x="359" y="380"/>
                  <a:pt x="366" y="384"/>
                  <a:pt x="368" y="392"/>
                </a:cubicBezTo>
                <a:cubicBezTo>
                  <a:pt x="368" y="399"/>
                  <a:pt x="370" y="405"/>
                  <a:pt x="367" y="412"/>
                </a:cubicBezTo>
                <a:cubicBezTo>
                  <a:pt x="362" y="420"/>
                  <a:pt x="355" y="427"/>
                  <a:pt x="349" y="434"/>
                </a:cubicBezTo>
                <a:cubicBezTo>
                  <a:pt x="347" y="436"/>
                  <a:pt x="346" y="439"/>
                  <a:pt x="343" y="439"/>
                </a:cubicBezTo>
                <a:cubicBezTo>
                  <a:pt x="321" y="440"/>
                  <a:pt x="300" y="445"/>
                  <a:pt x="283" y="460"/>
                </a:cubicBezTo>
                <a:cubicBezTo>
                  <a:pt x="281" y="462"/>
                  <a:pt x="280" y="463"/>
                  <a:pt x="277" y="463"/>
                </a:cubicBezTo>
                <a:cubicBezTo>
                  <a:pt x="273" y="463"/>
                  <a:pt x="270" y="466"/>
                  <a:pt x="266" y="468"/>
                </a:cubicBezTo>
                <a:cubicBezTo>
                  <a:pt x="242" y="475"/>
                  <a:pt x="219" y="483"/>
                  <a:pt x="196" y="490"/>
                </a:cubicBezTo>
                <a:cubicBezTo>
                  <a:pt x="187" y="493"/>
                  <a:pt x="182" y="498"/>
                  <a:pt x="180" y="507"/>
                </a:cubicBezTo>
                <a:cubicBezTo>
                  <a:pt x="173" y="545"/>
                  <a:pt x="165" y="583"/>
                  <a:pt x="158" y="620"/>
                </a:cubicBezTo>
                <a:cubicBezTo>
                  <a:pt x="151" y="654"/>
                  <a:pt x="145" y="687"/>
                  <a:pt x="138" y="721"/>
                </a:cubicBezTo>
                <a:cubicBezTo>
                  <a:pt x="137" y="724"/>
                  <a:pt x="137" y="728"/>
                  <a:pt x="133" y="729"/>
                </a:cubicBezTo>
                <a:close/>
              </a:path>
            </a:pathLst>
          </a:custGeom>
          <a:solidFill>
            <a:srgbClr val="0DD2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448CD8EA-0D3D-A778-0B80-A21F86C2120F}"/>
              </a:ext>
            </a:extLst>
          </p:cNvPr>
          <p:cNvGrpSpPr/>
          <p:nvPr/>
        </p:nvGrpSpPr>
        <p:grpSpPr>
          <a:xfrm>
            <a:off x="969970" y="1773289"/>
            <a:ext cx="2552722" cy="3324322"/>
            <a:chOff x="969970" y="1773289"/>
            <a:chExt cx="2552722" cy="332432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219343" y="3313209"/>
              <a:ext cx="1303349" cy="1784402"/>
            </a:xfrm>
            <a:custGeom>
              <a:avLst/>
              <a:gdLst>
                <a:gd name="T0" fmla="*/ 141 w 296"/>
                <a:gd name="T1" fmla="*/ 18 h 405"/>
                <a:gd name="T2" fmla="*/ 240 w 296"/>
                <a:gd name="T3" fmla="*/ 49 h 405"/>
                <a:gd name="T4" fmla="*/ 252 w 296"/>
                <a:gd name="T5" fmla="*/ 64 h 405"/>
                <a:gd name="T6" fmla="*/ 288 w 296"/>
                <a:gd name="T7" fmla="*/ 248 h 405"/>
                <a:gd name="T8" fmla="*/ 296 w 296"/>
                <a:gd name="T9" fmla="*/ 289 h 405"/>
                <a:gd name="T10" fmla="*/ 194 w 296"/>
                <a:gd name="T11" fmla="*/ 360 h 405"/>
                <a:gd name="T12" fmla="*/ 188 w 296"/>
                <a:gd name="T13" fmla="*/ 351 h 405"/>
                <a:gd name="T14" fmla="*/ 172 w 296"/>
                <a:gd name="T15" fmla="*/ 298 h 405"/>
                <a:gd name="T16" fmla="*/ 170 w 296"/>
                <a:gd name="T17" fmla="*/ 322 h 405"/>
                <a:gd name="T18" fmla="*/ 169 w 296"/>
                <a:gd name="T19" fmla="*/ 365 h 405"/>
                <a:gd name="T20" fmla="*/ 165 w 296"/>
                <a:gd name="T21" fmla="*/ 373 h 405"/>
                <a:gd name="T22" fmla="*/ 144 w 296"/>
                <a:gd name="T23" fmla="*/ 382 h 405"/>
                <a:gd name="T24" fmla="*/ 41 w 296"/>
                <a:gd name="T25" fmla="*/ 403 h 405"/>
                <a:gd name="T26" fmla="*/ 36 w 296"/>
                <a:gd name="T27" fmla="*/ 405 h 405"/>
                <a:gd name="T28" fmla="*/ 6 w 296"/>
                <a:gd name="T29" fmla="*/ 405 h 405"/>
                <a:gd name="T30" fmla="*/ 3 w 296"/>
                <a:gd name="T31" fmla="*/ 398 h 405"/>
                <a:gd name="T32" fmla="*/ 1 w 296"/>
                <a:gd name="T33" fmla="*/ 374 h 405"/>
                <a:gd name="T34" fmla="*/ 2 w 296"/>
                <a:gd name="T35" fmla="*/ 368 h 405"/>
                <a:gd name="T36" fmla="*/ 7 w 296"/>
                <a:gd name="T37" fmla="*/ 360 h 405"/>
                <a:gd name="T38" fmla="*/ 25 w 296"/>
                <a:gd name="T39" fmla="*/ 274 h 405"/>
                <a:gd name="T40" fmla="*/ 27 w 296"/>
                <a:gd name="T41" fmla="*/ 263 h 405"/>
                <a:gd name="T42" fmla="*/ 31 w 296"/>
                <a:gd name="T43" fmla="*/ 249 h 405"/>
                <a:gd name="T44" fmla="*/ 42 w 296"/>
                <a:gd name="T45" fmla="*/ 194 h 405"/>
                <a:gd name="T46" fmla="*/ 54 w 296"/>
                <a:gd name="T47" fmla="*/ 139 h 405"/>
                <a:gd name="T48" fmla="*/ 82 w 296"/>
                <a:gd name="T49" fmla="*/ 10 h 405"/>
                <a:gd name="T50" fmla="*/ 87 w 296"/>
                <a:gd name="T51" fmla="*/ 2 h 405"/>
                <a:gd name="T52" fmla="*/ 126 w 296"/>
                <a:gd name="T53" fmla="*/ 12 h 405"/>
                <a:gd name="T54" fmla="*/ 162 w 296"/>
                <a:gd name="T55" fmla="*/ 63 h 405"/>
                <a:gd name="T56" fmla="*/ 168 w 296"/>
                <a:gd name="T57" fmla="*/ 147 h 405"/>
                <a:gd name="T58" fmla="*/ 167 w 296"/>
                <a:gd name="T59" fmla="*/ 163 h 405"/>
                <a:gd name="T60" fmla="*/ 169 w 296"/>
                <a:gd name="T61" fmla="*/ 152 h 405"/>
                <a:gd name="T62" fmla="*/ 159 w 296"/>
                <a:gd name="T63" fmla="*/ 51 h 405"/>
                <a:gd name="T64" fmla="*/ 144 w 296"/>
                <a:gd name="T65" fmla="*/ 25 h 405"/>
                <a:gd name="T66" fmla="*/ 141 w 296"/>
                <a:gd name="T67" fmla="*/ 18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6" h="405">
                  <a:moveTo>
                    <a:pt x="141" y="18"/>
                  </a:moveTo>
                  <a:cubicBezTo>
                    <a:pt x="174" y="28"/>
                    <a:pt x="207" y="38"/>
                    <a:pt x="240" y="49"/>
                  </a:cubicBezTo>
                  <a:cubicBezTo>
                    <a:pt x="247" y="51"/>
                    <a:pt x="250" y="57"/>
                    <a:pt x="252" y="64"/>
                  </a:cubicBezTo>
                  <a:cubicBezTo>
                    <a:pt x="264" y="126"/>
                    <a:pt x="276" y="187"/>
                    <a:pt x="288" y="248"/>
                  </a:cubicBezTo>
                  <a:cubicBezTo>
                    <a:pt x="291" y="262"/>
                    <a:pt x="294" y="275"/>
                    <a:pt x="296" y="289"/>
                  </a:cubicBezTo>
                  <a:cubicBezTo>
                    <a:pt x="266" y="318"/>
                    <a:pt x="232" y="342"/>
                    <a:pt x="194" y="360"/>
                  </a:cubicBezTo>
                  <a:cubicBezTo>
                    <a:pt x="190" y="359"/>
                    <a:pt x="189" y="355"/>
                    <a:pt x="188" y="351"/>
                  </a:cubicBezTo>
                  <a:cubicBezTo>
                    <a:pt x="183" y="334"/>
                    <a:pt x="177" y="316"/>
                    <a:pt x="172" y="298"/>
                  </a:cubicBezTo>
                  <a:cubicBezTo>
                    <a:pt x="172" y="306"/>
                    <a:pt x="170" y="314"/>
                    <a:pt x="170" y="322"/>
                  </a:cubicBezTo>
                  <a:cubicBezTo>
                    <a:pt x="171" y="336"/>
                    <a:pt x="168" y="351"/>
                    <a:pt x="169" y="365"/>
                  </a:cubicBezTo>
                  <a:cubicBezTo>
                    <a:pt x="169" y="368"/>
                    <a:pt x="168" y="371"/>
                    <a:pt x="165" y="373"/>
                  </a:cubicBezTo>
                  <a:cubicBezTo>
                    <a:pt x="159" y="378"/>
                    <a:pt x="151" y="379"/>
                    <a:pt x="144" y="382"/>
                  </a:cubicBezTo>
                  <a:cubicBezTo>
                    <a:pt x="111" y="393"/>
                    <a:pt x="76" y="401"/>
                    <a:pt x="41" y="403"/>
                  </a:cubicBezTo>
                  <a:cubicBezTo>
                    <a:pt x="39" y="404"/>
                    <a:pt x="37" y="403"/>
                    <a:pt x="36" y="405"/>
                  </a:cubicBezTo>
                  <a:cubicBezTo>
                    <a:pt x="26" y="405"/>
                    <a:pt x="16" y="405"/>
                    <a:pt x="6" y="405"/>
                  </a:cubicBezTo>
                  <a:cubicBezTo>
                    <a:pt x="4" y="403"/>
                    <a:pt x="3" y="401"/>
                    <a:pt x="3" y="398"/>
                  </a:cubicBezTo>
                  <a:cubicBezTo>
                    <a:pt x="3" y="390"/>
                    <a:pt x="4" y="382"/>
                    <a:pt x="1" y="374"/>
                  </a:cubicBezTo>
                  <a:cubicBezTo>
                    <a:pt x="0" y="372"/>
                    <a:pt x="1" y="370"/>
                    <a:pt x="2" y="368"/>
                  </a:cubicBezTo>
                  <a:cubicBezTo>
                    <a:pt x="4" y="366"/>
                    <a:pt x="6" y="364"/>
                    <a:pt x="7" y="360"/>
                  </a:cubicBezTo>
                  <a:cubicBezTo>
                    <a:pt x="13" y="332"/>
                    <a:pt x="19" y="303"/>
                    <a:pt x="25" y="274"/>
                  </a:cubicBezTo>
                  <a:cubicBezTo>
                    <a:pt x="26" y="270"/>
                    <a:pt x="26" y="266"/>
                    <a:pt x="27" y="263"/>
                  </a:cubicBezTo>
                  <a:cubicBezTo>
                    <a:pt x="29" y="258"/>
                    <a:pt x="31" y="254"/>
                    <a:pt x="31" y="249"/>
                  </a:cubicBezTo>
                  <a:cubicBezTo>
                    <a:pt x="34" y="231"/>
                    <a:pt x="39" y="213"/>
                    <a:pt x="42" y="194"/>
                  </a:cubicBezTo>
                  <a:cubicBezTo>
                    <a:pt x="46" y="176"/>
                    <a:pt x="50" y="158"/>
                    <a:pt x="54" y="139"/>
                  </a:cubicBezTo>
                  <a:cubicBezTo>
                    <a:pt x="64" y="96"/>
                    <a:pt x="73" y="53"/>
                    <a:pt x="82" y="10"/>
                  </a:cubicBezTo>
                  <a:cubicBezTo>
                    <a:pt x="83" y="7"/>
                    <a:pt x="84" y="4"/>
                    <a:pt x="87" y="2"/>
                  </a:cubicBezTo>
                  <a:cubicBezTo>
                    <a:pt x="102" y="0"/>
                    <a:pt x="114" y="5"/>
                    <a:pt x="126" y="12"/>
                  </a:cubicBezTo>
                  <a:cubicBezTo>
                    <a:pt x="145" y="24"/>
                    <a:pt x="156" y="42"/>
                    <a:pt x="162" y="63"/>
                  </a:cubicBezTo>
                  <a:cubicBezTo>
                    <a:pt x="169" y="91"/>
                    <a:pt x="170" y="119"/>
                    <a:pt x="168" y="147"/>
                  </a:cubicBezTo>
                  <a:cubicBezTo>
                    <a:pt x="167" y="152"/>
                    <a:pt x="168" y="158"/>
                    <a:pt x="167" y="163"/>
                  </a:cubicBezTo>
                  <a:cubicBezTo>
                    <a:pt x="169" y="160"/>
                    <a:pt x="169" y="156"/>
                    <a:pt x="169" y="152"/>
                  </a:cubicBezTo>
                  <a:cubicBezTo>
                    <a:pt x="171" y="118"/>
                    <a:pt x="172" y="84"/>
                    <a:pt x="159" y="51"/>
                  </a:cubicBezTo>
                  <a:cubicBezTo>
                    <a:pt x="155" y="42"/>
                    <a:pt x="150" y="33"/>
                    <a:pt x="144" y="25"/>
                  </a:cubicBezTo>
                  <a:cubicBezTo>
                    <a:pt x="142" y="23"/>
                    <a:pt x="140" y="21"/>
                    <a:pt x="141" y="18"/>
                  </a:cubicBezTo>
                  <a:close/>
                </a:path>
              </a:pathLst>
            </a:custGeom>
            <a:solidFill>
              <a:srgbClr val="EEF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969970" y="3406874"/>
              <a:ext cx="1276361" cy="1690737"/>
            </a:xfrm>
            <a:custGeom>
              <a:avLst/>
              <a:gdLst>
                <a:gd name="T0" fmla="*/ 288 w 290"/>
                <a:gd name="T1" fmla="*/ 346 h 384"/>
                <a:gd name="T2" fmla="*/ 290 w 290"/>
                <a:gd name="T3" fmla="*/ 384 h 384"/>
                <a:gd name="T4" fmla="*/ 262 w 290"/>
                <a:gd name="T5" fmla="*/ 384 h 384"/>
                <a:gd name="T6" fmla="*/ 237 w 290"/>
                <a:gd name="T7" fmla="*/ 381 h 384"/>
                <a:gd name="T8" fmla="*/ 133 w 290"/>
                <a:gd name="T9" fmla="*/ 354 h 384"/>
                <a:gd name="T10" fmla="*/ 131 w 290"/>
                <a:gd name="T11" fmla="*/ 352 h 384"/>
                <a:gd name="T12" fmla="*/ 128 w 290"/>
                <a:gd name="T13" fmla="*/ 344 h 384"/>
                <a:gd name="T14" fmla="*/ 126 w 290"/>
                <a:gd name="T15" fmla="*/ 303 h 384"/>
                <a:gd name="T16" fmla="*/ 125 w 290"/>
                <a:gd name="T17" fmla="*/ 277 h 384"/>
                <a:gd name="T18" fmla="*/ 112 w 290"/>
                <a:gd name="T19" fmla="*/ 317 h 384"/>
                <a:gd name="T20" fmla="*/ 107 w 290"/>
                <a:gd name="T21" fmla="*/ 333 h 384"/>
                <a:gd name="T22" fmla="*/ 102 w 290"/>
                <a:gd name="T23" fmla="*/ 339 h 384"/>
                <a:gd name="T24" fmla="*/ 0 w 290"/>
                <a:gd name="T25" fmla="*/ 268 h 384"/>
                <a:gd name="T26" fmla="*/ 19 w 290"/>
                <a:gd name="T27" fmla="*/ 171 h 384"/>
                <a:gd name="T28" fmla="*/ 45 w 290"/>
                <a:gd name="T29" fmla="*/ 43 h 384"/>
                <a:gd name="T30" fmla="*/ 56 w 290"/>
                <a:gd name="T31" fmla="*/ 28 h 384"/>
                <a:gd name="T32" fmla="*/ 145 w 290"/>
                <a:gd name="T33" fmla="*/ 0 h 384"/>
                <a:gd name="T34" fmla="*/ 144 w 290"/>
                <a:gd name="T35" fmla="*/ 5 h 384"/>
                <a:gd name="T36" fmla="*/ 135 w 290"/>
                <a:gd name="T37" fmla="*/ 53 h 384"/>
                <a:gd name="T38" fmla="*/ 135 w 290"/>
                <a:gd name="T39" fmla="*/ 63 h 384"/>
                <a:gd name="T40" fmla="*/ 134 w 290"/>
                <a:gd name="T41" fmla="*/ 72 h 384"/>
                <a:gd name="T42" fmla="*/ 120 w 290"/>
                <a:gd name="T43" fmla="*/ 79 h 384"/>
                <a:gd name="T44" fmla="*/ 81 w 290"/>
                <a:gd name="T45" fmla="*/ 120 h 384"/>
                <a:gd name="T46" fmla="*/ 83 w 290"/>
                <a:gd name="T47" fmla="*/ 157 h 384"/>
                <a:gd name="T48" fmla="*/ 91 w 290"/>
                <a:gd name="T49" fmla="*/ 193 h 384"/>
                <a:gd name="T50" fmla="*/ 96 w 290"/>
                <a:gd name="T51" fmla="*/ 214 h 384"/>
                <a:gd name="T52" fmla="*/ 122 w 290"/>
                <a:gd name="T53" fmla="*/ 237 h 384"/>
                <a:gd name="T54" fmla="*/ 133 w 290"/>
                <a:gd name="T55" fmla="*/ 237 h 384"/>
                <a:gd name="T56" fmla="*/ 137 w 290"/>
                <a:gd name="T57" fmla="*/ 234 h 384"/>
                <a:gd name="T58" fmla="*/ 136 w 290"/>
                <a:gd name="T59" fmla="*/ 230 h 384"/>
                <a:gd name="T60" fmla="*/ 131 w 290"/>
                <a:gd name="T61" fmla="*/ 230 h 384"/>
                <a:gd name="T62" fmla="*/ 119 w 290"/>
                <a:gd name="T63" fmla="*/ 235 h 384"/>
                <a:gd name="T64" fmla="*/ 97 w 290"/>
                <a:gd name="T65" fmla="*/ 222 h 384"/>
                <a:gd name="T66" fmla="*/ 85 w 290"/>
                <a:gd name="T67" fmla="*/ 160 h 384"/>
                <a:gd name="T68" fmla="*/ 85 w 290"/>
                <a:gd name="T69" fmla="*/ 157 h 384"/>
                <a:gd name="T70" fmla="*/ 83 w 290"/>
                <a:gd name="T71" fmla="*/ 145 h 384"/>
                <a:gd name="T72" fmla="*/ 117 w 290"/>
                <a:gd name="T73" fmla="*/ 83 h 384"/>
                <a:gd name="T74" fmla="*/ 170 w 290"/>
                <a:gd name="T75" fmla="*/ 74 h 384"/>
                <a:gd name="T76" fmla="*/ 177 w 290"/>
                <a:gd name="T77" fmla="*/ 77 h 384"/>
                <a:gd name="T78" fmla="*/ 176 w 290"/>
                <a:gd name="T79" fmla="*/ 83 h 384"/>
                <a:gd name="T80" fmla="*/ 174 w 290"/>
                <a:gd name="T81" fmla="*/ 94 h 384"/>
                <a:gd name="T82" fmla="*/ 224 w 290"/>
                <a:gd name="T83" fmla="*/ 203 h 384"/>
                <a:gd name="T84" fmla="*/ 225 w 290"/>
                <a:gd name="T85" fmla="*/ 212 h 384"/>
                <a:gd name="T86" fmla="*/ 212 w 290"/>
                <a:gd name="T87" fmla="*/ 216 h 384"/>
                <a:gd name="T88" fmla="*/ 203 w 290"/>
                <a:gd name="T89" fmla="*/ 216 h 384"/>
                <a:gd name="T90" fmla="*/ 199 w 290"/>
                <a:gd name="T91" fmla="*/ 218 h 384"/>
                <a:gd name="T92" fmla="*/ 200 w 290"/>
                <a:gd name="T93" fmla="*/ 222 h 384"/>
                <a:gd name="T94" fmla="*/ 205 w 290"/>
                <a:gd name="T95" fmla="*/ 222 h 384"/>
                <a:gd name="T96" fmla="*/ 216 w 290"/>
                <a:gd name="T97" fmla="*/ 217 h 384"/>
                <a:gd name="T98" fmla="*/ 227 w 290"/>
                <a:gd name="T99" fmla="*/ 216 h 384"/>
                <a:gd name="T100" fmla="*/ 233 w 290"/>
                <a:gd name="T101" fmla="*/ 222 h 384"/>
                <a:gd name="T102" fmla="*/ 271 w 290"/>
                <a:gd name="T103" fmla="*/ 307 h 384"/>
                <a:gd name="T104" fmla="*/ 283 w 290"/>
                <a:gd name="T105" fmla="*/ 334 h 384"/>
                <a:gd name="T106" fmla="*/ 288 w 290"/>
                <a:gd name="T107" fmla="*/ 339 h 384"/>
                <a:gd name="T108" fmla="*/ 288 w 290"/>
                <a:gd name="T109" fmla="*/ 346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90" h="384">
                  <a:moveTo>
                    <a:pt x="288" y="346"/>
                  </a:moveTo>
                  <a:cubicBezTo>
                    <a:pt x="290" y="359"/>
                    <a:pt x="290" y="371"/>
                    <a:pt x="290" y="384"/>
                  </a:cubicBezTo>
                  <a:cubicBezTo>
                    <a:pt x="281" y="384"/>
                    <a:pt x="271" y="384"/>
                    <a:pt x="262" y="384"/>
                  </a:cubicBezTo>
                  <a:cubicBezTo>
                    <a:pt x="254" y="381"/>
                    <a:pt x="245" y="382"/>
                    <a:pt x="237" y="381"/>
                  </a:cubicBezTo>
                  <a:cubicBezTo>
                    <a:pt x="201" y="376"/>
                    <a:pt x="166" y="367"/>
                    <a:pt x="133" y="354"/>
                  </a:cubicBezTo>
                  <a:cubicBezTo>
                    <a:pt x="132" y="354"/>
                    <a:pt x="131" y="353"/>
                    <a:pt x="131" y="352"/>
                  </a:cubicBezTo>
                  <a:cubicBezTo>
                    <a:pt x="129" y="350"/>
                    <a:pt x="127" y="347"/>
                    <a:pt x="128" y="344"/>
                  </a:cubicBezTo>
                  <a:cubicBezTo>
                    <a:pt x="128" y="330"/>
                    <a:pt x="126" y="317"/>
                    <a:pt x="126" y="303"/>
                  </a:cubicBezTo>
                  <a:cubicBezTo>
                    <a:pt x="127" y="294"/>
                    <a:pt x="124" y="286"/>
                    <a:pt x="125" y="277"/>
                  </a:cubicBezTo>
                  <a:cubicBezTo>
                    <a:pt x="120" y="291"/>
                    <a:pt x="116" y="304"/>
                    <a:pt x="112" y="317"/>
                  </a:cubicBezTo>
                  <a:cubicBezTo>
                    <a:pt x="111" y="323"/>
                    <a:pt x="108" y="328"/>
                    <a:pt x="107" y="333"/>
                  </a:cubicBezTo>
                  <a:cubicBezTo>
                    <a:pt x="106" y="336"/>
                    <a:pt x="105" y="338"/>
                    <a:pt x="102" y="339"/>
                  </a:cubicBezTo>
                  <a:cubicBezTo>
                    <a:pt x="64" y="321"/>
                    <a:pt x="30" y="297"/>
                    <a:pt x="0" y="268"/>
                  </a:cubicBezTo>
                  <a:cubicBezTo>
                    <a:pt x="6" y="236"/>
                    <a:pt x="13" y="203"/>
                    <a:pt x="19" y="171"/>
                  </a:cubicBezTo>
                  <a:cubicBezTo>
                    <a:pt x="28" y="128"/>
                    <a:pt x="36" y="85"/>
                    <a:pt x="45" y="43"/>
                  </a:cubicBezTo>
                  <a:cubicBezTo>
                    <a:pt x="46" y="36"/>
                    <a:pt x="49" y="30"/>
                    <a:pt x="56" y="28"/>
                  </a:cubicBezTo>
                  <a:cubicBezTo>
                    <a:pt x="85" y="19"/>
                    <a:pt x="115" y="9"/>
                    <a:pt x="145" y="0"/>
                  </a:cubicBezTo>
                  <a:cubicBezTo>
                    <a:pt x="146" y="1"/>
                    <a:pt x="145" y="3"/>
                    <a:pt x="144" y="5"/>
                  </a:cubicBezTo>
                  <a:cubicBezTo>
                    <a:pt x="134" y="20"/>
                    <a:pt x="132" y="36"/>
                    <a:pt x="135" y="53"/>
                  </a:cubicBezTo>
                  <a:cubicBezTo>
                    <a:pt x="134" y="56"/>
                    <a:pt x="135" y="60"/>
                    <a:pt x="135" y="63"/>
                  </a:cubicBezTo>
                  <a:cubicBezTo>
                    <a:pt x="136" y="66"/>
                    <a:pt x="136" y="69"/>
                    <a:pt x="134" y="72"/>
                  </a:cubicBezTo>
                  <a:cubicBezTo>
                    <a:pt x="130" y="76"/>
                    <a:pt x="124" y="76"/>
                    <a:pt x="120" y="79"/>
                  </a:cubicBezTo>
                  <a:cubicBezTo>
                    <a:pt x="101" y="87"/>
                    <a:pt x="87" y="100"/>
                    <a:pt x="81" y="120"/>
                  </a:cubicBezTo>
                  <a:cubicBezTo>
                    <a:pt x="78" y="132"/>
                    <a:pt x="80" y="145"/>
                    <a:pt x="83" y="157"/>
                  </a:cubicBezTo>
                  <a:cubicBezTo>
                    <a:pt x="88" y="168"/>
                    <a:pt x="88" y="181"/>
                    <a:pt x="91" y="193"/>
                  </a:cubicBezTo>
                  <a:cubicBezTo>
                    <a:pt x="93" y="200"/>
                    <a:pt x="94" y="207"/>
                    <a:pt x="96" y="214"/>
                  </a:cubicBezTo>
                  <a:cubicBezTo>
                    <a:pt x="99" y="232"/>
                    <a:pt x="104" y="236"/>
                    <a:pt x="122" y="237"/>
                  </a:cubicBezTo>
                  <a:cubicBezTo>
                    <a:pt x="125" y="236"/>
                    <a:pt x="129" y="236"/>
                    <a:pt x="133" y="237"/>
                  </a:cubicBezTo>
                  <a:cubicBezTo>
                    <a:pt x="135" y="237"/>
                    <a:pt x="136" y="236"/>
                    <a:pt x="137" y="234"/>
                  </a:cubicBezTo>
                  <a:cubicBezTo>
                    <a:pt x="138" y="233"/>
                    <a:pt x="138" y="231"/>
                    <a:pt x="136" y="230"/>
                  </a:cubicBezTo>
                  <a:cubicBezTo>
                    <a:pt x="135" y="229"/>
                    <a:pt x="133" y="229"/>
                    <a:pt x="131" y="230"/>
                  </a:cubicBezTo>
                  <a:cubicBezTo>
                    <a:pt x="128" y="233"/>
                    <a:pt x="123" y="234"/>
                    <a:pt x="119" y="235"/>
                  </a:cubicBezTo>
                  <a:cubicBezTo>
                    <a:pt x="106" y="237"/>
                    <a:pt x="99" y="230"/>
                    <a:pt x="97" y="222"/>
                  </a:cubicBezTo>
                  <a:cubicBezTo>
                    <a:pt x="93" y="201"/>
                    <a:pt x="89" y="181"/>
                    <a:pt x="85" y="160"/>
                  </a:cubicBezTo>
                  <a:cubicBezTo>
                    <a:pt x="85" y="159"/>
                    <a:pt x="85" y="158"/>
                    <a:pt x="85" y="157"/>
                  </a:cubicBezTo>
                  <a:cubicBezTo>
                    <a:pt x="85" y="153"/>
                    <a:pt x="84" y="149"/>
                    <a:pt x="83" y="145"/>
                  </a:cubicBezTo>
                  <a:cubicBezTo>
                    <a:pt x="78" y="114"/>
                    <a:pt x="96" y="94"/>
                    <a:pt x="117" y="83"/>
                  </a:cubicBezTo>
                  <a:cubicBezTo>
                    <a:pt x="134" y="75"/>
                    <a:pt x="151" y="71"/>
                    <a:pt x="170" y="74"/>
                  </a:cubicBezTo>
                  <a:cubicBezTo>
                    <a:pt x="173" y="74"/>
                    <a:pt x="175" y="74"/>
                    <a:pt x="177" y="77"/>
                  </a:cubicBezTo>
                  <a:cubicBezTo>
                    <a:pt x="178" y="79"/>
                    <a:pt x="177" y="82"/>
                    <a:pt x="176" y="83"/>
                  </a:cubicBezTo>
                  <a:cubicBezTo>
                    <a:pt x="171" y="86"/>
                    <a:pt x="173" y="90"/>
                    <a:pt x="174" y="94"/>
                  </a:cubicBezTo>
                  <a:cubicBezTo>
                    <a:pt x="191" y="130"/>
                    <a:pt x="208" y="167"/>
                    <a:pt x="224" y="203"/>
                  </a:cubicBezTo>
                  <a:cubicBezTo>
                    <a:pt x="226" y="206"/>
                    <a:pt x="227" y="209"/>
                    <a:pt x="225" y="212"/>
                  </a:cubicBezTo>
                  <a:cubicBezTo>
                    <a:pt x="222" y="217"/>
                    <a:pt x="216" y="214"/>
                    <a:pt x="212" y="216"/>
                  </a:cubicBezTo>
                  <a:cubicBezTo>
                    <a:pt x="209" y="217"/>
                    <a:pt x="206" y="216"/>
                    <a:pt x="203" y="216"/>
                  </a:cubicBezTo>
                  <a:cubicBezTo>
                    <a:pt x="201" y="216"/>
                    <a:pt x="199" y="216"/>
                    <a:pt x="199" y="218"/>
                  </a:cubicBezTo>
                  <a:cubicBezTo>
                    <a:pt x="198" y="219"/>
                    <a:pt x="199" y="221"/>
                    <a:pt x="200" y="222"/>
                  </a:cubicBezTo>
                  <a:cubicBezTo>
                    <a:pt x="201" y="223"/>
                    <a:pt x="203" y="223"/>
                    <a:pt x="205" y="222"/>
                  </a:cubicBezTo>
                  <a:cubicBezTo>
                    <a:pt x="208" y="220"/>
                    <a:pt x="212" y="218"/>
                    <a:pt x="216" y="217"/>
                  </a:cubicBezTo>
                  <a:cubicBezTo>
                    <a:pt x="220" y="216"/>
                    <a:pt x="223" y="214"/>
                    <a:pt x="227" y="216"/>
                  </a:cubicBezTo>
                  <a:cubicBezTo>
                    <a:pt x="230" y="217"/>
                    <a:pt x="231" y="219"/>
                    <a:pt x="233" y="222"/>
                  </a:cubicBezTo>
                  <a:cubicBezTo>
                    <a:pt x="246" y="250"/>
                    <a:pt x="258" y="279"/>
                    <a:pt x="271" y="307"/>
                  </a:cubicBezTo>
                  <a:cubicBezTo>
                    <a:pt x="275" y="316"/>
                    <a:pt x="280" y="325"/>
                    <a:pt x="283" y="334"/>
                  </a:cubicBezTo>
                  <a:cubicBezTo>
                    <a:pt x="284" y="336"/>
                    <a:pt x="286" y="338"/>
                    <a:pt x="288" y="339"/>
                  </a:cubicBezTo>
                  <a:cubicBezTo>
                    <a:pt x="289" y="342"/>
                    <a:pt x="290" y="344"/>
                    <a:pt x="288" y="3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946424" y="4576896"/>
              <a:ext cx="127001" cy="379424"/>
            </a:xfrm>
            <a:custGeom>
              <a:avLst/>
              <a:gdLst>
                <a:gd name="T0" fmla="*/ 0 w 29"/>
                <a:gd name="T1" fmla="*/ 86 h 86"/>
                <a:gd name="T2" fmla="*/ 3 w 29"/>
                <a:gd name="T3" fmla="*/ 9 h 86"/>
                <a:gd name="T4" fmla="*/ 3 w 29"/>
                <a:gd name="T5" fmla="*/ 4 h 86"/>
                <a:gd name="T6" fmla="*/ 5 w 29"/>
                <a:gd name="T7" fmla="*/ 1 h 86"/>
                <a:gd name="T8" fmla="*/ 8 w 29"/>
                <a:gd name="T9" fmla="*/ 4 h 86"/>
                <a:gd name="T10" fmla="*/ 18 w 29"/>
                <a:gd name="T11" fmla="*/ 36 h 86"/>
                <a:gd name="T12" fmla="*/ 29 w 29"/>
                <a:gd name="T13" fmla="*/ 73 h 86"/>
                <a:gd name="T14" fmla="*/ 0 w 29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86">
                  <a:moveTo>
                    <a:pt x="0" y="86"/>
                  </a:moveTo>
                  <a:cubicBezTo>
                    <a:pt x="1" y="60"/>
                    <a:pt x="2" y="35"/>
                    <a:pt x="3" y="9"/>
                  </a:cubicBezTo>
                  <a:cubicBezTo>
                    <a:pt x="3" y="8"/>
                    <a:pt x="3" y="6"/>
                    <a:pt x="3" y="4"/>
                  </a:cubicBezTo>
                  <a:cubicBezTo>
                    <a:pt x="3" y="3"/>
                    <a:pt x="3" y="1"/>
                    <a:pt x="5" y="1"/>
                  </a:cubicBezTo>
                  <a:cubicBezTo>
                    <a:pt x="7" y="0"/>
                    <a:pt x="7" y="2"/>
                    <a:pt x="8" y="4"/>
                  </a:cubicBezTo>
                  <a:cubicBezTo>
                    <a:pt x="11" y="15"/>
                    <a:pt x="15" y="25"/>
                    <a:pt x="18" y="36"/>
                  </a:cubicBezTo>
                  <a:cubicBezTo>
                    <a:pt x="22" y="49"/>
                    <a:pt x="25" y="61"/>
                    <a:pt x="29" y="73"/>
                  </a:cubicBezTo>
                  <a:cubicBezTo>
                    <a:pt x="20" y="78"/>
                    <a:pt x="11" y="83"/>
                    <a:pt x="0" y="86"/>
                  </a:cubicBezTo>
                  <a:close/>
                </a:path>
              </a:pathLst>
            </a:custGeom>
            <a:solidFill>
              <a:srgbClr val="0DD2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419236" y="4581658"/>
              <a:ext cx="127001" cy="374661"/>
            </a:xfrm>
            <a:custGeom>
              <a:avLst/>
              <a:gdLst>
                <a:gd name="T0" fmla="*/ 0 w 29"/>
                <a:gd name="T1" fmla="*/ 72 h 85"/>
                <a:gd name="T2" fmla="*/ 20 w 29"/>
                <a:gd name="T3" fmla="*/ 8 h 85"/>
                <a:gd name="T4" fmla="*/ 24 w 29"/>
                <a:gd name="T5" fmla="*/ 0 h 85"/>
                <a:gd name="T6" fmla="*/ 26 w 29"/>
                <a:gd name="T7" fmla="*/ 9 h 85"/>
                <a:gd name="T8" fmla="*/ 29 w 29"/>
                <a:gd name="T9" fmla="*/ 85 h 85"/>
                <a:gd name="T10" fmla="*/ 0 w 29"/>
                <a:gd name="T11" fmla="*/ 7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85">
                  <a:moveTo>
                    <a:pt x="0" y="72"/>
                  </a:moveTo>
                  <a:cubicBezTo>
                    <a:pt x="6" y="51"/>
                    <a:pt x="13" y="29"/>
                    <a:pt x="20" y="8"/>
                  </a:cubicBezTo>
                  <a:cubicBezTo>
                    <a:pt x="21" y="5"/>
                    <a:pt x="20" y="0"/>
                    <a:pt x="24" y="0"/>
                  </a:cubicBezTo>
                  <a:cubicBezTo>
                    <a:pt x="28" y="1"/>
                    <a:pt x="26" y="6"/>
                    <a:pt x="26" y="9"/>
                  </a:cubicBezTo>
                  <a:cubicBezTo>
                    <a:pt x="27" y="34"/>
                    <a:pt x="28" y="60"/>
                    <a:pt x="29" y="85"/>
                  </a:cubicBezTo>
                  <a:cubicBezTo>
                    <a:pt x="19" y="82"/>
                    <a:pt x="9" y="77"/>
                    <a:pt x="0" y="72"/>
                  </a:cubicBezTo>
                  <a:close/>
                </a:path>
              </a:pathLst>
            </a:custGeom>
            <a:solidFill>
              <a:srgbClr val="0DD2D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717688" y="2063810"/>
              <a:ext cx="1057284" cy="1189072"/>
            </a:xfrm>
            <a:custGeom>
              <a:avLst/>
              <a:gdLst>
                <a:gd name="T0" fmla="*/ 226 w 240"/>
                <a:gd name="T1" fmla="*/ 84 h 270"/>
                <a:gd name="T2" fmla="*/ 239 w 240"/>
                <a:gd name="T3" fmla="*/ 98 h 270"/>
                <a:gd name="T4" fmla="*/ 231 w 240"/>
                <a:gd name="T5" fmla="*/ 145 h 270"/>
                <a:gd name="T6" fmla="*/ 219 w 240"/>
                <a:gd name="T7" fmla="*/ 153 h 270"/>
                <a:gd name="T8" fmla="*/ 212 w 240"/>
                <a:gd name="T9" fmla="*/ 158 h 270"/>
                <a:gd name="T10" fmla="*/ 207 w 240"/>
                <a:gd name="T11" fmla="*/ 192 h 270"/>
                <a:gd name="T12" fmla="*/ 192 w 240"/>
                <a:gd name="T13" fmla="*/ 222 h 270"/>
                <a:gd name="T14" fmla="*/ 177 w 240"/>
                <a:gd name="T15" fmla="*/ 236 h 270"/>
                <a:gd name="T16" fmla="*/ 168 w 240"/>
                <a:gd name="T17" fmla="*/ 248 h 270"/>
                <a:gd name="T18" fmla="*/ 152 w 240"/>
                <a:gd name="T19" fmla="*/ 261 h 270"/>
                <a:gd name="T20" fmla="*/ 128 w 240"/>
                <a:gd name="T21" fmla="*/ 269 h 270"/>
                <a:gd name="T22" fmla="*/ 102 w 240"/>
                <a:gd name="T23" fmla="*/ 268 h 270"/>
                <a:gd name="T24" fmla="*/ 77 w 240"/>
                <a:gd name="T25" fmla="*/ 252 h 270"/>
                <a:gd name="T26" fmla="*/ 62 w 240"/>
                <a:gd name="T27" fmla="*/ 236 h 270"/>
                <a:gd name="T28" fmla="*/ 52 w 240"/>
                <a:gd name="T29" fmla="*/ 225 h 270"/>
                <a:gd name="T30" fmla="*/ 31 w 240"/>
                <a:gd name="T31" fmla="*/ 185 h 270"/>
                <a:gd name="T32" fmla="*/ 28 w 240"/>
                <a:gd name="T33" fmla="*/ 158 h 270"/>
                <a:gd name="T34" fmla="*/ 22 w 240"/>
                <a:gd name="T35" fmla="*/ 153 h 270"/>
                <a:gd name="T36" fmla="*/ 10 w 240"/>
                <a:gd name="T37" fmla="*/ 145 h 270"/>
                <a:gd name="T38" fmla="*/ 1 w 240"/>
                <a:gd name="T39" fmla="*/ 97 h 270"/>
                <a:gd name="T40" fmla="*/ 10 w 240"/>
                <a:gd name="T41" fmla="*/ 84 h 270"/>
                <a:gd name="T42" fmla="*/ 24 w 240"/>
                <a:gd name="T43" fmla="*/ 98 h 270"/>
                <a:gd name="T44" fmla="*/ 30 w 240"/>
                <a:gd name="T45" fmla="*/ 73 h 270"/>
                <a:gd name="T46" fmla="*/ 30 w 240"/>
                <a:gd name="T47" fmla="*/ 66 h 270"/>
                <a:gd name="T48" fmla="*/ 39 w 240"/>
                <a:gd name="T49" fmla="*/ 57 h 270"/>
                <a:gd name="T50" fmla="*/ 66 w 240"/>
                <a:gd name="T51" fmla="*/ 57 h 270"/>
                <a:gd name="T52" fmla="*/ 126 w 240"/>
                <a:gd name="T53" fmla="*/ 45 h 270"/>
                <a:gd name="T54" fmla="*/ 148 w 240"/>
                <a:gd name="T55" fmla="*/ 28 h 270"/>
                <a:gd name="T56" fmla="*/ 173 w 240"/>
                <a:gd name="T57" fmla="*/ 7 h 270"/>
                <a:gd name="T58" fmla="*/ 198 w 240"/>
                <a:gd name="T59" fmla="*/ 17 h 270"/>
                <a:gd name="T60" fmla="*/ 200 w 240"/>
                <a:gd name="T61" fmla="*/ 35 h 270"/>
                <a:gd name="T62" fmla="*/ 200 w 240"/>
                <a:gd name="T63" fmla="*/ 57 h 270"/>
                <a:gd name="T64" fmla="*/ 202 w 240"/>
                <a:gd name="T65" fmla="*/ 71 h 270"/>
                <a:gd name="T66" fmla="*/ 210 w 240"/>
                <a:gd name="T67" fmla="*/ 98 h 270"/>
                <a:gd name="T68" fmla="*/ 226 w 240"/>
                <a:gd name="T69" fmla="*/ 8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0" h="270">
                  <a:moveTo>
                    <a:pt x="226" y="84"/>
                  </a:moveTo>
                  <a:cubicBezTo>
                    <a:pt x="237" y="85"/>
                    <a:pt x="239" y="87"/>
                    <a:pt x="239" y="98"/>
                  </a:cubicBezTo>
                  <a:cubicBezTo>
                    <a:pt x="240" y="114"/>
                    <a:pt x="236" y="130"/>
                    <a:pt x="231" y="145"/>
                  </a:cubicBezTo>
                  <a:cubicBezTo>
                    <a:pt x="228" y="151"/>
                    <a:pt x="225" y="154"/>
                    <a:pt x="219" y="153"/>
                  </a:cubicBezTo>
                  <a:cubicBezTo>
                    <a:pt x="214" y="152"/>
                    <a:pt x="213" y="154"/>
                    <a:pt x="212" y="158"/>
                  </a:cubicBezTo>
                  <a:cubicBezTo>
                    <a:pt x="211" y="169"/>
                    <a:pt x="209" y="181"/>
                    <a:pt x="207" y="192"/>
                  </a:cubicBezTo>
                  <a:cubicBezTo>
                    <a:pt x="206" y="204"/>
                    <a:pt x="201" y="214"/>
                    <a:pt x="192" y="222"/>
                  </a:cubicBezTo>
                  <a:cubicBezTo>
                    <a:pt x="187" y="226"/>
                    <a:pt x="182" y="231"/>
                    <a:pt x="177" y="236"/>
                  </a:cubicBezTo>
                  <a:cubicBezTo>
                    <a:pt x="176" y="241"/>
                    <a:pt x="173" y="245"/>
                    <a:pt x="168" y="248"/>
                  </a:cubicBezTo>
                  <a:cubicBezTo>
                    <a:pt x="163" y="252"/>
                    <a:pt x="158" y="257"/>
                    <a:pt x="152" y="261"/>
                  </a:cubicBezTo>
                  <a:cubicBezTo>
                    <a:pt x="145" y="267"/>
                    <a:pt x="137" y="269"/>
                    <a:pt x="128" y="269"/>
                  </a:cubicBezTo>
                  <a:cubicBezTo>
                    <a:pt x="119" y="270"/>
                    <a:pt x="111" y="270"/>
                    <a:pt x="102" y="268"/>
                  </a:cubicBezTo>
                  <a:cubicBezTo>
                    <a:pt x="92" y="266"/>
                    <a:pt x="85" y="258"/>
                    <a:pt x="77" y="252"/>
                  </a:cubicBezTo>
                  <a:cubicBezTo>
                    <a:pt x="71" y="248"/>
                    <a:pt x="65" y="244"/>
                    <a:pt x="62" y="236"/>
                  </a:cubicBezTo>
                  <a:cubicBezTo>
                    <a:pt x="59" y="232"/>
                    <a:pt x="56" y="228"/>
                    <a:pt x="52" y="225"/>
                  </a:cubicBezTo>
                  <a:cubicBezTo>
                    <a:pt x="39" y="215"/>
                    <a:pt x="33" y="201"/>
                    <a:pt x="31" y="185"/>
                  </a:cubicBezTo>
                  <a:cubicBezTo>
                    <a:pt x="30" y="176"/>
                    <a:pt x="29" y="167"/>
                    <a:pt x="28" y="158"/>
                  </a:cubicBezTo>
                  <a:cubicBezTo>
                    <a:pt x="27" y="153"/>
                    <a:pt x="26" y="152"/>
                    <a:pt x="22" y="153"/>
                  </a:cubicBezTo>
                  <a:cubicBezTo>
                    <a:pt x="15" y="154"/>
                    <a:pt x="12" y="151"/>
                    <a:pt x="10" y="145"/>
                  </a:cubicBezTo>
                  <a:cubicBezTo>
                    <a:pt x="4" y="130"/>
                    <a:pt x="0" y="114"/>
                    <a:pt x="1" y="97"/>
                  </a:cubicBezTo>
                  <a:cubicBezTo>
                    <a:pt x="1" y="91"/>
                    <a:pt x="3" y="85"/>
                    <a:pt x="10" y="84"/>
                  </a:cubicBezTo>
                  <a:cubicBezTo>
                    <a:pt x="16" y="84"/>
                    <a:pt x="16" y="84"/>
                    <a:pt x="24" y="98"/>
                  </a:cubicBezTo>
                  <a:cubicBezTo>
                    <a:pt x="27" y="89"/>
                    <a:pt x="29" y="81"/>
                    <a:pt x="30" y="73"/>
                  </a:cubicBezTo>
                  <a:cubicBezTo>
                    <a:pt x="30" y="71"/>
                    <a:pt x="30" y="68"/>
                    <a:pt x="30" y="66"/>
                  </a:cubicBezTo>
                  <a:cubicBezTo>
                    <a:pt x="31" y="60"/>
                    <a:pt x="33" y="58"/>
                    <a:pt x="39" y="57"/>
                  </a:cubicBezTo>
                  <a:cubicBezTo>
                    <a:pt x="48" y="57"/>
                    <a:pt x="57" y="58"/>
                    <a:pt x="66" y="57"/>
                  </a:cubicBezTo>
                  <a:cubicBezTo>
                    <a:pt x="87" y="56"/>
                    <a:pt x="107" y="54"/>
                    <a:pt x="126" y="45"/>
                  </a:cubicBezTo>
                  <a:cubicBezTo>
                    <a:pt x="135" y="42"/>
                    <a:pt x="142" y="35"/>
                    <a:pt x="148" y="28"/>
                  </a:cubicBezTo>
                  <a:cubicBezTo>
                    <a:pt x="155" y="19"/>
                    <a:pt x="163" y="12"/>
                    <a:pt x="173" y="7"/>
                  </a:cubicBezTo>
                  <a:cubicBezTo>
                    <a:pt x="184" y="0"/>
                    <a:pt x="194" y="4"/>
                    <a:pt x="198" y="17"/>
                  </a:cubicBezTo>
                  <a:cubicBezTo>
                    <a:pt x="200" y="23"/>
                    <a:pt x="199" y="29"/>
                    <a:pt x="200" y="35"/>
                  </a:cubicBezTo>
                  <a:cubicBezTo>
                    <a:pt x="200" y="42"/>
                    <a:pt x="200" y="50"/>
                    <a:pt x="200" y="57"/>
                  </a:cubicBezTo>
                  <a:cubicBezTo>
                    <a:pt x="200" y="62"/>
                    <a:pt x="200" y="67"/>
                    <a:pt x="202" y="71"/>
                  </a:cubicBezTo>
                  <a:cubicBezTo>
                    <a:pt x="206" y="79"/>
                    <a:pt x="211" y="87"/>
                    <a:pt x="210" y="98"/>
                  </a:cubicBezTo>
                  <a:cubicBezTo>
                    <a:pt x="216" y="92"/>
                    <a:pt x="217" y="83"/>
                    <a:pt x="226" y="84"/>
                  </a:cubicBezTo>
                  <a:close/>
                </a:path>
              </a:pathLst>
            </a:custGeom>
            <a:solidFill>
              <a:srgbClr val="F1B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735151" y="1773289"/>
              <a:ext cx="990608" cy="742972"/>
            </a:xfrm>
            <a:custGeom>
              <a:avLst/>
              <a:gdLst>
                <a:gd name="T0" fmla="*/ 222 w 225"/>
                <a:gd name="T1" fmla="*/ 150 h 169"/>
                <a:gd name="T2" fmla="*/ 211 w 225"/>
                <a:gd name="T3" fmla="*/ 165 h 169"/>
                <a:gd name="T4" fmla="*/ 204 w 225"/>
                <a:gd name="T5" fmla="*/ 168 h 169"/>
                <a:gd name="T6" fmla="*/ 203 w 225"/>
                <a:gd name="T7" fmla="*/ 163 h 169"/>
                <a:gd name="T8" fmla="*/ 200 w 225"/>
                <a:gd name="T9" fmla="*/ 147 h 169"/>
                <a:gd name="T10" fmla="*/ 192 w 225"/>
                <a:gd name="T11" fmla="*/ 114 h 169"/>
                <a:gd name="T12" fmla="*/ 192 w 225"/>
                <a:gd name="T13" fmla="*/ 92 h 169"/>
                <a:gd name="T14" fmla="*/ 191 w 225"/>
                <a:gd name="T15" fmla="*/ 82 h 169"/>
                <a:gd name="T16" fmla="*/ 172 w 225"/>
                <a:gd name="T17" fmla="*/ 75 h 169"/>
                <a:gd name="T18" fmla="*/ 148 w 225"/>
                <a:gd name="T19" fmla="*/ 94 h 169"/>
                <a:gd name="T20" fmla="*/ 91 w 225"/>
                <a:gd name="T21" fmla="*/ 123 h 169"/>
                <a:gd name="T22" fmla="*/ 35 w 225"/>
                <a:gd name="T23" fmla="*/ 126 h 169"/>
                <a:gd name="T24" fmla="*/ 29 w 225"/>
                <a:gd name="T25" fmla="*/ 132 h 169"/>
                <a:gd name="T26" fmla="*/ 24 w 225"/>
                <a:gd name="T27" fmla="*/ 166 h 169"/>
                <a:gd name="T28" fmla="*/ 19 w 225"/>
                <a:gd name="T29" fmla="*/ 169 h 169"/>
                <a:gd name="T30" fmla="*/ 15 w 225"/>
                <a:gd name="T31" fmla="*/ 166 h 169"/>
                <a:gd name="T32" fmla="*/ 6 w 225"/>
                <a:gd name="T33" fmla="*/ 150 h 169"/>
                <a:gd name="T34" fmla="*/ 4 w 225"/>
                <a:gd name="T35" fmla="*/ 114 h 169"/>
                <a:gd name="T36" fmla="*/ 31 w 225"/>
                <a:gd name="T37" fmla="*/ 39 h 169"/>
                <a:gd name="T38" fmla="*/ 149 w 225"/>
                <a:gd name="T39" fmla="*/ 8 h 169"/>
                <a:gd name="T40" fmla="*/ 187 w 225"/>
                <a:gd name="T41" fmla="*/ 41 h 169"/>
                <a:gd name="T42" fmla="*/ 191 w 225"/>
                <a:gd name="T43" fmla="*/ 45 h 169"/>
                <a:gd name="T44" fmla="*/ 219 w 225"/>
                <a:gd name="T45" fmla="*/ 68 h 169"/>
                <a:gd name="T46" fmla="*/ 224 w 225"/>
                <a:gd name="T47" fmla="*/ 126 h 169"/>
                <a:gd name="T48" fmla="*/ 222 w 225"/>
                <a:gd name="T49" fmla="*/ 15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5" h="169">
                  <a:moveTo>
                    <a:pt x="222" y="150"/>
                  </a:moveTo>
                  <a:cubicBezTo>
                    <a:pt x="217" y="154"/>
                    <a:pt x="213" y="158"/>
                    <a:pt x="211" y="165"/>
                  </a:cubicBezTo>
                  <a:cubicBezTo>
                    <a:pt x="211" y="169"/>
                    <a:pt x="207" y="169"/>
                    <a:pt x="204" y="168"/>
                  </a:cubicBezTo>
                  <a:cubicBezTo>
                    <a:pt x="201" y="168"/>
                    <a:pt x="203" y="165"/>
                    <a:pt x="203" y="163"/>
                  </a:cubicBezTo>
                  <a:cubicBezTo>
                    <a:pt x="203" y="158"/>
                    <a:pt x="203" y="152"/>
                    <a:pt x="200" y="147"/>
                  </a:cubicBezTo>
                  <a:cubicBezTo>
                    <a:pt x="193" y="137"/>
                    <a:pt x="192" y="126"/>
                    <a:pt x="192" y="114"/>
                  </a:cubicBezTo>
                  <a:cubicBezTo>
                    <a:pt x="192" y="107"/>
                    <a:pt x="192" y="99"/>
                    <a:pt x="192" y="92"/>
                  </a:cubicBezTo>
                  <a:cubicBezTo>
                    <a:pt x="192" y="88"/>
                    <a:pt x="192" y="85"/>
                    <a:pt x="191" y="82"/>
                  </a:cubicBezTo>
                  <a:cubicBezTo>
                    <a:pt x="187" y="72"/>
                    <a:pt x="181" y="70"/>
                    <a:pt x="172" y="75"/>
                  </a:cubicBezTo>
                  <a:cubicBezTo>
                    <a:pt x="162" y="79"/>
                    <a:pt x="154" y="86"/>
                    <a:pt x="148" y="94"/>
                  </a:cubicBezTo>
                  <a:cubicBezTo>
                    <a:pt x="134" y="114"/>
                    <a:pt x="113" y="120"/>
                    <a:pt x="91" y="123"/>
                  </a:cubicBezTo>
                  <a:cubicBezTo>
                    <a:pt x="72" y="126"/>
                    <a:pt x="54" y="127"/>
                    <a:pt x="35" y="126"/>
                  </a:cubicBezTo>
                  <a:cubicBezTo>
                    <a:pt x="31" y="126"/>
                    <a:pt x="29" y="127"/>
                    <a:pt x="29" y="132"/>
                  </a:cubicBezTo>
                  <a:cubicBezTo>
                    <a:pt x="30" y="144"/>
                    <a:pt x="25" y="155"/>
                    <a:pt x="24" y="166"/>
                  </a:cubicBezTo>
                  <a:cubicBezTo>
                    <a:pt x="23" y="169"/>
                    <a:pt x="21" y="169"/>
                    <a:pt x="19" y="169"/>
                  </a:cubicBezTo>
                  <a:cubicBezTo>
                    <a:pt x="17" y="169"/>
                    <a:pt x="15" y="169"/>
                    <a:pt x="15" y="166"/>
                  </a:cubicBezTo>
                  <a:cubicBezTo>
                    <a:pt x="16" y="158"/>
                    <a:pt x="11" y="154"/>
                    <a:pt x="6" y="150"/>
                  </a:cubicBezTo>
                  <a:cubicBezTo>
                    <a:pt x="7" y="138"/>
                    <a:pt x="6" y="126"/>
                    <a:pt x="4" y="114"/>
                  </a:cubicBezTo>
                  <a:cubicBezTo>
                    <a:pt x="0" y="84"/>
                    <a:pt x="9" y="59"/>
                    <a:pt x="31" y="39"/>
                  </a:cubicBezTo>
                  <a:cubicBezTo>
                    <a:pt x="65" y="10"/>
                    <a:pt x="105" y="0"/>
                    <a:pt x="149" y="8"/>
                  </a:cubicBezTo>
                  <a:cubicBezTo>
                    <a:pt x="168" y="11"/>
                    <a:pt x="181" y="22"/>
                    <a:pt x="187" y="41"/>
                  </a:cubicBezTo>
                  <a:cubicBezTo>
                    <a:pt x="188" y="43"/>
                    <a:pt x="189" y="44"/>
                    <a:pt x="191" y="45"/>
                  </a:cubicBezTo>
                  <a:cubicBezTo>
                    <a:pt x="206" y="46"/>
                    <a:pt x="214" y="55"/>
                    <a:pt x="219" y="68"/>
                  </a:cubicBezTo>
                  <a:cubicBezTo>
                    <a:pt x="225" y="87"/>
                    <a:pt x="225" y="107"/>
                    <a:pt x="224" y="126"/>
                  </a:cubicBezTo>
                  <a:cubicBezTo>
                    <a:pt x="224" y="134"/>
                    <a:pt x="223" y="142"/>
                    <a:pt x="222" y="15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871677" y="3186205"/>
              <a:ext cx="361953" cy="1320839"/>
            </a:xfrm>
            <a:custGeom>
              <a:avLst/>
              <a:gdLst>
                <a:gd name="T0" fmla="*/ 4 w 82"/>
                <a:gd name="T1" fmla="*/ 27 h 300"/>
                <a:gd name="T2" fmla="*/ 26 w 82"/>
                <a:gd name="T3" fmla="*/ 1 h 300"/>
                <a:gd name="T4" fmla="*/ 32 w 82"/>
                <a:gd name="T5" fmla="*/ 4 h 300"/>
                <a:gd name="T6" fmla="*/ 77 w 82"/>
                <a:gd name="T7" fmla="*/ 57 h 300"/>
                <a:gd name="T8" fmla="*/ 79 w 82"/>
                <a:gd name="T9" fmla="*/ 65 h 300"/>
                <a:gd name="T10" fmla="*/ 79 w 82"/>
                <a:gd name="T11" fmla="*/ 77 h 300"/>
                <a:gd name="T12" fmla="*/ 80 w 82"/>
                <a:gd name="T13" fmla="*/ 94 h 300"/>
                <a:gd name="T14" fmla="*/ 75 w 82"/>
                <a:gd name="T15" fmla="*/ 161 h 300"/>
                <a:gd name="T16" fmla="*/ 68 w 82"/>
                <a:gd name="T17" fmla="*/ 243 h 300"/>
                <a:gd name="T18" fmla="*/ 65 w 82"/>
                <a:gd name="T19" fmla="*/ 289 h 300"/>
                <a:gd name="T20" fmla="*/ 63 w 82"/>
                <a:gd name="T21" fmla="*/ 298 h 300"/>
                <a:gd name="T22" fmla="*/ 58 w 82"/>
                <a:gd name="T23" fmla="*/ 294 h 300"/>
                <a:gd name="T24" fmla="*/ 55 w 82"/>
                <a:gd name="T25" fmla="*/ 281 h 300"/>
                <a:gd name="T26" fmla="*/ 38 w 82"/>
                <a:gd name="T27" fmla="*/ 200 h 300"/>
                <a:gd name="T28" fmla="*/ 9 w 82"/>
                <a:gd name="T29" fmla="*/ 72 h 300"/>
                <a:gd name="T30" fmla="*/ 1 w 82"/>
                <a:gd name="T31" fmla="*/ 35 h 300"/>
                <a:gd name="T32" fmla="*/ 4 w 82"/>
                <a:gd name="T33" fmla="*/ 27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2" h="300">
                  <a:moveTo>
                    <a:pt x="4" y="27"/>
                  </a:moveTo>
                  <a:cubicBezTo>
                    <a:pt x="11" y="19"/>
                    <a:pt x="19" y="10"/>
                    <a:pt x="26" y="1"/>
                  </a:cubicBezTo>
                  <a:cubicBezTo>
                    <a:pt x="29" y="0"/>
                    <a:pt x="31" y="2"/>
                    <a:pt x="32" y="4"/>
                  </a:cubicBezTo>
                  <a:cubicBezTo>
                    <a:pt x="48" y="21"/>
                    <a:pt x="62" y="39"/>
                    <a:pt x="77" y="57"/>
                  </a:cubicBezTo>
                  <a:cubicBezTo>
                    <a:pt x="79" y="59"/>
                    <a:pt x="80" y="62"/>
                    <a:pt x="79" y="65"/>
                  </a:cubicBezTo>
                  <a:cubicBezTo>
                    <a:pt x="77" y="69"/>
                    <a:pt x="76" y="72"/>
                    <a:pt x="79" y="77"/>
                  </a:cubicBezTo>
                  <a:cubicBezTo>
                    <a:pt x="82" y="82"/>
                    <a:pt x="80" y="88"/>
                    <a:pt x="80" y="94"/>
                  </a:cubicBezTo>
                  <a:cubicBezTo>
                    <a:pt x="78" y="116"/>
                    <a:pt x="76" y="139"/>
                    <a:pt x="75" y="161"/>
                  </a:cubicBezTo>
                  <a:cubicBezTo>
                    <a:pt x="73" y="188"/>
                    <a:pt x="71" y="216"/>
                    <a:pt x="68" y="243"/>
                  </a:cubicBezTo>
                  <a:cubicBezTo>
                    <a:pt x="67" y="258"/>
                    <a:pt x="66" y="274"/>
                    <a:pt x="65" y="289"/>
                  </a:cubicBezTo>
                  <a:cubicBezTo>
                    <a:pt x="65" y="292"/>
                    <a:pt x="66" y="296"/>
                    <a:pt x="63" y="298"/>
                  </a:cubicBezTo>
                  <a:cubicBezTo>
                    <a:pt x="59" y="300"/>
                    <a:pt x="59" y="297"/>
                    <a:pt x="58" y="294"/>
                  </a:cubicBezTo>
                  <a:cubicBezTo>
                    <a:pt x="56" y="290"/>
                    <a:pt x="56" y="286"/>
                    <a:pt x="55" y="281"/>
                  </a:cubicBezTo>
                  <a:cubicBezTo>
                    <a:pt x="49" y="254"/>
                    <a:pt x="44" y="227"/>
                    <a:pt x="38" y="200"/>
                  </a:cubicBezTo>
                  <a:cubicBezTo>
                    <a:pt x="28" y="158"/>
                    <a:pt x="19" y="115"/>
                    <a:pt x="9" y="72"/>
                  </a:cubicBezTo>
                  <a:cubicBezTo>
                    <a:pt x="7" y="59"/>
                    <a:pt x="5" y="47"/>
                    <a:pt x="1" y="35"/>
                  </a:cubicBezTo>
                  <a:cubicBezTo>
                    <a:pt x="0" y="32"/>
                    <a:pt x="0" y="29"/>
                    <a:pt x="4" y="27"/>
                  </a:cubicBezTo>
                  <a:close/>
                </a:path>
              </a:pathLst>
            </a:custGeom>
            <a:solidFill>
              <a:srgbClr val="1F6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263793" y="3186205"/>
              <a:ext cx="347665" cy="1293850"/>
            </a:xfrm>
            <a:custGeom>
              <a:avLst/>
              <a:gdLst>
                <a:gd name="T0" fmla="*/ 78 w 79"/>
                <a:gd name="T1" fmla="*/ 32 h 294"/>
                <a:gd name="T2" fmla="*/ 67 w 79"/>
                <a:gd name="T3" fmla="*/ 77 h 294"/>
                <a:gd name="T4" fmla="*/ 40 w 79"/>
                <a:gd name="T5" fmla="*/ 203 h 294"/>
                <a:gd name="T6" fmla="*/ 20 w 79"/>
                <a:gd name="T7" fmla="*/ 294 h 294"/>
                <a:gd name="T8" fmla="*/ 16 w 79"/>
                <a:gd name="T9" fmla="*/ 287 h 294"/>
                <a:gd name="T10" fmla="*/ 13 w 79"/>
                <a:gd name="T11" fmla="*/ 247 h 294"/>
                <a:gd name="T12" fmla="*/ 8 w 79"/>
                <a:gd name="T13" fmla="*/ 183 h 294"/>
                <a:gd name="T14" fmla="*/ 5 w 79"/>
                <a:gd name="T15" fmla="*/ 138 h 294"/>
                <a:gd name="T16" fmla="*/ 2 w 79"/>
                <a:gd name="T17" fmla="*/ 95 h 294"/>
                <a:gd name="T18" fmla="*/ 4 w 79"/>
                <a:gd name="T19" fmla="*/ 74 h 294"/>
                <a:gd name="T20" fmla="*/ 2 w 79"/>
                <a:gd name="T21" fmla="*/ 65 h 294"/>
                <a:gd name="T22" fmla="*/ 5 w 79"/>
                <a:gd name="T23" fmla="*/ 56 h 294"/>
                <a:gd name="T24" fmla="*/ 46 w 79"/>
                <a:gd name="T25" fmla="*/ 6 h 294"/>
                <a:gd name="T26" fmla="*/ 55 w 79"/>
                <a:gd name="T27" fmla="*/ 1 h 294"/>
                <a:gd name="T28" fmla="*/ 77 w 79"/>
                <a:gd name="T29" fmla="*/ 28 h 294"/>
                <a:gd name="T30" fmla="*/ 78 w 79"/>
                <a:gd name="T31" fmla="*/ 32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9" h="294">
                  <a:moveTo>
                    <a:pt x="78" y="32"/>
                  </a:moveTo>
                  <a:cubicBezTo>
                    <a:pt x="73" y="47"/>
                    <a:pt x="71" y="62"/>
                    <a:pt x="67" y="77"/>
                  </a:cubicBezTo>
                  <a:cubicBezTo>
                    <a:pt x="58" y="119"/>
                    <a:pt x="49" y="161"/>
                    <a:pt x="40" y="203"/>
                  </a:cubicBezTo>
                  <a:cubicBezTo>
                    <a:pt x="33" y="233"/>
                    <a:pt x="27" y="263"/>
                    <a:pt x="20" y="294"/>
                  </a:cubicBezTo>
                  <a:cubicBezTo>
                    <a:pt x="17" y="292"/>
                    <a:pt x="16" y="290"/>
                    <a:pt x="16" y="287"/>
                  </a:cubicBezTo>
                  <a:cubicBezTo>
                    <a:pt x="15" y="273"/>
                    <a:pt x="14" y="260"/>
                    <a:pt x="13" y="247"/>
                  </a:cubicBezTo>
                  <a:cubicBezTo>
                    <a:pt x="12" y="226"/>
                    <a:pt x="10" y="204"/>
                    <a:pt x="8" y="183"/>
                  </a:cubicBezTo>
                  <a:cubicBezTo>
                    <a:pt x="7" y="168"/>
                    <a:pt x="6" y="153"/>
                    <a:pt x="5" y="138"/>
                  </a:cubicBezTo>
                  <a:cubicBezTo>
                    <a:pt x="4" y="124"/>
                    <a:pt x="3" y="109"/>
                    <a:pt x="2" y="95"/>
                  </a:cubicBezTo>
                  <a:cubicBezTo>
                    <a:pt x="1" y="88"/>
                    <a:pt x="0" y="80"/>
                    <a:pt x="4" y="74"/>
                  </a:cubicBezTo>
                  <a:cubicBezTo>
                    <a:pt x="7" y="70"/>
                    <a:pt x="2" y="68"/>
                    <a:pt x="2" y="65"/>
                  </a:cubicBezTo>
                  <a:cubicBezTo>
                    <a:pt x="1" y="62"/>
                    <a:pt x="2" y="59"/>
                    <a:pt x="5" y="56"/>
                  </a:cubicBezTo>
                  <a:cubicBezTo>
                    <a:pt x="19" y="40"/>
                    <a:pt x="32" y="23"/>
                    <a:pt x="46" y="6"/>
                  </a:cubicBezTo>
                  <a:cubicBezTo>
                    <a:pt x="49" y="4"/>
                    <a:pt x="50" y="0"/>
                    <a:pt x="55" y="1"/>
                  </a:cubicBezTo>
                  <a:cubicBezTo>
                    <a:pt x="62" y="10"/>
                    <a:pt x="70" y="19"/>
                    <a:pt x="77" y="28"/>
                  </a:cubicBezTo>
                  <a:cubicBezTo>
                    <a:pt x="79" y="29"/>
                    <a:pt x="79" y="31"/>
                    <a:pt x="78" y="32"/>
                  </a:cubicBezTo>
                  <a:close/>
                </a:path>
              </a:pathLst>
            </a:custGeom>
            <a:solidFill>
              <a:srgbClr val="1F6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985978" y="3102065"/>
              <a:ext cx="520704" cy="379424"/>
            </a:xfrm>
            <a:custGeom>
              <a:avLst/>
              <a:gdLst>
                <a:gd name="T0" fmla="*/ 118 w 118"/>
                <a:gd name="T1" fmla="*/ 20 h 86"/>
                <a:gd name="T2" fmla="*/ 70 w 118"/>
                <a:gd name="T3" fmla="*/ 78 h 86"/>
                <a:gd name="T4" fmla="*/ 65 w 118"/>
                <a:gd name="T5" fmla="*/ 82 h 86"/>
                <a:gd name="T6" fmla="*/ 53 w 118"/>
                <a:gd name="T7" fmla="*/ 82 h 86"/>
                <a:gd name="T8" fmla="*/ 16 w 118"/>
                <a:gd name="T9" fmla="*/ 38 h 86"/>
                <a:gd name="T10" fmla="*/ 0 w 118"/>
                <a:gd name="T11" fmla="*/ 20 h 86"/>
                <a:gd name="T12" fmla="*/ 1 w 118"/>
                <a:gd name="T13" fmla="*/ 0 h 86"/>
                <a:gd name="T14" fmla="*/ 29 w 118"/>
                <a:gd name="T15" fmla="*/ 23 h 86"/>
                <a:gd name="T16" fmla="*/ 53 w 118"/>
                <a:gd name="T17" fmla="*/ 31 h 86"/>
                <a:gd name="T18" fmla="*/ 77 w 118"/>
                <a:gd name="T19" fmla="*/ 29 h 86"/>
                <a:gd name="T20" fmla="*/ 101 w 118"/>
                <a:gd name="T21" fmla="*/ 14 h 86"/>
                <a:gd name="T22" fmla="*/ 116 w 118"/>
                <a:gd name="T23" fmla="*/ 0 h 86"/>
                <a:gd name="T24" fmla="*/ 118 w 118"/>
                <a:gd name="T25" fmla="*/ 2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" h="86">
                  <a:moveTo>
                    <a:pt x="118" y="20"/>
                  </a:moveTo>
                  <a:cubicBezTo>
                    <a:pt x="102" y="39"/>
                    <a:pt x="86" y="58"/>
                    <a:pt x="70" y="78"/>
                  </a:cubicBezTo>
                  <a:cubicBezTo>
                    <a:pt x="68" y="79"/>
                    <a:pt x="67" y="81"/>
                    <a:pt x="65" y="82"/>
                  </a:cubicBezTo>
                  <a:cubicBezTo>
                    <a:pt x="61" y="86"/>
                    <a:pt x="57" y="86"/>
                    <a:pt x="53" y="82"/>
                  </a:cubicBezTo>
                  <a:cubicBezTo>
                    <a:pt x="40" y="68"/>
                    <a:pt x="28" y="53"/>
                    <a:pt x="16" y="38"/>
                  </a:cubicBezTo>
                  <a:cubicBezTo>
                    <a:pt x="11" y="32"/>
                    <a:pt x="5" y="26"/>
                    <a:pt x="0" y="20"/>
                  </a:cubicBezTo>
                  <a:cubicBezTo>
                    <a:pt x="2" y="13"/>
                    <a:pt x="1" y="6"/>
                    <a:pt x="1" y="0"/>
                  </a:cubicBezTo>
                  <a:cubicBezTo>
                    <a:pt x="10" y="8"/>
                    <a:pt x="19" y="15"/>
                    <a:pt x="29" y="23"/>
                  </a:cubicBezTo>
                  <a:cubicBezTo>
                    <a:pt x="36" y="28"/>
                    <a:pt x="44" y="30"/>
                    <a:pt x="53" y="31"/>
                  </a:cubicBezTo>
                  <a:cubicBezTo>
                    <a:pt x="61" y="31"/>
                    <a:pt x="69" y="30"/>
                    <a:pt x="77" y="29"/>
                  </a:cubicBezTo>
                  <a:cubicBezTo>
                    <a:pt x="87" y="27"/>
                    <a:pt x="93" y="19"/>
                    <a:pt x="101" y="14"/>
                  </a:cubicBezTo>
                  <a:cubicBezTo>
                    <a:pt x="106" y="9"/>
                    <a:pt x="111" y="4"/>
                    <a:pt x="116" y="0"/>
                  </a:cubicBezTo>
                  <a:cubicBezTo>
                    <a:pt x="117" y="6"/>
                    <a:pt x="116" y="13"/>
                    <a:pt x="118" y="20"/>
                  </a:cubicBezTo>
                  <a:close/>
                </a:path>
              </a:pathLst>
            </a:custGeom>
            <a:solidFill>
              <a:srgbClr val="F1B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603521" y="3295746"/>
              <a:ext cx="382591" cy="771548"/>
            </a:xfrm>
            <a:custGeom>
              <a:avLst/>
              <a:gdLst>
                <a:gd name="T0" fmla="*/ 1 w 87"/>
                <a:gd name="T1" fmla="*/ 7 h 175"/>
                <a:gd name="T2" fmla="*/ 0 w 87"/>
                <a:gd name="T3" fmla="*/ 3 h 175"/>
                <a:gd name="T4" fmla="*/ 7 w 87"/>
                <a:gd name="T5" fmla="*/ 1 h 175"/>
                <a:gd name="T6" fmla="*/ 54 w 87"/>
                <a:gd name="T7" fmla="*/ 22 h 175"/>
                <a:gd name="T8" fmla="*/ 86 w 87"/>
                <a:gd name="T9" fmla="*/ 108 h 175"/>
                <a:gd name="T10" fmla="*/ 84 w 87"/>
                <a:gd name="T11" fmla="*/ 169 h 175"/>
                <a:gd name="T12" fmla="*/ 79 w 87"/>
                <a:gd name="T13" fmla="*/ 175 h 175"/>
                <a:gd name="T14" fmla="*/ 76 w 87"/>
                <a:gd name="T15" fmla="*/ 169 h 175"/>
                <a:gd name="T16" fmla="*/ 77 w 87"/>
                <a:gd name="T17" fmla="*/ 98 h 175"/>
                <a:gd name="T18" fmla="*/ 58 w 87"/>
                <a:gd name="T19" fmla="*/ 38 h 175"/>
                <a:gd name="T20" fmla="*/ 5 w 87"/>
                <a:gd name="T21" fmla="*/ 8 h 175"/>
                <a:gd name="T22" fmla="*/ 1 w 87"/>
                <a:gd name="T23" fmla="*/ 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175">
                  <a:moveTo>
                    <a:pt x="1" y="7"/>
                  </a:moveTo>
                  <a:cubicBezTo>
                    <a:pt x="1" y="6"/>
                    <a:pt x="1" y="4"/>
                    <a:pt x="0" y="3"/>
                  </a:cubicBezTo>
                  <a:cubicBezTo>
                    <a:pt x="2" y="0"/>
                    <a:pt x="4" y="1"/>
                    <a:pt x="7" y="1"/>
                  </a:cubicBezTo>
                  <a:cubicBezTo>
                    <a:pt x="25" y="2"/>
                    <a:pt x="40" y="10"/>
                    <a:pt x="54" y="22"/>
                  </a:cubicBezTo>
                  <a:cubicBezTo>
                    <a:pt x="77" y="46"/>
                    <a:pt x="84" y="76"/>
                    <a:pt x="86" y="108"/>
                  </a:cubicBezTo>
                  <a:cubicBezTo>
                    <a:pt x="87" y="128"/>
                    <a:pt x="86" y="149"/>
                    <a:pt x="84" y="169"/>
                  </a:cubicBezTo>
                  <a:cubicBezTo>
                    <a:pt x="84" y="172"/>
                    <a:pt x="84" y="175"/>
                    <a:pt x="79" y="175"/>
                  </a:cubicBezTo>
                  <a:cubicBezTo>
                    <a:pt x="74" y="175"/>
                    <a:pt x="76" y="171"/>
                    <a:pt x="76" y="169"/>
                  </a:cubicBezTo>
                  <a:cubicBezTo>
                    <a:pt x="79" y="145"/>
                    <a:pt x="80" y="122"/>
                    <a:pt x="77" y="98"/>
                  </a:cubicBezTo>
                  <a:cubicBezTo>
                    <a:pt x="75" y="77"/>
                    <a:pt x="70" y="56"/>
                    <a:pt x="58" y="38"/>
                  </a:cubicBezTo>
                  <a:cubicBezTo>
                    <a:pt x="45" y="20"/>
                    <a:pt x="27" y="11"/>
                    <a:pt x="5" y="8"/>
                  </a:cubicBezTo>
                  <a:cubicBezTo>
                    <a:pt x="4" y="8"/>
                    <a:pt x="2" y="8"/>
                    <a:pt x="1" y="7"/>
                  </a:cubicBezTo>
                  <a:close/>
                </a:path>
              </a:pathLst>
            </a:custGeom>
            <a:solidFill>
              <a:srgbClr val="4F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536712" y="3292571"/>
              <a:ext cx="352428" cy="369898"/>
            </a:xfrm>
            <a:custGeom>
              <a:avLst/>
              <a:gdLst>
                <a:gd name="T0" fmla="*/ 80 w 80"/>
                <a:gd name="T1" fmla="*/ 3 h 84"/>
                <a:gd name="T2" fmla="*/ 79 w 80"/>
                <a:gd name="T3" fmla="*/ 8 h 84"/>
                <a:gd name="T4" fmla="*/ 73 w 80"/>
                <a:gd name="T5" fmla="*/ 12 h 84"/>
                <a:gd name="T6" fmla="*/ 57 w 80"/>
                <a:gd name="T7" fmla="*/ 15 h 84"/>
                <a:gd name="T8" fmla="*/ 31 w 80"/>
                <a:gd name="T9" fmla="*/ 27 h 84"/>
                <a:gd name="T10" fmla="*/ 13 w 80"/>
                <a:gd name="T11" fmla="*/ 63 h 84"/>
                <a:gd name="T12" fmla="*/ 13 w 80"/>
                <a:gd name="T13" fmla="*/ 76 h 84"/>
                <a:gd name="T14" fmla="*/ 11 w 80"/>
                <a:gd name="T15" fmla="*/ 80 h 84"/>
                <a:gd name="T16" fmla="*/ 3 w 80"/>
                <a:gd name="T17" fmla="*/ 79 h 84"/>
                <a:gd name="T18" fmla="*/ 16 w 80"/>
                <a:gd name="T19" fmla="*/ 26 h 84"/>
                <a:gd name="T20" fmla="*/ 74 w 80"/>
                <a:gd name="T21" fmla="*/ 1 h 84"/>
                <a:gd name="T22" fmla="*/ 80 w 80"/>
                <a:gd name="T23" fmla="*/ 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" h="84">
                  <a:moveTo>
                    <a:pt x="80" y="3"/>
                  </a:moveTo>
                  <a:cubicBezTo>
                    <a:pt x="80" y="5"/>
                    <a:pt x="79" y="7"/>
                    <a:pt x="79" y="8"/>
                  </a:cubicBezTo>
                  <a:cubicBezTo>
                    <a:pt x="78" y="11"/>
                    <a:pt x="75" y="12"/>
                    <a:pt x="73" y="12"/>
                  </a:cubicBezTo>
                  <a:cubicBezTo>
                    <a:pt x="67" y="13"/>
                    <a:pt x="62" y="13"/>
                    <a:pt x="57" y="15"/>
                  </a:cubicBezTo>
                  <a:cubicBezTo>
                    <a:pt x="48" y="19"/>
                    <a:pt x="39" y="22"/>
                    <a:pt x="31" y="27"/>
                  </a:cubicBezTo>
                  <a:cubicBezTo>
                    <a:pt x="19" y="36"/>
                    <a:pt x="14" y="48"/>
                    <a:pt x="13" y="63"/>
                  </a:cubicBezTo>
                  <a:cubicBezTo>
                    <a:pt x="12" y="67"/>
                    <a:pt x="13" y="72"/>
                    <a:pt x="13" y="76"/>
                  </a:cubicBezTo>
                  <a:cubicBezTo>
                    <a:pt x="12" y="77"/>
                    <a:pt x="12" y="79"/>
                    <a:pt x="11" y="80"/>
                  </a:cubicBezTo>
                  <a:cubicBezTo>
                    <a:pt x="8" y="84"/>
                    <a:pt x="6" y="83"/>
                    <a:pt x="3" y="79"/>
                  </a:cubicBezTo>
                  <a:cubicBezTo>
                    <a:pt x="0" y="59"/>
                    <a:pt x="3" y="41"/>
                    <a:pt x="16" y="26"/>
                  </a:cubicBezTo>
                  <a:cubicBezTo>
                    <a:pt x="32" y="10"/>
                    <a:pt x="52" y="4"/>
                    <a:pt x="74" y="1"/>
                  </a:cubicBezTo>
                  <a:cubicBezTo>
                    <a:pt x="76" y="1"/>
                    <a:pt x="79" y="0"/>
                    <a:pt x="80" y="3"/>
                  </a:cubicBezTo>
                  <a:close/>
                </a:path>
              </a:pathLst>
            </a:custGeom>
            <a:solidFill>
              <a:srgbClr val="4F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132029" y="3464026"/>
              <a:ext cx="219077" cy="1497056"/>
            </a:xfrm>
            <a:custGeom>
              <a:avLst/>
              <a:gdLst>
                <a:gd name="T0" fmla="*/ 20 w 50"/>
                <a:gd name="T1" fmla="*/ 0 h 340"/>
                <a:gd name="T2" fmla="*/ 32 w 50"/>
                <a:gd name="T3" fmla="*/ 0 h 340"/>
                <a:gd name="T4" fmla="*/ 37 w 50"/>
                <a:gd name="T5" fmla="*/ 5 h 340"/>
                <a:gd name="T6" fmla="*/ 37 w 50"/>
                <a:gd name="T7" fmla="*/ 14 h 340"/>
                <a:gd name="T8" fmla="*/ 34 w 50"/>
                <a:gd name="T9" fmla="*/ 20 h 340"/>
                <a:gd name="T10" fmla="*/ 38 w 50"/>
                <a:gd name="T11" fmla="*/ 80 h 340"/>
                <a:gd name="T12" fmla="*/ 45 w 50"/>
                <a:gd name="T13" fmla="*/ 162 h 340"/>
                <a:gd name="T14" fmla="*/ 50 w 50"/>
                <a:gd name="T15" fmla="*/ 231 h 340"/>
                <a:gd name="T16" fmla="*/ 39 w 50"/>
                <a:gd name="T17" fmla="*/ 283 h 340"/>
                <a:gd name="T18" fmla="*/ 27 w 50"/>
                <a:gd name="T19" fmla="*/ 340 h 340"/>
                <a:gd name="T20" fmla="*/ 24 w 50"/>
                <a:gd name="T21" fmla="*/ 333 h 340"/>
                <a:gd name="T22" fmla="*/ 22 w 50"/>
                <a:gd name="T23" fmla="*/ 327 h 340"/>
                <a:gd name="T24" fmla="*/ 17 w 50"/>
                <a:gd name="T25" fmla="*/ 314 h 340"/>
                <a:gd name="T26" fmla="*/ 2 w 50"/>
                <a:gd name="T27" fmla="*/ 244 h 340"/>
                <a:gd name="T28" fmla="*/ 3 w 50"/>
                <a:gd name="T29" fmla="*/ 235 h 340"/>
                <a:gd name="T30" fmla="*/ 11 w 50"/>
                <a:gd name="T31" fmla="*/ 121 h 340"/>
                <a:gd name="T32" fmla="*/ 18 w 50"/>
                <a:gd name="T33" fmla="*/ 21 h 340"/>
                <a:gd name="T34" fmla="*/ 16 w 50"/>
                <a:gd name="T35" fmla="*/ 14 h 340"/>
                <a:gd name="T36" fmla="*/ 16 w 50"/>
                <a:gd name="T37" fmla="*/ 4 h 340"/>
                <a:gd name="T38" fmla="*/ 20 w 50"/>
                <a:gd name="T39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0" h="340">
                  <a:moveTo>
                    <a:pt x="20" y="0"/>
                  </a:moveTo>
                  <a:cubicBezTo>
                    <a:pt x="24" y="0"/>
                    <a:pt x="28" y="0"/>
                    <a:pt x="32" y="0"/>
                  </a:cubicBezTo>
                  <a:cubicBezTo>
                    <a:pt x="34" y="2"/>
                    <a:pt x="36" y="4"/>
                    <a:pt x="37" y="5"/>
                  </a:cubicBezTo>
                  <a:cubicBezTo>
                    <a:pt x="40" y="8"/>
                    <a:pt x="44" y="11"/>
                    <a:pt x="37" y="14"/>
                  </a:cubicBezTo>
                  <a:cubicBezTo>
                    <a:pt x="33" y="15"/>
                    <a:pt x="34" y="18"/>
                    <a:pt x="34" y="20"/>
                  </a:cubicBezTo>
                  <a:cubicBezTo>
                    <a:pt x="36" y="40"/>
                    <a:pt x="37" y="60"/>
                    <a:pt x="38" y="80"/>
                  </a:cubicBezTo>
                  <a:cubicBezTo>
                    <a:pt x="41" y="107"/>
                    <a:pt x="43" y="135"/>
                    <a:pt x="45" y="162"/>
                  </a:cubicBezTo>
                  <a:cubicBezTo>
                    <a:pt x="46" y="185"/>
                    <a:pt x="48" y="208"/>
                    <a:pt x="50" y="231"/>
                  </a:cubicBezTo>
                  <a:cubicBezTo>
                    <a:pt x="47" y="248"/>
                    <a:pt x="43" y="265"/>
                    <a:pt x="39" y="283"/>
                  </a:cubicBezTo>
                  <a:cubicBezTo>
                    <a:pt x="35" y="302"/>
                    <a:pt x="31" y="320"/>
                    <a:pt x="27" y="340"/>
                  </a:cubicBezTo>
                  <a:cubicBezTo>
                    <a:pt x="24" y="338"/>
                    <a:pt x="25" y="335"/>
                    <a:pt x="24" y="333"/>
                  </a:cubicBezTo>
                  <a:cubicBezTo>
                    <a:pt x="23" y="331"/>
                    <a:pt x="23" y="329"/>
                    <a:pt x="22" y="327"/>
                  </a:cubicBezTo>
                  <a:cubicBezTo>
                    <a:pt x="19" y="323"/>
                    <a:pt x="18" y="318"/>
                    <a:pt x="17" y="314"/>
                  </a:cubicBezTo>
                  <a:cubicBezTo>
                    <a:pt x="11" y="291"/>
                    <a:pt x="6" y="267"/>
                    <a:pt x="2" y="244"/>
                  </a:cubicBezTo>
                  <a:cubicBezTo>
                    <a:pt x="1" y="241"/>
                    <a:pt x="0" y="238"/>
                    <a:pt x="3" y="235"/>
                  </a:cubicBezTo>
                  <a:cubicBezTo>
                    <a:pt x="5" y="197"/>
                    <a:pt x="8" y="159"/>
                    <a:pt x="11" y="121"/>
                  </a:cubicBezTo>
                  <a:cubicBezTo>
                    <a:pt x="14" y="88"/>
                    <a:pt x="16" y="54"/>
                    <a:pt x="18" y="21"/>
                  </a:cubicBezTo>
                  <a:cubicBezTo>
                    <a:pt x="18" y="18"/>
                    <a:pt x="19" y="15"/>
                    <a:pt x="16" y="14"/>
                  </a:cubicBezTo>
                  <a:cubicBezTo>
                    <a:pt x="7" y="11"/>
                    <a:pt x="13" y="7"/>
                    <a:pt x="16" y="4"/>
                  </a:cubicBezTo>
                  <a:cubicBezTo>
                    <a:pt x="17" y="2"/>
                    <a:pt x="19" y="1"/>
                    <a:pt x="20" y="0"/>
                  </a:cubicBezTo>
                  <a:close/>
                </a:path>
              </a:pathLst>
            </a:custGeom>
            <a:solidFill>
              <a:srgbClr val="36A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792435" y="4092694"/>
              <a:ext cx="273052" cy="265120"/>
            </a:xfrm>
            <a:custGeom>
              <a:avLst/>
              <a:gdLst>
                <a:gd name="T0" fmla="*/ 37 w 62"/>
                <a:gd name="T1" fmla="*/ 10 h 60"/>
                <a:gd name="T2" fmla="*/ 48 w 62"/>
                <a:gd name="T3" fmla="*/ 6 h 60"/>
                <a:gd name="T4" fmla="*/ 55 w 62"/>
                <a:gd name="T5" fmla="*/ 43 h 60"/>
                <a:gd name="T6" fmla="*/ 20 w 62"/>
                <a:gd name="T7" fmla="*/ 55 h 60"/>
                <a:gd name="T8" fmla="*/ 2 w 62"/>
                <a:gd name="T9" fmla="*/ 23 h 60"/>
                <a:gd name="T10" fmla="*/ 32 w 62"/>
                <a:gd name="T11" fmla="*/ 0 h 60"/>
                <a:gd name="T12" fmla="*/ 27 w 62"/>
                <a:gd name="T13" fmla="*/ 16 h 60"/>
                <a:gd name="T14" fmla="*/ 20 w 62"/>
                <a:gd name="T15" fmla="*/ 23 h 60"/>
                <a:gd name="T16" fmla="*/ 22 w 62"/>
                <a:gd name="T17" fmla="*/ 38 h 60"/>
                <a:gd name="T18" fmla="*/ 38 w 62"/>
                <a:gd name="T19" fmla="*/ 38 h 60"/>
                <a:gd name="T20" fmla="*/ 42 w 62"/>
                <a:gd name="T21" fmla="*/ 25 h 60"/>
                <a:gd name="T22" fmla="*/ 37 w 62"/>
                <a:gd name="T23" fmla="*/ 17 h 60"/>
                <a:gd name="T24" fmla="*/ 37 w 62"/>
                <a:gd name="T25" fmla="*/ 1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60">
                  <a:moveTo>
                    <a:pt x="37" y="10"/>
                  </a:moveTo>
                  <a:cubicBezTo>
                    <a:pt x="40" y="0"/>
                    <a:pt x="41" y="0"/>
                    <a:pt x="48" y="6"/>
                  </a:cubicBezTo>
                  <a:cubicBezTo>
                    <a:pt x="59" y="15"/>
                    <a:pt x="62" y="30"/>
                    <a:pt x="55" y="43"/>
                  </a:cubicBezTo>
                  <a:cubicBezTo>
                    <a:pt x="48" y="55"/>
                    <a:pt x="33" y="60"/>
                    <a:pt x="20" y="55"/>
                  </a:cubicBezTo>
                  <a:cubicBezTo>
                    <a:pt x="8" y="50"/>
                    <a:pt x="0" y="36"/>
                    <a:pt x="2" y="23"/>
                  </a:cubicBezTo>
                  <a:cubicBezTo>
                    <a:pt x="5" y="9"/>
                    <a:pt x="17" y="0"/>
                    <a:pt x="32" y="0"/>
                  </a:cubicBezTo>
                  <a:cubicBezTo>
                    <a:pt x="36" y="6"/>
                    <a:pt x="34" y="13"/>
                    <a:pt x="27" y="16"/>
                  </a:cubicBezTo>
                  <a:cubicBezTo>
                    <a:pt x="24" y="18"/>
                    <a:pt x="21" y="19"/>
                    <a:pt x="20" y="23"/>
                  </a:cubicBezTo>
                  <a:cubicBezTo>
                    <a:pt x="16" y="29"/>
                    <a:pt x="17" y="33"/>
                    <a:pt x="22" y="38"/>
                  </a:cubicBezTo>
                  <a:cubicBezTo>
                    <a:pt x="27" y="42"/>
                    <a:pt x="33" y="42"/>
                    <a:pt x="38" y="38"/>
                  </a:cubicBezTo>
                  <a:cubicBezTo>
                    <a:pt x="42" y="35"/>
                    <a:pt x="44" y="30"/>
                    <a:pt x="42" y="25"/>
                  </a:cubicBezTo>
                  <a:cubicBezTo>
                    <a:pt x="41" y="22"/>
                    <a:pt x="39" y="19"/>
                    <a:pt x="37" y="17"/>
                  </a:cubicBezTo>
                  <a:cubicBezTo>
                    <a:pt x="35" y="15"/>
                    <a:pt x="34" y="12"/>
                    <a:pt x="37" y="10"/>
                  </a:cubicBezTo>
                  <a:close/>
                </a:path>
              </a:pathLst>
            </a:custGeom>
            <a:solidFill>
              <a:srgbClr val="1F6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854348" y="4067293"/>
              <a:ext cx="149226" cy="223844"/>
            </a:xfrm>
            <a:custGeom>
              <a:avLst/>
              <a:gdLst>
                <a:gd name="T0" fmla="*/ 23 w 34"/>
                <a:gd name="T1" fmla="*/ 16 h 51"/>
                <a:gd name="T2" fmla="*/ 26 w 34"/>
                <a:gd name="T3" fmla="*/ 23 h 51"/>
                <a:gd name="T4" fmla="*/ 30 w 34"/>
                <a:gd name="T5" fmla="*/ 42 h 51"/>
                <a:gd name="T6" fmla="*/ 13 w 34"/>
                <a:gd name="T7" fmla="*/ 50 h 51"/>
                <a:gd name="T8" fmla="*/ 1 w 34"/>
                <a:gd name="T9" fmla="*/ 36 h 51"/>
                <a:gd name="T10" fmla="*/ 12 w 34"/>
                <a:gd name="T11" fmla="*/ 20 h 51"/>
                <a:gd name="T12" fmla="*/ 18 w 34"/>
                <a:gd name="T13" fmla="*/ 6 h 51"/>
                <a:gd name="T14" fmla="*/ 23 w 34"/>
                <a:gd name="T15" fmla="*/ 2 h 51"/>
                <a:gd name="T16" fmla="*/ 24 w 34"/>
                <a:gd name="T17" fmla="*/ 8 h 51"/>
                <a:gd name="T18" fmla="*/ 23 w 34"/>
                <a:gd name="T19" fmla="*/ 1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51">
                  <a:moveTo>
                    <a:pt x="23" y="16"/>
                  </a:moveTo>
                  <a:cubicBezTo>
                    <a:pt x="23" y="19"/>
                    <a:pt x="24" y="21"/>
                    <a:pt x="26" y="23"/>
                  </a:cubicBezTo>
                  <a:cubicBezTo>
                    <a:pt x="32" y="28"/>
                    <a:pt x="34" y="35"/>
                    <a:pt x="30" y="42"/>
                  </a:cubicBezTo>
                  <a:cubicBezTo>
                    <a:pt x="27" y="48"/>
                    <a:pt x="19" y="51"/>
                    <a:pt x="13" y="50"/>
                  </a:cubicBezTo>
                  <a:cubicBezTo>
                    <a:pt x="6" y="48"/>
                    <a:pt x="1" y="43"/>
                    <a:pt x="1" y="36"/>
                  </a:cubicBezTo>
                  <a:cubicBezTo>
                    <a:pt x="0" y="29"/>
                    <a:pt x="4" y="22"/>
                    <a:pt x="12" y="20"/>
                  </a:cubicBezTo>
                  <a:cubicBezTo>
                    <a:pt x="19" y="17"/>
                    <a:pt x="16" y="11"/>
                    <a:pt x="18" y="6"/>
                  </a:cubicBezTo>
                  <a:cubicBezTo>
                    <a:pt x="18" y="4"/>
                    <a:pt x="19" y="0"/>
                    <a:pt x="23" y="2"/>
                  </a:cubicBezTo>
                  <a:cubicBezTo>
                    <a:pt x="27" y="3"/>
                    <a:pt x="25" y="6"/>
                    <a:pt x="24" y="8"/>
                  </a:cubicBezTo>
                  <a:cubicBezTo>
                    <a:pt x="23" y="10"/>
                    <a:pt x="23" y="13"/>
                    <a:pt x="23" y="16"/>
                  </a:cubicBezTo>
                  <a:close/>
                </a:path>
              </a:pathLst>
            </a:custGeom>
            <a:solidFill>
              <a:srgbClr val="FED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598625" y="3327497"/>
              <a:ext cx="630243" cy="1579609"/>
            </a:xfrm>
            <a:custGeom>
              <a:avLst/>
              <a:gdLst>
                <a:gd name="T0" fmla="*/ 124 w 143"/>
                <a:gd name="T1" fmla="*/ 266 h 359"/>
                <a:gd name="T2" fmla="*/ 138 w 143"/>
                <a:gd name="T3" fmla="*/ 332 h 359"/>
                <a:gd name="T4" fmla="*/ 143 w 143"/>
                <a:gd name="T5" fmla="*/ 358 h 359"/>
                <a:gd name="T6" fmla="*/ 139 w 143"/>
                <a:gd name="T7" fmla="*/ 354 h 359"/>
                <a:gd name="T8" fmla="*/ 106 w 143"/>
                <a:gd name="T9" fmla="*/ 282 h 359"/>
                <a:gd name="T10" fmla="*/ 84 w 143"/>
                <a:gd name="T11" fmla="*/ 236 h 359"/>
                <a:gd name="T12" fmla="*/ 87 w 143"/>
                <a:gd name="T13" fmla="*/ 230 h 359"/>
                <a:gd name="T14" fmla="*/ 94 w 143"/>
                <a:gd name="T15" fmla="*/ 210 h 359"/>
                <a:gd name="T16" fmla="*/ 83 w 143"/>
                <a:gd name="T17" fmla="*/ 151 h 359"/>
                <a:gd name="T18" fmla="*/ 83 w 143"/>
                <a:gd name="T19" fmla="*/ 146 h 359"/>
                <a:gd name="T20" fmla="*/ 51 w 143"/>
                <a:gd name="T21" fmla="*/ 96 h 359"/>
                <a:gd name="T22" fmla="*/ 46 w 143"/>
                <a:gd name="T23" fmla="*/ 89 h 359"/>
                <a:gd name="T24" fmla="*/ 48 w 143"/>
                <a:gd name="T25" fmla="*/ 85 h 359"/>
                <a:gd name="T26" fmla="*/ 17 w 143"/>
                <a:gd name="T27" fmla="*/ 84 h 359"/>
                <a:gd name="T28" fmla="*/ 10 w 143"/>
                <a:gd name="T29" fmla="*/ 83 h 359"/>
                <a:gd name="T30" fmla="*/ 4 w 143"/>
                <a:gd name="T31" fmla="*/ 72 h 359"/>
                <a:gd name="T32" fmla="*/ 35 w 143"/>
                <a:gd name="T33" fmla="*/ 19 h 359"/>
                <a:gd name="T34" fmla="*/ 41 w 143"/>
                <a:gd name="T35" fmla="*/ 5 h 359"/>
                <a:gd name="T36" fmla="*/ 65 w 143"/>
                <a:gd name="T37" fmla="*/ 0 h 359"/>
                <a:gd name="T38" fmla="*/ 71 w 143"/>
                <a:gd name="T39" fmla="*/ 21 h 359"/>
                <a:gd name="T40" fmla="*/ 97 w 143"/>
                <a:gd name="T41" fmla="*/ 141 h 359"/>
                <a:gd name="T42" fmla="*/ 115 w 143"/>
                <a:gd name="T43" fmla="*/ 228 h 359"/>
                <a:gd name="T44" fmla="*/ 124 w 143"/>
                <a:gd name="T45" fmla="*/ 26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3" h="359">
                  <a:moveTo>
                    <a:pt x="124" y="266"/>
                  </a:moveTo>
                  <a:cubicBezTo>
                    <a:pt x="129" y="288"/>
                    <a:pt x="133" y="310"/>
                    <a:pt x="138" y="332"/>
                  </a:cubicBezTo>
                  <a:cubicBezTo>
                    <a:pt x="140" y="341"/>
                    <a:pt x="141" y="349"/>
                    <a:pt x="143" y="358"/>
                  </a:cubicBezTo>
                  <a:cubicBezTo>
                    <a:pt x="140" y="359"/>
                    <a:pt x="139" y="356"/>
                    <a:pt x="139" y="354"/>
                  </a:cubicBezTo>
                  <a:cubicBezTo>
                    <a:pt x="128" y="330"/>
                    <a:pt x="117" y="306"/>
                    <a:pt x="106" y="282"/>
                  </a:cubicBezTo>
                  <a:cubicBezTo>
                    <a:pt x="98" y="267"/>
                    <a:pt x="91" y="251"/>
                    <a:pt x="84" y="236"/>
                  </a:cubicBezTo>
                  <a:cubicBezTo>
                    <a:pt x="83" y="233"/>
                    <a:pt x="85" y="232"/>
                    <a:pt x="87" y="230"/>
                  </a:cubicBezTo>
                  <a:cubicBezTo>
                    <a:pt x="94" y="225"/>
                    <a:pt x="96" y="218"/>
                    <a:pt x="94" y="210"/>
                  </a:cubicBezTo>
                  <a:cubicBezTo>
                    <a:pt x="91" y="190"/>
                    <a:pt x="86" y="171"/>
                    <a:pt x="83" y="151"/>
                  </a:cubicBezTo>
                  <a:cubicBezTo>
                    <a:pt x="82" y="150"/>
                    <a:pt x="82" y="148"/>
                    <a:pt x="83" y="146"/>
                  </a:cubicBezTo>
                  <a:cubicBezTo>
                    <a:pt x="81" y="124"/>
                    <a:pt x="72" y="106"/>
                    <a:pt x="51" y="96"/>
                  </a:cubicBezTo>
                  <a:cubicBezTo>
                    <a:pt x="49" y="95"/>
                    <a:pt x="46" y="93"/>
                    <a:pt x="46" y="89"/>
                  </a:cubicBezTo>
                  <a:cubicBezTo>
                    <a:pt x="46" y="88"/>
                    <a:pt x="48" y="87"/>
                    <a:pt x="48" y="85"/>
                  </a:cubicBezTo>
                  <a:cubicBezTo>
                    <a:pt x="37" y="84"/>
                    <a:pt x="27" y="83"/>
                    <a:pt x="17" y="84"/>
                  </a:cubicBezTo>
                  <a:cubicBezTo>
                    <a:pt x="14" y="84"/>
                    <a:pt x="12" y="84"/>
                    <a:pt x="10" y="83"/>
                  </a:cubicBezTo>
                  <a:cubicBezTo>
                    <a:pt x="2" y="83"/>
                    <a:pt x="0" y="78"/>
                    <a:pt x="4" y="72"/>
                  </a:cubicBezTo>
                  <a:cubicBezTo>
                    <a:pt x="14" y="54"/>
                    <a:pt x="24" y="36"/>
                    <a:pt x="35" y="19"/>
                  </a:cubicBezTo>
                  <a:cubicBezTo>
                    <a:pt x="37" y="14"/>
                    <a:pt x="41" y="10"/>
                    <a:pt x="41" y="5"/>
                  </a:cubicBezTo>
                  <a:cubicBezTo>
                    <a:pt x="48" y="2"/>
                    <a:pt x="57" y="2"/>
                    <a:pt x="65" y="0"/>
                  </a:cubicBezTo>
                  <a:cubicBezTo>
                    <a:pt x="70" y="6"/>
                    <a:pt x="69" y="14"/>
                    <a:pt x="71" y="21"/>
                  </a:cubicBezTo>
                  <a:cubicBezTo>
                    <a:pt x="80" y="61"/>
                    <a:pt x="88" y="101"/>
                    <a:pt x="97" y="141"/>
                  </a:cubicBezTo>
                  <a:cubicBezTo>
                    <a:pt x="103" y="170"/>
                    <a:pt x="109" y="199"/>
                    <a:pt x="115" y="228"/>
                  </a:cubicBezTo>
                  <a:cubicBezTo>
                    <a:pt x="118" y="241"/>
                    <a:pt x="121" y="254"/>
                    <a:pt x="124" y="266"/>
                  </a:cubicBezTo>
                  <a:close/>
                </a:path>
              </a:pathLst>
            </a:custGeom>
            <a:solidFill>
              <a:srgbClr val="EEF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709751" y="3732321"/>
              <a:ext cx="307978" cy="615968"/>
            </a:xfrm>
            <a:custGeom>
              <a:avLst/>
              <a:gdLst>
                <a:gd name="T0" fmla="*/ 56 w 70"/>
                <a:gd name="T1" fmla="*/ 137 h 140"/>
                <a:gd name="T2" fmla="*/ 32 w 70"/>
                <a:gd name="T3" fmla="*/ 82 h 140"/>
                <a:gd name="T4" fmla="*/ 1 w 70"/>
                <a:gd name="T5" fmla="*/ 17 h 140"/>
                <a:gd name="T6" fmla="*/ 4 w 70"/>
                <a:gd name="T7" fmla="*/ 9 h 140"/>
                <a:gd name="T8" fmla="*/ 8 w 70"/>
                <a:gd name="T9" fmla="*/ 4 h 140"/>
                <a:gd name="T10" fmla="*/ 19 w 70"/>
                <a:gd name="T11" fmla="*/ 4 h 140"/>
                <a:gd name="T12" fmla="*/ 54 w 70"/>
                <a:gd name="T13" fmla="*/ 46 h 140"/>
                <a:gd name="T14" fmla="*/ 56 w 70"/>
                <a:gd name="T15" fmla="*/ 55 h 140"/>
                <a:gd name="T16" fmla="*/ 63 w 70"/>
                <a:gd name="T17" fmla="*/ 87 h 140"/>
                <a:gd name="T18" fmla="*/ 69 w 70"/>
                <a:gd name="T19" fmla="*/ 118 h 140"/>
                <a:gd name="T20" fmla="*/ 67 w 70"/>
                <a:gd name="T21" fmla="*/ 133 h 140"/>
                <a:gd name="T22" fmla="*/ 56 w 70"/>
                <a:gd name="T23" fmla="*/ 13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" h="140">
                  <a:moveTo>
                    <a:pt x="56" y="137"/>
                  </a:moveTo>
                  <a:cubicBezTo>
                    <a:pt x="48" y="118"/>
                    <a:pt x="40" y="100"/>
                    <a:pt x="32" y="82"/>
                  </a:cubicBezTo>
                  <a:cubicBezTo>
                    <a:pt x="22" y="60"/>
                    <a:pt x="12" y="38"/>
                    <a:pt x="1" y="17"/>
                  </a:cubicBezTo>
                  <a:cubicBezTo>
                    <a:pt x="0" y="13"/>
                    <a:pt x="0" y="11"/>
                    <a:pt x="4" y="9"/>
                  </a:cubicBezTo>
                  <a:cubicBezTo>
                    <a:pt x="6" y="7"/>
                    <a:pt x="8" y="7"/>
                    <a:pt x="8" y="4"/>
                  </a:cubicBezTo>
                  <a:cubicBezTo>
                    <a:pt x="12" y="0"/>
                    <a:pt x="16" y="2"/>
                    <a:pt x="19" y="4"/>
                  </a:cubicBezTo>
                  <a:cubicBezTo>
                    <a:pt x="38" y="12"/>
                    <a:pt x="50" y="26"/>
                    <a:pt x="54" y="46"/>
                  </a:cubicBezTo>
                  <a:cubicBezTo>
                    <a:pt x="54" y="49"/>
                    <a:pt x="55" y="53"/>
                    <a:pt x="56" y="55"/>
                  </a:cubicBezTo>
                  <a:cubicBezTo>
                    <a:pt x="60" y="65"/>
                    <a:pt x="61" y="76"/>
                    <a:pt x="63" y="87"/>
                  </a:cubicBezTo>
                  <a:cubicBezTo>
                    <a:pt x="65" y="97"/>
                    <a:pt x="67" y="107"/>
                    <a:pt x="69" y="118"/>
                  </a:cubicBezTo>
                  <a:cubicBezTo>
                    <a:pt x="70" y="124"/>
                    <a:pt x="70" y="129"/>
                    <a:pt x="67" y="133"/>
                  </a:cubicBezTo>
                  <a:cubicBezTo>
                    <a:pt x="64" y="137"/>
                    <a:pt x="61" y="140"/>
                    <a:pt x="56" y="137"/>
                  </a:cubicBezTo>
                  <a:close/>
                </a:path>
              </a:pathLst>
            </a:custGeom>
            <a:solidFill>
              <a:srgbClr val="EEF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295410" y="3692632"/>
              <a:ext cx="682631" cy="414350"/>
            </a:xfrm>
            <a:custGeom>
              <a:avLst/>
              <a:gdLst>
                <a:gd name="T0" fmla="*/ 148 w 155"/>
                <a:gd name="T1" fmla="*/ 65 h 94"/>
                <a:gd name="T2" fmla="*/ 144 w 155"/>
                <a:gd name="T3" fmla="*/ 51 h 94"/>
                <a:gd name="T4" fmla="*/ 102 w 155"/>
                <a:gd name="T5" fmla="*/ 13 h 94"/>
                <a:gd name="T6" fmla="*/ 24 w 155"/>
                <a:gd name="T7" fmla="*/ 36 h 94"/>
                <a:gd name="T8" fmla="*/ 12 w 155"/>
                <a:gd name="T9" fmla="*/ 80 h 94"/>
                <a:gd name="T10" fmla="*/ 14 w 155"/>
                <a:gd name="T11" fmla="*/ 91 h 94"/>
                <a:gd name="T12" fmla="*/ 7 w 155"/>
                <a:gd name="T13" fmla="*/ 92 h 94"/>
                <a:gd name="T14" fmla="*/ 6 w 155"/>
                <a:gd name="T15" fmla="*/ 48 h 94"/>
                <a:gd name="T16" fmla="*/ 58 w 155"/>
                <a:gd name="T17" fmla="*/ 6 h 94"/>
                <a:gd name="T18" fmla="*/ 77 w 155"/>
                <a:gd name="T19" fmla="*/ 1 h 94"/>
                <a:gd name="T20" fmla="*/ 99 w 155"/>
                <a:gd name="T21" fmla="*/ 1 h 94"/>
                <a:gd name="T22" fmla="*/ 109 w 155"/>
                <a:gd name="T23" fmla="*/ 2 h 94"/>
                <a:gd name="T24" fmla="*/ 115 w 155"/>
                <a:gd name="T25" fmla="*/ 7 h 94"/>
                <a:gd name="T26" fmla="*/ 149 w 155"/>
                <a:gd name="T27" fmla="*/ 38 h 94"/>
                <a:gd name="T28" fmla="*/ 154 w 155"/>
                <a:gd name="T29" fmla="*/ 63 h 94"/>
                <a:gd name="T30" fmla="*/ 148 w 155"/>
                <a:gd name="T31" fmla="*/ 6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5" h="94">
                  <a:moveTo>
                    <a:pt x="148" y="65"/>
                  </a:moveTo>
                  <a:cubicBezTo>
                    <a:pt x="144" y="61"/>
                    <a:pt x="145" y="56"/>
                    <a:pt x="144" y="51"/>
                  </a:cubicBezTo>
                  <a:cubicBezTo>
                    <a:pt x="138" y="31"/>
                    <a:pt x="123" y="16"/>
                    <a:pt x="102" y="13"/>
                  </a:cubicBezTo>
                  <a:cubicBezTo>
                    <a:pt x="72" y="8"/>
                    <a:pt x="46" y="14"/>
                    <a:pt x="24" y="36"/>
                  </a:cubicBezTo>
                  <a:cubicBezTo>
                    <a:pt x="13" y="48"/>
                    <a:pt x="9" y="63"/>
                    <a:pt x="12" y="80"/>
                  </a:cubicBezTo>
                  <a:cubicBezTo>
                    <a:pt x="13" y="83"/>
                    <a:pt x="15" y="87"/>
                    <a:pt x="14" y="91"/>
                  </a:cubicBezTo>
                  <a:cubicBezTo>
                    <a:pt x="12" y="93"/>
                    <a:pt x="10" y="94"/>
                    <a:pt x="7" y="92"/>
                  </a:cubicBezTo>
                  <a:cubicBezTo>
                    <a:pt x="1" y="78"/>
                    <a:pt x="0" y="63"/>
                    <a:pt x="6" y="48"/>
                  </a:cubicBezTo>
                  <a:cubicBezTo>
                    <a:pt x="15" y="25"/>
                    <a:pt x="34" y="13"/>
                    <a:pt x="58" y="6"/>
                  </a:cubicBezTo>
                  <a:cubicBezTo>
                    <a:pt x="63" y="0"/>
                    <a:pt x="70" y="2"/>
                    <a:pt x="77" y="1"/>
                  </a:cubicBezTo>
                  <a:cubicBezTo>
                    <a:pt x="84" y="0"/>
                    <a:pt x="91" y="1"/>
                    <a:pt x="99" y="1"/>
                  </a:cubicBezTo>
                  <a:cubicBezTo>
                    <a:pt x="102" y="1"/>
                    <a:pt x="106" y="1"/>
                    <a:pt x="109" y="2"/>
                  </a:cubicBezTo>
                  <a:cubicBezTo>
                    <a:pt x="112" y="3"/>
                    <a:pt x="114" y="4"/>
                    <a:pt x="115" y="7"/>
                  </a:cubicBezTo>
                  <a:cubicBezTo>
                    <a:pt x="130" y="13"/>
                    <a:pt x="142" y="23"/>
                    <a:pt x="149" y="38"/>
                  </a:cubicBezTo>
                  <a:cubicBezTo>
                    <a:pt x="152" y="46"/>
                    <a:pt x="155" y="54"/>
                    <a:pt x="154" y="63"/>
                  </a:cubicBezTo>
                  <a:cubicBezTo>
                    <a:pt x="152" y="64"/>
                    <a:pt x="150" y="66"/>
                    <a:pt x="148" y="65"/>
                  </a:cubicBezTo>
                  <a:close/>
                </a:path>
              </a:pathLst>
            </a:custGeom>
            <a:solidFill>
              <a:srgbClr val="4E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1898665" y="3970453"/>
              <a:ext cx="136526" cy="404824"/>
            </a:xfrm>
            <a:custGeom>
              <a:avLst/>
              <a:gdLst>
                <a:gd name="T0" fmla="*/ 11 w 31"/>
                <a:gd name="T1" fmla="*/ 2 h 92"/>
                <a:gd name="T2" fmla="*/ 17 w 31"/>
                <a:gd name="T3" fmla="*/ 0 h 92"/>
                <a:gd name="T4" fmla="*/ 29 w 31"/>
                <a:gd name="T5" fmla="*/ 61 h 92"/>
                <a:gd name="T6" fmla="*/ 16 w 31"/>
                <a:gd name="T7" fmla="*/ 90 h 92"/>
                <a:gd name="T8" fmla="*/ 5 w 31"/>
                <a:gd name="T9" fmla="*/ 92 h 92"/>
                <a:gd name="T10" fmla="*/ 0 w 31"/>
                <a:gd name="T11" fmla="*/ 85 h 92"/>
                <a:gd name="T12" fmla="*/ 13 w 31"/>
                <a:gd name="T13" fmla="*/ 83 h 92"/>
                <a:gd name="T14" fmla="*/ 23 w 31"/>
                <a:gd name="T15" fmla="*/ 65 h 92"/>
                <a:gd name="T16" fmla="*/ 11 w 31"/>
                <a:gd name="T17" fmla="*/ 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92">
                  <a:moveTo>
                    <a:pt x="11" y="2"/>
                  </a:moveTo>
                  <a:cubicBezTo>
                    <a:pt x="13" y="1"/>
                    <a:pt x="15" y="0"/>
                    <a:pt x="17" y="0"/>
                  </a:cubicBezTo>
                  <a:cubicBezTo>
                    <a:pt x="21" y="20"/>
                    <a:pt x="25" y="40"/>
                    <a:pt x="29" y="61"/>
                  </a:cubicBezTo>
                  <a:cubicBezTo>
                    <a:pt x="31" y="75"/>
                    <a:pt x="29" y="82"/>
                    <a:pt x="16" y="90"/>
                  </a:cubicBezTo>
                  <a:cubicBezTo>
                    <a:pt x="12" y="90"/>
                    <a:pt x="9" y="91"/>
                    <a:pt x="5" y="92"/>
                  </a:cubicBezTo>
                  <a:cubicBezTo>
                    <a:pt x="3" y="90"/>
                    <a:pt x="1" y="89"/>
                    <a:pt x="0" y="85"/>
                  </a:cubicBezTo>
                  <a:cubicBezTo>
                    <a:pt x="4" y="83"/>
                    <a:pt x="10" y="86"/>
                    <a:pt x="13" y="83"/>
                  </a:cubicBezTo>
                  <a:cubicBezTo>
                    <a:pt x="21" y="81"/>
                    <a:pt x="25" y="75"/>
                    <a:pt x="23" y="65"/>
                  </a:cubicBezTo>
                  <a:cubicBezTo>
                    <a:pt x="19" y="44"/>
                    <a:pt x="15" y="23"/>
                    <a:pt x="11" y="2"/>
                  </a:cubicBezTo>
                  <a:close/>
                </a:path>
              </a:pathLst>
            </a:custGeom>
            <a:solidFill>
              <a:srgbClr val="FED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1325573" y="4092694"/>
              <a:ext cx="190502" cy="366723"/>
            </a:xfrm>
            <a:custGeom>
              <a:avLst/>
              <a:gdLst>
                <a:gd name="T0" fmla="*/ 0 w 43"/>
                <a:gd name="T1" fmla="*/ 1 h 83"/>
                <a:gd name="T2" fmla="*/ 7 w 43"/>
                <a:gd name="T3" fmla="*/ 0 h 83"/>
                <a:gd name="T4" fmla="*/ 19 w 43"/>
                <a:gd name="T5" fmla="*/ 63 h 83"/>
                <a:gd name="T6" fmla="*/ 39 w 43"/>
                <a:gd name="T7" fmla="*/ 76 h 83"/>
                <a:gd name="T8" fmla="*/ 41 w 43"/>
                <a:gd name="T9" fmla="*/ 83 h 83"/>
                <a:gd name="T10" fmla="*/ 12 w 43"/>
                <a:gd name="T11" fmla="*/ 60 h 83"/>
                <a:gd name="T12" fmla="*/ 0 w 43"/>
                <a:gd name="T13" fmla="*/ 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83">
                  <a:moveTo>
                    <a:pt x="0" y="1"/>
                  </a:moveTo>
                  <a:cubicBezTo>
                    <a:pt x="2" y="0"/>
                    <a:pt x="4" y="0"/>
                    <a:pt x="7" y="0"/>
                  </a:cubicBezTo>
                  <a:cubicBezTo>
                    <a:pt x="11" y="21"/>
                    <a:pt x="14" y="42"/>
                    <a:pt x="19" y="63"/>
                  </a:cubicBezTo>
                  <a:cubicBezTo>
                    <a:pt x="21" y="75"/>
                    <a:pt x="27" y="78"/>
                    <a:pt x="39" y="76"/>
                  </a:cubicBezTo>
                  <a:cubicBezTo>
                    <a:pt x="42" y="78"/>
                    <a:pt x="43" y="80"/>
                    <a:pt x="41" y="83"/>
                  </a:cubicBezTo>
                  <a:cubicBezTo>
                    <a:pt x="22" y="83"/>
                    <a:pt x="16" y="79"/>
                    <a:pt x="12" y="60"/>
                  </a:cubicBezTo>
                  <a:cubicBezTo>
                    <a:pt x="8" y="40"/>
                    <a:pt x="4" y="21"/>
                    <a:pt x="0" y="1"/>
                  </a:cubicBezTo>
                  <a:close/>
                </a:path>
              </a:pathLst>
            </a:custGeom>
            <a:solidFill>
              <a:srgbClr val="FED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1498612" y="4392740"/>
              <a:ext cx="96838" cy="74615"/>
            </a:xfrm>
            <a:custGeom>
              <a:avLst/>
              <a:gdLst>
                <a:gd name="T0" fmla="*/ 2 w 22"/>
                <a:gd name="T1" fmla="*/ 15 h 17"/>
                <a:gd name="T2" fmla="*/ 0 w 22"/>
                <a:gd name="T3" fmla="*/ 8 h 17"/>
                <a:gd name="T4" fmla="*/ 10 w 22"/>
                <a:gd name="T5" fmla="*/ 2 h 17"/>
                <a:gd name="T6" fmla="*/ 19 w 22"/>
                <a:gd name="T7" fmla="*/ 3 h 17"/>
                <a:gd name="T8" fmla="*/ 21 w 22"/>
                <a:gd name="T9" fmla="*/ 12 h 17"/>
                <a:gd name="T10" fmla="*/ 14 w 22"/>
                <a:gd name="T11" fmla="*/ 16 h 17"/>
                <a:gd name="T12" fmla="*/ 2 w 22"/>
                <a:gd name="T13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7">
                  <a:moveTo>
                    <a:pt x="2" y="15"/>
                  </a:moveTo>
                  <a:cubicBezTo>
                    <a:pt x="1" y="13"/>
                    <a:pt x="1" y="10"/>
                    <a:pt x="0" y="8"/>
                  </a:cubicBezTo>
                  <a:cubicBezTo>
                    <a:pt x="3" y="6"/>
                    <a:pt x="7" y="6"/>
                    <a:pt x="10" y="2"/>
                  </a:cubicBezTo>
                  <a:cubicBezTo>
                    <a:pt x="13" y="0"/>
                    <a:pt x="16" y="1"/>
                    <a:pt x="19" y="3"/>
                  </a:cubicBezTo>
                  <a:cubicBezTo>
                    <a:pt x="21" y="5"/>
                    <a:pt x="22" y="8"/>
                    <a:pt x="21" y="12"/>
                  </a:cubicBezTo>
                  <a:cubicBezTo>
                    <a:pt x="19" y="15"/>
                    <a:pt x="17" y="17"/>
                    <a:pt x="14" y="16"/>
                  </a:cubicBezTo>
                  <a:cubicBezTo>
                    <a:pt x="10" y="15"/>
                    <a:pt x="6" y="15"/>
                    <a:pt x="2" y="15"/>
                  </a:cubicBezTo>
                  <a:close/>
                </a:path>
              </a:pathLst>
            </a:custGeom>
            <a:solidFill>
              <a:srgbClr val="1F6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1824052" y="4340351"/>
              <a:ext cx="96838" cy="69852"/>
            </a:xfrm>
            <a:custGeom>
              <a:avLst/>
              <a:gdLst>
                <a:gd name="T0" fmla="*/ 17 w 22"/>
                <a:gd name="T1" fmla="*/ 1 h 16"/>
                <a:gd name="T2" fmla="*/ 22 w 22"/>
                <a:gd name="T3" fmla="*/ 8 h 16"/>
                <a:gd name="T4" fmla="*/ 14 w 22"/>
                <a:gd name="T5" fmla="*/ 12 h 16"/>
                <a:gd name="T6" fmla="*/ 4 w 22"/>
                <a:gd name="T7" fmla="*/ 13 h 16"/>
                <a:gd name="T8" fmla="*/ 2 w 22"/>
                <a:gd name="T9" fmla="*/ 4 h 16"/>
                <a:gd name="T10" fmla="*/ 10 w 22"/>
                <a:gd name="T11" fmla="*/ 0 h 16"/>
                <a:gd name="T12" fmla="*/ 17 w 22"/>
                <a:gd name="T13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6">
                  <a:moveTo>
                    <a:pt x="17" y="1"/>
                  </a:moveTo>
                  <a:cubicBezTo>
                    <a:pt x="22" y="1"/>
                    <a:pt x="22" y="5"/>
                    <a:pt x="22" y="8"/>
                  </a:cubicBezTo>
                  <a:cubicBezTo>
                    <a:pt x="19" y="9"/>
                    <a:pt x="16" y="10"/>
                    <a:pt x="14" y="12"/>
                  </a:cubicBezTo>
                  <a:cubicBezTo>
                    <a:pt x="11" y="15"/>
                    <a:pt x="7" y="16"/>
                    <a:pt x="4" y="13"/>
                  </a:cubicBezTo>
                  <a:cubicBezTo>
                    <a:pt x="1" y="11"/>
                    <a:pt x="0" y="7"/>
                    <a:pt x="2" y="4"/>
                  </a:cubicBezTo>
                  <a:cubicBezTo>
                    <a:pt x="3" y="0"/>
                    <a:pt x="7" y="0"/>
                    <a:pt x="10" y="0"/>
                  </a:cubicBezTo>
                  <a:cubicBezTo>
                    <a:pt x="13" y="0"/>
                    <a:pt x="15" y="3"/>
                    <a:pt x="17" y="1"/>
                  </a:cubicBezTo>
                  <a:close/>
                </a:path>
              </a:pathLst>
            </a:custGeom>
            <a:solidFill>
              <a:srgbClr val="1F6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1546237" y="3618018"/>
              <a:ext cx="87313" cy="101603"/>
            </a:xfrm>
            <a:custGeom>
              <a:avLst/>
              <a:gdLst>
                <a:gd name="T0" fmla="*/ 20 w 20"/>
                <a:gd name="T1" fmla="*/ 20 h 23"/>
                <a:gd name="T2" fmla="*/ 1 w 20"/>
                <a:gd name="T3" fmla="*/ 23 h 23"/>
                <a:gd name="T4" fmla="*/ 2 w 20"/>
                <a:gd name="T5" fmla="*/ 18 h 23"/>
                <a:gd name="T6" fmla="*/ 1 w 20"/>
                <a:gd name="T7" fmla="*/ 5 h 23"/>
                <a:gd name="T8" fmla="*/ 8 w 20"/>
                <a:gd name="T9" fmla="*/ 0 h 23"/>
                <a:gd name="T10" fmla="*/ 13 w 20"/>
                <a:gd name="T11" fmla="*/ 10 h 23"/>
                <a:gd name="T12" fmla="*/ 15 w 20"/>
                <a:gd name="T13" fmla="*/ 16 h 23"/>
                <a:gd name="T14" fmla="*/ 20 w 20"/>
                <a:gd name="T15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23">
                  <a:moveTo>
                    <a:pt x="20" y="20"/>
                  </a:moveTo>
                  <a:cubicBezTo>
                    <a:pt x="13" y="21"/>
                    <a:pt x="7" y="22"/>
                    <a:pt x="1" y="23"/>
                  </a:cubicBezTo>
                  <a:cubicBezTo>
                    <a:pt x="2" y="22"/>
                    <a:pt x="2" y="20"/>
                    <a:pt x="2" y="18"/>
                  </a:cubicBezTo>
                  <a:cubicBezTo>
                    <a:pt x="0" y="14"/>
                    <a:pt x="0" y="9"/>
                    <a:pt x="1" y="5"/>
                  </a:cubicBezTo>
                  <a:cubicBezTo>
                    <a:pt x="6" y="8"/>
                    <a:pt x="7" y="8"/>
                    <a:pt x="8" y="0"/>
                  </a:cubicBezTo>
                  <a:cubicBezTo>
                    <a:pt x="13" y="2"/>
                    <a:pt x="12" y="6"/>
                    <a:pt x="13" y="10"/>
                  </a:cubicBezTo>
                  <a:cubicBezTo>
                    <a:pt x="14" y="12"/>
                    <a:pt x="13" y="14"/>
                    <a:pt x="15" y="16"/>
                  </a:cubicBezTo>
                  <a:cubicBezTo>
                    <a:pt x="17" y="17"/>
                    <a:pt x="19" y="17"/>
                    <a:pt x="20" y="20"/>
                  </a:cubicBezTo>
                  <a:close/>
                </a:path>
              </a:pathLst>
            </a:custGeom>
            <a:solidFill>
              <a:srgbClr val="6D6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1573225" y="3349722"/>
              <a:ext cx="268290" cy="373073"/>
            </a:xfrm>
            <a:custGeom>
              <a:avLst/>
              <a:gdLst>
                <a:gd name="T0" fmla="*/ 7 w 61"/>
                <a:gd name="T1" fmla="*/ 79 h 85"/>
                <a:gd name="T2" fmla="*/ 2 w 61"/>
                <a:gd name="T3" fmla="*/ 61 h 85"/>
                <a:gd name="T4" fmla="*/ 16 w 61"/>
                <a:gd name="T5" fmla="*/ 16 h 85"/>
                <a:gd name="T6" fmla="*/ 47 w 61"/>
                <a:gd name="T7" fmla="*/ 0 h 85"/>
                <a:gd name="T8" fmla="*/ 49 w 61"/>
                <a:gd name="T9" fmla="*/ 5 h 85"/>
                <a:gd name="T10" fmla="*/ 20 w 61"/>
                <a:gd name="T11" fmla="*/ 54 h 85"/>
                <a:gd name="T12" fmla="*/ 13 w 61"/>
                <a:gd name="T13" fmla="*/ 67 h 85"/>
                <a:gd name="T14" fmla="*/ 18 w 61"/>
                <a:gd name="T15" fmla="*/ 76 h 85"/>
                <a:gd name="T16" fmla="*/ 52 w 61"/>
                <a:gd name="T17" fmla="*/ 77 h 85"/>
                <a:gd name="T18" fmla="*/ 57 w 61"/>
                <a:gd name="T19" fmla="*/ 77 h 85"/>
                <a:gd name="T20" fmla="*/ 61 w 61"/>
                <a:gd name="T21" fmla="*/ 79 h 85"/>
                <a:gd name="T22" fmla="*/ 58 w 61"/>
                <a:gd name="T23" fmla="*/ 82 h 85"/>
                <a:gd name="T24" fmla="*/ 52 w 61"/>
                <a:gd name="T25" fmla="*/ 85 h 85"/>
                <a:gd name="T26" fmla="*/ 36 w 61"/>
                <a:gd name="T27" fmla="*/ 81 h 85"/>
                <a:gd name="T28" fmla="*/ 25 w 61"/>
                <a:gd name="T29" fmla="*/ 80 h 85"/>
                <a:gd name="T30" fmla="*/ 7 w 61"/>
                <a:gd name="T31" fmla="*/ 7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85">
                  <a:moveTo>
                    <a:pt x="7" y="79"/>
                  </a:moveTo>
                  <a:cubicBezTo>
                    <a:pt x="5" y="73"/>
                    <a:pt x="3" y="67"/>
                    <a:pt x="2" y="61"/>
                  </a:cubicBezTo>
                  <a:cubicBezTo>
                    <a:pt x="0" y="44"/>
                    <a:pt x="3" y="29"/>
                    <a:pt x="16" y="16"/>
                  </a:cubicBezTo>
                  <a:cubicBezTo>
                    <a:pt x="25" y="8"/>
                    <a:pt x="35" y="3"/>
                    <a:pt x="47" y="0"/>
                  </a:cubicBezTo>
                  <a:cubicBezTo>
                    <a:pt x="51" y="0"/>
                    <a:pt x="51" y="2"/>
                    <a:pt x="49" y="5"/>
                  </a:cubicBezTo>
                  <a:cubicBezTo>
                    <a:pt x="40" y="22"/>
                    <a:pt x="30" y="38"/>
                    <a:pt x="20" y="54"/>
                  </a:cubicBezTo>
                  <a:cubicBezTo>
                    <a:pt x="18" y="59"/>
                    <a:pt x="15" y="63"/>
                    <a:pt x="13" y="67"/>
                  </a:cubicBezTo>
                  <a:cubicBezTo>
                    <a:pt x="8" y="74"/>
                    <a:pt x="10" y="76"/>
                    <a:pt x="18" y="76"/>
                  </a:cubicBezTo>
                  <a:cubicBezTo>
                    <a:pt x="29" y="77"/>
                    <a:pt x="40" y="77"/>
                    <a:pt x="52" y="77"/>
                  </a:cubicBezTo>
                  <a:cubicBezTo>
                    <a:pt x="53" y="77"/>
                    <a:pt x="55" y="77"/>
                    <a:pt x="57" y="77"/>
                  </a:cubicBezTo>
                  <a:cubicBezTo>
                    <a:pt x="59" y="77"/>
                    <a:pt x="60" y="77"/>
                    <a:pt x="61" y="79"/>
                  </a:cubicBezTo>
                  <a:cubicBezTo>
                    <a:pt x="61" y="81"/>
                    <a:pt x="59" y="81"/>
                    <a:pt x="58" y="82"/>
                  </a:cubicBezTo>
                  <a:cubicBezTo>
                    <a:pt x="56" y="83"/>
                    <a:pt x="54" y="84"/>
                    <a:pt x="52" y="85"/>
                  </a:cubicBezTo>
                  <a:cubicBezTo>
                    <a:pt x="47" y="84"/>
                    <a:pt x="42" y="82"/>
                    <a:pt x="36" y="81"/>
                  </a:cubicBezTo>
                  <a:cubicBezTo>
                    <a:pt x="33" y="79"/>
                    <a:pt x="29" y="80"/>
                    <a:pt x="25" y="80"/>
                  </a:cubicBezTo>
                  <a:cubicBezTo>
                    <a:pt x="19" y="79"/>
                    <a:pt x="13" y="81"/>
                    <a:pt x="7" y="7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1603387" y="3697395"/>
              <a:ext cx="128589" cy="17463"/>
            </a:xfrm>
            <a:custGeom>
              <a:avLst/>
              <a:gdLst>
                <a:gd name="T0" fmla="*/ 0 w 29"/>
                <a:gd name="T1" fmla="*/ 0 h 4"/>
                <a:gd name="T2" fmla="*/ 23 w 29"/>
                <a:gd name="T3" fmla="*/ 0 h 4"/>
                <a:gd name="T4" fmla="*/ 29 w 29"/>
                <a:gd name="T5" fmla="*/ 2 h 4"/>
                <a:gd name="T6" fmla="*/ 7 w 29"/>
                <a:gd name="T7" fmla="*/ 2 h 4"/>
                <a:gd name="T8" fmla="*/ 0 w 29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0"/>
                  </a:moveTo>
                  <a:cubicBezTo>
                    <a:pt x="7" y="0"/>
                    <a:pt x="15" y="0"/>
                    <a:pt x="23" y="0"/>
                  </a:cubicBezTo>
                  <a:cubicBezTo>
                    <a:pt x="25" y="0"/>
                    <a:pt x="28" y="0"/>
                    <a:pt x="29" y="2"/>
                  </a:cubicBezTo>
                  <a:cubicBezTo>
                    <a:pt x="22" y="1"/>
                    <a:pt x="14" y="1"/>
                    <a:pt x="7" y="2"/>
                  </a:cubicBezTo>
                  <a:cubicBezTo>
                    <a:pt x="5" y="1"/>
                    <a:pt x="2" y="4"/>
                    <a:pt x="0" y="0"/>
                  </a:cubicBezTo>
                  <a:close/>
                </a:path>
              </a:pathLst>
            </a:custGeom>
            <a:solidFill>
              <a:srgbClr val="EEF3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41" name="Freeform 6">
            <a:extLst>
              <a:ext uri="{FF2B5EF4-FFF2-40B4-BE49-F238E27FC236}">
                <a16:creationId xmlns:a16="http://schemas.microsoft.com/office/drawing/2014/main" id="{7001C0D6-AAB4-4593-8AE5-D7C3456E0679}"/>
              </a:ext>
            </a:extLst>
          </p:cNvPr>
          <p:cNvSpPr>
            <a:spLocks noEditPoints="1"/>
          </p:cNvSpPr>
          <p:nvPr/>
        </p:nvSpPr>
        <p:spPr bwMode="auto">
          <a:xfrm rot="5400000">
            <a:off x="7933960" y="3966602"/>
            <a:ext cx="477417" cy="1200511"/>
          </a:xfrm>
          <a:custGeom>
            <a:avLst/>
            <a:gdLst>
              <a:gd name="T0" fmla="*/ 65 w 156"/>
              <a:gd name="T1" fmla="*/ 300 h 393"/>
              <a:gd name="T2" fmla="*/ 34 w 156"/>
              <a:gd name="T3" fmla="*/ 392 h 393"/>
              <a:gd name="T4" fmla="*/ 1 w 156"/>
              <a:gd name="T5" fmla="*/ 293 h 393"/>
              <a:gd name="T6" fmla="*/ 28 w 156"/>
              <a:gd name="T7" fmla="*/ 188 h 393"/>
              <a:gd name="T8" fmla="*/ 1 w 156"/>
              <a:gd name="T9" fmla="*/ 34 h 393"/>
              <a:gd name="T10" fmla="*/ 66 w 156"/>
              <a:gd name="T11" fmla="*/ 34 h 393"/>
              <a:gd name="T12" fmla="*/ 78 w 156"/>
              <a:gd name="T13" fmla="*/ 141 h 393"/>
              <a:gd name="T14" fmla="*/ 89 w 156"/>
              <a:gd name="T15" fmla="*/ 36 h 393"/>
              <a:gd name="T16" fmla="*/ 153 w 156"/>
              <a:gd name="T17" fmla="*/ 35 h 393"/>
              <a:gd name="T18" fmla="*/ 126 w 156"/>
              <a:gd name="T19" fmla="*/ 189 h 393"/>
              <a:gd name="T20" fmla="*/ 154 w 156"/>
              <a:gd name="T21" fmla="*/ 309 h 393"/>
              <a:gd name="T22" fmla="*/ 125 w 156"/>
              <a:gd name="T23" fmla="*/ 391 h 393"/>
              <a:gd name="T24" fmla="*/ 90 w 156"/>
              <a:gd name="T25" fmla="*/ 324 h 393"/>
              <a:gd name="T26" fmla="*/ 73 w 156"/>
              <a:gd name="T27" fmla="*/ 253 h 393"/>
              <a:gd name="T28" fmla="*/ 95 w 156"/>
              <a:gd name="T29" fmla="*/ 196 h 393"/>
              <a:gd name="T30" fmla="*/ 110 w 156"/>
              <a:gd name="T31" fmla="*/ 113 h 393"/>
              <a:gd name="T32" fmla="*/ 54 w 156"/>
              <a:gd name="T33" fmla="*/ 143 h 393"/>
              <a:gd name="T34" fmla="*/ 23 w 156"/>
              <a:gd name="T35" fmla="*/ 98 h 393"/>
              <a:gd name="T36" fmla="*/ 22 w 156"/>
              <a:gd name="T37" fmla="*/ 294 h 393"/>
              <a:gd name="T38" fmla="*/ 78 w 156"/>
              <a:gd name="T39" fmla="*/ 210 h 393"/>
              <a:gd name="T40" fmla="*/ 132 w 156"/>
              <a:gd name="T41" fmla="*/ 293 h 393"/>
              <a:gd name="T42" fmla="*/ 110 w 156"/>
              <a:gd name="T43" fmla="*/ 333 h 393"/>
              <a:gd name="T44" fmla="*/ 120 w 156"/>
              <a:gd name="T45" fmla="*/ 371 h 393"/>
              <a:gd name="T46" fmla="*/ 132 w 156"/>
              <a:gd name="T47" fmla="*/ 317 h 393"/>
              <a:gd name="T48" fmla="*/ 131 w 156"/>
              <a:gd name="T49" fmla="*/ 33 h 393"/>
              <a:gd name="T50" fmla="*/ 111 w 156"/>
              <a:gd name="T51" fmla="*/ 32 h 393"/>
              <a:gd name="T52" fmla="*/ 132 w 156"/>
              <a:gd name="T53" fmla="*/ 76 h 393"/>
              <a:gd name="T54" fmla="*/ 23 w 156"/>
              <a:gd name="T55" fmla="*/ 359 h 393"/>
              <a:gd name="T56" fmla="*/ 44 w 156"/>
              <a:gd name="T57" fmla="*/ 360 h 393"/>
              <a:gd name="T58" fmla="*/ 22 w 156"/>
              <a:gd name="T59" fmla="*/ 317 h 393"/>
              <a:gd name="T60" fmla="*/ 44 w 156"/>
              <a:gd name="T61" fmla="*/ 33 h 393"/>
              <a:gd name="T62" fmla="*/ 23 w 156"/>
              <a:gd name="T63" fmla="*/ 32 h 393"/>
              <a:gd name="T64" fmla="*/ 45 w 156"/>
              <a:gd name="T65" fmla="*/ 76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56" h="393">
                <a:moveTo>
                  <a:pt x="73" y="253"/>
                </a:moveTo>
                <a:cubicBezTo>
                  <a:pt x="71" y="269"/>
                  <a:pt x="66" y="284"/>
                  <a:pt x="65" y="300"/>
                </a:cubicBezTo>
                <a:cubicBezTo>
                  <a:pt x="64" y="318"/>
                  <a:pt x="66" y="336"/>
                  <a:pt x="66" y="354"/>
                </a:cubicBezTo>
                <a:cubicBezTo>
                  <a:pt x="67" y="377"/>
                  <a:pt x="54" y="392"/>
                  <a:pt x="34" y="392"/>
                </a:cubicBezTo>
                <a:cubicBezTo>
                  <a:pt x="14" y="392"/>
                  <a:pt x="1" y="378"/>
                  <a:pt x="1" y="356"/>
                </a:cubicBezTo>
                <a:cubicBezTo>
                  <a:pt x="1" y="335"/>
                  <a:pt x="0" y="314"/>
                  <a:pt x="1" y="293"/>
                </a:cubicBezTo>
                <a:cubicBezTo>
                  <a:pt x="1" y="261"/>
                  <a:pt x="9" y="231"/>
                  <a:pt x="28" y="205"/>
                </a:cubicBezTo>
                <a:cubicBezTo>
                  <a:pt x="32" y="199"/>
                  <a:pt x="33" y="194"/>
                  <a:pt x="28" y="188"/>
                </a:cubicBezTo>
                <a:cubicBezTo>
                  <a:pt x="9" y="162"/>
                  <a:pt x="1" y="132"/>
                  <a:pt x="1" y="99"/>
                </a:cubicBezTo>
                <a:cubicBezTo>
                  <a:pt x="1" y="77"/>
                  <a:pt x="1" y="56"/>
                  <a:pt x="1" y="34"/>
                </a:cubicBezTo>
                <a:cubicBezTo>
                  <a:pt x="2" y="14"/>
                  <a:pt x="16" y="0"/>
                  <a:pt x="34" y="1"/>
                </a:cubicBezTo>
                <a:cubicBezTo>
                  <a:pt x="52" y="1"/>
                  <a:pt x="66" y="15"/>
                  <a:pt x="66" y="34"/>
                </a:cubicBezTo>
                <a:cubicBezTo>
                  <a:pt x="66" y="55"/>
                  <a:pt x="65" y="76"/>
                  <a:pt x="65" y="96"/>
                </a:cubicBezTo>
                <a:cubicBezTo>
                  <a:pt x="65" y="111"/>
                  <a:pt x="68" y="126"/>
                  <a:pt x="78" y="141"/>
                </a:cubicBezTo>
                <a:cubicBezTo>
                  <a:pt x="87" y="124"/>
                  <a:pt x="90" y="107"/>
                  <a:pt x="90" y="90"/>
                </a:cubicBezTo>
                <a:cubicBezTo>
                  <a:pt x="90" y="72"/>
                  <a:pt x="89" y="54"/>
                  <a:pt x="89" y="36"/>
                </a:cubicBezTo>
                <a:cubicBezTo>
                  <a:pt x="89" y="15"/>
                  <a:pt x="102" y="1"/>
                  <a:pt x="121" y="1"/>
                </a:cubicBezTo>
                <a:cubicBezTo>
                  <a:pt x="140" y="1"/>
                  <a:pt x="153" y="14"/>
                  <a:pt x="153" y="35"/>
                </a:cubicBezTo>
                <a:cubicBezTo>
                  <a:pt x="154" y="61"/>
                  <a:pt x="154" y="88"/>
                  <a:pt x="153" y="114"/>
                </a:cubicBezTo>
                <a:cubicBezTo>
                  <a:pt x="152" y="141"/>
                  <a:pt x="142" y="166"/>
                  <a:pt x="126" y="189"/>
                </a:cubicBezTo>
                <a:cubicBezTo>
                  <a:pt x="122" y="194"/>
                  <a:pt x="122" y="198"/>
                  <a:pt x="126" y="204"/>
                </a:cubicBezTo>
                <a:cubicBezTo>
                  <a:pt x="148" y="235"/>
                  <a:pt x="156" y="270"/>
                  <a:pt x="154" y="309"/>
                </a:cubicBezTo>
                <a:cubicBezTo>
                  <a:pt x="152" y="326"/>
                  <a:pt x="152" y="343"/>
                  <a:pt x="152" y="360"/>
                </a:cubicBezTo>
                <a:cubicBezTo>
                  <a:pt x="153" y="380"/>
                  <a:pt x="140" y="388"/>
                  <a:pt x="125" y="391"/>
                </a:cubicBezTo>
                <a:cubicBezTo>
                  <a:pt x="109" y="393"/>
                  <a:pt x="94" y="384"/>
                  <a:pt x="91" y="368"/>
                </a:cubicBezTo>
                <a:cubicBezTo>
                  <a:pt x="89" y="354"/>
                  <a:pt x="90" y="339"/>
                  <a:pt x="90" y="324"/>
                </a:cubicBezTo>
                <a:cubicBezTo>
                  <a:pt x="92" y="300"/>
                  <a:pt x="89" y="276"/>
                  <a:pt x="79" y="253"/>
                </a:cubicBezTo>
                <a:cubicBezTo>
                  <a:pt x="77" y="253"/>
                  <a:pt x="75" y="253"/>
                  <a:pt x="73" y="253"/>
                </a:cubicBezTo>
                <a:close/>
                <a:moveTo>
                  <a:pt x="132" y="293"/>
                </a:moveTo>
                <a:cubicBezTo>
                  <a:pt x="133" y="263"/>
                  <a:pt x="128" y="251"/>
                  <a:pt x="95" y="196"/>
                </a:cubicBezTo>
                <a:cubicBezTo>
                  <a:pt x="118" y="168"/>
                  <a:pt x="133" y="137"/>
                  <a:pt x="132" y="99"/>
                </a:cubicBezTo>
                <a:cubicBezTo>
                  <a:pt x="112" y="95"/>
                  <a:pt x="112" y="95"/>
                  <a:pt x="110" y="113"/>
                </a:cubicBezTo>
                <a:cubicBezTo>
                  <a:pt x="105" y="139"/>
                  <a:pt x="93" y="161"/>
                  <a:pt x="76" y="184"/>
                </a:cubicBezTo>
                <a:cubicBezTo>
                  <a:pt x="68" y="169"/>
                  <a:pt x="59" y="156"/>
                  <a:pt x="54" y="143"/>
                </a:cubicBezTo>
                <a:cubicBezTo>
                  <a:pt x="48" y="129"/>
                  <a:pt x="46" y="113"/>
                  <a:pt x="41" y="98"/>
                </a:cubicBezTo>
                <a:cubicBezTo>
                  <a:pt x="35" y="98"/>
                  <a:pt x="29" y="98"/>
                  <a:pt x="23" y="98"/>
                </a:cubicBezTo>
                <a:cubicBezTo>
                  <a:pt x="19" y="125"/>
                  <a:pt x="29" y="151"/>
                  <a:pt x="60" y="197"/>
                </a:cubicBezTo>
                <a:cubicBezTo>
                  <a:pt x="37" y="225"/>
                  <a:pt x="21" y="256"/>
                  <a:pt x="22" y="294"/>
                </a:cubicBezTo>
                <a:cubicBezTo>
                  <a:pt x="30" y="294"/>
                  <a:pt x="36" y="294"/>
                  <a:pt x="43" y="294"/>
                </a:cubicBezTo>
                <a:cubicBezTo>
                  <a:pt x="46" y="263"/>
                  <a:pt x="58" y="236"/>
                  <a:pt x="78" y="210"/>
                </a:cubicBezTo>
                <a:cubicBezTo>
                  <a:pt x="93" y="232"/>
                  <a:pt x="105" y="254"/>
                  <a:pt x="109" y="279"/>
                </a:cubicBezTo>
                <a:cubicBezTo>
                  <a:pt x="112" y="297"/>
                  <a:pt x="112" y="297"/>
                  <a:pt x="132" y="293"/>
                </a:cubicBezTo>
                <a:close/>
                <a:moveTo>
                  <a:pt x="132" y="317"/>
                </a:moveTo>
                <a:cubicBezTo>
                  <a:pt x="113" y="312"/>
                  <a:pt x="110" y="314"/>
                  <a:pt x="110" y="333"/>
                </a:cubicBezTo>
                <a:cubicBezTo>
                  <a:pt x="110" y="341"/>
                  <a:pt x="110" y="348"/>
                  <a:pt x="110" y="356"/>
                </a:cubicBezTo>
                <a:cubicBezTo>
                  <a:pt x="110" y="363"/>
                  <a:pt x="111" y="370"/>
                  <a:pt x="120" y="371"/>
                </a:cubicBezTo>
                <a:cubicBezTo>
                  <a:pt x="129" y="371"/>
                  <a:pt x="132" y="366"/>
                  <a:pt x="132" y="358"/>
                </a:cubicBezTo>
                <a:cubicBezTo>
                  <a:pt x="132" y="344"/>
                  <a:pt x="132" y="331"/>
                  <a:pt x="132" y="317"/>
                </a:cubicBezTo>
                <a:close/>
                <a:moveTo>
                  <a:pt x="132" y="76"/>
                </a:moveTo>
                <a:cubicBezTo>
                  <a:pt x="132" y="61"/>
                  <a:pt x="133" y="46"/>
                  <a:pt x="131" y="33"/>
                </a:cubicBezTo>
                <a:cubicBezTo>
                  <a:pt x="131" y="29"/>
                  <a:pt x="125" y="23"/>
                  <a:pt x="121" y="23"/>
                </a:cubicBezTo>
                <a:cubicBezTo>
                  <a:pt x="118" y="23"/>
                  <a:pt x="111" y="28"/>
                  <a:pt x="111" y="32"/>
                </a:cubicBezTo>
                <a:cubicBezTo>
                  <a:pt x="109" y="46"/>
                  <a:pt x="110" y="61"/>
                  <a:pt x="110" y="76"/>
                </a:cubicBezTo>
                <a:cubicBezTo>
                  <a:pt x="119" y="76"/>
                  <a:pt x="125" y="76"/>
                  <a:pt x="132" y="76"/>
                </a:cubicBezTo>
                <a:close/>
                <a:moveTo>
                  <a:pt x="22" y="317"/>
                </a:moveTo>
                <a:cubicBezTo>
                  <a:pt x="22" y="332"/>
                  <a:pt x="22" y="346"/>
                  <a:pt x="23" y="359"/>
                </a:cubicBezTo>
                <a:cubicBezTo>
                  <a:pt x="23" y="364"/>
                  <a:pt x="30" y="369"/>
                  <a:pt x="34" y="370"/>
                </a:cubicBezTo>
                <a:cubicBezTo>
                  <a:pt x="37" y="370"/>
                  <a:pt x="44" y="364"/>
                  <a:pt x="44" y="360"/>
                </a:cubicBezTo>
                <a:cubicBezTo>
                  <a:pt x="45" y="346"/>
                  <a:pt x="45" y="332"/>
                  <a:pt x="45" y="317"/>
                </a:cubicBezTo>
                <a:cubicBezTo>
                  <a:pt x="36" y="317"/>
                  <a:pt x="29" y="317"/>
                  <a:pt x="22" y="317"/>
                </a:cubicBezTo>
                <a:close/>
                <a:moveTo>
                  <a:pt x="45" y="76"/>
                </a:moveTo>
                <a:cubicBezTo>
                  <a:pt x="45" y="61"/>
                  <a:pt x="45" y="47"/>
                  <a:pt x="44" y="33"/>
                </a:cubicBezTo>
                <a:cubicBezTo>
                  <a:pt x="44" y="29"/>
                  <a:pt x="38" y="23"/>
                  <a:pt x="34" y="23"/>
                </a:cubicBezTo>
                <a:cubicBezTo>
                  <a:pt x="31" y="22"/>
                  <a:pt x="23" y="28"/>
                  <a:pt x="23" y="32"/>
                </a:cubicBezTo>
                <a:cubicBezTo>
                  <a:pt x="22" y="46"/>
                  <a:pt x="23" y="61"/>
                  <a:pt x="23" y="76"/>
                </a:cubicBezTo>
                <a:cubicBezTo>
                  <a:pt x="30" y="76"/>
                  <a:pt x="36" y="76"/>
                  <a:pt x="45" y="76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C4D70ABA-5FEE-46DB-A0E3-01496B7E93CD}"/>
              </a:ext>
            </a:extLst>
          </p:cNvPr>
          <p:cNvSpPr txBox="1"/>
          <p:nvPr/>
        </p:nvSpPr>
        <p:spPr>
          <a:xfrm>
            <a:off x="6086906" y="305810"/>
            <a:ext cx="2770444" cy="27699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l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لورم خودش دردناک است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109243E5-406C-4E7F-BA15-F021D30845F3}"/>
              </a:ext>
            </a:extLst>
          </p:cNvPr>
          <p:cNvGrpSpPr/>
          <p:nvPr/>
        </p:nvGrpSpPr>
        <p:grpSpPr>
          <a:xfrm>
            <a:off x="231552" y="292687"/>
            <a:ext cx="4537700" cy="907407"/>
            <a:chOff x="1403648" y="2243287"/>
            <a:chExt cx="7368294" cy="953289"/>
          </a:xfrm>
          <a:solidFill>
            <a:srgbClr val="00B0F0"/>
          </a:solidFill>
        </p:grpSpPr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A4B05267-554A-49CB-B545-07756736E54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03648" y="224499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93D6378F-4527-4C2A-8464-77585732F041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1979224" y="224328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47" name="TextBox 37">
            <a:extLst>
              <a:ext uri="{FF2B5EF4-FFF2-40B4-BE49-F238E27FC236}">
                <a16:creationId xmlns:a16="http://schemas.microsoft.com/office/drawing/2014/main" id="{CF244BCF-C8FA-4ECC-A6E8-86E8E23BCC8D}"/>
              </a:ext>
            </a:extLst>
          </p:cNvPr>
          <p:cNvSpPr txBox="1"/>
          <p:nvPr/>
        </p:nvSpPr>
        <p:spPr>
          <a:xfrm>
            <a:off x="286650" y="496443"/>
            <a:ext cx="4122561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a-IR" altLang="ko-KR" sz="33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اسلاید عالی</a:t>
            </a:r>
            <a:endParaRPr lang="en-US" altLang="ko-KR" sz="33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012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ad Arrow 6"/>
          <p:cNvSpPr/>
          <p:nvPr/>
        </p:nvSpPr>
        <p:spPr>
          <a:xfrm>
            <a:off x="899592" y="1325260"/>
            <a:ext cx="3738094" cy="3342342"/>
          </a:xfrm>
          <a:prstGeom prst="quadArrow">
            <a:avLst>
              <a:gd name="adj1" fmla="val 3495"/>
              <a:gd name="adj2" fmla="val 4359"/>
              <a:gd name="adj3" fmla="val 5655"/>
            </a:avLst>
          </a:prstGeom>
          <a:solidFill>
            <a:srgbClr val="0DD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97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1666126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76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09724" y="3147814"/>
            <a:ext cx="1440000" cy="118800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1449" y="2121626"/>
            <a:ext cx="972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549" y="2121625"/>
            <a:ext cx="972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549" y="3603314"/>
            <a:ext cx="972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1449" y="3603313"/>
            <a:ext cx="972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76056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2811765"/>
            <a:ext cx="1296144" cy="369332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a-IR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32040" y="1771711"/>
            <a:ext cx="1584176" cy="510020"/>
            <a:chOff x="5004048" y="1666126"/>
            <a:chExt cx="1584176" cy="510020"/>
          </a:xfrm>
        </p:grpSpPr>
        <p:sp>
          <p:nvSpPr>
            <p:cNvPr id="20" name="TextBox 19"/>
            <p:cNvSpPr txBox="1"/>
            <p:nvPr/>
          </p:nvSpPr>
          <p:spPr>
            <a:xfrm>
              <a:off x="5004048" y="1880680"/>
              <a:ext cx="1584176" cy="29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1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ساده طراحی شده است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804248" y="1771711"/>
            <a:ext cx="1584176" cy="510020"/>
            <a:chOff x="5004048" y="1666126"/>
            <a:chExt cx="1584176" cy="510020"/>
          </a:xfrm>
        </p:grpSpPr>
        <p:sp>
          <p:nvSpPr>
            <p:cNvPr id="24" name="TextBox 23"/>
            <p:cNvSpPr txBox="1"/>
            <p:nvPr/>
          </p:nvSpPr>
          <p:spPr>
            <a:xfrm>
              <a:off x="5004048" y="1880680"/>
              <a:ext cx="1584176" cy="2954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1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ساده طراحی شده است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04048" y="1666126"/>
              <a:ext cx="1584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834576" y="3541245"/>
            <a:ext cx="3585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این قالب پاورپوینت دارای طراحی تمیز و خنثی است که می تواند با هر محتوایی سازگار شود و بخش های مختلف بازار را برآورده کند.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A6B94740-4AE6-4A98-88B2-B1C948C2D203}"/>
              </a:ext>
            </a:extLst>
          </p:cNvPr>
          <p:cNvSpPr/>
          <p:nvPr/>
        </p:nvSpPr>
        <p:spPr>
          <a:xfrm>
            <a:off x="343496" y="734334"/>
            <a:ext cx="8513854" cy="41148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29" name="TextBox 39">
            <a:extLst>
              <a:ext uri="{FF2B5EF4-FFF2-40B4-BE49-F238E27FC236}">
                <a16:creationId xmlns:a16="http://schemas.microsoft.com/office/drawing/2014/main" id="{2FBEBB02-14EE-4FD7-BB6E-EDE885A2DCCA}"/>
              </a:ext>
            </a:extLst>
          </p:cNvPr>
          <p:cNvSpPr txBox="1"/>
          <p:nvPr/>
        </p:nvSpPr>
        <p:spPr>
          <a:xfrm>
            <a:off x="6086906" y="305810"/>
            <a:ext cx="2770444" cy="27699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r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لورم خودش دردناک است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B43E79A2-0F48-46B7-9D1E-F778068ADA70}"/>
              </a:ext>
            </a:extLst>
          </p:cNvPr>
          <p:cNvGrpSpPr/>
          <p:nvPr/>
        </p:nvGrpSpPr>
        <p:grpSpPr>
          <a:xfrm>
            <a:off x="231552" y="292687"/>
            <a:ext cx="4537700" cy="907407"/>
            <a:chOff x="1403648" y="2243287"/>
            <a:chExt cx="7368294" cy="953289"/>
          </a:xfrm>
          <a:solidFill>
            <a:srgbClr val="00B0F0"/>
          </a:solidFill>
        </p:grpSpPr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5C72FC86-F71E-497A-ACF3-F73D72D15F7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03648" y="224499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E5340C59-8AA0-4091-825E-F0DC5AAFCBE9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1979224" y="2243287"/>
              <a:ext cx="6792718" cy="951579"/>
            </a:xfrm>
            <a:custGeom>
              <a:avLst/>
              <a:gdLst>
                <a:gd name="T0" fmla="*/ 0 w 3841"/>
                <a:gd name="T1" fmla="*/ 0 h 536"/>
                <a:gd name="T2" fmla="*/ 3573 w 3841"/>
                <a:gd name="T3" fmla="*/ 0 h 536"/>
                <a:gd name="T4" fmla="*/ 3841 w 3841"/>
                <a:gd name="T5" fmla="*/ 268 h 536"/>
                <a:gd name="T6" fmla="*/ 3841 w 3841"/>
                <a:gd name="T7" fmla="*/ 268 h 536"/>
                <a:gd name="T8" fmla="*/ 3573 w 3841"/>
                <a:gd name="T9" fmla="*/ 536 h 536"/>
                <a:gd name="T10" fmla="*/ 268 w 3841"/>
                <a:gd name="T11" fmla="*/ 536 h 536"/>
                <a:gd name="T12" fmla="*/ 0 w 3841"/>
                <a:gd name="T13" fmla="*/ 268 h 536"/>
                <a:gd name="T14" fmla="*/ 0 w 3841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41" h="536">
                  <a:moveTo>
                    <a:pt x="0" y="0"/>
                  </a:moveTo>
                  <a:cubicBezTo>
                    <a:pt x="3573" y="0"/>
                    <a:pt x="3573" y="0"/>
                    <a:pt x="3573" y="0"/>
                  </a:cubicBezTo>
                  <a:cubicBezTo>
                    <a:pt x="3721" y="0"/>
                    <a:pt x="3841" y="120"/>
                    <a:pt x="3841" y="268"/>
                  </a:cubicBezTo>
                  <a:cubicBezTo>
                    <a:pt x="3841" y="268"/>
                    <a:pt x="3841" y="268"/>
                    <a:pt x="3841" y="268"/>
                  </a:cubicBezTo>
                  <a:cubicBezTo>
                    <a:pt x="3841" y="416"/>
                    <a:pt x="3721" y="536"/>
                    <a:pt x="3573" y="536"/>
                  </a:cubicBezTo>
                  <a:cubicBezTo>
                    <a:pt x="268" y="536"/>
                    <a:pt x="268" y="536"/>
                    <a:pt x="268" y="536"/>
                  </a:cubicBezTo>
                  <a:cubicBezTo>
                    <a:pt x="120" y="536"/>
                    <a:pt x="0" y="416"/>
                    <a:pt x="0" y="26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33" name="TextBox 37">
            <a:extLst>
              <a:ext uri="{FF2B5EF4-FFF2-40B4-BE49-F238E27FC236}">
                <a16:creationId xmlns:a16="http://schemas.microsoft.com/office/drawing/2014/main" id="{5A3C3D52-161C-4681-A188-4199331565E2}"/>
              </a:ext>
            </a:extLst>
          </p:cNvPr>
          <p:cNvSpPr txBox="1"/>
          <p:nvPr/>
        </p:nvSpPr>
        <p:spPr>
          <a:xfrm>
            <a:off x="286650" y="496443"/>
            <a:ext cx="4122561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fa-IR" altLang="ko-KR" sz="33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اسلاید عالی</a:t>
            </a:r>
            <a:endParaRPr lang="en-US" altLang="ko-KR" sz="33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0F91DF9-D74E-5C40-D13F-E3C23D66142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175625" y="4176716"/>
            <a:ext cx="636588" cy="665163"/>
            <a:chOff x="5150" y="2631"/>
            <a:chExt cx="401" cy="419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254E1BB-35A0-9E8C-F587-42543CD95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7" y="2631"/>
              <a:ext cx="104" cy="213"/>
            </a:xfrm>
            <a:custGeom>
              <a:avLst/>
              <a:gdLst>
                <a:gd name="T0" fmla="*/ 37 w 224"/>
                <a:gd name="T1" fmla="*/ 455 h 455"/>
                <a:gd name="T2" fmla="*/ 21 w 224"/>
                <a:gd name="T3" fmla="*/ 306 h 455"/>
                <a:gd name="T4" fmla="*/ 37 w 224"/>
                <a:gd name="T5" fmla="*/ 259 h 455"/>
                <a:gd name="T6" fmla="*/ 45 w 224"/>
                <a:gd name="T7" fmla="*/ 235 h 455"/>
                <a:gd name="T8" fmla="*/ 60 w 224"/>
                <a:gd name="T9" fmla="*/ 193 h 455"/>
                <a:gd name="T10" fmla="*/ 65 w 224"/>
                <a:gd name="T11" fmla="*/ 177 h 455"/>
                <a:gd name="T12" fmla="*/ 67 w 224"/>
                <a:gd name="T13" fmla="*/ 168 h 455"/>
                <a:gd name="T14" fmla="*/ 121 w 224"/>
                <a:gd name="T15" fmla="*/ 63 h 455"/>
                <a:gd name="T16" fmla="*/ 126 w 224"/>
                <a:gd name="T17" fmla="*/ 54 h 455"/>
                <a:gd name="T18" fmla="*/ 143 w 224"/>
                <a:gd name="T19" fmla="*/ 23 h 455"/>
                <a:gd name="T20" fmla="*/ 207 w 224"/>
                <a:gd name="T21" fmla="*/ 12 h 455"/>
                <a:gd name="T22" fmla="*/ 223 w 224"/>
                <a:gd name="T23" fmla="*/ 46 h 455"/>
                <a:gd name="T24" fmla="*/ 192 w 224"/>
                <a:gd name="T25" fmla="*/ 128 h 455"/>
                <a:gd name="T26" fmla="*/ 187 w 224"/>
                <a:gd name="T27" fmla="*/ 139 h 455"/>
                <a:gd name="T28" fmla="*/ 148 w 224"/>
                <a:gd name="T29" fmla="*/ 237 h 455"/>
                <a:gd name="T30" fmla="*/ 145 w 224"/>
                <a:gd name="T31" fmla="*/ 244 h 455"/>
                <a:gd name="T32" fmla="*/ 115 w 224"/>
                <a:gd name="T33" fmla="*/ 295 h 455"/>
                <a:gd name="T34" fmla="*/ 110 w 224"/>
                <a:gd name="T35" fmla="*/ 306 h 455"/>
                <a:gd name="T36" fmla="*/ 82 w 224"/>
                <a:gd name="T37" fmla="*/ 388 h 455"/>
                <a:gd name="T38" fmla="*/ 52 w 224"/>
                <a:gd name="T39" fmla="*/ 439 h 455"/>
                <a:gd name="T40" fmla="*/ 37 w 224"/>
                <a:gd name="T41" fmla="*/ 455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4" h="455">
                  <a:moveTo>
                    <a:pt x="37" y="455"/>
                  </a:moveTo>
                  <a:cubicBezTo>
                    <a:pt x="5" y="408"/>
                    <a:pt x="0" y="359"/>
                    <a:pt x="21" y="306"/>
                  </a:cubicBezTo>
                  <a:cubicBezTo>
                    <a:pt x="27" y="291"/>
                    <a:pt x="31" y="274"/>
                    <a:pt x="37" y="259"/>
                  </a:cubicBezTo>
                  <a:cubicBezTo>
                    <a:pt x="40" y="251"/>
                    <a:pt x="43" y="243"/>
                    <a:pt x="45" y="235"/>
                  </a:cubicBezTo>
                  <a:cubicBezTo>
                    <a:pt x="48" y="221"/>
                    <a:pt x="55" y="207"/>
                    <a:pt x="60" y="193"/>
                  </a:cubicBezTo>
                  <a:cubicBezTo>
                    <a:pt x="62" y="188"/>
                    <a:pt x="64" y="183"/>
                    <a:pt x="65" y="177"/>
                  </a:cubicBezTo>
                  <a:cubicBezTo>
                    <a:pt x="66" y="174"/>
                    <a:pt x="66" y="171"/>
                    <a:pt x="67" y="168"/>
                  </a:cubicBezTo>
                  <a:cubicBezTo>
                    <a:pt x="82" y="131"/>
                    <a:pt x="89" y="91"/>
                    <a:pt x="121" y="63"/>
                  </a:cubicBezTo>
                  <a:cubicBezTo>
                    <a:pt x="123" y="61"/>
                    <a:pt x="124" y="57"/>
                    <a:pt x="126" y="54"/>
                  </a:cubicBezTo>
                  <a:cubicBezTo>
                    <a:pt x="132" y="44"/>
                    <a:pt x="136" y="32"/>
                    <a:pt x="143" y="23"/>
                  </a:cubicBezTo>
                  <a:cubicBezTo>
                    <a:pt x="161" y="0"/>
                    <a:pt x="186" y="1"/>
                    <a:pt x="207" y="12"/>
                  </a:cubicBezTo>
                  <a:cubicBezTo>
                    <a:pt x="220" y="18"/>
                    <a:pt x="224" y="33"/>
                    <a:pt x="223" y="46"/>
                  </a:cubicBezTo>
                  <a:cubicBezTo>
                    <a:pt x="221" y="76"/>
                    <a:pt x="216" y="106"/>
                    <a:pt x="192" y="128"/>
                  </a:cubicBezTo>
                  <a:cubicBezTo>
                    <a:pt x="190" y="130"/>
                    <a:pt x="188" y="135"/>
                    <a:pt x="187" y="139"/>
                  </a:cubicBezTo>
                  <a:cubicBezTo>
                    <a:pt x="180" y="174"/>
                    <a:pt x="170" y="208"/>
                    <a:pt x="148" y="237"/>
                  </a:cubicBezTo>
                  <a:cubicBezTo>
                    <a:pt x="146" y="239"/>
                    <a:pt x="145" y="242"/>
                    <a:pt x="145" y="244"/>
                  </a:cubicBezTo>
                  <a:cubicBezTo>
                    <a:pt x="138" y="264"/>
                    <a:pt x="129" y="281"/>
                    <a:pt x="115" y="295"/>
                  </a:cubicBezTo>
                  <a:cubicBezTo>
                    <a:pt x="112" y="298"/>
                    <a:pt x="111" y="302"/>
                    <a:pt x="110" y="306"/>
                  </a:cubicBezTo>
                  <a:cubicBezTo>
                    <a:pt x="107" y="336"/>
                    <a:pt x="99" y="363"/>
                    <a:pt x="82" y="388"/>
                  </a:cubicBezTo>
                  <a:cubicBezTo>
                    <a:pt x="71" y="404"/>
                    <a:pt x="63" y="422"/>
                    <a:pt x="52" y="439"/>
                  </a:cubicBezTo>
                  <a:cubicBezTo>
                    <a:pt x="48" y="445"/>
                    <a:pt x="42" y="450"/>
                    <a:pt x="37" y="455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18B72E4D-DD9F-A630-2E08-579040C8B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0" y="2825"/>
              <a:ext cx="52" cy="225"/>
            </a:xfrm>
            <a:custGeom>
              <a:avLst/>
              <a:gdLst>
                <a:gd name="T0" fmla="*/ 67 w 112"/>
                <a:gd name="T1" fmla="*/ 0 h 480"/>
                <a:gd name="T2" fmla="*/ 104 w 112"/>
                <a:gd name="T3" fmla="*/ 154 h 480"/>
                <a:gd name="T4" fmla="*/ 108 w 112"/>
                <a:gd name="T5" fmla="*/ 187 h 480"/>
                <a:gd name="T6" fmla="*/ 109 w 112"/>
                <a:gd name="T7" fmla="*/ 206 h 480"/>
                <a:gd name="T8" fmla="*/ 111 w 112"/>
                <a:gd name="T9" fmla="*/ 265 h 480"/>
                <a:gd name="T10" fmla="*/ 108 w 112"/>
                <a:gd name="T11" fmla="*/ 312 h 480"/>
                <a:gd name="T12" fmla="*/ 108 w 112"/>
                <a:gd name="T13" fmla="*/ 324 h 480"/>
                <a:gd name="T14" fmla="*/ 102 w 112"/>
                <a:gd name="T15" fmla="*/ 373 h 480"/>
                <a:gd name="T16" fmla="*/ 101 w 112"/>
                <a:gd name="T17" fmla="*/ 388 h 480"/>
                <a:gd name="T18" fmla="*/ 104 w 112"/>
                <a:gd name="T19" fmla="*/ 433 h 480"/>
                <a:gd name="T20" fmla="*/ 75 w 112"/>
                <a:gd name="T21" fmla="*/ 468 h 480"/>
                <a:gd name="T22" fmla="*/ 17 w 112"/>
                <a:gd name="T23" fmla="*/ 442 h 480"/>
                <a:gd name="T24" fmla="*/ 10 w 112"/>
                <a:gd name="T25" fmla="*/ 341 h 480"/>
                <a:gd name="T26" fmla="*/ 10 w 112"/>
                <a:gd name="T27" fmla="*/ 328 h 480"/>
                <a:gd name="T28" fmla="*/ 6 w 112"/>
                <a:gd name="T29" fmla="*/ 295 h 480"/>
                <a:gd name="T30" fmla="*/ 5 w 112"/>
                <a:gd name="T31" fmla="*/ 261 h 480"/>
                <a:gd name="T32" fmla="*/ 5 w 112"/>
                <a:gd name="T33" fmla="*/ 214 h 480"/>
                <a:gd name="T34" fmla="*/ 11 w 112"/>
                <a:gd name="T35" fmla="*/ 159 h 480"/>
                <a:gd name="T36" fmla="*/ 15 w 112"/>
                <a:gd name="T37" fmla="*/ 137 h 480"/>
                <a:gd name="T38" fmla="*/ 25 w 112"/>
                <a:gd name="T39" fmla="*/ 66 h 480"/>
                <a:gd name="T40" fmla="*/ 41 w 112"/>
                <a:gd name="T41" fmla="*/ 35 h 480"/>
                <a:gd name="T42" fmla="*/ 67 w 112"/>
                <a:gd name="T43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2" h="480">
                  <a:moveTo>
                    <a:pt x="67" y="0"/>
                  </a:moveTo>
                  <a:cubicBezTo>
                    <a:pt x="91" y="47"/>
                    <a:pt x="107" y="98"/>
                    <a:pt x="104" y="154"/>
                  </a:cubicBezTo>
                  <a:cubicBezTo>
                    <a:pt x="103" y="165"/>
                    <a:pt x="106" y="176"/>
                    <a:pt x="108" y="187"/>
                  </a:cubicBezTo>
                  <a:cubicBezTo>
                    <a:pt x="108" y="193"/>
                    <a:pt x="109" y="200"/>
                    <a:pt x="109" y="206"/>
                  </a:cubicBezTo>
                  <a:cubicBezTo>
                    <a:pt x="107" y="226"/>
                    <a:pt x="110" y="245"/>
                    <a:pt x="111" y="265"/>
                  </a:cubicBezTo>
                  <a:cubicBezTo>
                    <a:pt x="112" y="280"/>
                    <a:pt x="109" y="297"/>
                    <a:pt x="108" y="312"/>
                  </a:cubicBezTo>
                  <a:cubicBezTo>
                    <a:pt x="108" y="316"/>
                    <a:pt x="107" y="321"/>
                    <a:pt x="108" y="324"/>
                  </a:cubicBezTo>
                  <a:cubicBezTo>
                    <a:pt x="111" y="341"/>
                    <a:pt x="109" y="357"/>
                    <a:pt x="102" y="373"/>
                  </a:cubicBezTo>
                  <a:cubicBezTo>
                    <a:pt x="101" y="377"/>
                    <a:pt x="101" y="383"/>
                    <a:pt x="101" y="388"/>
                  </a:cubicBezTo>
                  <a:cubicBezTo>
                    <a:pt x="102" y="403"/>
                    <a:pt x="104" y="418"/>
                    <a:pt x="104" y="433"/>
                  </a:cubicBezTo>
                  <a:cubicBezTo>
                    <a:pt x="104" y="451"/>
                    <a:pt x="91" y="462"/>
                    <a:pt x="75" y="468"/>
                  </a:cubicBezTo>
                  <a:cubicBezTo>
                    <a:pt x="47" y="480"/>
                    <a:pt x="28" y="466"/>
                    <a:pt x="17" y="442"/>
                  </a:cubicBezTo>
                  <a:cubicBezTo>
                    <a:pt x="3" y="410"/>
                    <a:pt x="0" y="375"/>
                    <a:pt x="10" y="341"/>
                  </a:cubicBezTo>
                  <a:cubicBezTo>
                    <a:pt x="11" y="337"/>
                    <a:pt x="10" y="332"/>
                    <a:pt x="10" y="328"/>
                  </a:cubicBezTo>
                  <a:cubicBezTo>
                    <a:pt x="9" y="317"/>
                    <a:pt x="5" y="306"/>
                    <a:pt x="6" y="295"/>
                  </a:cubicBezTo>
                  <a:cubicBezTo>
                    <a:pt x="7" y="283"/>
                    <a:pt x="6" y="272"/>
                    <a:pt x="5" y="261"/>
                  </a:cubicBezTo>
                  <a:cubicBezTo>
                    <a:pt x="4" y="245"/>
                    <a:pt x="4" y="229"/>
                    <a:pt x="5" y="214"/>
                  </a:cubicBezTo>
                  <a:cubicBezTo>
                    <a:pt x="7" y="195"/>
                    <a:pt x="9" y="177"/>
                    <a:pt x="11" y="159"/>
                  </a:cubicBezTo>
                  <a:cubicBezTo>
                    <a:pt x="12" y="151"/>
                    <a:pt x="12" y="143"/>
                    <a:pt x="15" y="137"/>
                  </a:cubicBezTo>
                  <a:cubicBezTo>
                    <a:pt x="25" y="114"/>
                    <a:pt x="21" y="89"/>
                    <a:pt x="25" y="66"/>
                  </a:cubicBezTo>
                  <a:cubicBezTo>
                    <a:pt x="28" y="54"/>
                    <a:pt x="33" y="44"/>
                    <a:pt x="41" y="35"/>
                  </a:cubicBezTo>
                  <a:cubicBezTo>
                    <a:pt x="51" y="25"/>
                    <a:pt x="58" y="12"/>
                    <a:pt x="67" y="0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AEF4439A-632E-1A6E-58F5-68AD13E67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8" y="2643"/>
              <a:ext cx="85" cy="190"/>
            </a:xfrm>
            <a:custGeom>
              <a:avLst/>
              <a:gdLst>
                <a:gd name="T0" fmla="*/ 1 w 181"/>
                <a:gd name="T1" fmla="*/ 395 h 406"/>
                <a:gd name="T2" fmla="*/ 0 w 181"/>
                <a:gd name="T3" fmla="*/ 334 h 406"/>
                <a:gd name="T4" fmla="*/ 29 w 181"/>
                <a:gd name="T5" fmla="*/ 186 h 406"/>
                <a:gd name="T6" fmla="*/ 40 w 181"/>
                <a:gd name="T7" fmla="*/ 142 h 406"/>
                <a:gd name="T8" fmla="*/ 80 w 181"/>
                <a:gd name="T9" fmla="*/ 73 h 406"/>
                <a:gd name="T10" fmla="*/ 84 w 181"/>
                <a:gd name="T11" fmla="*/ 64 h 406"/>
                <a:gd name="T12" fmla="*/ 112 w 181"/>
                <a:gd name="T13" fmla="*/ 17 h 406"/>
                <a:gd name="T14" fmla="*/ 175 w 181"/>
                <a:gd name="T15" fmla="*/ 40 h 406"/>
                <a:gd name="T16" fmla="*/ 172 w 181"/>
                <a:gd name="T17" fmla="*/ 107 h 406"/>
                <a:gd name="T18" fmla="*/ 158 w 181"/>
                <a:gd name="T19" fmla="*/ 153 h 406"/>
                <a:gd name="T20" fmla="*/ 147 w 181"/>
                <a:gd name="T21" fmla="*/ 191 h 406"/>
                <a:gd name="T22" fmla="*/ 110 w 181"/>
                <a:gd name="T23" fmla="*/ 272 h 406"/>
                <a:gd name="T24" fmla="*/ 103 w 181"/>
                <a:gd name="T25" fmla="*/ 292 h 406"/>
                <a:gd name="T26" fmla="*/ 86 w 181"/>
                <a:gd name="T27" fmla="*/ 341 h 406"/>
                <a:gd name="T28" fmla="*/ 81 w 181"/>
                <a:gd name="T29" fmla="*/ 355 h 406"/>
                <a:gd name="T30" fmla="*/ 50 w 181"/>
                <a:gd name="T31" fmla="*/ 403 h 406"/>
                <a:gd name="T32" fmla="*/ 39 w 181"/>
                <a:gd name="T33" fmla="*/ 405 h 406"/>
                <a:gd name="T34" fmla="*/ 1 w 181"/>
                <a:gd name="T35" fmla="*/ 39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406">
                  <a:moveTo>
                    <a:pt x="1" y="395"/>
                  </a:moveTo>
                  <a:cubicBezTo>
                    <a:pt x="1" y="376"/>
                    <a:pt x="0" y="355"/>
                    <a:pt x="0" y="334"/>
                  </a:cubicBezTo>
                  <a:cubicBezTo>
                    <a:pt x="2" y="283"/>
                    <a:pt x="15" y="234"/>
                    <a:pt x="29" y="186"/>
                  </a:cubicBezTo>
                  <a:cubicBezTo>
                    <a:pt x="34" y="171"/>
                    <a:pt x="36" y="156"/>
                    <a:pt x="40" y="142"/>
                  </a:cubicBezTo>
                  <a:cubicBezTo>
                    <a:pt x="47" y="115"/>
                    <a:pt x="58" y="91"/>
                    <a:pt x="80" y="73"/>
                  </a:cubicBezTo>
                  <a:cubicBezTo>
                    <a:pt x="82" y="71"/>
                    <a:pt x="84" y="67"/>
                    <a:pt x="84" y="64"/>
                  </a:cubicBezTo>
                  <a:cubicBezTo>
                    <a:pt x="87" y="44"/>
                    <a:pt x="95" y="29"/>
                    <a:pt x="112" y="17"/>
                  </a:cubicBezTo>
                  <a:cubicBezTo>
                    <a:pt x="137" y="0"/>
                    <a:pt x="167" y="11"/>
                    <a:pt x="175" y="40"/>
                  </a:cubicBezTo>
                  <a:cubicBezTo>
                    <a:pt x="181" y="62"/>
                    <a:pt x="177" y="85"/>
                    <a:pt x="172" y="107"/>
                  </a:cubicBezTo>
                  <a:cubicBezTo>
                    <a:pt x="169" y="123"/>
                    <a:pt x="163" y="138"/>
                    <a:pt x="158" y="153"/>
                  </a:cubicBezTo>
                  <a:cubicBezTo>
                    <a:pt x="154" y="166"/>
                    <a:pt x="150" y="178"/>
                    <a:pt x="147" y="191"/>
                  </a:cubicBezTo>
                  <a:cubicBezTo>
                    <a:pt x="139" y="220"/>
                    <a:pt x="126" y="247"/>
                    <a:pt x="110" y="272"/>
                  </a:cubicBezTo>
                  <a:cubicBezTo>
                    <a:pt x="107" y="278"/>
                    <a:pt x="104" y="285"/>
                    <a:pt x="103" y="292"/>
                  </a:cubicBezTo>
                  <a:cubicBezTo>
                    <a:pt x="100" y="309"/>
                    <a:pt x="96" y="326"/>
                    <a:pt x="86" y="341"/>
                  </a:cubicBezTo>
                  <a:cubicBezTo>
                    <a:pt x="83" y="345"/>
                    <a:pt x="82" y="350"/>
                    <a:pt x="81" y="355"/>
                  </a:cubicBezTo>
                  <a:cubicBezTo>
                    <a:pt x="74" y="373"/>
                    <a:pt x="64" y="389"/>
                    <a:pt x="50" y="403"/>
                  </a:cubicBezTo>
                  <a:cubicBezTo>
                    <a:pt x="47" y="406"/>
                    <a:pt x="44" y="406"/>
                    <a:pt x="39" y="405"/>
                  </a:cubicBezTo>
                  <a:cubicBezTo>
                    <a:pt x="28" y="401"/>
                    <a:pt x="16" y="399"/>
                    <a:pt x="1" y="395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BE46CC44-6370-62A0-5AC8-B2A95869B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3" y="2652"/>
              <a:ext cx="95" cy="192"/>
            </a:xfrm>
            <a:custGeom>
              <a:avLst/>
              <a:gdLst>
                <a:gd name="T0" fmla="*/ 172 w 203"/>
                <a:gd name="T1" fmla="*/ 410 h 410"/>
                <a:gd name="T2" fmla="*/ 113 w 203"/>
                <a:gd name="T3" fmla="*/ 329 h 410"/>
                <a:gd name="T4" fmla="*/ 104 w 203"/>
                <a:gd name="T5" fmla="*/ 309 h 410"/>
                <a:gd name="T6" fmla="*/ 72 w 203"/>
                <a:gd name="T7" fmla="*/ 236 h 410"/>
                <a:gd name="T8" fmla="*/ 61 w 203"/>
                <a:gd name="T9" fmla="*/ 195 h 410"/>
                <a:gd name="T10" fmla="*/ 56 w 203"/>
                <a:gd name="T11" fmla="*/ 180 h 410"/>
                <a:gd name="T12" fmla="*/ 35 w 203"/>
                <a:gd name="T13" fmla="*/ 124 h 410"/>
                <a:gd name="T14" fmla="*/ 31 w 203"/>
                <a:gd name="T15" fmla="*/ 112 h 410"/>
                <a:gd name="T16" fmla="*/ 7 w 203"/>
                <a:gd name="T17" fmla="*/ 57 h 410"/>
                <a:gd name="T18" fmla="*/ 31 w 203"/>
                <a:gd name="T19" fmla="*/ 6 h 410"/>
                <a:gd name="T20" fmla="*/ 62 w 203"/>
                <a:gd name="T21" fmla="*/ 7 h 410"/>
                <a:gd name="T22" fmla="*/ 95 w 203"/>
                <a:gd name="T23" fmla="*/ 41 h 410"/>
                <a:gd name="T24" fmla="*/ 123 w 203"/>
                <a:gd name="T25" fmla="*/ 89 h 410"/>
                <a:gd name="T26" fmla="*/ 142 w 203"/>
                <a:gd name="T27" fmla="*/ 134 h 410"/>
                <a:gd name="T28" fmla="*/ 153 w 203"/>
                <a:gd name="T29" fmla="*/ 156 h 410"/>
                <a:gd name="T30" fmla="*/ 178 w 203"/>
                <a:gd name="T31" fmla="*/ 235 h 410"/>
                <a:gd name="T32" fmla="*/ 182 w 203"/>
                <a:gd name="T33" fmla="*/ 249 h 410"/>
                <a:gd name="T34" fmla="*/ 199 w 203"/>
                <a:gd name="T35" fmla="*/ 316 h 410"/>
                <a:gd name="T36" fmla="*/ 201 w 203"/>
                <a:gd name="T37" fmla="*/ 351 h 410"/>
                <a:gd name="T38" fmla="*/ 196 w 203"/>
                <a:gd name="T39" fmla="*/ 378 h 410"/>
                <a:gd name="T40" fmla="*/ 172 w 203"/>
                <a:gd name="T41" fmla="*/ 41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3" h="410">
                  <a:moveTo>
                    <a:pt x="172" y="410"/>
                  </a:moveTo>
                  <a:cubicBezTo>
                    <a:pt x="145" y="386"/>
                    <a:pt x="122" y="362"/>
                    <a:pt x="113" y="329"/>
                  </a:cubicBezTo>
                  <a:cubicBezTo>
                    <a:pt x="111" y="322"/>
                    <a:pt x="106" y="316"/>
                    <a:pt x="104" y="309"/>
                  </a:cubicBezTo>
                  <a:cubicBezTo>
                    <a:pt x="96" y="283"/>
                    <a:pt x="85" y="259"/>
                    <a:pt x="72" y="236"/>
                  </a:cubicBezTo>
                  <a:cubicBezTo>
                    <a:pt x="65" y="224"/>
                    <a:pt x="65" y="209"/>
                    <a:pt x="61" y="195"/>
                  </a:cubicBezTo>
                  <a:cubicBezTo>
                    <a:pt x="60" y="190"/>
                    <a:pt x="58" y="185"/>
                    <a:pt x="56" y="180"/>
                  </a:cubicBezTo>
                  <a:cubicBezTo>
                    <a:pt x="44" y="163"/>
                    <a:pt x="37" y="145"/>
                    <a:pt x="35" y="124"/>
                  </a:cubicBezTo>
                  <a:cubicBezTo>
                    <a:pt x="35" y="120"/>
                    <a:pt x="33" y="116"/>
                    <a:pt x="31" y="112"/>
                  </a:cubicBezTo>
                  <a:cubicBezTo>
                    <a:pt x="23" y="94"/>
                    <a:pt x="13" y="76"/>
                    <a:pt x="7" y="57"/>
                  </a:cubicBezTo>
                  <a:cubicBezTo>
                    <a:pt x="0" y="34"/>
                    <a:pt x="10" y="17"/>
                    <a:pt x="31" y="6"/>
                  </a:cubicBezTo>
                  <a:cubicBezTo>
                    <a:pt x="42" y="0"/>
                    <a:pt x="52" y="2"/>
                    <a:pt x="62" y="7"/>
                  </a:cubicBezTo>
                  <a:cubicBezTo>
                    <a:pt x="77" y="14"/>
                    <a:pt x="86" y="27"/>
                    <a:pt x="95" y="41"/>
                  </a:cubicBezTo>
                  <a:cubicBezTo>
                    <a:pt x="104" y="57"/>
                    <a:pt x="114" y="72"/>
                    <a:pt x="123" y="89"/>
                  </a:cubicBezTo>
                  <a:cubicBezTo>
                    <a:pt x="130" y="103"/>
                    <a:pt x="136" y="119"/>
                    <a:pt x="142" y="134"/>
                  </a:cubicBezTo>
                  <a:cubicBezTo>
                    <a:pt x="145" y="142"/>
                    <a:pt x="148" y="150"/>
                    <a:pt x="153" y="156"/>
                  </a:cubicBezTo>
                  <a:cubicBezTo>
                    <a:pt x="169" y="180"/>
                    <a:pt x="178" y="206"/>
                    <a:pt x="178" y="235"/>
                  </a:cubicBezTo>
                  <a:cubicBezTo>
                    <a:pt x="178" y="240"/>
                    <a:pt x="179" y="245"/>
                    <a:pt x="182" y="249"/>
                  </a:cubicBezTo>
                  <a:cubicBezTo>
                    <a:pt x="194" y="270"/>
                    <a:pt x="203" y="291"/>
                    <a:pt x="199" y="316"/>
                  </a:cubicBezTo>
                  <a:cubicBezTo>
                    <a:pt x="197" y="327"/>
                    <a:pt x="199" y="340"/>
                    <a:pt x="201" y="351"/>
                  </a:cubicBezTo>
                  <a:cubicBezTo>
                    <a:pt x="203" y="361"/>
                    <a:pt x="202" y="370"/>
                    <a:pt x="196" y="378"/>
                  </a:cubicBezTo>
                  <a:cubicBezTo>
                    <a:pt x="189" y="389"/>
                    <a:pt x="181" y="399"/>
                    <a:pt x="172" y="410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3245978-92AD-C56E-A39D-FFDA65664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" y="2833"/>
              <a:ext cx="81" cy="190"/>
            </a:xfrm>
            <a:custGeom>
              <a:avLst/>
              <a:gdLst>
                <a:gd name="T0" fmla="*/ 0 w 175"/>
                <a:gd name="T1" fmla="*/ 55 h 406"/>
                <a:gd name="T2" fmla="*/ 5 w 175"/>
                <a:gd name="T3" fmla="*/ 26 h 406"/>
                <a:gd name="T4" fmla="*/ 6 w 175"/>
                <a:gd name="T5" fmla="*/ 9 h 406"/>
                <a:gd name="T6" fmla="*/ 15 w 175"/>
                <a:gd name="T7" fmla="*/ 1 h 406"/>
                <a:gd name="T8" fmla="*/ 69 w 175"/>
                <a:gd name="T9" fmla="*/ 32 h 406"/>
                <a:gd name="T10" fmla="*/ 88 w 175"/>
                <a:gd name="T11" fmla="*/ 84 h 406"/>
                <a:gd name="T12" fmla="*/ 92 w 175"/>
                <a:gd name="T13" fmla="*/ 97 h 406"/>
                <a:gd name="T14" fmla="*/ 112 w 175"/>
                <a:gd name="T15" fmla="*/ 173 h 406"/>
                <a:gd name="T16" fmla="*/ 115 w 175"/>
                <a:gd name="T17" fmla="*/ 180 h 406"/>
                <a:gd name="T18" fmla="*/ 126 w 175"/>
                <a:gd name="T19" fmla="*/ 220 h 406"/>
                <a:gd name="T20" fmla="*/ 131 w 175"/>
                <a:gd name="T21" fmla="*/ 230 h 406"/>
                <a:gd name="T22" fmla="*/ 153 w 175"/>
                <a:gd name="T23" fmla="*/ 313 h 406"/>
                <a:gd name="T24" fmla="*/ 157 w 175"/>
                <a:gd name="T25" fmla="*/ 323 h 406"/>
                <a:gd name="T26" fmla="*/ 169 w 175"/>
                <a:gd name="T27" fmla="*/ 373 h 406"/>
                <a:gd name="T28" fmla="*/ 130 w 175"/>
                <a:gd name="T29" fmla="*/ 405 h 406"/>
                <a:gd name="T30" fmla="*/ 106 w 175"/>
                <a:gd name="T31" fmla="*/ 398 h 406"/>
                <a:gd name="T32" fmla="*/ 66 w 175"/>
                <a:gd name="T33" fmla="*/ 353 h 406"/>
                <a:gd name="T34" fmla="*/ 28 w 175"/>
                <a:gd name="T35" fmla="*/ 222 h 406"/>
                <a:gd name="T36" fmla="*/ 26 w 175"/>
                <a:gd name="T37" fmla="*/ 212 h 406"/>
                <a:gd name="T38" fmla="*/ 13 w 175"/>
                <a:gd name="T39" fmla="*/ 150 h 406"/>
                <a:gd name="T40" fmla="*/ 2 w 175"/>
                <a:gd name="T41" fmla="*/ 70 h 406"/>
                <a:gd name="T42" fmla="*/ 0 w 175"/>
                <a:gd name="T43" fmla="*/ 56 h 406"/>
                <a:gd name="T44" fmla="*/ 0 w 175"/>
                <a:gd name="T45" fmla="*/ 5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5" h="406">
                  <a:moveTo>
                    <a:pt x="0" y="55"/>
                  </a:moveTo>
                  <a:cubicBezTo>
                    <a:pt x="1" y="45"/>
                    <a:pt x="3" y="36"/>
                    <a:pt x="5" y="26"/>
                  </a:cubicBezTo>
                  <a:cubicBezTo>
                    <a:pt x="6" y="20"/>
                    <a:pt x="6" y="15"/>
                    <a:pt x="6" y="9"/>
                  </a:cubicBezTo>
                  <a:cubicBezTo>
                    <a:pt x="6" y="3"/>
                    <a:pt x="8" y="1"/>
                    <a:pt x="15" y="1"/>
                  </a:cubicBezTo>
                  <a:cubicBezTo>
                    <a:pt x="39" y="0"/>
                    <a:pt x="56" y="12"/>
                    <a:pt x="69" y="32"/>
                  </a:cubicBezTo>
                  <a:cubicBezTo>
                    <a:pt x="79" y="48"/>
                    <a:pt x="84" y="65"/>
                    <a:pt x="88" y="84"/>
                  </a:cubicBezTo>
                  <a:cubicBezTo>
                    <a:pt x="88" y="88"/>
                    <a:pt x="90" y="93"/>
                    <a:pt x="92" y="97"/>
                  </a:cubicBezTo>
                  <a:cubicBezTo>
                    <a:pt x="105" y="120"/>
                    <a:pt x="115" y="145"/>
                    <a:pt x="112" y="173"/>
                  </a:cubicBezTo>
                  <a:cubicBezTo>
                    <a:pt x="112" y="175"/>
                    <a:pt x="114" y="178"/>
                    <a:pt x="115" y="180"/>
                  </a:cubicBezTo>
                  <a:cubicBezTo>
                    <a:pt x="119" y="194"/>
                    <a:pt x="122" y="207"/>
                    <a:pt x="126" y="220"/>
                  </a:cubicBezTo>
                  <a:cubicBezTo>
                    <a:pt x="127" y="223"/>
                    <a:pt x="129" y="227"/>
                    <a:pt x="131" y="230"/>
                  </a:cubicBezTo>
                  <a:cubicBezTo>
                    <a:pt x="147" y="255"/>
                    <a:pt x="158" y="282"/>
                    <a:pt x="153" y="313"/>
                  </a:cubicBezTo>
                  <a:cubicBezTo>
                    <a:pt x="153" y="316"/>
                    <a:pt x="155" y="320"/>
                    <a:pt x="157" y="323"/>
                  </a:cubicBezTo>
                  <a:cubicBezTo>
                    <a:pt x="168" y="338"/>
                    <a:pt x="175" y="354"/>
                    <a:pt x="169" y="373"/>
                  </a:cubicBezTo>
                  <a:cubicBezTo>
                    <a:pt x="162" y="392"/>
                    <a:pt x="148" y="402"/>
                    <a:pt x="130" y="405"/>
                  </a:cubicBezTo>
                  <a:cubicBezTo>
                    <a:pt x="122" y="406"/>
                    <a:pt x="113" y="401"/>
                    <a:pt x="106" y="398"/>
                  </a:cubicBezTo>
                  <a:cubicBezTo>
                    <a:pt x="87" y="388"/>
                    <a:pt x="74" y="372"/>
                    <a:pt x="66" y="353"/>
                  </a:cubicBezTo>
                  <a:cubicBezTo>
                    <a:pt x="46" y="311"/>
                    <a:pt x="32" y="268"/>
                    <a:pt x="28" y="222"/>
                  </a:cubicBezTo>
                  <a:cubicBezTo>
                    <a:pt x="28" y="218"/>
                    <a:pt x="27" y="215"/>
                    <a:pt x="26" y="212"/>
                  </a:cubicBezTo>
                  <a:cubicBezTo>
                    <a:pt x="22" y="191"/>
                    <a:pt x="17" y="170"/>
                    <a:pt x="13" y="150"/>
                  </a:cubicBezTo>
                  <a:cubicBezTo>
                    <a:pt x="9" y="123"/>
                    <a:pt x="6" y="97"/>
                    <a:pt x="2" y="70"/>
                  </a:cubicBezTo>
                  <a:cubicBezTo>
                    <a:pt x="1" y="65"/>
                    <a:pt x="1" y="61"/>
                    <a:pt x="0" y="56"/>
                  </a:cubicBezTo>
                  <a:cubicBezTo>
                    <a:pt x="0" y="56"/>
                    <a:pt x="0" y="56"/>
                    <a:pt x="0" y="55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D35D3B28-B6B5-1142-8FC8-0A0B32EDE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" y="2665"/>
              <a:ext cx="80" cy="167"/>
            </a:xfrm>
            <a:custGeom>
              <a:avLst/>
              <a:gdLst>
                <a:gd name="T0" fmla="*/ 160 w 172"/>
                <a:gd name="T1" fmla="*/ 351 h 358"/>
                <a:gd name="T2" fmla="*/ 147 w 172"/>
                <a:gd name="T3" fmla="*/ 353 h 358"/>
                <a:gd name="T4" fmla="*/ 125 w 172"/>
                <a:gd name="T5" fmla="*/ 346 h 358"/>
                <a:gd name="T6" fmla="*/ 100 w 172"/>
                <a:gd name="T7" fmla="*/ 308 h 358"/>
                <a:gd name="T8" fmla="*/ 78 w 172"/>
                <a:gd name="T9" fmla="*/ 262 h 358"/>
                <a:gd name="T10" fmla="*/ 77 w 172"/>
                <a:gd name="T11" fmla="*/ 260 h 358"/>
                <a:gd name="T12" fmla="*/ 48 w 172"/>
                <a:gd name="T13" fmla="*/ 168 h 358"/>
                <a:gd name="T14" fmla="*/ 44 w 172"/>
                <a:gd name="T15" fmla="*/ 160 h 358"/>
                <a:gd name="T16" fmla="*/ 29 w 172"/>
                <a:gd name="T17" fmla="*/ 133 h 358"/>
                <a:gd name="T18" fmla="*/ 15 w 172"/>
                <a:gd name="T19" fmla="*/ 94 h 358"/>
                <a:gd name="T20" fmla="*/ 7 w 172"/>
                <a:gd name="T21" fmla="*/ 26 h 358"/>
                <a:gd name="T22" fmla="*/ 44 w 172"/>
                <a:gd name="T23" fmla="*/ 3 h 358"/>
                <a:gd name="T24" fmla="*/ 92 w 172"/>
                <a:gd name="T25" fmla="*/ 41 h 358"/>
                <a:gd name="T26" fmla="*/ 110 w 172"/>
                <a:gd name="T27" fmla="*/ 77 h 358"/>
                <a:gd name="T28" fmla="*/ 128 w 172"/>
                <a:gd name="T29" fmla="*/ 125 h 358"/>
                <a:gd name="T30" fmla="*/ 135 w 172"/>
                <a:gd name="T31" fmla="*/ 137 h 358"/>
                <a:gd name="T32" fmla="*/ 169 w 172"/>
                <a:gd name="T33" fmla="*/ 192 h 358"/>
                <a:gd name="T34" fmla="*/ 171 w 172"/>
                <a:gd name="T35" fmla="*/ 201 h 358"/>
                <a:gd name="T36" fmla="*/ 161 w 172"/>
                <a:gd name="T37" fmla="*/ 349 h 358"/>
                <a:gd name="T38" fmla="*/ 160 w 172"/>
                <a:gd name="T39" fmla="*/ 351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358">
                  <a:moveTo>
                    <a:pt x="160" y="351"/>
                  </a:moveTo>
                  <a:cubicBezTo>
                    <a:pt x="155" y="352"/>
                    <a:pt x="151" y="352"/>
                    <a:pt x="147" y="353"/>
                  </a:cubicBezTo>
                  <a:cubicBezTo>
                    <a:pt x="137" y="358"/>
                    <a:pt x="130" y="354"/>
                    <a:pt x="125" y="346"/>
                  </a:cubicBezTo>
                  <a:cubicBezTo>
                    <a:pt x="116" y="334"/>
                    <a:pt x="107" y="322"/>
                    <a:pt x="100" y="308"/>
                  </a:cubicBezTo>
                  <a:cubicBezTo>
                    <a:pt x="92" y="293"/>
                    <a:pt x="91" y="275"/>
                    <a:pt x="78" y="262"/>
                  </a:cubicBezTo>
                  <a:cubicBezTo>
                    <a:pt x="78" y="262"/>
                    <a:pt x="77" y="261"/>
                    <a:pt x="77" y="260"/>
                  </a:cubicBezTo>
                  <a:cubicBezTo>
                    <a:pt x="71" y="228"/>
                    <a:pt x="51" y="201"/>
                    <a:pt x="48" y="168"/>
                  </a:cubicBezTo>
                  <a:cubicBezTo>
                    <a:pt x="48" y="166"/>
                    <a:pt x="45" y="163"/>
                    <a:pt x="44" y="160"/>
                  </a:cubicBezTo>
                  <a:cubicBezTo>
                    <a:pt x="39" y="151"/>
                    <a:pt x="33" y="143"/>
                    <a:pt x="29" y="133"/>
                  </a:cubicBezTo>
                  <a:cubicBezTo>
                    <a:pt x="24" y="120"/>
                    <a:pt x="20" y="107"/>
                    <a:pt x="15" y="94"/>
                  </a:cubicBezTo>
                  <a:cubicBezTo>
                    <a:pt x="7" y="72"/>
                    <a:pt x="0" y="50"/>
                    <a:pt x="7" y="26"/>
                  </a:cubicBezTo>
                  <a:cubicBezTo>
                    <a:pt x="13" y="7"/>
                    <a:pt x="25" y="0"/>
                    <a:pt x="44" y="3"/>
                  </a:cubicBezTo>
                  <a:cubicBezTo>
                    <a:pt x="67" y="7"/>
                    <a:pt x="83" y="20"/>
                    <a:pt x="92" y="41"/>
                  </a:cubicBezTo>
                  <a:cubicBezTo>
                    <a:pt x="98" y="53"/>
                    <a:pt x="105" y="65"/>
                    <a:pt x="110" y="77"/>
                  </a:cubicBezTo>
                  <a:cubicBezTo>
                    <a:pt x="116" y="93"/>
                    <a:pt x="122" y="109"/>
                    <a:pt x="128" y="125"/>
                  </a:cubicBezTo>
                  <a:cubicBezTo>
                    <a:pt x="130" y="129"/>
                    <a:pt x="132" y="133"/>
                    <a:pt x="135" y="137"/>
                  </a:cubicBezTo>
                  <a:cubicBezTo>
                    <a:pt x="146" y="156"/>
                    <a:pt x="158" y="174"/>
                    <a:pt x="169" y="192"/>
                  </a:cubicBezTo>
                  <a:cubicBezTo>
                    <a:pt x="171" y="194"/>
                    <a:pt x="172" y="198"/>
                    <a:pt x="171" y="201"/>
                  </a:cubicBezTo>
                  <a:cubicBezTo>
                    <a:pt x="160" y="250"/>
                    <a:pt x="155" y="299"/>
                    <a:pt x="161" y="349"/>
                  </a:cubicBezTo>
                  <a:cubicBezTo>
                    <a:pt x="161" y="349"/>
                    <a:pt x="160" y="350"/>
                    <a:pt x="160" y="351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11">
              <a:extLst>
                <a:ext uri="{FF2B5EF4-FFF2-40B4-BE49-F238E27FC236}">
                  <a16:creationId xmlns:a16="http://schemas.microsoft.com/office/drawing/2014/main" id="{8623C7AD-AB1E-A008-BAC7-FE432BB3F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8" y="2833"/>
              <a:ext cx="74" cy="177"/>
            </a:xfrm>
            <a:custGeom>
              <a:avLst/>
              <a:gdLst>
                <a:gd name="T0" fmla="*/ 143 w 158"/>
                <a:gd name="T1" fmla="*/ 1 h 378"/>
                <a:gd name="T2" fmla="*/ 139 w 158"/>
                <a:gd name="T3" fmla="*/ 30 h 378"/>
                <a:gd name="T4" fmla="*/ 139 w 158"/>
                <a:gd name="T5" fmla="*/ 86 h 378"/>
                <a:gd name="T6" fmla="*/ 150 w 158"/>
                <a:gd name="T7" fmla="*/ 164 h 378"/>
                <a:gd name="T8" fmla="*/ 151 w 158"/>
                <a:gd name="T9" fmla="*/ 169 h 378"/>
                <a:gd name="T10" fmla="*/ 134 w 158"/>
                <a:gd name="T11" fmla="*/ 223 h 378"/>
                <a:gd name="T12" fmla="*/ 127 w 158"/>
                <a:gd name="T13" fmla="*/ 235 h 378"/>
                <a:gd name="T14" fmla="*/ 109 w 158"/>
                <a:gd name="T15" fmla="*/ 283 h 378"/>
                <a:gd name="T16" fmla="*/ 106 w 158"/>
                <a:gd name="T17" fmla="*/ 292 h 378"/>
                <a:gd name="T18" fmla="*/ 85 w 158"/>
                <a:gd name="T19" fmla="*/ 333 h 378"/>
                <a:gd name="T20" fmla="*/ 74 w 158"/>
                <a:gd name="T21" fmla="*/ 349 h 378"/>
                <a:gd name="T22" fmla="*/ 38 w 158"/>
                <a:gd name="T23" fmla="*/ 375 h 378"/>
                <a:gd name="T24" fmla="*/ 0 w 158"/>
                <a:gd name="T25" fmla="*/ 346 h 378"/>
                <a:gd name="T26" fmla="*/ 17 w 158"/>
                <a:gd name="T27" fmla="*/ 276 h 378"/>
                <a:gd name="T28" fmla="*/ 23 w 158"/>
                <a:gd name="T29" fmla="*/ 260 h 378"/>
                <a:gd name="T30" fmla="*/ 36 w 158"/>
                <a:gd name="T31" fmla="*/ 225 h 378"/>
                <a:gd name="T32" fmla="*/ 40 w 158"/>
                <a:gd name="T33" fmla="*/ 203 h 378"/>
                <a:gd name="T34" fmla="*/ 45 w 158"/>
                <a:gd name="T35" fmla="*/ 185 h 378"/>
                <a:gd name="T36" fmla="*/ 63 w 158"/>
                <a:gd name="T37" fmla="*/ 124 h 378"/>
                <a:gd name="T38" fmla="*/ 93 w 158"/>
                <a:gd name="T39" fmla="*/ 61 h 378"/>
                <a:gd name="T40" fmla="*/ 96 w 158"/>
                <a:gd name="T41" fmla="*/ 52 h 378"/>
                <a:gd name="T42" fmla="*/ 110 w 158"/>
                <a:gd name="T43" fmla="*/ 16 h 378"/>
                <a:gd name="T44" fmla="*/ 143 w 158"/>
                <a:gd name="T45" fmla="*/ 1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58" h="378">
                  <a:moveTo>
                    <a:pt x="143" y="1"/>
                  </a:moveTo>
                  <a:cubicBezTo>
                    <a:pt x="142" y="11"/>
                    <a:pt x="141" y="21"/>
                    <a:pt x="139" y="30"/>
                  </a:cubicBezTo>
                  <a:cubicBezTo>
                    <a:pt x="135" y="49"/>
                    <a:pt x="136" y="68"/>
                    <a:pt x="139" y="86"/>
                  </a:cubicBezTo>
                  <a:cubicBezTo>
                    <a:pt x="143" y="112"/>
                    <a:pt x="146" y="138"/>
                    <a:pt x="150" y="164"/>
                  </a:cubicBezTo>
                  <a:cubicBezTo>
                    <a:pt x="150" y="166"/>
                    <a:pt x="150" y="167"/>
                    <a:pt x="151" y="169"/>
                  </a:cubicBezTo>
                  <a:cubicBezTo>
                    <a:pt x="158" y="191"/>
                    <a:pt x="147" y="207"/>
                    <a:pt x="134" y="223"/>
                  </a:cubicBezTo>
                  <a:cubicBezTo>
                    <a:pt x="131" y="226"/>
                    <a:pt x="129" y="231"/>
                    <a:pt x="127" y="235"/>
                  </a:cubicBezTo>
                  <a:cubicBezTo>
                    <a:pt x="121" y="251"/>
                    <a:pt x="115" y="267"/>
                    <a:pt x="109" y="283"/>
                  </a:cubicBezTo>
                  <a:cubicBezTo>
                    <a:pt x="107" y="286"/>
                    <a:pt x="106" y="289"/>
                    <a:pt x="106" y="292"/>
                  </a:cubicBezTo>
                  <a:cubicBezTo>
                    <a:pt x="101" y="307"/>
                    <a:pt x="95" y="321"/>
                    <a:pt x="85" y="333"/>
                  </a:cubicBezTo>
                  <a:cubicBezTo>
                    <a:pt x="80" y="337"/>
                    <a:pt x="78" y="344"/>
                    <a:pt x="74" y="349"/>
                  </a:cubicBezTo>
                  <a:cubicBezTo>
                    <a:pt x="66" y="363"/>
                    <a:pt x="54" y="372"/>
                    <a:pt x="38" y="375"/>
                  </a:cubicBezTo>
                  <a:cubicBezTo>
                    <a:pt x="20" y="378"/>
                    <a:pt x="0" y="364"/>
                    <a:pt x="0" y="346"/>
                  </a:cubicBezTo>
                  <a:cubicBezTo>
                    <a:pt x="0" y="321"/>
                    <a:pt x="6" y="298"/>
                    <a:pt x="17" y="276"/>
                  </a:cubicBezTo>
                  <a:cubicBezTo>
                    <a:pt x="20" y="271"/>
                    <a:pt x="21" y="266"/>
                    <a:pt x="23" y="260"/>
                  </a:cubicBezTo>
                  <a:cubicBezTo>
                    <a:pt x="28" y="248"/>
                    <a:pt x="32" y="237"/>
                    <a:pt x="36" y="225"/>
                  </a:cubicBezTo>
                  <a:cubicBezTo>
                    <a:pt x="38" y="218"/>
                    <a:pt x="39" y="210"/>
                    <a:pt x="40" y="203"/>
                  </a:cubicBezTo>
                  <a:cubicBezTo>
                    <a:pt x="42" y="196"/>
                    <a:pt x="43" y="190"/>
                    <a:pt x="45" y="185"/>
                  </a:cubicBezTo>
                  <a:cubicBezTo>
                    <a:pt x="50" y="164"/>
                    <a:pt x="55" y="144"/>
                    <a:pt x="63" y="124"/>
                  </a:cubicBezTo>
                  <a:cubicBezTo>
                    <a:pt x="72" y="102"/>
                    <a:pt x="83" y="82"/>
                    <a:pt x="93" y="61"/>
                  </a:cubicBezTo>
                  <a:cubicBezTo>
                    <a:pt x="94" y="58"/>
                    <a:pt x="95" y="55"/>
                    <a:pt x="96" y="52"/>
                  </a:cubicBezTo>
                  <a:cubicBezTo>
                    <a:pt x="101" y="40"/>
                    <a:pt x="105" y="28"/>
                    <a:pt x="110" y="16"/>
                  </a:cubicBezTo>
                  <a:cubicBezTo>
                    <a:pt x="116" y="2"/>
                    <a:pt x="128" y="0"/>
                    <a:pt x="143" y="1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113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8813"/>
            <a:ext cx="7560000" cy="776530"/>
          </a:xfrm>
        </p:spPr>
        <p:txBody>
          <a:bodyPr/>
          <a:lstStyle/>
          <a:p>
            <a:pPr algn="r" rtl="1"/>
            <a:r>
              <a:rPr lang="fa-IR" altLang="ko-KR" sz="5400" dirty="0">
                <a:solidFill>
                  <a:schemeClr val="bg1"/>
                </a:solidFill>
                <a:cs typeface="B Nazanin" panose="00000400000000000000" pitchFamily="2" charset="-78"/>
              </a:rPr>
              <a:t>طرح بندی ستون ها</a:t>
            </a:r>
            <a:endParaRPr lang="ko-KR" altLang="en-US" sz="5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950834" y="1353234"/>
            <a:ext cx="2880320" cy="1332760"/>
            <a:chOff x="515169" y="2020164"/>
            <a:chExt cx="2585081" cy="1332760"/>
          </a:xfrm>
        </p:grpSpPr>
        <p:sp>
          <p:nvSpPr>
            <p:cNvPr id="17" name="TextBox 16"/>
            <p:cNvSpPr txBox="1"/>
            <p:nvPr/>
          </p:nvSpPr>
          <p:spPr>
            <a:xfrm>
              <a:off x="515169" y="2337261"/>
              <a:ext cx="25850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</a:p>
            <a:p>
              <a:pPr algn="r" rtl="1"/>
              <a:endPara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مطالب </a:t>
              </a:r>
              <a:r>
                <a:rPr lang="en-US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A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342417" y="1353234"/>
            <a:ext cx="2880320" cy="1332760"/>
            <a:chOff x="3316274" y="2010639"/>
            <a:chExt cx="2585081" cy="1332760"/>
          </a:xfrm>
        </p:grpSpPr>
        <p:sp>
          <p:nvSpPr>
            <p:cNvPr id="20" name="TextBox 19"/>
            <p:cNvSpPr txBox="1"/>
            <p:nvPr/>
          </p:nvSpPr>
          <p:spPr>
            <a:xfrm>
              <a:off x="3316274" y="2327736"/>
              <a:ext cx="25850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</a:p>
            <a:p>
              <a:pPr algn="r" rtl="1"/>
              <a:endPara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مطالب</a:t>
              </a:r>
              <a:r>
                <a:rPr lang="en-US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 B 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50834" y="3092493"/>
            <a:ext cx="2880320" cy="1332760"/>
            <a:chOff x="515169" y="2020164"/>
            <a:chExt cx="2585081" cy="1332760"/>
          </a:xfrm>
        </p:grpSpPr>
        <p:sp>
          <p:nvSpPr>
            <p:cNvPr id="23" name="TextBox 22"/>
            <p:cNvSpPr txBox="1"/>
            <p:nvPr/>
          </p:nvSpPr>
          <p:spPr>
            <a:xfrm>
              <a:off x="515169" y="2337261"/>
              <a:ext cx="25850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</a:p>
            <a:p>
              <a:pPr algn="r" rtl="1"/>
              <a:endPara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5169" y="2020164"/>
              <a:ext cx="2585081" cy="27699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مطالب</a:t>
              </a:r>
              <a:r>
                <a:rPr lang="en-US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 C 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42417" y="3092493"/>
            <a:ext cx="2880320" cy="1332760"/>
            <a:chOff x="3316274" y="2010639"/>
            <a:chExt cx="2585081" cy="1332760"/>
          </a:xfrm>
        </p:grpSpPr>
        <p:sp>
          <p:nvSpPr>
            <p:cNvPr id="26" name="TextBox 25"/>
            <p:cNvSpPr txBox="1"/>
            <p:nvPr/>
          </p:nvSpPr>
          <p:spPr>
            <a:xfrm>
              <a:off x="3316274" y="2327736"/>
              <a:ext cx="25850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 آسان برای تغییر رنگ، عکس و متن.</a:t>
              </a:r>
            </a:p>
            <a:p>
              <a:pPr algn="r" rtl="1"/>
              <a:endPara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ارائه پاورپوینت مدرنی را دریافت کنید که به زیبایی طراحی شده است.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16274" y="2010639"/>
              <a:ext cx="2585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مطالب</a:t>
              </a:r>
              <a:r>
                <a:rPr lang="en-US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 D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9" name="Text Placeholder 4"/>
          <p:cNvSpPr txBox="1">
            <a:spLocks/>
          </p:cNvSpPr>
          <p:nvPr/>
        </p:nvSpPr>
        <p:spPr>
          <a:xfrm>
            <a:off x="636400" y="952551"/>
            <a:ext cx="7524328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altLang="ko-KR" sz="1200" dirty="0">
                <a:cs typeface="B Nazanin" panose="00000400000000000000" pitchFamily="2" charset="-78"/>
              </a:rPr>
              <a:t>این متن را می توان با متن خود جایگزین کرد</a:t>
            </a:r>
            <a:endParaRPr lang="ko-KR" altLang="en-US" sz="1200" dirty="0">
              <a:cs typeface="B Nazanin" panose="00000400000000000000" pitchFamily="2" charset="-78"/>
            </a:endParaRP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24B05EE-F314-5915-8D85-59899462A86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1188" y="1649413"/>
            <a:ext cx="563562" cy="2733674"/>
            <a:chOff x="385" y="1039"/>
            <a:chExt cx="355" cy="172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CCC5081-847A-AA6D-D9FD-6A4B57C860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2" y="2021"/>
              <a:ext cx="328" cy="740"/>
            </a:xfrm>
            <a:custGeom>
              <a:avLst/>
              <a:gdLst>
                <a:gd name="T0" fmla="*/ 92 w 136"/>
                <a:gd name="T1" fmla="*/ 158 h 312"/>
                <a:gd name="T2" fmla="*/ 92 w 136"/>
                <a:gd name="T3" fmla="*/ 154 h 312"/>
                <a:gd name="T4" fmla="*/ 106 w 136"/>
                <a:gd name="T5" fmla="*/ 125 h 312"/>
                <a:gd name="T6" fmla="*/ 132 w 136"/>
                <a:gd name="T7" fmla="*/ 46 h 312"/>
                <a:gd name="T8" fmla="*/ 135 w 136"/>
                <a:gd name="T9" fmla="*/ 28 h 312"/>
                <a:gd name="T10" fmla="*/ 123 w 136"/>
                <a:gd name="T11" fmla="*/ 5 h 312"/>
                <a:gd name="T12" fmla="*/ 96 w 136"/>
                <a:gd name="T13" fmla="*/ 8 h 312"/>
                <a:gd name="T14" fmla="*/ 79 w 136"/>
                <a:gd name="T15" fmla="*/ 32 h 312"/>
                <a:gd name="T16" fmla="*/ 64 w 136"/>
                <a:gd name="T17" fmla="*/ 73 h 312"/>
                <a:gd name="T18" fmla="*/ 63 w 136"/>
                <a:gd name="T19" fmla="*/ 71 h 312"/>
                <a:gd name="T20" fmla="*/ 39 w 136"/>
                <a:gd name="T21" fmla="*/ 23 h 312"/>
                <a:gd name="T22" fmla="*/ 15 w 136"/>
                <a:gd name="T23" fmla="*/ 14 h 312"/>
                <a:gd name="T24" fmla="*/ 1 w 136"/>
                <a:gd name="T25" fmla="*/ 30 h 312"/>
                <a:gd name="T26" fmla="*/ 1 w 136"/>
                <a:gd name="T27" fmla="*/ 42 h 312"/>
                <a:gd name="T28" fmla="*/ 41 w 136"/>
                <a:gd name="T29" fmla="*/ 154 h 312"/>
                <a:gd name="T30" fmla="*/ 41 w 136"/>
                <a:gd name="T31" fmla="*/ 160 h 312"/>
                <a:gd name="T32" fmla="*/ 23 w 136"/>
                <a:gd name="T33" fmla="*/ 196 h 312"/>
                <a:gd name="T34" fmla="*/ 13 w 136"/>
                <a:gd name="T35" fmla="*/ 224 h 312"/>
                <a:gd name="T36" fmla="*/ 4 w 136"/>
                <a:gd name="T37" fmla="*/ 257 h 312"/>
                <a:gd name="T38" fmla="*/ 3 w 136"/>
                <a:gd name="T39" fmla="*/ 267 h 312"/>
                <a:gd name="T40" fmla="*/ 3 w 136"/>
                <a:gd name="T41" fmla="*/ 286 h 312"/>
                <a:gd name="T42" fmla="*/ 19 w 136"/>
                <a:gd name="T43" fmla="*/ 303 h 312"/>
                <a:gd name="T44" fmla="*/ 42 w 136"/>
                <a:gd name="T45" fmla="*/ 295 h 312"/>
                <a:gd name="T46" fmla="*/ 51 w 136"/>
                <a:gd name="T47" fmla="*/ 278 h 312"/>
                <a:gd name="T48" fmla="*/ 65 w 136"/>
                <a:gd name="T49" fmla="*/ 243 h 312"/>
                <a:gd name="T50" fmla="*/ 69 w 136"/>
                <a:gd name="T51" fmla="*/ 254 h 312"/>
                <a:gd name="T52" fmla="*/ 86 w 136"/>
                <a:gd name="T53" fmla="*/ 296 h 312"/>
                <a:gd name="T54" fmla="*/ 103 w 136"/>
                <a:gd name="T55" fmla="*/ 309 h 312"/>
                <a:gd name="T56" fmla="*/ 134 w 136"/>
                <a:gd name="T57" fmla="*/ 288 h 312"/>
                <a:gd name="T58" fmla="*/ 132 w 136"/>
                <a:gd name="T59" fmla="*/ 277 h 312"/>
                <a:gd name="T60" fmla="*/ 92 w 136"/>
                <a:gd name="T61" fmla="*/ 158 h 312"/>
                <a:gd name="T62" fmla="*/ 71 w 136"/>
                <a:gd name="T63" fmla="*/ 178 h 312"/>
                <a:gd name="T64" fmla="*/ 49 w 136"/>
                <a:gd name="T65" fmla="*/ 258 h 312"/>
                <a:gd name="T66" fmla="*/ 34 w 136"/>
                <a:gd name="T67" fmla="*/ 288 h 312"/>
                <a:gd name="T68" fmla="*/ 22 w 136"/>
                <a:gd name="T69" fmla="*/ 293 h 312"/>
                <a:gd name="T70" fmla="*/ 12 w 136"/>
                <a:gd name="T71" fmla="*/ 283 h 312"/>
                <a:gd name="T72" fmla="*/ 11 w 136"/>
                <a:gd name="T73" fmla="*/ 272 h 312"/>
                <a:gd name="T74" fmla="*/ 11 w 136"/>
                <a:gd name="T75" fmla="*/ 271 h 312"/>
                <a:gd name="T76" fmla="*/ 12 w 136"/>
                <a:gd name="T77" fmla="*/ 261 h 312"/>
                <a:gd name="T78" fmla="*/ 12 w 136"/>
                <a:gd name="T79" fmla="*/ 261 h 312"/>
                <a:gd name="T80" fmla="*/ 13 w 136"/>
                <a:gd name="T81" fmla="*/ 261 h 312"/>
                <a:gd name="T82" fmla="*/ 14 w 136"/>
                <a:gd name="T83" fmla="*/ 257 h 312"/>
                <a:gd name="T84" fmla="*/ 22 w 136"/>
                <a:gd name="T85" fmla="*/ 229 h 312"/>
                <a:gd name="T86" fmla="*/ 22 w 136"/>
                <a:gd name="T87" fmla="*/ 225 h 312"/>
                <a:gd name="T88" fmla="*/ 21 w 136"/>
                <a:gd name="T89" fmla="*/ 224 h 312"/>
                <a:gd name="T90" fmla="*/ 22 w 136"/>
                <a:gd name="T91" fmla="*/ 224 h 312"/>
                <a:gd name="T92" fmla="*/ 23 w 136"/>
                <a:gd name="T93" fmla="*/ 224 h 312"/>
                <a:gd name="T94" fmla="*/ 31 w 136"/>
                <a:gd name="T95" fmla="*/ 201 h 312"/>
                <a:gd name="T96" fmla="*/ 31 w 136"/>
                <a:gd name="T97" fmla="*/ 200 h 312"/>
                <a:gd name="T98" fmla="*/ 32 w 136"/>
                <a:gd name="T99" fmla="*/ 200 h 312"/>
                <a:gd name="T100" fmla="*/ 35 w 136"/>
                <a:gd name="T101" fmla="*/ 195 h 312"/>
                <a:gd name="T102" fmla="*/ 43 w 136"/>
                <a:gd name="T103" fmla="*/ 177 h 312"/>
                <a:gd name="T104" fmla="*/ 66 w 136"/>
                <a:gd name="T105" fmla="*/ 161 h 312"/>
                <a:gd name="T106" fmla="*/ 72 w 136"/>
                <a:gd name="T107" fmla="*/ 167 h 312"/>
                <a:gd name="T108" fmla="*/ 71 w 136"/>
                <a:gd name="T109" fmla="*/ 17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6" h="312">
                  <a:moveTo>
                    <a:pt x="92" y="158"/>
                  </a:moveTo>
                  <a:cubicBezTo>
                    <a:pt x="91" y="156"/>
                    <a:pt x="91" y="155"/>
                    <a:pt x="92" y="154"/>
                  </a:cubicBezTo>
                  <a:cubicBezTo>
                    <a:pt x="98" y="145"/>
                    <a:pt x="102" y="135"/>
                    <a:pt x="106" y="125"/>
                  </a:cubicBezTo>
                  <a:cubicBezTo>
                    <a:pt x="115" y="99"/>
                    <a:pt x="123" y="73"/>
                    <a:pt x="132" y="46"/>
                  </a:cubicBezTo>
                  <a:cubicBezTo>
                    <a:pt x="134" y="40"/>
                    <a:pt x="136" y="34"/>
                    <a:pt x="135" y="28"/>
                  </a:cubicBezTo>
                  <a:cubicBezTo>
                    <a:pt x="134" y="19"/>
                    <a:pt x="132" y="9"/>
                    <a:pt x="123" y="5"/>
                  </a:cubicBezTo>
                  <a:cubicBezTo>
                    <a:pt x="113" y="0"/>
                    <a:pt x="104" y="3"/>
                    <a:pt x="96" y="8"/>
                  </a:cubicBezTo>
                  <a:cubicBezTo>
                    <a:pt x="87" y="14"/>
                    <a:pt x="83" y="23"/>
                    <a:pt x="79" y="32"/>
                  </a:cubicBezTo>
                  <a:cubicBezTo>
                    <a:pt x="74" y="45"/>
                    <a:pt x="69" y="59"/>
                    <a:pt x="64" y="73"/>
                  </a:cubicBezTo>
                  <a:cubicBezTo>
                    <a:pt x="63" y="73"/>
                    <a:pt x="63" y="72"/>
                    <a:pt x="63" y="71"/>
                  </a:cubicBezTo>
                  <a:cubicBezTo>
                    <a:pt x="56" y="54"/>
                    <a:pt x="49" y="38"/>
                    <a:pt x="39" y="23"/>
                  </a:cubicBezTo>
                  <a:cubicBezTo>
                    <a:pt x="33" y="14"/>
                    <a:pt x="24" y="13"/>
                    <a:pt x="15" y="14"/>
                  </a:cubicBezTo>
                  <a:cubicBezTo>
                    <a:pt x="7" y="15"/>
                    <a:pt x="3" y="22"/>
                    <a:pt x="1" y="30"/>
                  </a:cubicBezTo>
                  <a:cubicBezTo>
                    <a:pt x="0" y="34"/>
                    <a:pt x="0" y="38"/>
                    <a:pt x="1" y="42"/>
                  </a:cubicBezTo>
                  <a:cubicBezTo>
                    <a:pt x="8" y="81"/>
                    <a:pt x="24" y="118"/>
                    <a:pt x="41" y="154"/>
                  </a:cubicBezTo>
                  <a:cubicBezTo>
                    <a:pt x="42" y="156"/>
                    <a:pt x="42" y="157"/>
                    <a:pt x="41" y="160"/>
                  </a:cubicBezTo>
                  <a:cubicBezTo>
                    <a:pt x="34" y="171"/>
                    <a:pt x="29" y="184"/>
                    <a:pt x="23" y="196"/>
                  </a:cubicBezTo>
                  <a:cubicBezTo>
                    <a:pt x="19" y="205"/>
                    <a:pt x="16" y="215"/>
                    <a:pt x="13" y="224"/>
                  </a:cubicBezTo>
                  <a:cubicBezTo>
                    <a:pt x="9" y="235"/>
                    <a:pt x="7" y="246"/>
                    <a:pt x="4" y="257"/>
                  </a:cubicBezTo>
                  <a:cubicBezTo>
                    <a:pt x="3" y="261"/>
                    <a:pt x="2" y="264"/>
                    <a:pt x="3" y="267"/>
                  </a:cubicBezTo>
                  <a:cubicBezTo>
                    <a:pt x="1" y="273"/>
                    <a:pt x="1" y="279"/>
                    <a:pt x="3" y="286"/>
                  </a:cubicBezTo>
                  <a:cubicBezTo>
                    <a:pt x="5" y="295"/>
                    <a:pt x="10" y="301"/>
                    <a:pt x="19" y="303"/>
                  </a:cubicBezTo>
                  <a:cubicBezTo>
                    <a:pt x="28" y="305"/>
                    <a:pt x="36" y="302"/>
                    <a:pt x="42" y="295"/>
                  </a:cubicBezTo>
                  <a:cubicBezTo>
                    <a:pt x="45" y="289"/>
                    <a:pt x="49" y="284"/>
                    <a:pt x="51" y="278"/>
                  </a:cubicBezTo>
                  <a:cubicBezTo>
                    <a:pt x="56" y="266"/>
                    <a:pt x="60" y="255"/>
                    <a:pt x="65" y="243"/>
                  </a:cubicBezTo>
                  <a:cubicBezTo>
                    <a:pt x="67" y="247"/>
                    <a:pt x="68" y="250"/>
                    <a:pt x="69" y="254"/>
                  </a:cubicBezTo>
                  <a:cubicBezTo>
                    <a:pt x="72" y="269"/>
                    <a:pt x="78" y="283"/>
                    <a:pt x="86" y="296"/>
                  </a:cubicBezTo>
                  <a:cubicBezTo>
                    <a:pt x="90" y="303"/>
                    <a:pt x="95" y="307"/>
                    <a:pt x="103" y="309"/>
                  </a:cubicBezTo>
                  <a:cubicBezTo>
                    <a:pt x="120" y="312"/>
                    <a:pt x="133" y="304"/>
                    <a:pt x="134" y="288"/>
                  </a:cubicBezTo>
                  <a:cubicBezTo>
                    <a:pt x="134" y="285"/>
                    <a:pt x="133" y="281"/>
                    <a:pt x="132" y="277"/>
                  </a:cubicBezTo>
                  <a:cubicBezTo>
                    <a:pt x="120" y="237"/>
                    <a:pt x="111" y="196"/>
                    <a:pt x="92" y="158"/>
                  </a:cubicBezTo>
                  <a:close/>
                  <a:moveTo>
                    <a:pt x="71" y="178"/>
                  </a:moveTo>
                  <a:cubicBezTo>
                    <a:pt x="67" y="206"/>
                    <a:pt x="59" y="232"/>
                    <a:pt x="49" y="258"/>
                  </a:cubicBezTo>
                  <a:cubicBezTo>
                    <a:pt x="44" y="268"/>
                    <a:pt x="41" y="279"/>
                    <a:pt x="34" y="288"/>
                  </a:cubicBezTo>
                  <a:cubicBezTo>
                    <a:pt x="31" y="292"/>
                    <a:pt x="27" y="294"/>
                    <a:pt x="22" y="293"/>
                  </a:cubicBezTo>
                  <a:cubicBezTo>
                    <a:pt x="17" y="292"/>
                    <a:pt x="14" y="288"/>
                    <a:pt x="12" y="283"/>
                  </a:cubicBezTo>
                  <a:cubicBezTo>
                    <a:pt x="11" y="279"/>
                    <a:pt x="11" y="275"/>
                    <a:pt x="11" y="272"/>
                  </a:cubicBezTo>
                  <a:cubicBezTo>
                    <a:pt x="11" y="272"/>
                    <a:pt x="11" y="271"/>
                    <a:pt x="11" y="271"/>
                  </a:cubicBezTo>
                  <a:cubicBezTo>
                    <a:pt x="14" y="268"/>
                    <a:pt x="13" y="264"/>
                    <a:pt x="12" y="261"/>
                  </a:cubicBezTo>
                  <a:cubicBezTo>
                    <a:pt x="12" y="261"/>
                    <a:pt x="12" y="261"/>
                    <a:pt x="12" y="261"/>
                  </a:cubicBezTo>
                  <a:cubicBezTo>
                    <a:pt x="12" y="261"/>
                    <a:pt x="12" y="261"/>
                    <a:pt x="13" y="261"/>
                  </a:cubicBezTo>
                  <a:cubicBezTo>
                    <a:pt x="14" y="260"/>
                    <a:pt x="14" y="259"/>
                    <a:pt x="14" y="257"/>
                  </a:cubicBezTo>
                  <a:cubicBezTo>
                    <a:pt x="16" y="248"/>
                    <a:pt x="19" y="239"/>
                    <a:pt x="22" y="229"/>
                  </a:cubicBezTo>
                  <a:cubicBezTo>
                    <a:pt x="22" y="228"/>
                    <a:pt x="23" y="226"/>
                    <a:pt x="22" y="225"/>
                  </a:cubicBezTo>
                  <a:cubicBezTo>
                    <a:pt x="22" y="225"/>
                    <a:pt x="22" y="224"/>
                    <a:pt x="21" y="224"/>
                  </a:cubicBezTo>
                  <a:cubicBezTo>
                    <a:pt x="21" y="224"/>
                    <a:pt x="22" y="224"/>
                    <a:pt x="22" y="224"/>
                  </a:cubicBezTo>
                  <a:cubicBezTo>
                    <a:pt x="22" y="224"/>
                    <a:pt x="22" y="224"/>
                    <a:pt x="23" y="224"/>
                  </a:cubicBezTo>
                  <a:cubicBezTo>
                    <a:pt x="27" y="217"/>
                    <a:pt x="30" y="209"/>
                    <a:pt x="31" y="201"/>
                  </a:cubicBezTo>
                  <a:cubicBezTo>
                    <a:pt x="31" y="200"/>
                    <a:pt x="31" y="200"/>
                    <a:pt x="31" y="200"/>
                  </a:cubicBezTo>
                  <a:cubicBezTo>
                    <a:pt x="31" y="200"/>
                    <a:pt x="31" y="200"/>
                    <a:pt x="32" y="200"/>
                  </a:cubicBezTo>
                  <a:cubicBezTo>
                    <a:pt x="33" y="199"/>
                    <a:pt x="34" y="197"/>
                    <a:pt x="35" y="195"/>
                  </a:cubicBezTo>
                  <a:cubicBezTo>
                    <a:pt x="37" y="189"/>
                    <a:pt x="40" y="183"/>
                    <a:pt x="43" y="177"/>
                  </a:cubicBezTo>
                  <a:cubicBezTo>
                    <a:pt x="47" y="166"/>
                    <a:pt x="56" y="163"/>
                    <a:pt x="66" y="161"/>
                  </a:cubicBezTo>
                  <a:cubicBezTo>
                    <a:pt x="70" y="161"/>
                    <a:pt x="72" y="163"/>
                    <a:pt x="72" y="167"/>
                  </a:cubicBezTo>
                  <a:cubicBezTo>
                    <a:pt x="72" y="170"/>
                    <a:pt x="71" y="174"/>
                    <a:pt x="71" y="178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ABA4A65-2166-A0BE-17F4-3C337F9138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5" y="1039"/>
              <a:ext cx="353" cy="709"/>
            </a:xfrm>
            <a:custGeom>
              <a:avLst/>
              <a:gdLst>
                <a:gd name="T0" fmla="*/ 132 w 146"/>
                <a:gd name="T1" fmla="*/ 2 h 299"/>
                <a:gd name="T2" fmla="*/ 108 w 146"/>
                <a:gd name="T3" fmla="*/ 10 h 299"/>
                <a:gd name="T4" fmla="*/ 74 w 146"/>
                <a:gd name="T5" fmla="*/ 77 h 299"/>
                <a:gd name="T6" fmla="*/ 68 w 146"/>
                <a:gd name="T7" fmla="*/ 101 h 299"/>
                <a:gd name="T8" fmla="*/ 52 w 146"/>
                <a:gd name="T9" fmla="*/ 53 h 299"/>
                <a:gd name="T10" fmla="*/ 31 w 146"/>
                <a:gd name="T11" fmla="*/ 14 h 299"/>
                <a:gd name="T12" fmla="*/ 10 w 146"/>
                <a:gd name="T13" fmla="*/ 9 h 299"/>
                <a:gd name="T14" fmla="*/ 0 w 146"/>
                <a:gd name="T15" fmla="*/ 25 h 299"/>
                <a:gd name="T16" fmla="*/ 5 w 146"/>
                <a:gd name="T17" fmla="*/ 57 h 299"/>
                <a:gd name="T18" fmla="*/ 41 w 146"/>
                <a:gd name="T19" fmla="*/ 137 h 299"/>
                <a:gd name="T20" fmla="*/ 51 w 146"/>
                <a:gd name="T21" fmla="*/ 152 h 299"/>
                <a:gd name="T22" fmla="*/ 53 w 146"/>
                <a:gd name="T23" fmla="*/ 159 h 299"/>
                <a:gd name="T24" fmla="*/ 46 w 146"/>
                <a:gd name="T25" fmla="*/ 201 h 299"/>
                <a:gd name="T26" fmla="*/ 47 w 146"/>
                <a:gd name="T27" fmla="*/ 261 h 299"/>
                <a:gd name="T28" fmla="*/ 52 w 146"/>
                <a:gd name="T29" fmla="*/ 287 h 299"/>
                <a:gd name="T30" fmla="*/ 68 w 146"/>
                <a:gd name="T31" fmla="*/ 299 h 299"/>
                <a:gd name="T32" fmla="*/ 83 w 146"/>
                <a:gd name="T33" fmla="*/ 292 h 299"/>
                <a:gd name="T34" fmla="*/ 91 w 146"/>
                <a:gd name="T35" fmla="*/ 266 h 299"/>
                <a:gd name="T36" fmla="*/ 90 w 146"/>
                <a:gd name="T37" fmla="*/ 258 h 299"/>
                <a:gd name="T38" fmla="*/ 90 w 146"/>
                <a:gd name="T39" fmla="*/ 208 h 299"/>
                <a:gd name="T40" fmla="*/ 89 w 146"/>
                <a:gd name="T41" fmla="*/ 184 h 299"/>
                <a:gd name="T42" fmla="*/ 89 w 146"/>
                <a:gd name="T43" fmla="*/ 184 h 299"/>
                <a:gd name="T44" fmla="*/ 86 w 146"/>
                <a:gd name="T45" fmla="*/ 165 h 299"/>
                <a:gd name="T46" fmla="*/ 88 w 146"/>
                <a:gd name="T47" fmla="*/ 158 h 299"/>
                <a:gd name="T48" fmla="*/ 100 w 146"/>
                <a:gd name="T49" fmla="*/ 144 h 299"/>
                <a:gd name="T50" fmla="*/ 131 w 146"/>
                <a:gd name="T51" fmla="*/ 66 h 299"/>
                <a:gd name="T52" fmla="*/ 144 w 146"/>
                <a:gd name="T53" fmla="*/ 26 h 299"/>
                <a:gd name="T54" fmla="*/ 132 w 146"/>
                <a:gd name="T55" fmla="*/ 2 h 299"/>
                <a:gd name="T56" fmla="*/ 63 w 146"/>
                <a:gd name="T57" fmla="*/ 147 h 299"/>
                <a:gd name="T58" fmla="*/ 54 w 146"/>
                <a:gd name="T59" fmla="*/ 141 h 299"/>
                <a:gd name="T60" fmla="*/ 33 w 146"/>
                <a:gd name="T61" fmla="*/ 102 h 299"/>
                <a:gd name="T62" fmla="*/ 11 w 146"/>
                <a:gd name="T63" fmla="*/ 45 h 299"/>
                <a:gd name="T64" fmla="*/ 9 w 146"/>
                <a:gd name="T65" fmla="*/ 25 h 299"/>
                <a:gd name="T66" fmla="*/ 14 w 146"/>
                <a:gd name="T67" fmla="*/ 16 h 299"/>
                <a:gd name="T68" fmla="*/ 24 w 146"/>
                <a:gd name="T69" fmla="*/ 20 h 299"/>
                <a:gd name="T70" fmla="*/ 42 w 146"/>
                <a:gd name="T71" fmla="*/ 55 h 299"/>
                <a:gd name="T72" fmla="*/ 67 w 146"/>
                <a:gd name="T73" fmla="*/ 133 h 299"/>
                <a:gd name="T74" fmla="*/ 67 w 146"/>
                <a:gd name="T75" fmla="*/ 138 h 299"/>
                <a:gd name="T76" fmla="*/ 63 w 146"/>
                <a:gd name="T77" fmla="*/ 14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6" h="299">
                  <a:moveTo>
                    <a:pt x="132" y="2"/>
                  </a:moveTo>
                  <a:cubicBezTo>
                    <a:pt x="122" y="0"/>
                    <a:pt x="114" y="2"/>
                    <a:pt x="108" y="10"/>
                  </a:cubicBezTo>
                  <a:cubicBezTo>
                    <a:pt x="94" y="31"/>
                    <a:pt x="82" y="53"/>
                    <a:pt x="74" y="77"/>
                  </a:cubicBezTo>
                  <a:cubicBezTo>
                    <a:pt x="72" y="85"/>
                    <a:pt x="70" y="92"/>
                    <a:pt x="68" y="101"/>
                  </a:cubicBezTo>
                  <a:cubicBezTo>
                    <a:pt x="63" y="84"/>
                    <a:pt x="58" y="68"/>
                    <a:pt x="52" y="53"/>
                  </a:cubicBezTo>
                  <a:cubicBezTo>
                    <a:pt x="45" y="40"/>
                    <a:pt x="41" y="25"/>
                    <a:pt x="31" y="14"/>
                  </a:cubicBezTo>
                  <a:cubicBezTo>
                    <a:pt x="24" y="7"/>
                    <a:pt x="19" y="5"/>
                    <a:pt x="10" y="9"/>
                  </a:cubicBezTo>
                  <a:cubicBezTo>
                    <a:pt x="4" y="11"/>
                    <a:pt x="0" y="17"/>
                    <a:pt x="0" y="25"/>
                  </a:cubicBezTo>
                  <a:cubicBezTo>
                    <a:pt x="0" y="36"/>
                    <a:pt x="1" y="47"/>
                    <a:pt x="5" y="57"/>
                  </a:cubicBezTo>
                  <a:cubicBezTo>
                    <a:pt x="14" y="84"/>
                    <a:pt x="26" y="112"/>
                    <a:pt x="41" y="137"/>
                  </a:cubicBezTo>
                  <a:cubicBezTo>
                    <a:pt x="44" y="143"/>
                    <a:pt x="46" y="149"/>
                    <a:pt x="51" y="152"/>
                  </a:cubicBezTo>
                  <a:cubicBezTo>
                    <a:pt x="54" y="154"/>
                    <a:pt x="54" y="156"/>
                    <a:pt x="53" y="159"/>
                  </a:cubicBezTo>
                  <a:cubicBezTo>
                    <a:pt x="49" y="173"/>
                    <a:pt x="47" y="187"/>
                    <a:pt x="46" y="201"/>
                  </a:cubicBezTo>
                  <a:cubicBezTo>
                    <a:pt x="45" y="221"/>
                    <a:pt x="47" y="241"/>
                    <a:pt x="47" y="261"/>
                  </a:cubicBezTo>
                  <a:cubicBezTo>
                    <a:pt x="48" y="270"/>
                    <a:pt x="49" y="279"/>
                    <a:pt x="52" y="287"/>
                  </a:cubicBezTo>
                  <a:cubicBezTo>
                    <a:pt x="55" y="295"/>
                    <a:pt x="60" y="299"/>
                    <a:pt x="68" y="299"/>
                  </a:cubicBezTo>
                  <a:cubicBezTo>
                    <a:pt x="74" y="299"/>
                    <a:pt x="79" y="296"/>
                    <a:pt x="83" y="292"/>
                  </a:cubicBezTo>
                  <a:cubicBezTo>
                    <a:pt x="89" y="284"/>
                    <a:pt x="90" y="275"/>
                    <a:pt x="91" y="266"/>
                  </a:cubicBezTo>
                  <a:cubicBezTo>
                    <a:pt x="89" y="264"/>
                    <a:pt x="90" y="261"/>
                    <a:pt x="90" y="258"/>
                  </a:cubicBezTo>
                  <a:cubicBezTo>
                    <a:pt x="93" y="241"/>
                    <a:pt x="90" y="225"/>
                    <a:pt x="90" y="208"/>
                  </a:cubicBezTo>
                  <a:cubicBezTo>
                    <a:pt x="89" y="200"/>
                    <a:pt x="87" y="192"/>
                    <a:pt x="89" y="184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88" y="178"/>
                    <a:pt x="87" y="171"/>
                    <a:pt x="86" y="165"/>
                  </a:cubicBezTo>
                  <a:cubicBezTo>
                    <a:pt x="86" y="163"/>
                    <a:pt x="85" y="160"/>
                    <a:pt x="88" y="158"/>
                  </a:cubicBezTo>
                  <a:cubicBezTo>
                    <a:pt x="94" y="155"/>
                    <a:pt x="97" y="149"/>
                    <a:pt x="100" y="144"/>
                  </a:cubicBezTo>
                  <a:cubicBezTo>
                    <a:pt x="113" y="119"/>
                    <a:pt x="123" y="92"/>
                    <a:pt x="131" y="66"/>
                  </a:cubicBezTo>
                  <a:cubicBezTo>
                    <a:pt x="136" y="53"/>
                    <a:pt x="141" y="40"/>
                    <a:pt x="144" y="26"/>
                  </a:cubicBezTo>
                  <a:cubicBezTo>
                    <a:pt x="146" y="14"/>
                    <a:pt x="141" y="4"/>
                    <a:pt x="132" y="2"/>
                  </a:cubicBezTo>
                  <a:close/>
                  <a:moveTo>
                    <a:pt x="63" y="147"/>
                  </a:moveTo>
                  <a:cubicBezTo>
                    <a:pt x="59" y="148"/>
                    <a:pt x="56" y="145"/>
                    <a:pt x="54" y="141"/>
                  </a:cubicBezTo>
                  <a:cubicBezTo>
                    <a:pt x="46" y="129"/>
                    <a:pt x="39" y="116"/>
                    <a:pt x="33" y="102"/>
                  </a:cubicBezTo>
                  <a:cubicBezTo>
                    <a:pt x="25" y="83"/>
                    <a:pt x="16" y="64"/>
                    <a:pt x="11" y="45"/>
                  </a:cubicBezTo>
                  <a:cubicBezTo>
                    <a:pt x="9" y="38"/>
                    <a:pt x="9" y="32"/>
                    <a:pt x="9" y="25"/>
                  </a:cubicBezTo>
                  <a:cubicBezTo>
                    <a:pt x="9" y="21"/>
                    <a:pt x="10" y="18"/>
                    <a:pt x="14" y="16"/>
                  </a:cubicBezTo>
                  <a:cubicBezTo>
                    <a:pt x="19" y="15"/>
                    <a:pt x="22" y="17"/>
                    <a:pt x="24" y="20"/>
                  </a:cubicBezTo>
                  <a:cubicBezTo>
                    <a:pt x="33" y="30"/>
                    <a:pt x="37" y="43"/>
                    <a:pt x="42" y="55"/>
                  </a:cubicBezTo>
                  <a:cubicBezTo>
                    <a:pt x="53" y="80"/>
                    <a:pt x="61" y="106"/>
                    <a:pt x="67" y="133"/>
                  </a:cubicBezTo>
                  <a:cubicBezTo>
                    <a:pt x="67" y="135"/>
                    <a:pt x="67" y="137"/>
                    <a:pt x="67" y="138"/>
                  </a:cubicBezTo>
                  <a:cubicBezTo>
                    <a:pt x="67" y="142"/>
                    <a:pt x="67" y="146"/>
                    <a:pt x="63" y="147"/>
                  </a:cubicBezTo>
                  <a:close/>
                </a:path>
              </a:pathLst>
            </a:custGeom>
            <a:solidFill>
              <a:srgbClr val="49B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26580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269776" y="257460"/>
            <a:ext cx="2987824" cy="576263"/>
          </a:xfrm>
          <a:prstGeom prst="rect">
            <a:avLst/>
          </a:prstGeom>
        </p:spPr>
        <p:txBody>
          <a:bodyPr/>
          <a:lstStyle/>
          <a:p>
            <a:pPr marL="0" indent="0" algn="r" rtl="1">
              <a:buNone/>
            </a:pPr>
            <a:r>
              <a:rPr lang="fa-IR" altLang="ko-KR" b="1" dirty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منابع</a:t>
            </a:r>
            <a:endParaRPr lang="ko-KR" altLang="en-US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414" y="1059582"/>
            <a:ext cx="1653300" cy="16533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414" y="2787774"/>
            <a:ext cx="1220415" cy="18271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4574" y="3164401"/>
            <a:ext cx="2033226" cy="156718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6187" y="1284892"/>
            <a:ext cx="990000" cy="16537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4660" y="1298300"/>
            <a:ext cx="1327500" cy="16425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6018" y="1059582"/>
            <a:ext cx="1463775" cy="219840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7376" y="1298300"/>
            <a:ext cx="1760301" cy="1757462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6104" y="3104804"/>
            <a:ext cx="1686376" cy="168637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1461" y="3192783"/>
            <a:ext cx="2230981" cy="1510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316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D2D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Microsoft Office PowerPoint</Application>
  <PresentationFormat>On-screen Show (16:9)</PresentationFormat>
  <Paragraphs>102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الگوها</vt:lpstr>
      <vt:lpstr>PowerPoint Presentation</vt:lpstr>
      <vt:lpstr>PowerPoint Presentation</vt:lpstr>
      <vt:lpstr>PowerPoint Presentation</vt:lpstr>
      <vt:lpstr>طرح بندی ستون ها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2024-02-02T22:18:43Z</dcterms:created>
  <dcterms:modified xsi:type="dcterms:W3CDTF">2024-02-06T14:54:36Z</dcterms:modified>
  <cp:category/>
</cp:coreProperties>
</file>