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84" r:id="rId2"/>
  </p:sldMasterIdLst>
  <p:notesMasterIdLst>
    <p:notesMasterId r:id="rId55"/>
  </p:notesMasterIdLst>
  <p:sldIdLst>
    <p:sldId id="256" r:id="rId3"/>
    <p:sldId id="340" r:id="rId4"/>
    <p:sldId id="261" r:id="rId5"/>
    <p:sldId id="264" r:id="rId6"/>
    <p:sldId id="342" r:id="rId7"/>
    <p:sldId id="270" r:id="rId8"/>
    <p:sldId id="281" r:id="rId9"/>
    <p:sldId id="280" r:id="rId10"/>
    <p:sldId id="335" r:id="rId11"/>
    <p:sldId id="341" r:id="rId12"/>
    <p:sldId id="339" r:id="rId13"/>
    <p:sldId id="343" r:id="rId14"/>
    <p:sldId id="258" r:id="rId15"/>
    <p:sldId id="259" r:id="rId16"/>
    <p:sldId id="257" r:id="rId17"/>
    <p:sldId id="287" r:id="rId18"/>
    <p:sldId id="325" r:id="rId19"/>
    <p:sldId id="293" r:id="rId20"/>
    <p:sldId id="299" r:id="rId21"/>
    <p:sldId id="290" r:id="rId22"/>
    <p:sldId id="289" r:id="rId23"/>
    <p:sldId id="291" r:id="rId24"/>
    <p:sldId id="284" r:id="rId25"/>
    <p:sldId id="324" r:id="rId26"/>
    <p:sldId id="282" r:id="rId27"/>
    <p:sldId id="296" r:id="rId28"/>
    <p:sldId id="283" r:id="rId29"/>
    <p:sldId id="286" r:id="rId30"/>
    <p:sldId id="265" r:id="rId31"/>
    <p:sldId id="279" r:id="rId32"/>
    <p:sldId id="272" r:id="rId33"/>
    <p:sldId id="274" r:id="rId34"/>
    <p:sldId id="278" r:id="rId35"/>
    <p:sldId id="275" r:id="rId36"/>
    <p:sldId id="273" r:id="rId37"/>
    <p:sldId id="268" r:id="rId38"/>
    <p:sldId id="276" r:id="rId39"/>
    <p:sldId id="266" r:id="rId40"/>
    <p:sldId id="260" r:id="rId41"/>
    <p:sldId id="317" r:id="rId42"/>
    <p:sldId id="318" r:id="rId43"/>
    <p:sldId id="368" r:id="rId44"/>
    <p:sldId id="370" r:id="rId45"/>
    <p:sldId id="369" r:id="rId46"/>
    <p:sldId id="292" r:id="rId47"/>
    <p:sldId id="372" r:id="rId48"/>
    <p:sldId id="294" r:id="rId49"/>
    <p:sldId id="295" r:id="rId50"/>
    <p:sldId id="373" r:id="rId51"/>
    <p:sldId id="297" r:id="rId52"/>
    <p:sldId id="1744" r:id="rId53"/>
    <p:sldId id="306" r:id="rId54"/>
  </p:sldIdLst>
  <p:sldSz cx="12192000" cy="6858000"/>
  <p:notesSz cx="6858000" cy="9144000"/>
  <p:custDataLst>
    <p:tags r:id="rId56"/>
  </p:custDataLst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2395A6"/>
    <a:srgbClr val="39A5AE"/>
    <a:srgbClr val="00B0F0"/>
    <a:srgbClr val="84F0EE"/>
    <a:srgbClr val="0070C0"/>
    <a:srgbClr val="308BCC"/>
    <a:srgbClr val="909090"/>
    <a:srgbClr val="343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3" autoAdjust="0"/>
    <p:restoredTop sz="87516" autoAdjust="0"/>
  </p:normalViewPr>
  <p:slideViewPr>
    <p:cSldViewPr snapToGrid="0">
      <p:cViewPr varScale="1">
        <p:scale>
          <a:sx n="57" d="100"/>
          <a:sy n="57" d="100"/>
        </p:scale>
        <p:origin x="12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F3-45AE-A7A3-DA15508C478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3F3-45AE-A7A3-DA15508C47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3F3-45AE-A7A3-DA15508C47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3F3-45AE-A7A3-DA15508C4785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93F3-45AE-A7A3-DA15508C4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overlap val="100"/>
        <c:axId val="528401256"/>
        <c:axId val="528396336"/>
      </c:barChart>
      <c:catAx>
        <c:axId val="528401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28396336"/>
        <c:crosses val="autoZero"/>
        <c:auto val="0"/>
        <c:lblAlgn val="ctr"/>
        <c:lblOffset val="100"/>
        <c:noMultiLvlLbl val="0"/>
      </c:catAx>
      <c:valAx>
        <c:axId val="528396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8401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38100">
              <a:noFill/>
            </a:ln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1BA-4829-9851-DB9FFE9E15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468416"/>
        <c:axId val="167494784"/>
      </c:barChart>
      <c:catAx>
        <c:axId val="16746841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67494784"/>
        <c:crosses val="autoZero"/>
        <c:auto val="0"/>
        <c:lblAlgn val="ctr"/>
        <c:lblOffset val="100"/>
        <c:noMultiLvlLbl val="0"/>
      </c:catAx>
      <c:valAx>
        <c:axId val="167494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7468416"/>
        <c:crosses val="autoZero"/>
        <c:crossBetween val="between"/>
      </c:valAx>
      <c:spPr>
        <a:solidFill>
          <a:schemeClr val="bg1">
            <a:alpha val="19000"/>
          </a:schemeClr>
        </a:solidFill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ln w="38100">
              <a:noFill/>
            </a:ln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518-460B-A804-9448B78E13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7468416"/>
        <c:axId val="167494784"/>
      </c:barChart>
      <c:catAx>
        <c:axId val="16746841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67494784"/>
        <c:crosses val="autoZero"/>
        <c:auto val="0"/>
        <c:lblAlgn val="ctr"/>
        <c:lblOffset val="100"/>
        <c:noMultiLvlLbl val="0"/>
      </c:catAx>
      <c:valAx>
        <c:axId val="167494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7468416"/>
        <c:crosses val="autoZero"/>
        <c:crossBetween val="between"/>
      </c:valAx>
      <c:spPr>
        <a:solidFill>
          <a:schemeClr val="bg1">
            <a:alpha val="19000"/>
          </a:schemeClr>
        </a:solidFill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6B88-A6D5-4E42-AC22-159071C03AC5}" type="datetimeFigureOut">
              <a:rPr lang="en-US" smtClean="0"/>
              <a:t>2/6/2024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66523-43D8-433D-AE07-1C240F716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74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171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17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08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529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05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18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3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17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956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143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9217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648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7442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9572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78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82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44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058BF-FF39-4639-8409-0A309A50202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635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81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66523-43D8-433D-AE07-1C240F71628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3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1E6F6A97-1ED4-4157-BC78-BF35FBB5C12F}"/>
              </a:ext>
            </a:extLst>
          </p:cNvPr>
          <p:cNvSpPr/>
          <p:nvPr userDrawn="1"/>
        </p:nvSpPr>
        <p:spPr>
          <a:xfrm>
            <a:off x="326571" y="326571"/>
            <a:ext cx="11511643" cy="6172200"/>
          </a:xfrm>
          <a:prstGeom prst="rect">
            <a:avLst/>
          </a:prstGeom>
          <a:noFill/>
          <a:ln w="57150">
            <a:solidFill>
              <a:srgbClr val="239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F3D761A-CEA6-4A9C-BC05-657BD6ED734C}"/>
              </a:ext>
            </a:extLst>
          </p:cNvPr>
          <p:cNvSpPr/>
          <p:nvPr userDrawn="1"/>
        </p:nvSpPr>
        <p:spPr>
          <a:xfrm rot="8257828">
            <a:off x="273193" y="259357"/>
            <a:ext cx="749314" cy="612551"/>
          </a:xfrm>
          <a:custGeom>
            <a:avLst/>
            <a:gdLst>
              <a:gd name="connsiteX0" fmla="*/ 52475 w 1719555"/>
              <a:gd name="connsiteY0" fmla="*/ 813979 h 1405706"/>
              <a:gd name="connsiteX1" fmla="*/ 291536 w 1719555"/>
              <a:gd name="connsiteY1" fmla="*/ 819982 h 1405706"/>
              <a:gd name="connsiteX2" fmla="*/ 318965 w 1719555"/>
              <a:gd name="connsiteY2" fmla="*/ 863510 h 1405706"/>
              <a:gd name="connsiteX3" fmla="*/ 857854 w 1719555"/>
              <a:gd name="connsiteY3" fmla="*/ 733566 h 1405706"/>
              <a:gd name="connsiteX4" fmla="*/ 855489 w 1719555"/>
              <a:gd name="connsiteY4" fmla="*/ 718840 h 1405706"/>
              <a:gd name="connsiteX5" fmla="*/ 907882 w 1719555"/>
              <a:gd name="connsiteY5" fmla="*/ 601700 h 1405706"/>
              <a:gd name="connsiteX6" fmla="*/ 965573 w 1719555"/>
              <a:gd name="connsiteY6" fmla="*/ 565628 h 1405706"/>
              <a:gd name="connsiteX7" fmla="*/ 996656 w 1719555"/>
              <a:gd name="connsiteY7" fmla="*/ 560634 h 1405706"/>
              <a:gd name="connsiteX8" fmla="*/ 996656 w 1719555"/>
              <a:gd name="connsiteY8" fmla="*/ 256405 h 1405706"/>
              <a:gd name="connsiteX9" fmla="*/ 978974 w 1719555"/>
              <a:gd name="connsiteY9" fmla="*/ 252372 h 1405706"/>
              <a:gd name="connsiteX10" fmla="*/ 936774 w 1719555"/>
              <a:gd name="connsiteY10" fmla="*/ 222720 h 1405706"/>
              <a:gd name="connsiteX11" fmla="*/ 941456 w 1719555"/>
              <a:gd name="connsiteY11" fmla="*/ 36260 h 1405706"/>
              <a:gd name="connsiteX12" fmla="*/ 1127917 w 1719555"/>
              <a:gd name="connsiteY12" fmla="*/ 40942 h 1405706"/>
              <a:gd name="connsiteX13" fmla="*/ 1123235 w 1719555"/>
              <a:gd name="connsiteY13" fmla="*/ 227403 h 1405706"/>
              <a:gd name="connsiteX14" fmla="*/ 1078238 w 1719555"/>
              <a:gd name="connsiteY14" fmla="*/ 255538 h 1405706"/>
              <a:gd name="connsiteX15" fmla="*/ 1062287 w 1719555"/>
              <a:gd name="connsiteY15" fmla="*/ 258100 h 1405706"/>
              <a:gd name="connsiteX16" fmla="*/ 1062287 w 1719555"/>
              <a:gd name="connsiteY16" fmla="*/ 562718 h 1405706"/>
              <a:gd name="connsiteX17" fmla="*/ 1092840 w 1719555"/>
              <a:gd name="connsiteY17" fmla="*/ 569686 h 1405706"/>
              <a:gd name="connsiteX18" fmla="*/ 1146944 w 1719555"/>
              <a:gd name="connsiteY18" fmla="*/ 607703 h 1405706"/>
              <a:gd name="connsiteX19" fmla="*/ 1178958 w 1719555"/>
              <a:gd name="connsiteY19" fmla="*/ 792660 h 1405706"/>
              <a:gd name="connsiteX20" fmla="*/ 1173343 w 1719555"/>
              <a:gd name="connsiteY20" fmla="*/ 800652 h 1405706"/>
              <a:gd name="connsiteX21" fmla="*/ 1348619 w 1719555"/>
              <a:gd name="connsiteY21" fmla="*/ 984958 h 1405706"/>
              <a:gd name="connsiteX22" fmla="*/ 1403195 w 1719555"/>
              <a:gd name="connsiteY22" fmla="*/ 950833 h 1405706"/>
              <a:gd name="connsiteX23" fmla="*/ 1655010 w 1719555"/>
              <a:gd name="connsiteY23" fmla="*/ 1009249 h 1405706"/>
              <a:gd name="connsiteX24" fmla="*/ 1646675 w 1719555"/>
              <a:gd name="connsiteY24" fmla="*/ 1341161 h 1405706"/>
              <a:gd name="connsiteX25" fmla="*/ 1314763 w 1719555"/>
              <a:gd name="connsiteY25" fmla="*/ 1332826 h 1405706"/>
              <a:gd name="connsiteX26" fmla="*/ 1270316 w 1719555"/>
              <a:gd name="connsiteY26" fmla="*/ 1076033 h 1405706"/>
              <a:gd name="connsiteX27" fmla="*/ 1281801 w 1719555"/>
              <a:gd name="connsiteY27" fmla="*/ 1059688 h 1405706"/>
              <a:gd name="connsiteX28" fmla="*/ 1102291 w 1719555"/>
              <a:gd name="connsiteY28" fmla="*/ 870932 h 1405706"/>
              <a:gd name="connsiteX29" fmla="*/ 1083251 w 1719555"/>
              <a:gd name="connsiteY29" fmla="*/ 882837 h 1405706"/>
              <a:gd name="connsiteX30" fmla="*/ 901879 w 1719555"/>
              <a:gd name="connsiteY30" fmla="*/ 840761 h 1405706"/>
              <a:gd name="connsiteX31" fmla="*/ 897651 w 1719555"/>
              <a:gd name="connsiteY31" fmla="*/ 833999 h 1405706"/>
              <a:gd name="connsiteX32" fmla="*/ 331408 w 1719555"/>
              <a:gd name="connsiteY32" fmla="*/ 970539 h 1405706"/>
              <a:gd name="connsiteX33" fmla="*/ 324456 w 1719555"/>
              <a:gd name="connsiteY33" fmla="*/ 1003237 h 1405706"/>
              <a:gd name="connsiteX34" fmla="*/ 285534 w 1719555"/>
              <a:gd name="connsiteY34" fmla="*/ 1059044 h 1405706"/>
              <a:gd name="connsiteX35" fmla="*/ 46471 w 1719555"/>
              <a:gd name="connsiteY35" fmla="*/ 1053041 h 1405706"/>
              <a:gd name="connsiteX36" fmla="*/ 52475 w 1719555"/>
              <a:gd name="connsiteY36" fmla="*/ 813979 h 1405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19555" h="1405706">
                <a:moveTo>
                  <a:pt x="52475" y="813979"/>
                </a:moveTo>
                <a:cubicBezTo>
                  <a:pt x="118453" y="751232"/>
                  <a:pt x="225801" y="750861"/>
                  <a:pt x="291536" y="819982"/>
                </a:cubicBezTo>
                <a:lnTo>
                  <a:pt x="318965" y="863510"/>
                </a:lnTo>
                <a:lnTo>
                  <a:pt x="857854" y="733566"/>
                </a:lnTo>
                <a:lnTo>
                  <a:pt x="855489" y="718840"/>
                </a:lnTo>
                <a:cubicBezTo>
                  <a:pt x="856959" y="675558"/>
                  <a:pt x="874893" y="633073"/>
                  <a:pt x="907882" y="601700"/>
                </a:cubicBezTo>
                <a:cubicBezTo>
                  <a:pt x="925163" y="585267"/>
                  <a:pt x="944823" y="573301"/>
                  <a:pt x="965573" y="565628"/>
                </a:cubicBezTo>
                <a:lnTo>
                  <a:pt x="996656" y="560634"/>
                </a:lnTo>
                <a:lnTo>
                  <a:pt x="996656" y="256405"/>
                </a:lnTo>
                <a:lnTo>
                  <a:pt x="978974" y="252372"/>
                </a:lnTo>
                <a:cubicBezTo>
                  <a:pt x="963411" y="245515"/>
                  <a:pt x="949009" y="235586"/>
                  <a:pt x="936774" y="222720"/>
                </a:cubicBezTo>
                <a:cubicBezTo>
                  <a:pt x="885504" y="168808"/>
                  <a:pt x="889995" y="85201"/>
                  <a:pt x="941456" y="36260"/>
                </a:cubicBezTo>
                <a:cubicBezTo>
                  <a:pt x="995369" y="-15011"/>
                  <a:pt x="1078976" y="-10519"/>
                  <a:pt x="1127917" y="40942"/>
                </a:cubicBezTo>
                <a:cubicBezTo>
                  <a:pt x="1179188" y="94855"/>
                  <a:pt x="1174696" y="178462"/>
                  <a:pt x="1123235" y="227403"/>
                </a:cubicBezTo>
                <a:cubicBezTo>
                  <a:pt x="1109757" y="240220"/>
                  <a:pt x="1094423" y="249553"/>
                  <a:pt x="1078238" y="255538"/>
                </a:cubicBezTo>
                <a:lnTo>
                  <a:pt x="1062287" y="258100"/>
                </a:lnTo>
                <a:lnTo>
                  <a:pt x="1062287" y="562718"/>
                </a:lnTo>
                <a:lnTo>
                  <a:pt x="1092840" y="569686"/>
                </a:lnTo>
                <a:cubicBezTo>
                  <a:pt x="1112793" y="578477"/>
                  <a:pt x="1131258" y="591208"/>
                  <a:pt x="1146944" y="607703"/>
                </a:cubicBezTo>
                <a:cubicBezTo>
                  <a:pt x="1196246" y="659544"/>
                  <a:pt x="1205331" y="732801"/>
                  <a:pt x="1178958" y="792660"/>
                </a:cubicBezTo>
                <a:lnTo>
                  <a:pt x="1173343" y="800652"/>
                </a:lnTo>
                <a:lnTo>
                  <a:pt x="1348619" y="984958"/>
                </a:lnTo>
                <a:lnTo>
                  <a:pt x="1403195" y="950833"/>
                </a:lnTo>
                <a:cubicBezTo>
                  <a:pt x="1489623" y="918872"/>
                  <a:pt x="1589672" y="940546"/>
                  <a:pt x="1655010" y="1009249"/>
                </a:cubicBezTo>
                <a:cubicBezTo>
                  <a:pt x="1746276" y="1105216"/>
                  <a:pt x="1738280" y="1254044"/>
                  <a:pt x="1646675" y="1341161"/>
                </a:cubicBezTo>
                <a:cubicBezTo>
                  <a:pt x="1550708" y="1432426"/>
                  <a:pt x="1401881" y="1424431"/>
                  <a:pt x="1314763" y="1332826"/>
                </a:cubicBezTo>
                <a:cubicBezTo>
                  <a:pt x="1246314" y="1260851"/>
                  <a:pt x="1233700" y="1159142"/>
                  <a:pt x="1270316" y="1076033"/>
                </a:cubicBezTo>
                <a:lnTo>
                  <a:pt x="1281801" y="1059688"/>
                </a:lnTo>
                <a:lnTo>
                  <a:pt x="1102291" y="870932"/>
                </a:lnTo>
                <a:lnTo>
                  <a:pt x="1083251" y="882837"/>
                </a:lnTo>
                <a:cubicBezTo>
                  <a:pt x="1021001" y="905857"/>
                  <a:pt x="948940" y="890246"/>
                  <a:pt x="901879" y="840761"/>
                </a:cubicBezTo>
                <a:lnTo>
                  <a:pt x="897651" y="833999"/>
                </a:lnTo>
                <a:lnTo>
                  <a:pt x="331408" y="970539"/>
                </a:lnTo>
                <a:lnTo>
                  <a:pt x="324456" y="1003237"/>
                </a:lnTo>
                <a:cubicBezTo>
                  <a:pt x="315751" y="1023576"/>
                  <a:pt x="302814" y="1042610"/>
                  <a:pt x="285534" y="1059044"/>
                </a:cubicBezTo>
                <a:cubicBezTo>
                  <a:pt x="219554" y="1121791"/>
                  <a:pt x="112206" y="1122162"/>
                  <a:pt x="46471" y="1053041"/>
                </a:cubicBezTo>
                <a:cubicBezTo>
                  <a:pt x="-16275" y="987062"/>
                  <a:pt x="-16647" y="879714"/>
                  <a:pt x="52475" y="813979"/>
                </a:cubicBezTo>
                <a:close/>
              </a:path>
            </a:pathLst>
          </a:cu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4EA0C8-03FC-48DF-BF26-F4DA56A286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1C7802-0270-441B-9D57-6EB560169063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895311" y="2263302"/>
            <a:ext cx="1690628" cy="169081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66C92F7-2E27-469F-AEAC-8DBEC5FE772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295743" y="2263302"/>
            <a:ext cx="1690628" cy="169081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7FCFEA9-28B7-4A1C-8BC7-F3F635A8BB6F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696174" y="2263302"/>
            <a:ext cx="1690628" cy="169081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691375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F16A93B-6921-4C70-8BB4-714FCAD39A3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2827782" y="2898848"/>
            <a:ext cx="1190833" cy="1952967"/>
          </a:xfrm>
          <a:custGeom>
            <a:avLst/>
            <a:gdLst>
              <a:gd name="connsiteX0" fmla="*/ 0 w 1190833"/>
              <a:gd name="connsiteY0" fmla="*/ 0 h 1952967"/>
              <a:gd name="connsiteX1" fmla="*/ 1190833 w 1190833"/>
              <a:gd name="connsiteY1" fmla="*/ 0 h 1952967"/>
              <a:gd name="connsiteX2" fmla="*/ 1190833 w 1190833"/>
              <a:gd name="connsiteY2" fmla="*/ 1952967 h 1952967"/>
              <a:gd name="connsiteX3" fmla="*/ 0 w 1190833"/>
              <a:gd name="connsiteY3" fmla="*/ 1952967 h 195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833" h="1952967">
                <a:moveTo>
                  <a:pt x="0" y="0"/>
                </a:moveTo>
                <a:lnTo>
                  <a:pt x="1190833" y="0"/>
                </a:lnTo>
                <a:lnTo>
                  <a:pt x="1190833" y="1952967"/>
                </a:lnTo>
                <a:lnTo>
                  <a:pt x="0" y="19529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101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36453" y="1516026"/>
            <a:ext cx="3096000" cy="38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1547742" y="540839"/>
            <a:ext cx="2376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245163" y="3571213"/>
            <a:ext cx="2376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144767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bg>
      <p:bgPr>
        <a:blipFill dpi="0" rotWithShape="1">
          <a:blip r:embed="rId2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4365104"/>
            <a:ext cx="4223792" cy="24928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968208" y="0"/>
            <a:ext cx="4223792" cy="24928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409885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AE611C2-19EC-4180-B746-B8E5A871E71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0" y="0"/>
            <a:ext cx="4223792" cy="24928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31A7D8-3817-4D41-B0AC-6F6407DDD54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968208" y="4365104"/>
            <a:ext cx="4223792" cy="24928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07915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789276"/>
            <a:ext cx="12192000" cy="4068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096000" y="3302815"/>
            <a:ext cx="6096000" cy="30416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67981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5641856" y="733302"/>
            <a:ext cx="596667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0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Images &amp; Contents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5039883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6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5353824" y="733302"/>
            <a:ext cx="203696" cy="722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62722630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E69FBFC8-EC0E-4E14-905F-2E4D84D4D4B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AAF3D6DC-4A0E-4BCA-9639-615F1AC5895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726" y="642257"/>
            <a:ext cx="10920548" cy="55734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72852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20" name="Freeform: Shape 40">
            <a:extLst>
              <a:ext uri="{FF2B5EF4-FFF2-40B4-BE49-F238E27FC236}">
                <a16:creationId xmlns:a16="http://schemas.microsoft.com/office/drawing/2014/main" id="{553BE142-412E-47E4-B28B-8971D733ECF7}"/>
              </a:ext>
            </a:extLst>
          </p:cNvPr>
          <p:cNvSpPr/>
          <p:nvPr/>
        </p:nvSpPr>
        <p:spPr>
          <a:xfrm rot="7585316">
            <a:off x="1011905" y="4682929"/>
            <a:ext cx="668361" cy="2915645"/>
          </a:xfrm>
          <a:custGeom>
            <a:avLst/>
            <a:gdLst>
              <a:gd name="connsiteX0" fmla="*/ 140599 w 668361"/>
              <a:gd name="connsiteY0" fmla="*/ 245336 h 2915645"/>
              <a:gd name="connsiteX1" fmla="*/ 108665 w 668361"/>
              <a:gd name="connsiteY1" fmla="*/ 197693 h 2915645"/>
              <a:gd name="connsiteX2" fmla="*/ 58915 w 668361"/>
              <a:gd name="connsiteY2" fmla="*/ 0 h 2915645"/>
              <a:gd name="connsiteX3" fmla="*/ 149881 w 668361"/>
              <a:gd name="connsiteY3" fmla="*/ 0 h 2915645"/>
              <a:gd name="connsiteX4" fmla="*/ 173094 w 668361"/>
              <a:gd name="connsiteY4" fmla="*/ 31461 h 2915645"/>
              <a:gd name="connsiteX5" fmla="*/ 173472 w 668361"/>
              <a:gd name="connsiteY5" fmla="*/ 74380 h 2915645"/>
              <a:gd name="connsiteX6" fmla="*/ 193765 w 668361"/>
              <a:gd name="connsiteY6" fmla="*/ 147287 h 2915645"/>
              <a:gd name="connsiteX7" fmla="*/ 330579 w 668361"/>
              <a:gd name="connsiteY7" fmla="*/ 298503 h 2915645"/>
              <a:gd name="connsiteX8" fmla="*/ 277555 w 668361"/>
              <a:gd name="connsiteY8" fmla="*/ 359382 h 2915645"/>
              <a:gd name="connsiteX9" fmla="*/ 267082 w 668361"/>
              <a:gd name="connsiteY9" fmla="*/ 371820 h 2915645"/>
              <a:gd name="connsiteX10" fmla="*/ 140599 w 668361"/>
              <a:gd name="connsiteY10" fmla="*/ 245336 h 2915645"/>
              <a:gd name="connsiteX11" fmla="*/ 166926 w 668361"/>
              <a:gd name="connsiteY11" fmla="*/ 750840 h 2915645"/>
              <a:gd name="connsiteX12" fmla="*/ 553147 w 668361"/>
              <a:gd name="connsiteY12" fmla="*/ 750840 h 2915645"/>
              <a:gd name="connsiteX13" fmla="*/ 551838 w 668361"/>
              <a:gd name="connsiteY13" fmla="*/ 737748 h 2915645"/>
              <a:gd name="connsiteX14" fmla="*/ 531545 w 668361"/>
              <a:gd name="connsiteY14" fmla="*/ 672287 h 2915645"/>
              <a:gd name="connsiteX15" fmla="*/ 517144 w 668361"/>
              <a:gd name="connsiteY15" fmla="*/ 644139 h 2915645"/>
              <a:gd name="connsiteX16" fmla="*/ 206202 w 668361"/>
              <a:gd name="connsiteY16" fmla="*/ 644139 h 2915645"/>
              <a:gd name="connsiteX17" fmla="*/ 191146 w 668361"/>
              <a:gd name="connsiteY17" fmla="*/ 672287 h 2915645"/>
              <a:gd name="connsiteX18" fmla="*/ 168890 w 668361"/>
              <a:gd name="connsiteY18" fmla="*/ 737748 h 2915645"/>
              <a:gd name="connsiteX19" fmla="*/ 166926 w 668361"/>
              <a:gd name="connsiteY19" fmla="*/ 750840 h 2915645"/>
              <a:gd name="connsiteX20" fmla="*/ 205548 w 668361"/>
              <a:gd name="connsiteY20" fmla="*/ 902056 h 2915645"/>
              <a:gd name="connsiteX21" fmla="*/ 206857 w 668361"/>
              <a:gd name="connsiteY21" fmla="*/ 903365 h 2915645"/>
              <a:gd name="connsiteX22" fmla="*/ 513216 w 668361"/>
              <a:gd name="connsiteY22" fmla="*/ 903365 h 2915645"/>
              <a:gd name="connsiteX23" fmla="*/ 513870 w 668361"/>
              <a:gd name="connsiteY23" fmla="*/ 902056 h 2915645"/>
              <a:gd name="connsiteX24" fmla="*/ 536127 w 668361"/>
              <a:gd name="connsiteY24" fmla="*/ 856233 h 2915645"/>
              <a:gd name="connsiteX25" fmla="*/ 551184 w 668361"/>
              <a:gd name="connsiteY25" fmla="*/ 797318 h 2915645"/>
              <a:gd name="connsiteX26" fmla="*/ 168890 w 668361"/>
              <a:gd name="connsiteY26" fmla="*/ 797318 h 2915645"/>
              <a:gd name="connsiteX27" fmla="*/ 183291 w 668361"/>
              <a:gd name="connsiteY27" fmla="*/ 856233 h 2915645"/>
              <a:gd name="connsiteX28" fmla="*/ 205548 w 668361"/>
              <a:gd name="connsiteY28" fmla="*/ 902056 h 2915645"/>
              <a:gd name="connsiteX29" fmla="*/ 154488 w 668361"/>
              <a:gd name="connsiteY29" fmla="*/ 1451276 h 2915645"/>
              <a:gd name="connsiteX30" fmla="*/ 373783 w 668361"/>
              <a:gd name="connsiteY30" fmla="*/ 1451276 h 2915645"/>
              <a:gd name="connsiteX31" fmla="*/ 374438 w 668361"/>
              <a:gd name="connsiteY31" fmla="*/ 1451276 h 2915645"/>
              <a:gd name="connsiteX32" fmla="*/ 543982 w 668361"/>
              <a:gd name="connsiteY32" fmla="*/ 1451276 h 2915645"/>
              <a:gd name="connsiteX33" fmla="*/ 542673 w 668361"/>
              <a:gd name="connsiteY33" fmla="*/ 1436874 h 2915645"/>
              <a:gd name="connsiteX34" fmla="*/ 524999 w 668361"/>
              <a:gd name="connsiteY34" fmla="*/ 1371413 h 2915645"/>
              <a:gd name="connsiteX35" fmla="*/ 523690 w 668361"/>
              <a:gd name="connsiteY35" fmla="*/ 1368140 h 2915645"/>
              <a:gd name="connsiteX36" fmla="*/ 511907 w 668361"/>
              <a:gd name="connsiteY36" fmla="*/ 1344574 h 2915645"/>
              <a:gd name="connsiteX37" fmla="*/ 187219 w 668361"/>
              <a:gd name="connsiteY37" fmla="*/ 1344574 h 2915645"/>
              <a:gd name="connsiteX38" fmla="*/ 170853 w 668361"/>
              <a:gd name="connsiteY38" fmla="*/ 1371413 h 2915645"/>
              <a:gd name="connsiteX39" fmla="*/ 153833 w 668361"/>
              <a:gd name="connsiteY39" fmla="*/ 1436874 h 2915645"/>
              <a:gd name="connsiteX40" fmla="*/ 154488 w 668361"/>
              <a:gd name="connsiteY40" fmla="*/ 1451276 h 2915645"/>
              <a:gd name="connsiteX41" fmla="*/ 204893 w 668361"/>
              <a:gd name="connsiteY41" fmla="*/ 1604455 h 2915645"/>
              <a:gd name="connsiteX42" fmla="*/ 498160 w 668361"/>
              <a:gd name="connsiteY42" fmla="*/ 1604455 h 2915645"/>
              <a:gd name="connsiteX43" fmla="*/ 504051 w 668361"/>
              <a:gd name="connsiteY43" fmla="*/ 1595291 h 2915645"/>
              <a:gd name="connsiteX44" fmla="*/ 513870 w 668361"/>
              <a:gd name="connsiteY44" fmla="*/ 1578271 h 2915645"/>
              <a:gd name="connsiteX45" fmla="*/ 513216 w 668361"/>
              <a:gd name="connsiteY45" fmla="*/ 1578271 h 2915645"/>
              <a:gd name="connsiteX46" fmla="*/ 526962 w 668361"/>
              <a:gd name="connsiteY46" fmla="*/ 1548813 h 2915645"/>
              <a:gd name="connsiteX47" fmla="*/ 541364 w 668361"/>
              <a:gd name="connsiteY47" fmla="*/ 1497754 h 2915645"/>
              <a:gd name="connsiteX48" fmla="*/ 374438 w 668361"/>
              <a:gd name="connsiteY48" fmla="*/ 1497753 h 2915645"/>
              <a:gd name="connsiteX49" fmla="*/ 373783 w 668361"/>
              <a:gd name="connsiteY49" fmla="*/ 1497753 h 2915645"/>
              <a:gd name="connsiteX50" fmla="*/ 160379 w 668361"/>
              <a:gd name="connsiteY50" fmla="*/ 1497754 h 2915645"/>
              <a:gd name="connsiteX51" fmla="*/ 176745 w 668361"/>
              <a:gd name="connsiteY51" fmla="*/ 1548814 h 2915645"/>
              <a:gd name="connsiteX52" fmla="*/ 199002 w 668361"/>
              <a:gd name="connsiteY52" fmla="*/ 1594636 h 2915645"/>
              <a:gd name="connsiteX53" fmla="*/ 204893 w 668361"/>
              <a:gd name="connsiteY53" fmla="*/ 1603801 h 2915645"/>
              <a:gd name="connsiteX54" fmla="*/ 103428 w 668361"/>
              <a:gd name="connsiteY54" fmla="*/ 2176587 h 2915645"/>
              <a:gd name="connsiteX55" fmla="*/ 543328 w 668361"/>
              <a:gd name="connsiteY55" fmla="*/ 2176587 h 2915645"/>
              <a:gd name="connsiteX56" fmla="*/ 542019 w 668361"/>
              <a:gd name="connsiteY56" fmla="*/ 2168731 h 2915645"/>
              <a:gd name="connsiteX57" fmla="*/ 517144 w 668361"/>
              <a:gd name="connsiteY57" fmla="*/ 2103270 h 2915645"/>
              <a:gd name="connsiteX58" fmla="*/ 492268 w 668361"/>
              <a:gd name="connsiteY58" fmla="*/ 2064648 h 2915645"/>
              <a:gd name="connsiteX59" fmla="*/ 151215 w 668361"/>
              <a:gd name="connsiteY59" fmla="*/ 2064648 h 2915645"/>
              <a:gd name="connsiteX60" fmla="*/ 126340 w 668361"/>
              <a:gd name="connsiteY60" fmla="*/ 2103270 h 2915645"/>
              <a:gd name="connsiteX61" fmla="*/ 104083 w 668361"/>
              <a:gd name="connsiteY61" fmla="*/ 2168731 h 2915645"/>
              <a:gd name="connsiteX62" fmla="*/ 103428 w 668361"/>
              <a:gd name="connsiteY62" fmla="*/ 2176587 h 2915645"/>
              <a:gd name="connsiteX63" fmla="*/ 157761 w 668361"/>
              <a:gd name="connsiteY63" fmla="*/ 2325838 h 2915645"/>
              <a:gd name="connsiteX64" fmla="*/ 167581 w 668361"/>
              <a:gd name="connsiteY64" fmla="*/ 2337621 h 2915645"/>
              <a:gd name="connsiteX65" fmla="*/ 488341 w 668361"/>
              <a:gd name="connsiteY65" fmla="*/ 2337621 h 2915645"/>
              <a:gd name="connsiteX66" fmla="*/ 496850 w 668361"/>
              <a:gd name="connsiteY66" fmla="*/ 2325838 h 2915645"/>
              <a:gd name="connsiteX67" fmla="*/ 524344 w 668361"/>
              <a:gd name="connsiteY67" fmla="*/ 2280015 h 2915645"/>
              <a:gd name="connsiteX68" fmla="*/ 542673 w 668361"/>
              <a:gd name="connsiteY68" fmla="*/ 2225028 h 2915645"/>
              <a:gd name="connsiteX69" fmla="*/ 107356 w 668361"/>
              <a:gd name="connsiteY69" fmla="*/ 2225028 h 2915645"/>
              <a:gd name="connsiteX70" fmla="*/ 128304 w 668361"/>
              <a:gd name="connsiteY70" fmla="*/ 2280015 h 2915645"/>
              <a:gd name="connsiteX71" fmla="*/ 157761 w 668361"/>
              <a:gd name="connsiteY71" fmla="*/ 2325838 h 2915645"/>
              <a:gd name="connsiteX72" fmla="*/ 72171 w 668361"/>
              <a:gd name="connsiteY72" fmla="*/ 2377144 h 2915645"/>
              <a:gd name="connsiteX73" fmla="*/ 0 w 668361"/>
              <a:gd name="connsiteY73" fmla="*/ 2189025 h 2915645"/>
              <a:gd name="connsiteX74" fmla="*/ 247443 w 668361"/>
              <a:gd name="connsiteY74" fmla="*/ 1838152 h 2915645"/>
              <a:gd name="connsiteX75" fmla="*/ 255299 w 668361"/>
              <a:gd name="connsiteY75" fmla="*/ 1831606 h 2915645"/>
              <a:gd name="connsiteX76" fmla="*/ 263154 w 668361"/>
              <a:gd name="connsiteY76" fmla="*/ 1825060 h 2915645"/>
              <a:gd name="connsiteX77" fmla="*/ 276901 w 668361"/>
              <a:gd name="connsiteY77" fmla="*/ 1813931 h 2915645"/>
              <a:gd name="connsiteX78" fmla="*/ 339743 w 668361"/>
              <a:gd name="connsiteY78" fmla="*/ 1763526 h 2915645"/>
              <a:gd name="connsiteX79" fmla="*/ 347599 w 668361"/>
              <a:gd name="connsiteY79" fmla="*/ 1756980 h 2915645"/>
              <a:gd name="connsiteX80" fmla="*/ 355454 w 668361"/>
              <a:gd name="connsiteY80" fmla="*/ 1750434 h 2915645"/>
              <a:gd name="connsiteX81" fmla="*/ 462811 w 668361"/>
              <a:gd name="connsiteY81" fmla="*/ 1647659 h 2915645"/>
              <a:gd name="connsiteX82" fmla="*/ 236314 w 668361"/>
              <a:gd name="connsiteY82" fmla="*/ 1647660 h 2915645"/>
              <a:gd name="connsiteX83" fmla="*/ 324688 w 668361"/>
              <a:gd name="connsiteY83" fmla="*/ 1749125 h 2915645"/>
              <a:gd name="connsiteX84" fmla="*/ 261845 w 668361"/>
              <a:gd name="connsiteY84" fmla="*/ 1799530 h 2915645"/>
              <a:gd name="connsiteX85" fmla="*/ 248097 w 668361"/>
              <a:gd name="connsiteY85" fmla="*/ 1810659 h 2915645"/>
              <a:gd name="connsiteX86" fmla="*/ 51060 w 668361"/>
              <a:gd name="connsiteY86" fmla="*/ 1434911 h 2915645"/>
              <a:gd name="connsiteX87" fmla="*/ 267736 w 668361"/>
              <a:gd name="connsiteY87" fmla="*/ 1136407 h 2915645"/>
              <a:gd name="connsiteX88" fmla="*/ 312904 w 668361"/>
              <a:gd name="connsiteY88" fmla="*/ 1173066 h 2915645"/>
              <a:gd name="connsiteX89" fmla="*/ 344980 w 668361"/>
              <a:gd name="connsiteY89" fmla="*/ 1198595 h 2915645"/>
              <a:gd name="connsiteX90" fmla="*/ 227805 w 668361"/>
              <a:gd name="connsiteY90" fmla="*/ 1296787 h 2915645"/>
              <a:gd name="connsiteX91" fmla="*/ 481139 w 668361"/>
              <a:gd name="connsiteY91" fmla="*/ 1296787 h 2915645"/>
              <a:gd name="connsiteX92" fmla="*/ 379020 w 668361"/>
              <a:gd name="connsiteY92" fmla="*/ 1199250 h 2915645"/>
              <a:gd name="connsiteX93" fmla="*/ 371165 w 668361"/>
              <a:gd name="connsiteY93" fmla="*/ 1192704 h 2915645"/>
              <a:gd name="connsiteX94" fmla="*/ 362655 w 668361"/>
              <a:gd name="connsiteY94" fmla="*/ 1186158 h 2915645"/>
              <a:gd name="connsiteX95" fmla="*/ 328615 w 668361"/>
              <a:gd name="connsiteY95" fmla="*/ 1158664 h 2915645"/>
              <a:gd name="connsiteX96" fmla="*/ 285411 w 668361"/>
              <a:gd name="connsiteY96" fmla="*/ 1123970 h 2915645"/>
              <a:gd name="connsiteX97" fmla="*/ 277555 w 668361"/>
              <a:gd name="connsiteY97" fmla="*/ 1117423 h 2915645"/>
              <a:gd name="connsiteX98" fmla="*/ 269700 w 668361"/>
              <a:gd name="connsiteY98" fmla="*/ 1110877 h 2915645"/>
              <a:gd name="connsiteX99" fmla="*/ 65461 w 668361"/>
              <a:gd name="connsiteY99" fmla="*/ 761969 h 2915645"/>
              <a:gd name="connsiteX100" fmla="*/ 269700 w 668361"/>
              <a:gd name="connsiteY100" fmla="*/ 401277 h 2915645"/>
              <a:gd name="connsiteX101" fmla="*/ 276246 w 668361"/>
              <a:gd name="connsiteY101" fmla="*/ 393422 h 2915645"/>
              <a:gd name="connsiteX102" fmla="*/ 282792 w 668361"/>
              <a:gd name="connsiteY102" fmla="*/ 385566 h 2915645"/>
              <a:gd name="connsiteX103" fmla="*/ 295885 w 668361"/>
              <a:gd name="connsiteY103" fmla="*/ 371165 h 2915645"/>
              <a:gd name="connsiteX104" fmla="*/ 346944 w 668361"/>
              <a:gd name="connsiteY104" fmla="*/ 312905 h 2915645"/>
              <a:gd name="connsiteX105" fmla="*/ 353491 w 668361"/>
              <a:gd name="connsiteY105" fmla="*/ 305050 h 2915645"/>
              <a:gd name="connsiteX106" fmla="*/ 360037 w 668361"/>
              <a:gd name="connsiteY106" fmla="*/ 297194 h 2915645"/>
              <a:gd name="connsiteX107" fmla="*/ 364846 w 668361"/>
              <a:gd name="connsiteY107" fmla="*/ 291338 h 2915645"/>
              <a:gd name="connsiteX108" fmla="*/ 425133 w 668361"/>
              <a:gd name="connsiteY108" fmla="*/ 373044 h 2915645"/>
              <a:gd name="connsiteX109" fmla="*/ 422879 w 668361"/>
              <a:gd name="connsiteY109" fmla="*/ 375748 h 2915645"/>
              <a:gd name="connsiteX110" fmla="*/ 416333 w 668361"/>
              <a:gd name="connsiteY110" fmla="*/ 383603 h 2915645"/>
              <a:gd name="connsiteX111" fmla="*/ 375092 w 668361"/>
              <a:gd name="connsiteY111" fmla="*/ 430735 h 2915645"/>
              <a:gd name="connsiteX112" fmla="*/ 352181 w 668361"/>
              <a:gd name="connsiteY112" fmla="*/ 456265 h 2915645"/>
              <a:gd name="connsiteX113" fmla="*/ 345635 w 668361"/>
              <a:gd name="connsiteY113" fmla="*/ 464120 h 2915645"/>
              <a:gd name="connsiteX114" fmla="*/ 339089 w 668361"/>
              <a:gd name="connsiteY114" fmla="*/ 471976 h 2915645"/>
              <a:gd name="connsiteX115" fmla="*/ 235660 w 668361"/>
              <a:gd name="connsiteY115" fmla="*/ 600279 h 2915645"/>
              <a:gd name="connsiteX116" fmla="*/ 487031 w 668361"/>
              <a:gd name="connsiteY116" fmla="*/ 600279 h 2915645"/>
              <a:gd name="connsiteX117" fmla="*/ 368546 w 668361"/>
              <a:gd name="connsiteY117" fmla="*/ 470666 h 2915645"/>
              <a:gd name="connsiteX118" fmla="*/ 393422 w 668361"/>
              <a:gd name="connsiteY118" fmla="*/ 442518 h 2915645"/>
              <a:gd name="connsiteX119" fmla="*/ 432698 w 668361"/>
              <a:gd name="connsiteY119" fmla="*/ 397350 h 2915645"/>
              <a:gd name="connsiteX120" fmla="*/ 474179 w 668361"/>
              <a:gd name="connsiteY120" fmla="*/ 439515 h 2915645"/>
              <a:gd name="connsiteX121" fmla="*/ 632201 w 668361"/>
              <a:gd name="connsiteY121" fmla="*/ 653679 h 2915645"/>
              <a:gd name="connsiteX122" fmla="*/ 638441 w 668361"/>
              <a:gd name="connsiteY122" fmla="*/ 665506 h 2915645"/>
              <a:gd name="connsiteX123" fmla="*/ 656576 w 668361"/>
              <a:gd name="connsiteY123" fmla="*/ 764588 h 2915645"/>
              <a:gd name="connsiteX124" fmla="*/ 455610 w 668361"/>
              <a:gd name="connsiteY124" fmla="*/ 1114151 h 2915645"/>
              <a:gd name="connsiteX125" fmla="*/ 411096 w 668361"/>
              <a:gd name="connsiteY125" fmla="*/ 1078147 h 2915645"/>
              <a:gd name="connsiteX126" fmla="*/ 379020 w 668361"/>
              <a:gd name="connsiteY126" fmla="*/ 1052617 h 2915645"/>
              <a:gd name="connsiteX127" fmla="*/ 481794 w 668361"/>
              <a:gd name="connsiteY127" fmla="*/ 950498 h 2915645"/>
              <a:gd name="connsiteX128" fmla="*/ 240242 w 668361"/>
              <a:gd name="connsiteY128" fmla="*/ 950498 h 2915645"/>
              <a:gd name="connsiteX129" fmla="*/ 346944 w 668361"/>
              <a:gd name="connsiteY129" fmla="*/ 1052617 h 2915645"/>
              <a:gd name="connsiteX130" fmla="*/ 354800 w 668361"/>
              <a:gd name="connsiteY130" fmla="*/ 1059163 h 2915645"/>
              <a:gd name="connsiteX131" fmla="*/ 362655 w 668361"/>
              <a:gd name="connsiteY131" fmla="*/ 1065709 h 2915645"/>
              <a:gd name="connsiteX132" fmla="*/ 396040 w 668361"/>
              <a:gd name="connsiteY132" fmla="*/ 1092548 h 2915645"/>
              <a:gd name="connsiteX133" fmla="*/ 439244 w 668361"/>
              <a:gd name="connsiteY133" fmla="*/ 1127243 h 2915645"/>
              <a:gd name="connsiteX134" fmla="*/ 447100 w 668361"/>
              <a:gd name="connsiteY134" fmla="*/ 1133789 h 2915645"/>
              <a:gd name="connsiteX135" fmla="*/ 454955 w 668361"/>
              <a:gd name="connsiteY135" fmla="*/ 1140335 h 2915645"/>
              <a:gd name="connsiteX136" fmla="*/ 632355 w 668361"/>
              <a:gd name="connsiteY136" fmla="*/ 1368795 h 2915645"/>
              <a:gd name="connsiteX137" fmla="*/ 631700 w 668361"/>
              <a:gd name="connsiteY137" fmla="*/ 1368795 h 2915645"/>
              <a:gd name="connsiteX138" fmla="*/ 646102 w 668361"/>
              <a:gd name="connsiteY138" fmla="*/ 1463714 h 2915645"/>
              <a:gd name="connsiteX139" fmla="*/ 623191 w 668361"/>
              <a:gd name="connsiteY139" fmla="*/ 1578270 h 2915645"/>
              <a:gd name="connsiteX140" fmla="*/ 623845 w 668361"/>
              <a:gd name="connsiteY140" fmla="*/ 1578271 h 2915645"/>
              <a:gd name="connsiteX141" fmla="*/ 424189 w 668361"/>
              <a:gd name="connsiteY141" fmla="*/ 1820477 h 2915645"/>
              <a:gd name="connsiteX142" fmla="*/ 416333 w 668361"/>
              <a:gd name="connsiteY142" fmla="*/ 1827023 h 2915645"/>
              <a:gd name="connsiteX143" fmla="*/ 408478 w 668361"/>
              <a:gd name="connsiteY143" fmla="*/ 1833570 h 2915645"/>
              <a:gd name="connsiteX144" fmla="*/ 344326 w 668361"/>
              <a:gd name="connsiteY144" fmla="*/ 1885284 h 2915645"/>
              <a:gd name="connsiteX145" fmla="*/ 331888 w 668361"/>
              <a:gd name="connsiteY145" fmla="*/ 1895103 h 2915645"/>
              <a:gd name="connsiteX146" fmla="*/ 323378 w 668361"/>
              <a:gd name="connsiteY146" fmla="*/ 1901649 h 2915645"/>
              <a:gd name="connsiteX147" fmla="*/ 315523 w 668361"/>
              <a:gd name="connsiteY147" fmla="*/ 1908195 h 2915645"/>
              <a:gd name="connsiteX148" fmla="*/ 193110 w 668361"/>
              <a:gd name="connsiteY148" fmla="*/ 2016207 h 2915645"/>
              <a:gd name="connsiteX149" fmla="*/ 454301 w 668361"/>
              <a:gd name="connsiteY149" fmla="*/ 2016207 h 2915645"/>
              <a:gd name="connsiteX150" fmla="*/ 348908 w 668361"/>
              <a:gd name="connsiteY150" fmla="*/ 1909504 h 2915645"/>
              <a:gd name="connsiteX151" fmla="*/ 360691 w 668361"/>
              <a:gd name="connsiteY151" fmla="*/ 1900340 h 2915645"/>
              <a:gd name="connsiteX152" fmla="*/ 424843 w 668361"/>
              <a:gd name="connsiteY152" fmla="*/ 1847971 h 2915645"/>
              <a:gd name="connsiteX153" fmla="*/ 648066 w 668361"/>
              <a:gd name="connsiteY153" fmla="*/ 2196225 h 2915645"/>
              <a:gd name="connsiteX154" fmla="*/ 422879 w 668361"/>
              <a:gd name="connsiteY154" fmla="*/ 2544479 h 2915645"/>
              <a:gd name="connsiteX155" fmla="*/ 395386 w 668361"/>
              <a:gd name="connsiteY155" fmla="*/ 2521568 h 2915645"/>
              <a:gd name="connsiteX156" fmla="*/ 347598 w 668361"/>
              <a:gd name="connsiteY156" fmla="*/ 2482291 h 2915645"/>
              <a:gd name="connsiteX157" fmla="*/ 447755 w 668361"/>
              <a:gd name="connsiteY157" fmla="*/ 2386717 h 2915645"/>
              <a:gd name="connsiteX158" fmla="*/ 210785 w 668361"/>
              <a:gd name="connsiteY158" fmla="*/ 2386718 h 2915645"/>
              <a:gd name="connsiteX159" fmla="*/ 315523 w 668361"/>
              <a:gd name="connsiteY159" fmla="*/ 2482291 h 2915645"/>
              <a:gd name="connsiteX160" fmla="*/ 323378 w 668361"/>
              <a:gd name="connsiteY160" fmla="*/ 2488837 h 2915645"/>
              <a:gd name="connsiteX161" fmla="*/ 331234 w 668361"/>
              <a:gd name="connsiteY161" fmla="*/ 2495383 h 2915645"/>
              <a:gd name="connsiteX162" fmla="*/ 379675 w 668361"/>
              <a:gd name="connsiteY162" fmla="*/ 2535969 h 2915645"/>
              <a:gd name="connsiteX163" fmla="*/ 406514 w 668361"/>
              <a:gd name="connsiteY163" fmla="*/ 2558226 h 2915645"/>
              <a:gd name="connsiteX164" fmla="*/ 414369 w 668361"/>
              <a:gd name="connsiteY164" fmla="*/ 2564772 h 2915645"/>
              <a:gd name="connsiteX165" fmla="*/ 422224 w 668361"/>
              <a:gd name="connsiteY165" fmla="*/ 2571318 h 2915645"/>
              <a:gd name="connsiteX166" fmla="*/ 668359 w 668361"/>
              <a:gd name="connsiteY166" fmla="*/ 2914335 h 2915645"/>
              <a:gd name="connsiteX167" fmla="*/ 565585 w 668361"/>
              <a:gd name="connsiteY167" fmla="*/ 2914335 h 2915645"/>
              <a:gd name="connsiteX168" fmla="*/ 346289 w 668361"/>
              <a:gd name="connsiteY168" fmla="*/ 2633506 h 2915645"/>
              <a:gd name="connsiteX169" fmla="*/ 338434 w 668361"/>
              <a:gd name="connsiteY169" fmla="*/ 2626960 h 2915645"/>
              <a:gd name="connsiteX170" fmla="*/ 330579 w 668361"/>
              <a:gd name="connsiteY170" fmla="*/ 2620414 h 2915645"/>
              <a:gd name="connsiteX171" fmla="*/ 308977 w 668361"/>
              <a:gd name="connsiteY171" fmla="*/ 2602739 h 2915645"/>
              <a:gd name="connsiteX172" fmla="*/ 255298 w 668361"/>
              <a:gd name="connsiteY172" fmla="*/ 2558226 h 2915645"/>
              <a:gd name="connsiteX173" fmla="*/ 247443 w 668361"/>
              <a:gd name="connsiteY173" fmla="*/ 2551680 h 2915645"/>
              <a:gd name="connsiteX174" fmla="*/ 239588 w 668361"/>
              <a:gd name="connsiteY174" fmla="*/ 2545134 h 2915645"/>
              <a:gd name="connsiteX175" fmla="*/ 72171 w 668361"/>
              <a:gd name="connsiteY175" fmla="*/ 2377144 h 2915645"/>
              <a:gd name="connsiteX176" fmla="*/ 0 w 668361"/>
              <a:gd name="connsiteY176" fmla="*/ 2915645 h 2915645"/>
              <a:gd name="connsiteX177" fmla="*/ 240242 w 668361"/>
              <a:gd name="connsiteY177" fmla="*/ 2572628 h 2915645"/>
              <a:gd name="connsiteX178" fmla="*/ 295229 w 668361"/>
              <a:gd name="connsiteY178" fmla="*/ 2617796 h 2915645"/>
              <a:gd name="connsiteX179" fmla="*/ 315523 w 668361"/>
              <a:gd name="connsiteY179" fmla="*/ 2634816 h 2915645"/>
              <a:gd name="connsiteX180" fmla="*/ 102773 w 668361"/>
              <a:gd name="connsiteY180" fmla="*/ 2915645 h 29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668361" h="2915645">
                <a:moveTo>
                  <a:pt x="140599" y="245336"/>
                </a:moveTo>
                <a:cubicBezTo>
                  <a:pt x="128509" y="230178"/>
                  <a:pt x="117666" y="214386"/>
                  <a:pt x="108665" y="197693"/>
                </a:cubicBezTo>
                <a:cubicBezTo>
                  <a:pt x="72007" y="129613"/>
                  <a:pt x="58261" y="62843"/>
                  <a:pt x="58915" y="0"/>
                </a:cubicBezTo>
                <a:lnTo>
                  <a:pt x="149881" y="0"/>
                </a:lnTo>
                <a:lnTo>
                  <a:pt x="173094" y="31461"/>
                </a:lnTo>
                <a:lnTo>
                  <a:pt x="173472" y="74380"/>
                </a:lnTo>
                <a:cubicBezTo>
                  <a:pt x="176745" y="99010"/>
                  <a:pt x="183291" y="123394"/>
                  <a:pt x="193765" y="147287"/>
                </a:cubicBezTo>
                <a:cubicBezTo>
                  <a:pt x="219295" y="205548"/>
                  <a:pt x="280174" y="249407"/>
                  <a:pt x="330579" y="298503"/>
                </a:cubicBezTo>
                <a:cubicBezTo>
                  <a:pt x="312904" y="318796"/>
                  <a:pt x="295230" y="339089"/>
                  <a:pt x="277555" y="359382"/>
                </a:cubicBezTo>
                <a:cubicBezTo>
                  <a:pt x="274282" y="363309"/>
                  <a:pt x="270355" y="367892"/>
                  <a:pt x="267082" y="371820"/>
                </a:cubicBezTo>
                <a:cubicBezTo>
                  <a:pt x="224368" y="330579"/>
                  <a:pt x="176868" y="290812"/>
                  <a:pt x="140599" y="245336"/>
                </a:cubicBezTo>
                <a:close/>
                <a:moveTo>
                  <a:pt x="166926" y="750840"/>
                </a:moveTo>
                <a:lnTo>
                  <a:pt x="553147" y="750840"/>
                </a:lnTo>
                <a:cubicBezTo>
                  <a:pt x="553147" y="746258"/>
                  <a:pt x="552493" y="742331"/>
                  <a:pt x="551838" y="737748"/>
                </a:cubicBezTo>
                <a:cubicBezTo>
                  <a:pt x="548565" y="716146"/>
                  <a:pt x="541364" y="693889"/>
                  <a:pt x="531545" y="672287"/>
                </a:cubicBezTo>
                <a:cubicBezTo>
                  <a:pt x="527617" y="662468"/>
                  <a:pt x="522381" y="653303"/>
                  <a:pt x="517144" y="644139"/>
                </a:cubicBezTo>
                <a:lnTo>
                  <a:pt x="206202" y="644139"/>
                </a:lnTo>
                <a:cubicBezTo>
                  <a:pt x="200965" y="653958"/>
                  <a:pt x="195729" y="663122"/>
                  <a:pt x="191146" y="672287"/>
                </a:cubicBezTo>
                <a:cubicBezTo>
                  <a:pt x="180018" y="694544"/>
                  <a:pt x="172162" y="716801"/>
                  <a:pt x="168890" y="737748"/>
                </a:cubicBezTo>
                <a:cubicBezTo>
                  <a:pt x="168235" y="742331"/>
                  <a:pt x="167581" y="746913"/>
                  <a:pt x="166926" y="750840"/>
                </a:cubicBezTo>
                <a:close/>
                <a:moveTo>
                  <a:pt x="205548" y="902056"/>
                </a:moveTo>
                <a:cubicBezTo>
                  <a:pt x="206202" y="902711"/>
                  <a:pt x="206202" y="902711"/>
                  <a:pt x="206857" y="903365"/>
                </a:cubicBezTo>
                <a:lnTo>
                  <a:pt x="513216" y="903365"/>
                </a:lnTo>
                <a:cubicBezTo>
                  <a:pt x="513216" y="902710"/>
                  <a:pt x="513870" y="902710"/>
                  <a:pt x="513870" y="902056"/>
                </a:cubicBezTo>
                <a:cubicBezTo>
                  <a:pt x="522381" y="887655"/>
                  <a:pt x="530236" y="871944"/>
                  <a:pt x="536127" y="856233"/>
                </a:cubicBezTo>
                <a:cubicBezTo>
                  <a:pt x="543328" y="837904"/>
                  <a:pt x="548565" y="817611"/>
                  <a:pt x="551184" y="797318"/>
                </a:cubicBezTo>
                <a:lnTo>
                  <a:pt x="168890" y="797318"/>
                </a:lnTo>
                <a:cubicBezTo>
                  <a:pt x="171508" y="817611"/>
                  <a:pt x="176090" y="837249"/>
                  <a:pt x="183291" y="856233"/>
                </a:cubicBezTo>
                <a:cubicBezTo>
                  <a:pt x="189182" y="871944"/>
                  <a:pt x="197038" y="887655"/>
                  <a:pt x="205548" y="902056"/>
                </a:cubicBezTo>
                <a:close/>
                <a:moveTo>
                  <a:pt x="154488" y="1451276"/>
                </a:moveTo>
                <a:lnTo>
                  <a:pt x="373783" y="1451276"/>
                </a:lnTo>
                <a:lnTo>
                  <a:pt x="374438" y="1451276"/>
                </a:lnTo>
                <a:lnTo>
                  <a:pt x="543982" y="1451276"/>
                </a:lnTo>
                <a:cubicBezTo>
                  <a:pt x="543328" y="1446039"/>
                  <a:pt x="543328" y="1441457"/>
                  <a:pt x="542673" y="1436874"/>
                </a:cubicBezTo>
                <a:cubicBezTo>
                  <a:pt x="540055" y="1413963"/>
                  <a:pt x="534163" y="1391706"/>
                  <a:pt x="524999" y="1371413"/>
                </a:cubicBezTo>
                <a:cubicBezTo>
                  <a:pt x="524999" y="1370104"/>
                  <a:pt x="524344" y="1369450"/>
                  <a:pt x="523690" y="1368140"/>
                </a:cubicBezTo>
                <a:cubicBezTo>
                  <a:pt x="520416" y="1360285"/>
                  <a:pt x="516489" y="1352430"/>
                  <a:pt x="511907" y="1344574"/>
                </a:cubicBezTo>
                <a:lnTo>
                  <a:pt x="187219" y="1344574"/>
                </a:lnTo>
                <a:cubicBezTo>
                  <a:pt x="181327" y="1353739"/>
                  <a:pt x="175436" y="1362248"/>
                  <a:pt x="170853" y="1371413"/>
                </a:cubicBezTo>
                <a:cubicBezTo>
                  <a:pt x="160379" y="1392361"/>
                  <a:pt x="153833" y="1413963"/>
                  <a:pt x="153833" y="1436874"/>
                </a:cubicBezTo>
                <a:cubicBezTo>
                  <a:pt x="153833" y="1441457"/>
                  <a:pt x="153833" y="1446694"/>
                  <a:pt x="154488" y="1451276"/>
                </a:cubicBezTo>
                <a:close/>
                <a:moveTo>
                  <a:pt x="204893" y="1604455"/>
                </a:moveTo>
                <a:lnTo>
                  <a:pt x="498160" y="1604455"/>
                </a:lnTo>
                <a:cubicBezTo>
                  <a:pt x="500124" y="1601837"/>
                  <a:pt x="502087" y="1598564"/>
                  <a:pt x="504051" y="1595291"/>
                </a:cubicBezTo>
                <a:cubicBezTo>
                  <a:pt x="507324" y="1589399"/>
                  <a:pt x="510598" y="1584162"/>
                  <a:pt x="513870" y="1578271"/>
                </a:cubicBezTo>
                <a:lnTo>
                  <a:pt x="513216" y="1578271"/>
                </a:lnTo>
                <a:cubicBezTo>
                  <a:pt x="518453" y="1568452"/>
                  <a:pt x="523035" y="1558632"/>
                  <a:pt x="526962" y="1548813"/>
                </a:cubicBezTo>
                <a:cubicBezTo>
                  <a:pt x="533508" y="1532448"/>
                  <a:pt x="538746" y="1515428"/>
                  <a:pt x="541364" y="1497754"/>
                </a:cubicBezTo>
                <a:lnTo>
                  <a:pt x="374438" y="1497753"/>
                </a:lnTo>
                <a:lnTo>
                  <a:pt x="373783" y="1497753"/>
                </a:lnTo>
                <a:lnTo>
                  <a:pt x="160379" y="1497754"/>
                </a:lnTo>
                <a:cubicBezTo>
                  <a:pt x="164307" y="1514774"/>
                  <a:pt x="170199" y="1531793"/>
                  <a:pt x="176745" y="1548814"/>
                </a:cubicBezTo>
                <a:cubicBezTo>
                  <a:pt x="182636" y="1564524"/>
                  <a:pt x="190492" y="1579580"/>
                  <a:pt x="199002" y="1594636"/>
                </a:cubicBezTo>
                <a:cubicBezTo>
                  <a:pt x="200965" y="1597255"/>
                  <a:pt x="202930" y="1600527"/>
                  <a:pt x="204893" y="1603801"/>
                </a:cubicBezTo>
                <a:close/>
                <a:moveTo>
                  <a:pt x="103428" y="2176587"/>
                </a:moveTo>
                <a:lnTo>
                  <a:pt x="543328" y="2176587"/>
                </a:lnTo>
                <a:cubicBezTo>
                  <a:pt x="542673" y="2173968"/>
                  <a:pt x="542673" y="2171350"/>
                  <a:pt x="542019" y="2168731"/>
                </a:cubicBezTo>
                <a:cubicBezTo>
                  <a:pt x="537436" y="2147129"/>
                  <a:pt x="528927" y="2124872"/>
                  <a:pt x="517144" y="2103270"/>
                </a:cubicBezTo>
                <a:cubicBezTo>
                  <a:pt x="509943" y="2090178"/>
                  <a:pt x="501433" y="2077740"/>
                  <a:pt x="492268" y="2064648"/>
                </a:cubicBezTo>
                <a:lnTo>
                  <a:pt x="151215" y="2064648"/>
                </a:lnTo>
                <a:cubicBezTo>
                  <a:pt x="142050" y="2077085"/>
                  <a:pt x="133541" y="2090178"/>
                  <a:pt x="126340" y="2103270"/>
                </a:cubicBezTo>
                <a:cubicBezTo>
                  <a:pt x="114556" y="2124218"/>
                  <a:pt x="107356" y="2146474"/>
                  <a:pt x="104083" y="2168731"/>
                </a:cubicBezTo>
                <a:cubicBezTo>
                  <a:pt x="103429" y="2171350"/>
                  <a:pt x="103428" y="2173968"/>
                  <a:pt x="103428" y="2176587"/>
                </a:cubicBezTo>
                <a:close/>
                <a:moveTo>
                  <a:pt x="157761" y="2325838"/>
                </a:moveTo>
                <a:cubicBezTo>
                  <a:pt x="160379" y="2329766"/>
                  <a:pt x="163653" y="2333693"/>
                  <a:pt x="167581" y="2337621"/>
                </a:cubicBezTo>
                <a:lnTo>
                  <a:pt x="488341" y="2337621"/>
                </a:lnTo>
                <a:cubicBezTo>
                  <a:pt x="490959" y="2333693"/>
                  <a:pt x="494232" y="2329766"/>
                  <a:pt x="496850" y="2325838"/>
                </a:cubicBezTo>
                <a:cubicBezTo>
                  <a:pt x="507979" y="2310782"/>
                  <a:pt x="517144" y="2295726"/>
                  <a:pt x="524344" y="2280015"/>
                </a:cubicBezTo>
                <a:cubicBezTo>
                  <a:pt x="532854" y="2261686"/>
                  <a:pt x="539400" y="2243357"/>
                  <a:pt x="542673" y="2225028"/>
                </a:cubicBezTo>
                <a:lnTo>
                  <a:pt x="107356" y="2225028"/>
                </a:lnTo>
                <a:cubicBezTo>
                  <a:pt x="111284" y="2243357"/>
                  <a:pt x="118484" y="2261686"/>
                  <a:pt x="128304" y="2280015"/>
                </a:cubicBezTo>
                <a:cubicBezTo>
                  <a:pt x="136159" y="2295072"/>
                  <a:pt x="146633" y="2310782"/>
                  <a:pt x="157761" y="2325838"/>
                </a:cubicBezTo>
                <a:close/>
                <a:moveTo>
                  <a:pt x="72171" y="2377144"/>
                </a:moveTo>
                <a:cubicBezTo>
                  <a:pt x="28148" y="2318474"/>
                  <a:pt x="0" y="2256450"/>
                  <a:pt x="0" y="2189025"/>
                </a:cubicBezTo>
                <a:cubicBezTo>
                  <a:pt x="0" y="2048938"/>
                  <a:pt x="120448" y="1941581"/>
                  <a:pt x="247443" y="1838152"/>
                </a:cubicBezTo>
                <a:cubicBezTo>
                  <a:pt x="250062" y="1836188"/>
                  <a:pt x="252680" y="1833570"/>
                  <a:pt x="255299" y="1831606"/>
                </a:cubicBezTo>
                <a:cubicBezTo>
                  <a:pt x="257917" y="1829642"/>
                  <a:pt x="260536" y="1827023"/>
                  <a:pt x="263154" y="1825060"/>
                </a:cubicBezTo>
                <a:cubicBezTo>
                  <a:pt x="267736" y="1821132"/>
                  <a:pt x="272319" y="1817859"/>
                  <a:pt x="276901" y="1813931"/>
                </a:cubicBezTo>
                <a:cubicBezTo>
                  <a:pt x="297848" y="1797566"/>
                  <a:pt x="319451" y="1780546"/>
                  <a:pt x="339743" y="1763526"/>
                </a:cubicBezTo>
                <a:cubicBezTo>
                  <a:pt x="342362" y="1761562"/>
                  <a:pt x="344980" y="1758944"/>
                  <a:pt x="347599" y="1756980"/>
                </a:cubicBezTo>
                <a:cubicBezTo>
                  <a:pt x="350217" y="1755016"/>
                  <a:pt x="352836" y="1752398"/>
                  <a:pt x="355454" y="1750434"/>
                </a:cubicBezTo>
                <a:cubicBezTo>
                  <a:pt x="394731" y="1717048"/>
                  <a:pt x="432044" y="1683009"/>
                  <a:pt x="462811" y="1647659"/>
                </a:cubicBezTo>
                <a:lnTo>
                  <a:pt x="236314" y="1647660"/>
                </a:lnTo>
                <a:cubicBezTo>
                  <a:pt x="261845" y="1682355"/>
                  <a:pt x="292611" y="1716394"/>
                  <a:pt x="324688" y="1749125"/>
                </a:cubicBezTo>
                <a:cubicBezTo>
                  <a:pt x="303740" y="1766145"/>
                  <a:pt x="282792" y="1782510"/>
                  <a:pt x="261845" y="1799530"/>
                </a:cubicBezTo>
                <a:cubicBezTo>
                  <a:pt x="257262" y="1803457"/>
                  <a:pt x="252680" y="1806731"/>
                  <a:pt x="248097" y="1810659"/>
                </a:cubicBezTo>
                <a:cubicBezTo>
                  <a:pt x="144014" y="1704611"/>
                  <a:pt x="51059" y="1584163"/>
                  <a:pt x="51060" y="1434911"/>
                </a:cubicBezTo>
                <a:cubicBezTo>
                  <a:pt x="51059" y="1311844"/>
                  <a:pt x="153179" y="1225435"/>
                  <a:pt x="267736" y="1136407"/>
                </a:cubicBezTo>
                <a:cubicBezTo>
                  <a:pt x="282792" y="1148845"/>
                  <a:pt x="297848" y="1161283"/>
                  <a:pt x="312904" y="1173066"/>
                </a:cubicBezTo>
                <a:cubicBezTo>
                  <a:pt x="324032" y="1181576"/>
                  <a:pt x="334506" y="1190086"/>
                  <a:pt x="344980" y="1198595"/>
                </a:cubicBezTo>
                <a:cubicBezTo>
                  <a:pt x="301122" y="1232635"/>
                  <a:pt x="260535" y="1264712"/>
                  <a:pt x="227805" y="1296787"/>
                </a:cubicBezTo>
                <a:lnTo>
                  <a:pt x="481139" y="1296787"/>
                </a:lnTo>
                <a:cubicBezTo>
                  <a:pt x="452992" y="1263402"/>
                  <a:pt x="417642" y="1231326"/>
                  <a:pt x="379020" y="1199250"/>
                </a:cubicBezTo>
                <a:cubicBezTo>
                  <a:pt x="376402" y="1197286"/>
                  <a:pt x="373783" y="1194668"/>
                  <a:pt x="371165" y="1192704"/>
                </a:cubicBezTo>
                <a:cubicBezTo>
                  <a:pt x="367892" y="1190740"/>
                  <a:pt x="365273" y="1188122"/>
                  <a:pt x="362655" y="1186158"/>
                </a:cubicBezTo>
                <a:cubicBezTo>
                  <a:pt x="351526" y="1176993"/>
                  <a:pt x="340398" y="1167829"/>
                  <a:pt x="328615" y="1158664"/>
                </a:cubicBezTo>
                <a:cubicBezTo>
                  <a:pt x="314214" y="1147536"/>
                  <a:pt x="299812" y="1135753"/>
                  <a:pt x="285411" y="1123970"/>
                </a:cubicBezTo>
                <a:cubicBezTo>
                  <a:pt x="282792" y="1122006"/>
                  <a:pt x="280174" y="1119388"/>
                  <a:pt x="277555" y="1117423"/>
                </a:cubicBezTo>
                <a:cubicBezTo>
                  <a:pt x="274937" y="1115460"/>
                  <a:pt x="272319" y="1112841"/>
                  <a:pt x="269700" y="1110877"/>
                </a:cubicBezTo>
                <a:cubicBezTo>
                  <a:pt x="164962" y="1023159"/>
                  <a:pt x="65461" y="919076"/>
                  <a:pt x="65461" y="761969"/>
                </a:cubicBezTo>
                <a:cubicBezTo>
                  <a:pt x="65461" y="643484"/>
                  <a:pt x="161689" y="525654"/>
                  <a:pt x="269700" y="401277"/>
                </a:cubicBezTo>
                <a:cubicBezTo>
                  <a:pt x="271664" y="398659"/>
                  <a:pt x="273628" y="396040"/>
                  <a:pt x="276246" y="393422"/>
                </a:cubicBezTo>
                <a:cubicBezTo>
                  <a:pt x="278210" y="390804"/>
                  <a:pt x="280174" y="388185"/>
                  <a:pt x="282792" y="385566"/>
                </a:cubicBezTo>
                <a:cubicBezTo>
                  <a:pt x="287374" y="380984"/>
                  <a:pt x="291302" y="376402"/>
                  <a:pt x="295885" y="371165"/>
                </a:cubicBezTo>
                <a:cubicBezTo>
                  <a:pt x="312904" y="352182"/>
                  <a:pt x="329925" y="332543"/>
                  <a:pt x="346944" y="312905"/>
                </a:cubicBezTo>
                <a:cubicBezTo>
                  <a:pt x="348908" y="310287"/>
                  <a:pt x="351526" y="307668"/>
                  <a:pt x="353491" y="305050"/>
                </a:cubicBezTo>
                <a:cubicBezTo>
                  <a:pt x="355454" y="302431"/>
                  <a:pt x="358072" y="299813"/>
                  <a:pt x="360037" y="297194"/>
                </a:cubicBezTo>
                <a:lnTo>
                  <a:pt x="364846" y="291338"/>
                </a:lnTo>
                <a:lnTo>
                  <a:pt x="425133" y="373044"/>
                </a:lnTo>
                <a:lnTo>
                  <a:pt x="422879" y="375748"/>
                </a:lnTo>
                <a:cubicBezTo>
                  <a:pt x="420915" y="378366"/>
                  <a:pt x="418297" y="380984"/>
                  <a:pt x="416333" y="383603"/>
                </a:cubicBezTo>
                <a:cubicBezTo>
                  <a:pt x="402586" y="399314"/>
                  <a:pt x="388839" y="415025"/>
                  <a:pt x="375092" y="430735"/>
                </a:cubicBezTo>
                <a:cubicBezTo>
                  <a:pt x="367237" y="439245"/>
                  <a:pt x="359382" y="447755"/>
                  <a:pt x="352181" y="456265"/>
                </a:cubicBezTo>
                <a:cubicBezTo>
                  <a:pt x="350217" y="458883"/>
                  <a:pt x="347598" y="461502"/>
                  <a:pt x="345635" y="464120"/>
                </a:cubicBezTo>
                <a:cubicBezTo>
                  <a:pt x="343671" y="466739"/>
                  <a:pt x="341053" y="469357"/>
                  <a:pt x="339089" y="471976"/>
                </a:cubicBezTo>
                <a:cubicBezTo>
                  <a:pt x="300466" y="515835"/>
                  <a:pt x="265117" y="559039"/>
                  <a:pt x="235660" y="600279"/>
                </a:cubicBezTo>
                <a:lnTo>
                  <a:pt x="487031" y="600279"/>
                </a:lnTo>
                <a:cubicBezTo>
                  <a:pt x="454301" y="557075"/>
                  <a:pt x="413060" y="514526"/>
                  <a:pt x="368546" y="470666"/>
                </a:cubicBezTo>
                <a:cubicBezTo>
                  <a:pt x="377057" y="461502"/>
                  <a:pt x="384912" y="451683"/>
                  <a:pt x="393422" y="442518"/>
                </a:cubicBezTo>
                <a:cubicBezTo>
                  <a:pt x="406514" y="427462"/>
                  <a:pt x="419606" y="412406"/>
                  <a:pt x="432698" y="397350"/>
                </a:cubicBezTo>
                <a:lnTo>
                  <a:pt x="474179" y="439515"/>
                </a:lnTo>
                <a:lnTo>
                  <a:pt x="632201" y="653679"/>
                </a:lnTo>
                <a:lnTo>
                  <a:pt x="638441" y="665506"/>
                </a:lnTo>
                <a:cubicBezTo>
                  <a:pt x="650071" y="697326"/>
                  <a:pt x="656576" y="730221"/>
                  <a:pt x="656576" y="764588"/>
                </a:cubicBezTo>
                <a:cubicBezTo>
                  <a:pt x="656576" y="915803"/>
                  <a:pt x="562967" y="1023159"/>
                  <a:pt x="455610" y="1114151"/>
                </a:cubicBezTo>
                <a:cubicBezTo>
                  <a:pt x="440554" y="1101713"/>
                  <a:pt x="426152" y="1089930"/>
                  <a:pt x="411096" y="1078147"/>
                </a:cubicBezTo>
                <a:cubicBezTo>
                  <a:pt x="400623" y="1069637"/>
                  <a:pt x="389494" y="1061127"/>
                  <a:pt x="379020" y="1052617"/>
                </a:cubicBezTo>
                <a:cubicBezTo>
                  <a:pt x="416987" y="1020541"/>
                  <a:pt x="452991" y="986501"/>
                  <a:pt x="481794" y="950498"/>
                </a:cubicBezTo>
                <a:lnTo>
                  <a:pt x="240242" y="950498"/>
                </a:lnTo>
                <a:cubicBezTo>
                  <a:pt x="270354" y="986501"/>
                  <a:pt x="307668" y="1019886"/>
                  <a:pt x="346944" y="1052617"/>
                </a:cubicBezTo>
                <a:cubicBezTo>
                  <a:pt x="349563" y="1054580"/>
                  <a:pt x="352181" y="1057199"/>
                  <a:pt x="354800" y="1059163"/>
                </a:cubicBezTo>
                <a:cubicBezTo>
                  <a:pt x="357418" y="1061127"/>
                  <a:pt x="360037" y="1063745"/>
                  <a:pt x="362655" y="1065709"/>
                </a:cubicBezTo>
                <a:cubicBezTo>
                  <a:pt x="373783" y="1074219"/>
                  <a:pt x="384912" y="1083383"/>
                  <a:pt x="396040" y="1092548"/>
                </a:cubicBezTo>
                <a:cubicBezTo>
                  <a:pt x="410441" y="1104331"/>
                  <a:pt x="424843" y="1115460"/>
                  <a:pt x="439244" y="1127243"/>
                </a:cubicBezTo>
                <a:cubicBezTo>
                  <a:pt x="441863" y="1129207"/>
                  <a:pt x="444481" y="1131825"/>
                  <a:pt x="447100" y="1133789"/>
                </a:cubicBezTo>
                <a:cubicBezTo>
                  <a:pt x="449718" y="1135753"/>
                  <a:pt x="452337" y="1138371"/>
                  <a:pt x="454955" y="1140335"/>
                </a:cubicBezTo>
                <a:cubicBezTo>
                  <a:pt x="532200" y="1205141"/>
                  <a:pt x="602898" y="1275839"/>
                  <a:pt x="632355" y="1368795"/>
                </a:cubicBezTo>
                <a:lnTo>
                  <a:pt x="631700" y="1368795"/>
                </a:lnTo>
                <a:cubicBezTo>
                  <a:pt x="640865" y="1398253"/>
                  <a:pt x="646102" y="1429674"/>
                  <a:pt x="646102" y="1463714"/>
                </a:cubicBezTo>
                <a:cubicBezTo>
                  <a:pt x="646102" y="1504300"/>
                  <a:pt x="637592" y="1542267"/>
                  <a:pt x="623191" y="1578270"/>
                </a:cubicBezTo>
                <a:lnTo>
                  <a:pt x="623845" y="1578271"/>
                </a:lnTo>
                <a:cubicBezTo>
                  <a:pt x="586532" y="1671226"/>
                  <a:pt x="507979" y="1749779"/>
                  <a:pt x="424189" y="1820477"/>
                </a:cubicBezTo>
                <a:cubicBezTo>
                  <a:pt x="421570" y="1822441"/>
                  <a:pt x="418952" y="1825060"/>
                  <a:pt x="416333" y="1827023"/>
                </a:cubicBezTo>
                <a:cubicBezTo>
                  <a:pt x="413715" y="1828988"/>
                  <a:pt x="411097" y="1831606"/>
                  <a:pt x="408478" y="1833570"/>
                </a:cubicBezTo>
                <a:cubicBezTo>
                  <a:pt x="386875" y="1851245"/>
                  <a:pt x="365273" y="1868264"/>
                  <a:pt x="344326" y="1885284"/>
                </a:cubicBezTo>
                <a:cubicBezTo>
                  <a:pt x="339743" y="1888557"/>
                  <a:pt x="335816" y="1891830"/>
                  <a:pt x="331888" y="1895103"/>
                </a:cubicBezTo>
                <a:cubicBezTo>
                  <a:pt x="328615" y="1897067"/>
                  <a:pt x="325997" y="1899686"/>
                  <a:pt x="323378" y="1901649"/>
                </a:cubicBezTo>
                <a:cubicBezTo>
                  <a:pt x="320760" y="1903613"/>
                  <a:pt x="318141" y="1906232"/>
                  <a:pt x="315523" y="1908195"/>
                </a:cubicBezTo>
                <a:cubicBezTo>
                  <a:pt x="271009" y="1944854"/>
                  <a:pt x="228459" y="1980203"/>
                  <a:pt x="193110" y="2016207"/>
                </a:cubicBezTo>
                <a:lnTo>
                  <a:pt x="454301" y="2016207"/>
                </a:lnTo>
                <a:cubicBezTo>
                  <a:pt x="423534" y="1980858"/>
                  <a:pt x="386875" y="1945509"/>
                  <a:pt x="348908" y="1909504"/>
                </a:cubicBezTo>
                <a:cubicBezTo>
                  <a:pt x="352836" y="1906886"/>
                  <a:pt x="356763" y="1903613"/>
                  <a:pt x="360691" y="1900340"/>
                </a:cubicBezTo>
                <a:cubicBezTo>
                  <a:pt x="381638" y="1883320"/>
                  <a:pt x="403241" y="1865646"/>
                  <a:pt x="424843" y="1847971"/>
                </a:cubicBezTo>
                <a:cubicBezTo>
                  <a:pt x="541364" y="1959255"/>
                  <a:pt x="648066" y="2065302"/>
                  <a:pt x="648066" y="2196225"/>
                </a:cubicBezTo>
                <a:cubicBezTo>
                  <a:pt x="648066" y="2328456"/>
                  <a:pt x="542673" y="2439741"/>
                  <a:pt x="422879" y="2544479"/>
                </a:cubicBezTo>
                <a:cubicBezTo>
                  <a:pt x="413715" y="2536623"/>
                  <a:pt x="404550" y="2529423"/>
                  <a:pt x="395386" y="2521568"/>
                </a:cubicBezTo>
                <a:cubicBezTo>
                  <a:pt x="379675" y="2508475"/>
                  <a:pt x="363309" y="2495383"/>
                  <a:pt x="347598" y="2482291"/>
                </a:cubicBezTo>
                <a:cubicBezTo>
                  <a:pt x="383603" y="2450870"/>
                  <a:pt x="417642" y="2418793"/>
                  <a:pt x="447755" y="2386717"/>
                </a:cubicBezTo>
                <a:lnTo>
                  <a:pt x="210785" y="2386718"/>
                </a:lnTo>
                <a:cubicBezTo>
                  <a:pt x="242206" y="2418793"/>
                  <a:pt x="278210" y="2450870"/>
                  <a:pt x="315523" y="2482291"/>
                </a:cubicBezTo>
                <a:cubicBezTo>
                  <a:pt x="318141" y="2484254"/>
                  <a:pt x="320760" y="2486873"/>
                  <a:pt x="323378" y="2488837"/>
                </a:cubicBezTo>
                <a:cubicBezTo>
                  <a:pt x="325997" y="2490800"/>
                  <a:pt x="328615" y="2493419"/>
                  <a:pt x="331234" y="2495383"/>
                </a:cubicBezTo>
                <a:cubicBezTo>
                  <a:pt x="346944" y="2509129"/>
                  <a:pt x="363309" y="2522877"/>
                  <a:pt x="379675" y="2535969"/>
                </a:cubicBezTo>
                <a:cubicBezTo>
                  <a:pt x="388840" y="2543170"/>
                  <a:pt x="397349" y="2551025"/>
                  <a:pt x="406514" y="2558226"/>
                </a:cubicBezTo>
                <a:cubicBezTo>
                  <a:pt x="409132" y="2560190"/>
                  <a:pt x="411751" y="2562808"/>
                  <a:pt x="414369" y="2564772"/>
                </a:cubicBezTo>
                <a:cubicBezTo>
                  <a:pt x="416988" y="2566736"/>
                  <a:pt x="419606" y="2569354"/>
                  <a:pt x="422224" y="2571318"/>
                </a:cubicBezTo>
                <a:cubicBezTo>
                  <a:pt x="549874" y="2678020"/>
                  <a:pt x="669014" y="2788649"/>
                  <a:pt x="668359" y="2914335"/>
                </a:cubicBezTo>
                <a:lnTo>
                  <a:pt x="565585" y="2914335"/>
                </a:lnTo>
                <a:cubicBezTo>
                  <a:pt x="565585" y="2823998"/>
                  <a:pt x="459538" y="2727770"/>
                  <a:pt x="346289" y="2633506"/>
                </a:cubicBezTo>
                <a:cubicBezTo>
                  <a:pt x="343671" y="2631543"/>
                  <a:pt x="341052" y="2628924"/>
                  <a:pt x="338434" y="2626960"/>
                </a:cubicBezTo>
                <a:cubicBezTo>
                  <a:pt x="335815" y="2624996"/>
                  <a:pt x="333197" y="2622378"/>
                  <a:pt x="330579" y="2620414"/>
                </a:cubicBezTo>
                <a:cubicBezTo>
                  <a:pt x="323378" y="2614522"/>
                  <a:pt x="316177" y="2608631"/>
                  <a:pt x="308977" y="2602739"/>
                </a:cubicBezTo>
                <a:cubicBezTo>
                  <a:pt x="291302" y="2588338"/>
                  <a:pt x="272973" y="2573282"/>
                  <a:pt x="255298" y="2558226"/>
                </a:cubicBezTo>
                <a:cubicBezTo>
                  <a:pt x="252680" y="2556262"/>
                  <a:pt x="250062" y="2553643"/>
                  <a:pt x="247443" y="2551680"/>
                </a:cubicBezTo>
                <a:cubicBezTo>
                  <a:pt x="244825" y="2549716"/>
                  <a:pt x="242206" y="2547097"/>
                  <a:pt x="239588" y="2545134"/>
                </a:cubicBezTo>
                <a:cubicBezTo>
                  <a:pt x="176091" y="2491128"/>
                  <a:pt x="116194" y="2435813"/>
                  <a:pt x="72171" y="2377144"/>
                </a:cubicBezTo>
                <a:close/>
                <a:moveTo>
                  <a:pt x="0" y="2915645"/>
                </a:moveTo>
                <a:cubicBezTo>
                  <a:pt x="0" y="2787995"/>
                  <a:pt x="116521" y="2678020"/>
                  <a:pt x="240242" y="2572628"/>
                </a:cubicBezTo>
                <a:cubicBezTo>
                  <a:pt x="257917" y="2587683"/>
                  <a:pt x="276246" y="2602740"/>
                  <a:pt x="295229" y="2617796"/>
                </a:cubicBezTo>
                <a:cubicBezTo>
                  <a:pt x="301776" y="2623687"/>
                  <a:pt x="308977" y="2628925"/>
                  <a:pt x="315523" y="2634816"/>
                </a:cubicBezTo>
                <a:cubicBezTo>
                  <a:pt x="202275" y="2731698"/>
                  <a:pt x="102773" y="2823999"/>
                  <a:pt x="102773" y="2915645"/>
                </a:cubicBezTo>
                <a:close/>
              </a:path>
            </a:pathLst>
          </a:custGeom>
          <a:solidFill>
            <a:srgbClr val="2395A6">
              <a:alpha val="18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1" name="Freeform: Shape 38">
            <a:extLst>
              <a:ext uri="{FF2B5EF4-FFF2-40B4-BE49-F238E27FC236}">
                <a16:creationId xmlns:a16="http://schemas.microsoft.com/office/drawing/2014/main" id="{2308BD2E-C944-4C78-A502-3D9C804C49E2}"/>
              </a:ext>
            </a:extLst>
          </p:cNvPr>
          <p:cNvSpPr/>
          <p:nvPr userDrawn="1"/>
        </p:nvSpPr>
        <p:spPr>
          <a:xfrm rot="2700000">
            <a:off x="1031037" y="-1094186"/>
            <a:ext cx="1169611" cy="5100012"/>
          </a:xfrm>
          <a:custGeom>
            <a:avLst/>
            <a:gdLst>
              <a:gd name="connsiteX0" fmla="*/ 324707 w 1169612"/>
              <a:gd name="connsiteY0" fmla="*/ 4587477 h 5100012"/>
              <a:gd name="connsiteX1" fmla="*/ 420418 w 1169612"/>
              <a:gd name="connsiteY1" fmla="*/ 4502032 h 5100012"/>
              <a:gd name="connsiteX2" fmla="*/ 516645 w 1169612"/>
              <a:gd name="connsiteY2" fmla="*/ 4581075 h 5100012"/>
              <a:gd name="connsiteX3" fmla="*/ 552157 w 1169612"/>
              <a:gd name="connsiteY3" fmla="*/ 4610860 h 5100012"/>
              <a:gd name="connsiteX4" fmla="*/ 444014 w 1169612"/>
              <a:gd name="connsiteY4" fmla="*/ 4706784 h 5100012"/>
              <a:gd name="connsiteX5" fmla="*/ 187871 w 1169612"/>
              <a:gd name="connsiteY5" fmla="*/ 3893742 h 5100012"/>
              <a:gd name="connsiteX6" fmla="*/ 224529 w 1169612"/>
              <a:gd name="connsiteY6" fmla="*/ 3989969 h 5100012"/>
              <a:gd name="connsiteX7" fmla="*/ 276079 w 1169612"/>
              <a:gd name="connsiteY7" fmla="*/ 4070158 h 5100012"/>
              <a:gd name="connsiteX8" fmla="*/ 292116 w 1169612"/>
              <a:gd name="connsiteY8" fmla="*/ 4090778 h 5100012"/>
              <a:gd name="connsiteX9" fmla="*/ 853439 w 1169612"/>
              <a:gd name="connsiteY9" fmla="*/ 4090778 h 5100012"/>
              <a:gd name="connsiteX10" fmla="*/ 868331 w 1169612"/>
              <a:gd name="connsiteY10" fmla="*/ 4070158 h 5100012"/>
              <a:gd name="connsiteX11" fmla="*/ 916444 w 1169612"/>
              <a:gd name="connsiteY11" fmla="*/ 3989969 h 5100012"/>
              <a:gd name="connsiteX12" fmla="*/ 949666 w 1169612"/>
              <a:gd name="connsiteY12" fmla="*/ 3893742 h 5100012"/>
              <a:gd name="connsiteX13" fmla="*/ 264623 w 1169612"/>
              <a:gd name="connsiteY13" fmla="*/ 3611936 h 5100012"/>
              <a:gd name="connsiteX14" fmla="*/ 221092 w 1169612"/>
              <a:gd name="connsiteY14" fmla="*/ 3679523 h 5100012"/>
              <a:gd name="connsiteX15" fmla="*/ 182143 w 1169612"/>
              <a:gd name="connsiteY15" fmla="*/ 3794079 h 5100012"/>
              <a:gd name="connsiteX16" fmla="*/ 180998 w 1169612"/>
              <a:gd name="connsiteY16" fmla="*/ 3807826 h 5100012"/>
              <a:gd name="connsiteX17" fmla="*/ 950811 w 1169612"/>
              <a:gd name="connsiteY17" fmla="*/ 3807826 h 5100012"/>
              <a:gd name="connsiteX18" fmla="*/ 948519 w 1169612"/>
              <a:gd name="connsiteY18" fmla="*/ 3794079 h 5100012"/>
              <a:gd name="connsiteX19" fmla="*/ 904989 w 1169612"/>
              <a:gd name="connsiteY19" fmla="*/ 3679523 h 5100012"/>
              <a:gd name="connsiteX20" fmla="*/ 861458 w 1169612"/>
              <a:gd name="connsiteY20" fmla="*/ 3611936 h 5100012"/>
              <a:gd name="connsiteX21" fmla="*/ 295554 w 1169612"/>
              <a:gd name="connsiteY21" fmla="*/ 1395287 h 5100012"/>
              <a:gd name="connsiteX22" fmla="*/ 320755 w 1169612"/>
              <a:gd name="connsiteY22" fmla="*/ 1498387 h 5100012"/>
              <a:gd name="connsiteX23" fmla="*/ 359704 w 1169612"/>
              <a:gd name="connsiteY23" fmla="*/ 1578575 h 5100012"/>
              <a:gd name="connsiteX24" fmla="*/ 361995 w 1169612"/>
              <a:gd name="connsiteY24" fmla="*/ 1580867 h 5100012"/>
              <a:gd name="connsiteX25" fmla="*/ 898115 w 1169612"/>
              <a:gd name="connsiteY25" fmla="*/ 1580867 h 5100012"/>
              <a:gd name="connsiteX26" fmla="*/ 899261 w 1169612"/>
              <a:gd name="connsiteY26" fmla="*/ 1578575 h 5100012"/>
              <a:gd name="connsiteX27" fmla="*/ 938210 w 1169612"/>
              <a:gd name="connsiteY27" fmla="*/ 1498387 h 5100012"/>
              <a:gd name="connsiteX28" fmla="*/ 964558 w 1169612"/>
              <a:gd name="connsiteY28" fmla="*/ 1395287 h 5100012"/>
              <a:gd name="connsiteX29" fmla="*/ 360850 w 1169612"/>
              <a:gd name="connsiteY29" fmla="*/ 1127227 h 5100012"/>
              <a:gd name="connsiteX30" fmla="*/ 334502 w 1169612"/>
              <a:gd name="connsiteY30" fmla="*/ 1176486 h 5100012"/>
              <a:gd name="connsiteX31" fmla="*/ 295554 w 1169612"/>
              <a:gd name="connsiteY31" fmla="*/ 1291041 h 5100012"/>
              <a:gd name="connsiteX32" fmla="*/ 292116 w 1169612"/>
              <a:gd name="connsiteY32" fmla="*/ 1313952 h 5100012"/>
              <a:gd name="connsiteX33" fmla="*/ 967994 w 1169612"/>
              <a:gd name="connsiteY33" fmla="*/ 1313952 h 5100012"/>
              <a:gd name="connsiteX34" fmla="*/ 965703 w 1169612"/>
              <a:gd name="connsiteY34" fmla="*/ 1291041 h 5100012"/>
              <a:gd name="connsiteX35" fmla="*/ 930191 w 1169612"/>
              <a:gd name="connsiteY35" fmla="*/ 1176486 h 5100012"/>
              <a:gd name="connsiteX36" fmla="*/ 904989 w 1169612"/>
              <a:gd name="connsiteY36" fmla="*/ 1127227 h 5100012"/>
              <a:gd name="connsiteX37" fmla="*/ 842523 w 1169612"/>
              <a:gd name="connsiteY37" fmla="*/ 233449 h 5100012"/>
              <a:gd name="connsiteX38" fmla="*/ 1075972 w 1169612"/>
              <a:gd name="connsiteY38" fmla="*/ 0 h 5100012"/>
              <a:gd name="connsiteX39" fmla="*/ 1087132 w 1169612"/>
              <a:gd name="connsiteY39" fmla="*/ 0 h 5100012"/>
              <a:gd name="connsiteX40" fmla="*/ 981741 w 1169612"/>
              <a:gd name="connsiteY40" fmla="*/ 347104 h 5100012"/>
              <a:gd name="connsiteX41" fmla="*/ 751484 w 1169612"/>
              <a:gd name="connsiteY41" fmla="*/ 643802 h 5100012"/>
              <a:gd name="connsiteX42" fmla="*/ 740028 w 1169612"/>
              <a:gd name="connsiteY42" fmla="*/ 657549 h 5100012"/>
              <a:gd name="connsiteX43" fmla="*/ 728573 w 1169612"/>
              <a:gd name="connsiteY43" fmla="*/ 671296 h 5100012"/>
              <a:gd name="connsiteX44" fmla="*/ 656403 w 1169612"/>
              <a:gd name="connsiteY44" fmla="*/ 753775 h 5100012"/>
              <a:gd name="connsiteX45" fmla="*/ 616308 w 1169612"/>
              <a:gd name="connsiteY45" fmla="*/ 798452 h 5100012"/>
              <a:gd name="connsiteX46" fmla="*/ 604853 w 1169612"/>
              <a:gd name="connsiteY46" fmla="*/ 812199 h 5100012"/>
              <a:gd name="connsiteX47" fmla="*/ 593398 w 1169612"/>
              <a:gd name="connsiteY47" fmla="*/ 825946 h 5100012"/>
              <a:gd name="connsiteX48" fmla="*/ 412400 w 1169612"/>
              <a:gd name="connsiteY48" fmla="*/ 1050475 h 5100012"/>
              <a:gd name="connsiteX49" fmla="*/ 852293 w 1169612"/>
              <a:gd name="connsiteY49" fmla="*/ 1050475 h 5100012"/>
              <a:gd name="connsiteX50" fmla="*/ 644947 w 1169612"/>
              <a:gd name="connsiteY50" fmla="*/ 823655 h 5100012"/>
              <a:gd name="connsiteX51" fmla="*/ 688479 w 1169612"/>
              <a:gd name="connsiteY51" fmla="*/ 774396 h 5100012"/>
              <a:gd name="connsiteX52" fmla="*/ 757212 w 1169612"/>
              <a:gd name="connsiteY52" fmla="*/ 695352 h 5100012"/>
              <a:gd name="connsiteX53" fmla="*/ 1148992 w 1169612"/>
              <a:gd name="connsiteY53" fmla="*/ 1338008 h 5100012"/>
              <a:gd name="connsiteX54" fmla="*/ 797306 w 1169612"/>
              <a:gd name="connsiteY54" fmla="*/ 1949735 h 5100012"/>
              <a:gd name="connsiteX55" fmla="*/ 719408 w 1169612"/>
              <a:gd name="connsiteY55" fmla="*/ 1886730 h 5100012"/>
              <a:gd name="connsiteX56" fmla="*/ 663276 w 1169612"/>
              <a:gd name="connsiteY56" fmla="*/ 1842053 h 5100012"/>
              <a:gd name="connsiteX57" fmla="*/ 843128 w 1169612"/>
              <a:gd name="connsiteY57" fmla="*/ 1663347 h 5100012"/>
              <a:gd name="connsiteX58" fmla="*/ 420419 w 1169612"/>
              <a:gd name="connsiteY58" fmla="*/ 1663347 h 5100012"/>
              <a:gd name="connsiteX59" fmla="*/ 607144 w 1169612"/>
              <a:gd name="connsiteY59" fmla="*/ 1842053 h 5100012"/>
              <a:gd name="connsiteX60" fmla="*/ 620891 w 1169612"/>
              <a:gd name="connsiteY60" fmla="*/ 1853508 h 5100012"/>
              <a:gd name="connsiteX61" fmla="*/ 634638 w 1169612"/>
              <a:gd name="connsiteY61" fmla="*/ 1864964 h 5100012"/>
              <a:gd name="connsiteX62" fmla="*/ 693061 w 1169612"/>
              <a:gd name="connsiteY62" fmla="*/ 1911932 h 5100012"/>
              <a:gd name="connsiteX63" fmla="*/ 768667 w 1169612"/>
              <a:gd name="connsiteY63" fmla="*/ 1972646 h 5100012"/>
              <a:gd name="connsiteX64" fmla="*/ 782414 w 1169612"/>
              <a:gd name="connsiteY64" fmla="*/ 1984102 h 5100012"/>
              <a:gd name="connsiteX65" fmla="*/ 796161 w 1169612"/>
              <a:gd name="connsiteY65" fmla="*/ 1995558 h 5100012"/>
              <a:gd name="connsiteX66" fmla="*/ 1106606 w 1169612"/>
              <a:gd name="connsiteY66" fmla="*/ 2395356 h 5100012"/>
              <a:gd name="connsiteX67" fmla="*/ 916444 w 1169612"/>
              <a:gd name="connsiteY67" fmla="*/ 2395356 h 5100012"/>
              <a:gd name="connsiteX68" fmla="*/ 895824 w 1169612"/>
              <a:gd name="connsiteY68" fmla="*/ 2354116 h 5100012"/>
              <a:gd name="connsiteX69" fmla="*/ 327629 w 1169612"/>
              <a:gd name="connsiteY69" fmla="*/ 2354116 h 5100012"/>
              <a:gd name="connsiteX70" fmla="*/ 298990 w 1169612"/>
              <a:gd name="connsiteY70" fmla="*/ 2401084 h 5100012"/>
              <a:gd name="connsiteX71" fmla="*/ 269206 w 1169612"/>
              <a:gd name="connsiteY71" fmla="*/ 2515639 h 5100012"/>
              <a:gd name="connsiteX72" fmla="*/ 270351 w 1169612"/>
              <a:gd name="connsiteY72" fmla="*/ 2540842 h 5100012"/>
              <a:gd name="connsiteX73" fmla="*/ 655258 w 1169612"/>
              <a:gd name="connsiteY73" fmla="*/ 2540842 h 5100012"/>
              <a:gd name="connsiteX74" fmla="*/ 655258 w 1169612"/>
              <a:gd name="connsiteY74" fmla="*/ 2621031 h 5100012"/>
              <a:gd name="connsiteX75" fmla="*/ 280661 w 1169612"/>
              <a:gd name="connsiteY75" fmla="*/ 2621031 h 5100012"/>
              <a:gd name="connsiteX76" fmla="*/ 309300 w 1169612"/>
              <a:gd name="connsiteY76" fmla="*/ 2710384 h 5100012"/>
              <a:gd name="connsiteX77" fmla="*/ 348249 w 1169612"/>
              <a:gd name="connsiteY77" fmla="*/ 2790573 h 5100012"/>
              <a:gd name="connsiteX78" fmla="*/ 358559 w 1169612"/>
              <a:gd name="connsiteY78" fmla="*/ 2806611 h 5100012"/>
              <a:gd name="connsiteX79" fmla="*/ 870622 w 1169612"/>
              <a:gd name="connsiteY79" fmla="*/ 2806611 h 5100012"/>
              <a:gd name="connsiteX80" fmla="*/ 880932 w 1169612"/>
              <a:gd name="connsiteY80" fmla="*/ 2790573 h 5100012"/>
              <a:gd name="connsiteX81" fmla="*/ 898115 w 1169612"/>
              <a:gd name="connsiteY81" fmla="*/ 2760788 h 5100012"/>
              <a:gd name="connsiteX82" fmla="*/ 1092859 w 1169612"/>
              <a:gd name="connsiteY82" fmla="*/ 2760788 h 5100012"/>
              <a:gd name="connsiteX83" fmla="*/ 743466 w 1169612"/>
              <a:gd name="connsiteY83" fmla="*/ 3184644 h 5100012"/>
              <a:gd name="connsiteX84" fmla="*/ 729719 w 1169612"/>
              <a:gd name="connsiteY84" fmla="*/ 3196099 h 5100012"/>
              <a:gd name="connsiteX85" fmla="*/ 715972 w 1169612"/>
              <a:gd name="connsiteY85" fmla="*/ 3207555 h 5100012"/>
              <a:gd name="connsiteX86" fmla="*/ 603708 w 1169612"/>
              <a:gd name="connsiteY86" fmla="*/ 3298054 h 5100012"/>
              <a:gd name="connsiteX87" fmla="*/ 581942 w 1169612"/>
              <a:gd name="connsiteY87" fmla="*/ 3315237 h 5100012"/>
              <a:gd name="connsiteX88" fmla="*/ 567050 w 1169612"/>
              <a:gd name="connsiteY88" fmla="*/ 3326692 h 5100012"/>
              <a:gd name="connsiteX89" fmla="*/ 552158 w 1169612"/>
              <a:gd name="connsiteY89" fmla="*/ 3337003 h 5100012"/>
              <a:gd name="connsiteX90" fmla="*/ 337939 w 1169612"/>
              <a:gd name="connsiteY90" fmla="*/ 3526019 h 5100012"/>
              <a:gd name="connsiteX91" fmla="*/ 793870 w 1169612"/>
              <a:gd name="connsiteY91" fmla="*/ 3526019 h 5100012"/>
              <a:gd name="connsiteX92" fmla="*/ 609435 w 1169612"/>
              <a:gd name="connsiteY92" fmla="*/ 3339294 h 5100012"/>
              <a:gd name="connsiteX93" fmla="*/ 630055 w 1169612"/>
              <a:gd name="connsiteY93" fmla="*/ 3323256 h 5100012"/>
              <a:gd name="connsiteX94" fmla="*/ 742320 w 1169612"/>
              <a:gd name="connsiteY94" fmla="*/ 3231611 h 5100012"/>
              <a:gd name="connsiteX95" fmla="*/ 1132954 w 1169612"/>
              <a:gd name="connsiteY95" fmla="*/ 3841047 h 5100012"/>
              <a:gd name="connsiteX96" fmla="*/ 738883 w 1169612"/>
              <a:gd name="connsiteY96" fmla="*/ 4450482 h 5100012"/>
              <a:gd name="connsiteX97" fmla="*/ 690770 w 1169612"/>
              <a:gd name="connsiteY97" fmla="*/ 4410387 h 5100012"/>
              <a:gd name="connsiteX98" fmla="*/ 607144 w 1169612"/>
              <a:gd name="connsiteY98" fmla="*/ 4341654 h 5100012"/>
              <a:gd name="connsiteX99" fmla="*/ 782414 w 1169612"/>
              <a:gd name="connsiteY99" fmla="*/ 4174403 h 5100012"/>
              <a:gd name="connsiteX100" fmla="*/ 367723 w 1169612"/>
              <a:gd name="connsiteY100" fmla="*/ 4174403 h 5100012"/>
              <a:gd name="connsiteX101" fmla="*/ 551012 w 1169612"/>
              <a:gd name="connsiteY101" fmla="*/ 4341654 h 5100012"/>
              <a:gd name="connsiteX102" fmla="*/ 564759 w 1169612"/>
              <a:gd name="connsiteY102" fmla="*/ 4353110 h 5100012"/>
              <a:gd name="connsiteX103" fmla="*/ 578506 w 1169612"/>
              <a:gd name="connsiteY103" fmla="*/ 4364566 h 5100012"/>
              <a:gd name="connsiteX104" fmla="*/ 663276 w 1169612"/>
              <a:gd name="connsiteY104" fmla="*/ 4435590 h 5100012"/>
              <a:gd name="connsiteX105" fmla="*/ 710244 w 1169612"/>
              <a:gd name="connsiteY105" fmla="*/ 4474539 h 5100012"/>
              <a:gd name="connsiteX106" fmla="*/ 723991 w 1169612"/>
              <a:gd name="connsiteY106" fmla="*/ 4485994 h 5100012"/>
              <a:gd name="connsiteX107" fmla="*/ 737738 w 1169612"/>
              <a:gd name="connsiteY107" fmla="*/ 4497450 h 5100012"/>
              <a:gd name="connsiteX108" fmla="*/ 1169612 w 1169612"/>
              <a:gd name="connsiteY108" fmla="*/ 5100012 h 5100012"/>
              <a:gd name="connsiteX109" fmla="*/ 989759 w 1169612"/>
              <a:gd name="connsiteY109" fmla="*/ 5100012 h 5100012"/>
              <a:gd name="connsiteX110" fmla="*/ 605999 w 1169612"/>
              <a:gd name="connsiteY110" fmla="*/ 4608568 h 5100012"/>
              <a:gd name="connsiteX111" fmla="*/ 592252 w 1169612"/>
              <a:gd name="connsiteY111" fmla="*/ 4597113 h 5100012"/>
              <a:gd name="connsiteX112" fmla="*/ 578506 w 1169612"/>
              <a:gd name="connsiteY112" fmla="*/ 4585658 h 5100012"/>
              <a:gd name="connsiteX113" fmla="*/ 540702 w 1169612"/>
              <a:gd name="connsiteY113" fmla="*/ 4554727 h 5100012"/>
              <a:gd name="connsiteX114" fmla="*/ 446767 w 1169612"/>
              <a:gd name="connsiteY114" fmla="*/ 4476830 h 5100012"/>
              <a:gd name="connsiteX115" fmla="*/ 433020 w 1169612"/>
              <a:gd name="connsiteY115" fmla="*/ 4465374 h 5100012"/>
              <a:gd name="connsiteX116" fmla="*/ 419274 w 1169612"/>
              <a:gd name="connsiteY116" fmla="*/ 4453919 h 5100012"/>
              <a:gd name="connsiteX117" fmla="*/ 0 w 1169612"/>
              <a:gd name="connsiteY117" fmla="*/ 3830736 h 5100012"/>
              <a:gd name="connsiteX118" fmla="*/ 433020 w 1169612"/>
              <a:gd name="connsiteY118" fmla="*/ 3216719 h 5100012"/>
              <a:gd name="connsiteX119" fmla="*/ 446767 w 1169612"/>
              <a:gd name="connsiteY119" fmla="*/ 3205264 h 5100012"/>
              <a:gd name="connsiteX120" fmla="*/ 460513 w 1169612"/>
              <a:gd name="connsiteY120" fmla="*/ 3193808 h 5100012"/>
              <a:gd name="connsiteX121" fmla="*/ 484570 w 1169612"/>
              <a:gd name="connsiteY121" fmla="*/ 3174334 h 5100012"/>
              <a:gd name="connsiteX122" fmla="*/ 594543 w 1169612"/>
              <a:gd name="connsiteY122" fmla="*/ 3086126 h 5100012"/>
              <a:gd name="connsiteX123" fmla="*/ 608290 w 1169612"/>
              <a:gd name="connsiteY123" fmla="*/ 3074670 h 5100012"/>
              <a:gd name="connsiteX124" fmla="*/ 622036 w 1169612"/>
              <a:gd name="connsiteY124" fmla="*/ 3063215 h 5100012"/>
              <a:gd name="connsiteX125" fmla="*/ 809907 w 1169612"/>
              <a:gd name="connsiteY125" fmla="*/ 2883363 h 5100012"/>
              <a:gd name="connsiteX126" fmla="*/ 413546 w 1169612"/>
              <a:gd name="connsiteY126" fmla="*/ 2883363 h 5100012"/>
              <a:gd name="connsiteX127" fmla="*/ 568195 w 1169612"/>
              <a:gd name="connsiteY127" fmla="*/ 3060924 h 5100012"/>
              <a:gd name="connsiteX128" fmla="*/ 458222 w 1169612"/>
              <a:gd name="connsiteY128" fmla="*/ 3149131 h 5100012"/>
              <a:gd name="connsiteX129" fmla="*/ 434166 w 1169612"/>
              <a:gd name="connsiteY129" fmla="*/ 3168606 h 5100012"/>
              <a:gd name="connsiteX130" fmla="*/ 89354 w 1169612"/>
              <a:gd name="connsiteY130" fmla="*/ 2511058 h 5100012"/>
              <a:gd name="connsiteX131" fmla="*/ 468532 w 1169612"/>
              <a:gd name="connsiteY131" fmla="*/ 1988684 h 5100012"/>
              <a:gd name="connsiteX132" fmla="*/ 547575 w 1169612"/>
              <a:gd name="connsiteY132" fmla="*/ 2052835 h 5100012"/>
              <a:gd name="connsiteX133" fmla="*/ 603708 w 1169612"/>
              <a:gd name="connsiteY133" fmla="*/ 2097512 h 5100012"/>
              <a:gd name="connsiteX134" fmla="*/ 398654 w 1169612"/>
              <a:gd name="connsiteY134" fmla="*/ 2269346 h 5100012"/>
              <a:gd name="connsiteX135" fmla="*/ 841983 w 1169612"/>
              <a:gd name="connsiteY135" fmla="*/ 2269346 h 5100012"/>
              <a:gd name="connsiteX136" fmla="*/ 663276 w 1169612"/>
              <a:gd name="connsiteY136" fmla="*/ 2098658 h 5100012"/>
              <a:gd name="connsiteX137" fmla="*/ 649530 w 1169612"/>
              <a:gd name="connsiteY137" fmla="*/ 2087202 h 5100012"/>
              <a:gd name="connsiteX138" fmla="*/ 634638 w 1169612"/>
              <a:gd name="connsiteY138" fmla="*/ 2075746 h 5100012"/>
              <a:gd name="connsiteX139" fmla="*/ 575069 w 1169612"/>
              <a:gd name="connsiteY139" fmla="*/ 2027633 h 5100012"/>
              <a:gd name="connsiteX140" fmla="*/ 499462 w 1169612"/>
              <a:gd name="connsiteY140" fmla="*/ 1966919 h 5100012"/>
              <a:gd name="connsiteX141" fmla="*/ 485715 w 1169612"/>
              <a:gd name="connsiteY141" fmla="*/ 1955463 h 5100012"/>
              <a:gd name="connsiteX142" fmla="*/ 471969 w 1169612"/>
              <a:gd name="connsiteY142" fmla="*/ 1944007 h 5100012"/>
              <a:gd name="connsiteX143" fmla="*/ 114555 w 1169612"/>
              <a:gd name="connsiteY143" fmla="*/ 1333427 h 5100012"/>
              <a:gd name="connsiteX144" fmla="*/ 471969 w 1169612"/>
              <a:gd name="connsiteY144" fmla="*/ 702226 h 5100012"/>
              <a:gd name="connsiteX145" fmla="*/ 483424 w 1169612"/>
              <a:gd name="connsiteY145" fmla="*/ 688479 h 5100012"/>
              <a:gd name="connsiteX146" fmla="*/ 494880 w 1169612"/>
              <a:gd name="connsiteY146" fmla="*/ 674732 h 5100012"/>
              <a:gd name="connsiteX147" fmla="*/ 517791 w 1169612"/>
              <a:gd name="connsiteY147" fmla="*/ 649530 h 5100012"/>
              <a:gd name="connsiteX148" fmla="*/ 607144 w 1169612"/>
              <a:gd name="connsiteY148" fmla="*/ 547576 h 5100012"/>
              <a:gd name="connsiteX149" fmla="*/ 618600 w 1169612"/>
              <a:gd name="connsiteY149" fmla="*/ 533829 h 5100012"/>
              <a:gd name="connsiteX150" fmla="*/ 630055 w 1169612"/>
              <a:gd name="connsiteY150" fmla="*/ 520082 h 5100012"/>
              <a:gd name="connsiteX151" fmla="*/ 829382 w 1169612"/>
              <a:gd name="connsiteY151" fmla="*/ 261187 h 5100012"/>
              <a:gd name="connsiteX152" fmla="*/ 445671 w 1169612"/>
              <a:gd name="connsiteY152" fmla="*/ 630301 h 5100012"/>
              <a:gd name="connsiteX153" fmla="*/ 565571 w 1169612"/>
              <a:gd name="connsiteY153" fmla="*/ 510401 h 5100012"/>
              <a:gd name="connsiteX154" fmla="*/ 578506 w 1169612"/>
              <a:gd name="connsiteY154" fmla="*/ 522373 h 5100012"/>
              <a:gd name="connsiteX155" fmla="*/ 485715 w 1169612"/>
              <a:gd name="connsiteY155" fmla="*/ 628910 h 5100012"/>
              <a:gd name="connsiteX156" fmla="*/ 467386 w 1169612"/>
              <a:gd name="connsiteY156" fmla="*/ 650675 h 51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169612" h="5100012">
                <a:moveTo>
                  <a:pt x="324707" y="4587477"/>
                </a:moveTo>
                <a:lnTo>
                  <a:pt x="420418" y="4502032"/>
                </a:lnTo>
                <a:cubicBezTo>
                  <a:pt x="451349" y="4528379"/>
                  <a:pt x="483424" y="4554727"/>
                  <a:pt x="516645" y="4581075"/>
                </a:cubicBezTo>
                <a:cubicBezTo>
                  <a:pt x="528101" y="4591385"/>
                  <a:pt x="540702" y="4600550"/>
                  <a:pt x="552157" y="4610860"/>
                </a:cubicBezTo>
                <a:lnTo>
                  <a:pt x="444014" y="4706784"/>
                </a:lnTo>
                <a:close/>
                <a:moveTo>
                  <a:pt x="187871" y="3893742"/>
                </a:moveTo>
                <a:cubicBezTo>
                  <a:pt x="194744" y="3925818"/>
                  <a:pt x="207346" y="3957894"/>
                  <a:pt x="224529" y="3989969"/>
                </a:cubicBezTo>
                <a:cubicBezTo>
                  <a:pt x="238275" y="4016317"/>
                  <a:pt x="256604" y="4043810"/>
                  <a:pt x="276079" y="4070158"/>
                </a:cubicBezTo>
                <a:cubicBezTo>
                  <a:pt x="280661" y="4077031"/>
                  <a:pt x="286389" y="4083904"/>
                  <a:pt x="292116" y="4090778"/>
                </a:cubicBezTo>
                <a:lnTo>
                  <a:pt x="853439" y="4090778"/>
                </a:lnTo>
                <a:cubicBezTo>
                  <a:pt x="858021" y="4083904"/>
                  <a:pt x="863749" y="4077031"/>
                  <a:pt x="868331" y="4070158"/>
                </a:cubicBezTo>
                <a:cubicBezTo>
                  <a:pt x="887806" y="4043810"/>
                  <a:pt x="903843" y="4017462"/>
                  <a:pt x="916444" y="3989969"/>
                </a:cubicBezTo>
                <a:cubicBezTo>
                  <a:pt x="931337" y="3957894"/>
                  <a:pt x="942792" y="3925818"/>
                  <a:pt x="949666" y="3893742"/>
                </a:cubicBezTo>
                <a:close/>
                <a:moveTo>
                  <a:pt x="264623" y="3611936"/>
                </a:moveTo>
                <a:cubicBezTo>
                  <a:pt x="248586" y="3633702"/>
                  <a:pt x="233694" y="3656613"/>
                  <a:pt x="221092" y="3679523"/>
                </a:cubicBezTo>
                <a:cubicBezTo>
                  <a:pt x="200472" y="3716182"/>
                  <a:pt x="187871" y="3755130"/>
                  <a:pt x="182143" y="3794079"/>
                </a:cubicBezTo>
                <a:cubicBezTo>
                  <a:pt x="182143" y="3798662"/>
                  <a:pt x="180998" y="3803243"/>
                  <a:pt x="180998" y="3807826"/>
                </a:cubicBezTo>
                <a:lnTo>
                  <a:pt x="950811" y="3807826"/>
                </a:lnTo>
                <a:cubicBezTo>
                  <a:pt x="949666" y="3803243"/>
                  <a:pt x="949666" y="3798662"/>
                  <a:pt x="948519" y="3794079"/>
                </a:cubicBezTo>
                <a:cubicBezTo>
                  <a:pt x="940501" y="3756276"/>
                  <a:pt x="925609" y="3717327"/>
                  <a:pt x="904989" y="3679523"/>
                </a:cubicBezTo>
                <a:cubicBezTo>
                  <a:pt x="892387" y="3656613"/>
                  <a:pt x="877495" y="3634847"/>
                  <a:pt x="861458" y="3611936"/>
                </a:cubicBezTo>
                <a:close/>
                <a:moveTo>
                  <a:pt x="295554" y="1395287"/>
                </a:moveTo>
                <a:cubicBezTo>
                  <a:pt x="300135" y="1430799"/>
                  <a:pt x="308154" y="1465166"/>
                  <a:pt x="320755" y="1498387"/>
                </a:cubicBezTo>
                <a:cubicBezTo>
                  <a:pt x="331066" y="1525880"/>
                  <a:pt x="344812" y="1553373"/>
                  <a:pt x="359704" y="1578575"/>
                </a:cubicBezTo>
                <a:cubicBezTo>
                  <a:pt x="360850" y="1579721"/>
                  <a:pt x="360850" y="1579721"/>
                  <a:pt x="361995" y="1580867"/>
                </a:cubicBezTo>
                <a:lnTo>
                  <a:pt x="898115" y="1580867"/>
                </a:lnTo>
                <a:cubicBezTo>
                  <a:pt x="898115" y="1579721"/>
                  <a:pt x="899261" y="1579721"/>
                  <a:pt x="899261" y="1578575"/>
                </a:cubicBezTo>
                <a:cubicBezTo>
                  <a:pt x="914153" y="1553374"/>
                  <a:pt x="927899" y="1525880"/>
                  <a:pt x="938210" y="1498387"/>
                </a:cubicBezTo>
                <a:cubicBezTo>
                  <a:pt x="950811" y="1466311"/>
                  <a:pt x="959975" y="1430799"/>
                  <a:pt x="964558" y="1395287"/>
                </a:cubicBezTo>
                <a:close/>
                <a:moveTo>
                  <a:pt x="360850" y="1127227"/>
                </a:moveTo>
                <a:cubicBezTo>
                  <a:pt x="351686" y="1144410"/>
                  <a:pt x="342521" y="1160448"/>
                  <a:pt x="334502" y="1176486"/>
                </a:cubicBezTo>
                <a:cubicBezTo>
                  <a:pt x="315028" y="1215434"/>
                  <a:pt x="301281" y="1254383"/>
                  <a:pt x="295554" y="1291041"/>
                </a:cubicBezTo>
                <a:cubicBezTo>
                  <a:pt x="294408" y="1299060"/>
                  <a:pt x="293262" y="1307079"/>
                  <a:pt x="292116" y="1313952"/>
                </a:cubicBezTo>
                <a:lnTo>
                  <a:pt x="967994" y="1313952"/>
                </a:lnTo>
                <a:cubicBezTo>
                  <a:pt x="967994" y="1305934"/>
                  <a:pt x="966849" y="1299060"/>
                  <a:pt x="965703" y="1291041"/>
                </a:cubicBezTo>
                <a:cubicBezTo>
                  <a:pt x="959975" y="1253238"/>
                  <a:pt x="947374" y="1214289"/>
                  <a:pt x="930191" y="1176486"/>
                </a:cubicBezTo>
                <a:cubicBezTo>
                  <a:pt x="923318" y="1159302"/>
                  <a:pt x="914153" y="1143264"/>
                  <a:pt x="904989" y="1127227"/>
                </a:cubicBezTo>
                <a:close/>
                <a:moveTo>
                  <a:pt x="842523" y="233449"/>
                </a:moveTo>
                <a:lnTo>
                  <a:pt x="1075972" y="0"/>
                </a:lnTo>
                <a:lnTo>
                  <a:pt x="1087132" y="0"/>
                </a:lnTo>
                <a:cubicBezTo>
                  <a:pt x="1080259" y="107683"/>
                  <a:pt x="1049328" y="222238"/>
                  <a:pt x="981741" y="347104"/>
                </a:cubicBezTo>
                <a:cubicBezTo>
                  <a:pt x="922172" y="453640"/>
                  <a:pt x="833964" y="548722"/>
                  <a:pt x="751484" y="643802"/>
                </a:cubicBezTo>
                <a:cubicBezTo>
                  <a:pt x="748047" y="648384"/>
                  <a:pt x="743466" y="652967"/>
                  <a:pt x="740028" y="657549"/>
                </a:cubicBezTo>
                <a:cubicBezTo>
                  <a:pt x="736592" y="662131"/>
                  <a:pt x="732010" y="666714"/>
                  <a:pt x="728573" y="671296"/>
                </a:cubicBezTo>
                <a:cubicBezTo>
                  <a:pt x="704516" y="698789"/>
                  <a:pt x="680460" y="726283"/>
                  <a:pt x="656403" y="753775"/>
                </a:cubicBezTo>
                <a:cubicBezTo>
                  <a:pt x="642656" y="768668"/>
                  <a:pt x="628910" y="783560"/>
                  <a:pt x="616308" y="798452"/>
                </a:cubicBezTo>
                <a:cubicBezTo>
                  <a:pt x="612872" y="803035"/>
                  <a:pt x="608290" y="807616"/>
                  <a:pt x="604853" y="812199"/>
                </a:cubicBezTo>
                <a:cubicBezTo>
                  <a:pt x="601416" y="816781"/>
                  <a:pt x="596834" y="821363"/>
                  <a:pt x="593398" y="825946"/>
                </a:cubicBezTo>
                <a:cubicBezTo>
                  <a:pt x="525810" y="902698"/>
                  <a:pt x="463950" y="978304"/>
                  <a:pt x="412400" y="1050475"/>
                </a:cubicBezTo>
                <a:lnTo>
                  <a:pt x="852293" y="1050475"/>
                </a:lnTo>
                <a:cubicBezTo>
                  <a:pt x="795015" y="974868"/>
                  <a:pt x="722846" y="900407"/>
                  <a:pt x="644947" y="823655"/>
                </a:cubicBezTo>
                <a:cubicBezTo>
                  <a:pt x="659840" y="807616"/>
                  <a:pt x="673586" y="790434"/>
                  <a:pt x="688479" y="774396"/>
                </a:cubicBezTo>
                <a:cubicBezTo>
                  <a:pt x="711390" y="748048"/>
                  <a:pt x="734301" y="721700"/>
                  <a:pt x="757212" y="695352"/>
                </a:cubicBezTo>
                <a:cubicBezTo>
                  <a:pt x="966849" y="898115"/>
                  <a:pt x="1148992" y="1097442"/>
                  <a:pt x="1148992" y="1338008"/>
                </a:cubicBezTo>
                <a:cubicBezTo>
                  <a:pt x="1148992" y="1602632"/>
                  <a:pt x="985178" y="1790503"/>
                  <a:pt x="797306" y="1949735"/>
                </a:cubicBezTo>
                <a:cubicBezTo>
                  <a:pt x="770959" y="1927970"/>
                  <a:pt x="745756" y="1907350"/>
                  <a:pt x="719408" y="1886730"/>
                </a:cubicBezTo>
                <a:cubicBezTo>
                  <a:pt x="701080" y="1871838"/>
                  <a:pt x="681606" y="1856946"/>
                  <a:pt x="663276" y="1842053"/>
                </a:cubicBezTo>
                <a:cubicBezTo>
                  <a:pt x="729719" y="1785921"/>
                  <a:pt x="792724" y="1726352"/>
                  <a:pt x="843128" y="1663347"/>
                </a:cubicBezTo>
                <a:lnTo>
                  <a:pt x="420419" y="1663347"/>
                </a:lnTo>
                <a:cubicBezTo>
                  <a:pt x="473114" y="1726352"/>
                  <a:pt x="538411" y="1784775"/>
                  <a:pt x="607144" y="1842053"/>
                </a:cubicBezTo>
                <a:cubicBezTo>
                  <a:pt x="611727" y="1845490"/>
                  <a:pt x="616308" y="1850072"/>
                  <a:pt x="620891" y="1853508"/>
                </a:cubicBezTo>
                <a:cubicBezTo>
                  <a:pt x="625474" y="1856946"/>
                  <a:pt x="630055" y="1861527"/>
                  <a:pt x="634638" y="1864964"/>
                </a:cubicBezTo>
                <a:cubicBezTo>
                  <a:pt x="654112" y="1879856"/>
                  <a:pt x="673586" y="1895894"/>
                  <a:pt x="693061" y="1911932"/>
                </a:cubicBezTo>
                <a:cubicBezTo>
                  <a:pt x="718263" y="1932552"/>
                  <a:pt x="743466" y="1952026"/>
                  <a:pt x="768667" y="1972646"/>
                </a:cubicBezTo>
                <a:cubicBezTo>
                  <a:pt x="773250" y="1976083"/>
                  <a:pt x="777832" y="1980665"/>
                  <a:pt x="782414" y="1984102"/>
                </a:cubicBezTo>
                <a:cubicBezTo>
                  <a:pt x="786996" y="1987539"/>
                  <a:pt x="791579" y="1992120"/>
                  <a:pt x="796161" y="1995558"/>
                </a:cubicBezTo>
                <a:cubicBezTo>
                  <a:pt x="931337" y="2108967"/>
                  <a:pt x="1055056" y="2232687"/>
                  <a:pt x="1106606" y="2395356"/>
                </a:cubicBezTo>
                <a:lnTo>
                  <a:pt x="916444" y="2395356"/>
                </a:lnTo>
                <a:cubicBezTo>
                  <a:pt x="910716" y="2381610"/>
                  <a:pt x="903843" y="2367863"/>
                  <a:pt x="895824" y="2354116"/>
                </a:cubicBezTo>
                <a:lnTo>
                  <a:pt x="327629" y="2354116"/>
                </a:lnTo>
                <a:cubicBezTo>
                  <a:pt x="317319" y="2370154"/>
                  <a:pt x="307008" y="2385046"/>
                  <a:pt x="298990" y="2401084"/>
                </a:cubicBezTo>
                <a:cubicBezTo>
                  <a:pt x="280661" y="2437742"/>
                  <a:pt x="269206" y="2475545"/>
                  <a:pt x="269206" y="2515639"/>
                </a:cubicBezTo>
                <a:cubicBezTo>
                  <a:pt x="269206" y="2523658"/>
                  <a:pt x="270351" y="2532823"/>
                  <a:pt x="270351" y="2540842"/>
                </a:cubicBezTo>
                <a:lnTo>
                  <a:pt x="655258" y="2540842"/>
                </a:lnTo>
                <a:lnTo>
                  <a:pt x="655258" y="2621031"/>
                </a:lnTo>
                <a:lnTo>
                  <a:pt x="280661" y="2621031"/>
                </a:lnTo>
                <a:cubicBezTo>
                  <a:pt x="287534" y="2650815"/>
                  <a:pt x="297844" y="2680599"/>
                  <a:pt x="309300" y="2710384"/>
                </a:cubicBezTo>
                <a:cubicBezTo>
                  <a:pt x="319610" y="2737877"/>
                  <a:pt x="333356" y="2764225"/>
                  <a:pt x="348249" y="2790573"/>
                </a:cubicBezTo>
                <a:cubicBezTo>
                  <a:pt x="351686" y="2795155"/>
                  <a:pt x="355122" y="2800883"/>
                  <a:pt x="358559" y="2806611"/>
                </a:cubicBezTo>
                <a:lnTo>
                  <a:pt x="870622" y="2806611"/>
                </a:lnTo>
                <a:cubicBezTo>
                  <a:pt x="874058" y="2802028"/>
                  <a:pt x="877495" y="2796300"/>
                  <a:pt x="880932" y="2790573"/>
                </a:cubicBezTo>
                <a:cubicBezTo>
                  <a:pt x="886659" y="2780263"/>
                  <a:pt x="892387" y="2771098"/>
                  <a:pt x="898115" y="2760788"/>
                </a:cubicBezTo>
                <a:lnTo>
                  <a:pt x="1092859" y="2760788"/>
                </a:lnTo>
                <a:cubicBezTo>
                  <a:pt x="1027563" y="2923457"/>
                  <a:pt x="890096" y="3060924"/>
                  <a:pt x="743466" y="3184644"/>
                </a:cubicBezTo>
                <a:cubicBezTo>
                  <a:pt x="738883" y="3188080"/>
                  <a:pt x="734301" y="3192663"/>
                  <a:pt x="729719" y="3196099"/>
                </a:cubicBezTo>
                <a:cubicBezTo>
                  <a:pt x="725136" y="3199536"/>
                  <a:pt x="720554" y="3204118"/>
                  <a:pt x="715972" y="3207555"/>
                </a:cubicBezTo>
                <a:cubicBezTo>
                  <a:pt x="678169" y="3238485"/>
                  <a:pt x="640366" y="3268269"/>
                  <a:pt x="603708" y="3298054"/>
                </a:cubicBezTo>
                <a:cubicBezTo>
                  <a:pt x="595689" y="3303782"/>
                  <a:pt x="588815" y="3309510"/>
                  <a:pt x="581942" y="3315237"/>
                </a:cubicBezTo>
                <a:cubicBezTo>
                  <a:pt x="576214" y="3318674"/>
                  <a:pt x="571632" y="3323256"/>
                  <a:pt x="567050" y="3326692"/>
                </a:cubicBezTo>
                <a:cubicBezTo>
                  <a:pt x="562467" y="3331275"/>
                  <a:pt x="557886" y="3334711"/>
                  <a:pt x="552158" y="3337003"/>
                </a:cubicBezTo>
                <a:cubicBezTo>
                  <a:pt x="474260" y="3401154"/>
                  <a:pt x="399799" y="3463014"/>
                  <a:pt x="337939" y="3526019"/>
                </a:cubicBezTo>
                <a:lnTo>
                  <a:pt x="793870" y="3526019"/>
                </a:lnTo>
                <a:cubicBezTo>
                  <a:pt x="740028" y="3464159"/>
                  <a:pt x="675878" y="3402299"/>
                  <a:pt x="609435" y="3339294"/>
                </a:cubicBezTo>
                <a:cubicBezTo>
                  <a:pt x="616308" y="3334711"/>
                  <a:pt x="623182" y="3328983"/>
                  <a:pt x="630055" y="3323256"/>
                </a:cubicBezTo>
                <a:cubicBezTo>
                  <a:pt x="666713" y="3293471"/>
                  <a:pt x="704516" y="3262542"/>
                  <a:pt x="742320" y="3231611"/>
                </a:cubicBezTo>
                <a:cubicBezTo>
                  <a:pt x="946228" y="3426356"/>
                  <a:pt x="1132954" y="3611936"/>
                  <a:pt x="1132954" y="3841047"/>
                </a:cubicBezTo>
                <a:cubicBezTo>
                  <a:pt x="1132954" y="4072449"/>
                  <a:pt x="948519" y="4267193"/>
                  <a:pt x="738883" y="4450482"/>
                </a:cubicBezTo>
                <a:cubicBezTo>
                  <a:pt x="722846" y="4436735"/>
                  <a:pt x="706807" y="4424134"/>
                  <a:pt x="690770" y="4410387"/>
                </a:cubicBezTo>
                <a:cubicBezTo>
                  <a:pt x="663276" y="4387477"/>
                  <a:pt x="634638" y="4364566"/>
                  <a:pt x="607144" y="4341654"/>
                </a:cubicBezTo>
                <a:cubicBezTo>
                  <a:pt x="670150" y="4286667"/>
                  <a:pt x="729719" y="4230535"/>
                  <a:pt x="782414" y="4174403"/>
                </a:cubicBezTo>
                <a:lnTo>
                  <a:pt x="367723" y="4174403"/>
                </a:lnTo>
                <a:cubicBezTo>
                  <a:pt x="422710" y="4230535"/>
                  <a:pt x="485715" y="4286667"/>
                  <a:pt x="551012" y="4341654"/>
                </a:cubicBezTo>
                <a:cubicBezTo>
                  <a:pt x="555594" y="4345091"/>
                  <a:pt x="560176" y="4349673"/>
                  <a:pt x="564759" y="4353110"/>
                </a:cubicBezTo>
                <a:cubicBezTo>
                  <a:pt x="569341" y="4356547"/>
                  <a:pt x="573923" y="4361129"/>
                  <a:pt x="578506" y="4364566"/>
                </a:cubicBezTo>
                <a:cubicBezTo>
                  <a:pt x="605999" y="4388622"/>
                  <a:pt x="634638" y="4412679"/>
                  <a:pt x="663276" y="4435590"/>
                </a:cubicBezTo>
                <a:cubicBezTo>
                  <a:pt x="679314" y="4448191"/>
                  <a:pt x="694206" y="4461938"/>
                  <a:pt x="710244" y="4474539"/>
                </a:cubicBezTo>
                <a:cubicBezTo>
                  <a:pt x="714826" y="4477975"/>
                  <a:pt x="719408" y="4482558"/>
                  <a:pt x="723991" y="4485994"/>
                </a:cubicBezTo>
                <a:cubicBezTo>
                  <a:pt x="728573" y="4489431"/>
                  <a:pt x="733155" y="4494013"/>
                  <a:pt x="737738" y="4497450"/>
                </a:cubicBezTo>
                <a:cubicBezTo>
                  <a:pt x="961121" y="4684175"/>
                  <a:pt x="1169612" y="4877774"/>
                  <a:pt x="1169612" y="5100012"/>
                </a:cubicBezTo>
                <a:lnTo>
                  <a:pt x="989759" y="5100012"/>
                </a:lnTo>
                <a:cubicBezTo>
                  <a:pt x="989759" y="4941925"/>
                  <a:pt x="804179" y="4773529"/>
                  <a:pt x="605999" y="4608568"/>
                </a:cubicBezTo>
                <a:cubicBezTo>
                  <a:pt x="601416" y="4605132"/>
                  <a:pt x="596834" y="4600550"/>
                  <a:pt x="592252" y="4597113"/>
                </a:cubicBezTo>
                <a:cubicBezTo>
                  <a:pt x="587670" y="4593676"/>
                  <a:pt x="583087" y="4589094"/>
                  <a:pt x="578506" y="4585658"/>
                </a:cubicBezTo>
                <a:cubicBezTo>
                  <a:pt x="565904" y="4575347"/>
                  <a:pt x="553303" y="4565038"/>
                  <a:pt x="540702" y="4554727"/>
                </a:cubicBezTo>
                <a:cubicBezTo>
                  <a:pt x="509772" y="4529526"/>
                  <a:pt x="477696" y="4503178"/>
                  <a:pt x="446767" y="4476830"/>
                </a:cubicBezTo>
                <a:cubicBezTo>
                  <a:pt x="442184" y="4473393"/>
                  <a:pt x="437602" y="4468811"/>
                  <a:pt x="433020" y="4465374"/>
                </a:cubicBezTo>
                <a:cubicBezTo>
                  <a:pt x="428438" y="4461938"/>
                  <a:pt x="423855" y="4457355"/>
                  <a:pt x="419274" y="4453919"/>
                </a:cubicBezTo>
                <a:cubicBezTo>
                  <a:pt x="197035" y="4264902"/>
                  <a:pt x="0" y="4066721"/>
                  <a:pt x="0" y="3830736"/>
                </a:cubicBezTo>
                <a:cubicBezTo>
                  <a:pt x="0" y="3585588"/>
                  <a:pt x="210782" y="3397717"/>
                  <a:pt x="433020" y="3216719"/>
                </a:cubicBezTo>
                <a:cubicBezTo>
                  <a:pt x="437602" y="3213283"/>
                  <a:pt x="442184" y="3208701"/>
                  <a:pt x="446767" y="3205264"/>
                </a:cubicBezTo>
                <a:cubicBezTo>
                  <a:pt x="451349" y="3201827"/>
                  <a:pt x="455931" y="3197245"/>
                  <a:pt x="460513" y="3193808"/>
                </a:cubicBezTo>
                <a:cubicBezTo>
                  <a:pt x="468532" y="3186935"/>
                  <a:pt x="476551" y="3181207"/>
                  <a:pt x="484570" y="3174334"/>
                </a:cubicBezTo>
                <a:cubicBezTo>
                  <a:pt x="521227" y="3145695"/>
                  <a:pt x="559031" y="3115910"/>
                  <a:pt x="594543" y="3086126"/>
                </a:cubicBezTo>
                <a:cubicBezTo>
                  <a:pt x="599126" y="3082690"/>
                  <a:pt x="603707" y="3078107"/>
                  <a:pt x="608290" y="3074670"/>
                </a:cubicBezTo>
                <a:cubicBezTo>
                  <a:pt x="612872" y="3071234"/>
                  <a:pt x="617454" y="3066651"/>
                  <a:pt x="622036" y="3063215"/>
                </a:cubicBezTo>
                <a:cubicBezTo>
                  <a:pt x="690770" y="3004791"/>
                  <a:pt x="756067" y="2945223"/>
                  <a:pt x="809907" y="2883363"/>
                </a:cubicBezTo>
                <a:lnTo>
                  <a:pt x="413546" y="2883363"/>
                </a:lnTo>
                <a:cubicBezTo>
                  <a:pt x="458222" y="2944077"/>
                  <a:pt x="512063" y="3003646"/>
                  <a:pt x="568195" y="3060924"/>
                </a:cubicBezTo>
                <a:cubicBezTo>
                  <a:pt x="531538" y="3090708"/>
                  <a:pt x="494880" y="3119347"/>
                  <a:pt x="458222" y="3149131"/>
                </a:cubicBezTo>
                <a:cubicBezTo>
                  <a:pt x="450203" y="3156005"/>
                  <a:pt x="442184" y="3161733"/>
                  <a:pt x="434166" y="3168606"/>
                </a:cubicBezTo>
                <a:cubicBezTo>
                  <a:pt x="252022" y="2983026"/>
                  <a:pt x="89354" y="2772244"/>
                  <a:pt x="89354" y="2511058"/>
                </a:cubicBezTo>
                <a:cubicBezTo>
                  <a:pt x="89354" y="2295692"/>
                  <a:pt x="268060" y="2144479"/>
                  <a:pt x="468532" y="1988684"/>
                </a:cubicBezTo>
                <a:cubicBezTo>
                  <a:pt x="494880" y="2010450"/>
                  <a:pt x="521228" y="2032215"/>
                  <a:pt x="547575" y="2052835"/>
                </a:cubicBezTo>
                <a:cubicBezTo>
                  <a:pt x="567050" y="2067727"/>
                  <a:pt x="585379" y="2082619"/>
                  <a:pt x="603708" y="2097512"/>
                </a:cubicBezTo>
                <a:cubicBezTo>
                  <a:pt x="526955" y="2157081"/>
                  <a:pt x="455931" y="2213213"/>
                  <a:pt x="398654" y="2269346"/>
                </a:cubicBezTo>
                <a:lnTo>
                  <a:pt x="841983" y="2269346"/>
                </a:lnTo>
                <a:cubicBezTo>
                  <a:pt x="792724" y="2210922"/>
                  <a:pt x="730864" y="2154790"/>
                  <a:pt x="663276" y="2098658"/>
                </a:cubicBezTo>
                <a:cubicBezTo>
                  <a:pt x="658694" y="2095220"/>
                  <a:pt x="654112" y="2090639"/>
                  <a:pt x="649530" y="2087202"/>
                </a:cubicBezTo>
                <a:cubicBezTo>
                  <a:pt x="643802" y="2083765"/>
                  <a:pt x="639220" y="2079183"/>
                  <a:pt x="634638" y="2075746"/>
                </a:cubicBezTo>
                <a:cubicBezTo>
                  <a:pt x="615163" y="2059708"/>
                  <a:pt x="595689" y="2043671"/>
                  <a:pt x="575069" y="2027633"/>
                </a:cubicBezTo>
                <a:cubicBezTo>
                  <a:pt x="549867" y="2008159"/>
                  <a:pt x="524664" y="1987539"/>
                  <a:pt x="499462" y="1966919"/>
                </a:cubicBezTo>
                <a:cubicBezTo>
                  <a:pt x="494880" y="1963482"/>
                  <a:pt x="490298" y="1958900"/>
                  <a:pt x="485715" y="1955463"/>
                </a:cubicBezTo>
                <a:cubicBezTo>
                  <a:pt x="481133" y="1952026"/>
                  <a:pt x="476551" y="1947444"/>
                  <a:pt x="471969" y="1944007"/>
                </a:cubicBezTo>
                <a:cubicBezTo>
                  <a:pt x="288680" y="1790503"/>
                  <a:pt x="114555" y="1608360"/>
                  <a:pt x="114555" y="1333427"/>
                </a:cubicBezTo>
                <a:cubicBezTo>
                  <a:pt x="114555" y="1126082"/>
                  <a:pt x="282952" y="919881"/>
                  <a:pt x="471969" y="702226"/>
                </a:cubicBezTo>
                <a:cubicBezTo>
                  <a:pt x="475406" y="697643"/>
                  <a:pt x="478842" y="693062"/>
                  <a:pt x="483424" y="688479"/>
                </a:cubicBezTo>
                <a:cubicBezTo>
                  <a:pt x="486861" y="683897"/>
                  <a:pt x="490298" y="679315"/>
                  <a:pt x="494880" y="674732"/>
                </a:cubicBezTo>
                <a:cubicBezTo>
                  <a:pt x="502899" y="666714"/>
                  <a:pt x="509772" y="658695"/>
                  <a:pt x="517791" y="649530"/>
                </a:cubicBezTo>
                <a:cubicBezTo>
                  <a:pt x="547575" y="616309"/>
                  <a:pt x="577360" y="581942"/>
                  <a:pt x="607144" y="547576"/>
                </a:cubicBezTo>
                <a:cubicBezTo>
                  <a:pt x="610581" y="542994"/>
                  <a:pt x="615163" y="538411"/>
                  <a:pt x="618600" y="533829"/>
                </a:cubicBezTo>
                <a:cubicBezTo>
                  <a:pt x="622036" y="529247"/>
                  <a:pt x="626619" y="524664"/>
                  <a:pt x="630055" y="520082"/>
                </a:cubicBezTo>
                <a:cubicBezTo>
                  <a:pt x="702226" y="435311"/>
                  <a:pt x="772104" y="349395"/>
                  <a:pt x="829382" y="261187"/>
                </a:cubicBezTo>
                <a:close/>
                <a:moveTo>
                  <a:pt x="445671" y="630301"/>
                </a:moveTo>
                <a:lnTo>
                  <a:pt x="565571" y="510401"/>
                </a:lnTo>
                <a:lnTo>
                  <a:pt x="578506" y="522373"/>
                </a:lnTo>
                <a:cubicBezTo>
                  <a:pt x="547575" y="557885"/>
                  <a:pt x="516646" y="593398"/>
                  <a:pt x="485715" y="628910"/>
                </a:cubicBezTo>
                <a:cubicBezTo>
                  <a:pt x="479988" y="635783"/>
                  <a:pt x="473114" y="643802"/>
                  <a:pt x="467386" y="650675"/>
                </a:cubicBezTo>
                <a:close/>
              </a:path>
            </a:pathLst>
          </a:custGeom>
          <a:solidFill>
            <a:srgbClr val="2395A6">
              <a:alpha val="18000"/>
            </a:srgbClr>
          </a:solidFill>
          <a:ln w="153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7323CAAC-5A63-E61B-9377-1FA0F9FD94E3}"/>
              </a:ext>
            </a:extLst>
          </p:cNvPr>
          <p:cNvGrpSpPr/>
          <p:nvPr userDrawn="1"/>
        </p:nvGrpSpPr>
        <p:grpSpPr>
          <a:xfrm>
            <a:off x="0" y="6657352"/>
            <a:ext cx="12192000" cy="227036"/>
            <a:chOff x="12700" y="4975226"/>
            <a:chExt cx="9121776" cy="169863"/>
          </a:xfrm>
        </p:grpSpPr>
        <p:sp>
          <p:nvSpPr>
            <p:cNvPr id="3" name="Rectangle 36">
              <a:extLst>
                <a:ext uri="{FF2B5EF4-FFF2-40B4-BE49-F238E27FC236}">
                  <a16:creationId xmlns:a16="http://schemas.microsoft.com/office/drawing/2014/main" id="{0945BC9A-B9D3-5B4E-BCAF-E463B6524D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700" y="4975226"/>
              <a:ext cx="3830638" cy="169863"/>
            </a:xfrm>
            <a:prstGeom prst="rect">
              <a:avLst/>
            </a:pr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Rectangle 37">
              <a:extLst>
                <a:ext uri="{FF2B5EF4-FFF2-40B4-BE49-F238E27FC236}">
                  <a16:creationId xmlns:a16="http://schemas.microsoft.com/office/drawing/2014/main" id="{F4EDF88E-9BFC-4C3C-A9D2-9C67B8491D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27463" y="4975226"/>
              <a:ext cx="2727325" cy="169863"/>
            </a:xfrm>
            <a:prstGeom prst="rect">
              <a:avLst/>
            </a:pr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Rectangle 38">
              <a:extLst>
                <a:ext uri="{FF2B5EF4-FFF2-40B4-BE49-F238E27FC236}">
                  <a16:creationId xmlns:a16="http://schemas.microsoft.com/office/drawing/2014/main" id="{C65A8793-95D5-D3F0-DA70-5D258800FB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788" y="4975226"/>
              <a:ext cx="1612900" cy="169863"/>
            </a:xfrm>
            <a:prstGeom prst="rect">
              <a:avLst/>
            </a:prstGeom>
            <a:solidFill>
              <a:srgbClr val="28A6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Rectangle 39">
              <a:extLst>
                <a:ext uri="{FF2B5EF4-FFF2-40B4-BE49-F238E27FC236}">
                  <a16:creationId xmlns:a16="http://schemas.microsoft.com/office/drawing/2014/main" id="{9B77AB3A-916A-582D-F2E4-C72548ABB8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67688" y="4975226"/>
              <a:ext cx="966788" cy="169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213205775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7323CAAC-5A63-E61B-9377-1FA0F9FD94E3}"/>
              </a:ext>
            </a:extLst>
          </p:cNvPr>
          <p:cNvGrpSpPr/>
          <p:nvPr userDrawn="1"/>
        </p:nvGrpSpPr>
        <p:grpSpPr>
          <a:xfrm>
            <a:off x="0" y="6657352"/>
            <a:ext cx="12192000" cy="227036"/>
            <a:chOff x="12700" y="4975226"/>
            <a:chExt cx="9121776" cy="169863"/>
          </a:xfrm>
        </p:grpSpPr>
        <p:sp>
          <p:nvSpPr>
            <p:cNvPr id="3" name="Rectangle 36">
              <a:extLst>
                <a:ext uri="{FF2B5EF4-FFF2-40B4-BE49-F238E27FC236}">
                  <a16:creationId xmlns:a16="http://schemas.microsoft.com/office/drawing/2014/main" id="{0945BC9A-B9D3-5B4E-BCAF-E463B6524D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700" y="4975226"/>
              <a:ext cx="3830638" cy="169863"/>
            </a:xfrm>
            <a:prstGeom prst="rect">
              <a:avLst/>
            </a:pr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Rectangle 37">
              <a:extLst>
                <a:ext uri="{FF2B5EF4-FFF2-40B4-BE49-F238E27FC236}">
                  <a16:creationId xmlns:a16="http://schemas.microsoft.com/office/drawing/2014/main" id="{F4EDF88E-9BFC-4C3C-A9D2-9C67B8491D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27463" y="4975226"/>
              <a:ext cx="2727325" cy="169863"/>
            </a:xfrm>
            <a:prstGeom prst="rect">
              <a:avLst/>
            </a:pr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Rectangle 38">
              <a:extLst>
                <a:ext uri="{FF2B5EF4-FFF2-40B4-BE49-F238E27FC236}">
                  <a16:creationId xmlns:a16="http://schemas.microsoft.com/office/drawing/2014/main" id="{C65A8793-95D5-D3F0-DA70-5D258800FB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788" y="4975226"/>
              <a:ext cx="1612900" cy="169863"/>
            </a:xfrm>
            <a:prstGeom prst="rect">
              <a:avLst/>
            </a:prstGeom>
            <a:solidFill>
              <a:srgbClr val="28A6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Rectangle 39">
              <a:extLst>
                <a:ext uri="{FF2B5EF4-FFF2-40B4-BE49-F238E27FC236}">
                  <a16:creationId xmlns:a16="http://schemas.microsoft.com/office/drawing/2014/main" id="{9B77AB3A-916A-582D-F2E4-C72548ABB8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67688" y="4975226"/>
              <a:ext cx="966788" cy="169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4" name="矩形 2">
            <a:extLst>
              <a:ext uri="{FF2B5EF4-FFF2-40B4-BE49-F238E27FC236}">
                <a16:creationId xmlns:a16="http://schemas.microsoft.com/office/drawing/2014/main" id="{3987982A-70A8-23FE-B1CB-514A6D8DA5C2}"/>
              </a:ext>
            </a:extLst>
          </p:cNvPr>
          <p:cNvSpPr/>
          <p:nvPr userDrawn="1"/>
        </p:nvSpPr>
        <p:spPr>
          <a:xfrm>
            <a:off x="596514" y="284290"/>
            <a:ext cx="236864" cy="7272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F8DF8215-60A9-B0A0-757B-3A90F47B4464}"/>
              </a:ext>
            </a:extLst>
          </p:cNvPr>
          <p:cNvSpPr/>
          <p:nvPr userDrawn="1"/>
        </p:nvSpPr>
        <p:spPr>
          <a:xfrm>
            <a:off x="126714" y="284289"/>
            <a:ext cx="236864" cy="727212"/>
          </a:xfrm>
          <a:prstGeom prst="rect">
            <a:avLst/>
          </a:prstGeom>
          <a:solidFill>
            <a:srgbClr val="39A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4C83A31A-08F2-4177-F67C-7B734067B3FA}"/>
              </a:ext>
            </a:extLst>
          </p:cNvPr>
          <p:cNvSpPr/>
          <p:nvPr userDrawn="1"/>
        </p:nvSpPr>
        <p:spPr>
          <a:xfrm>
            <a:off x="11358622" y="284288"/>
            <a:ext cx="236864" cy="7272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1C2FF501-7892-3F7F-FCD5-B9982D54FCE3}"/>
              </a:ext>
            </a:extLst>
          </p:cNvPr>
          <p:cNvSpPr/>
          <p:nvPr userDrawn="1"/>
        </p:nvSpPr>
        <p:spPr>
          <a:xfrm>
            <a:off x="11778294" y="284000"/>
            <a:ext cx="236864" cy="727212"/>
          </a:xfrm>
          <a:prstGeom prst="rect">
            <a:avLst/>
          </a:prstGeom>
          <a:solidFill>
            <a:srgbClr val="39A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488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35775523-7D6D-4E18-8DD4-812D5F2935BE}"/>
              </a:ext>
            </a:extLst>
          </p:cNvPr>
          <p:cNvSpPr/>
          <p:nvPr userDrawn="1"/>
        </p:nvSpPr>
        <p:spPr>
          <a:xfrm>
            <a:off x="11844580" y="6018835"/>
            <a:ext cx="347420" cy="839165"/>
          </a:xfrm>
          <a:prstGeom prst="rect">
            <a:avLst/>
          </a:prstGeom>
          <a:solidFill>
            <a:srgbClr val="39A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reeform: Shape 40">
            <a:extLst>
              <a:ext uri="{FF2B5EF4-FFF2-40B4-BE49-F238E27FC236}">
                <a16:creationId xmlns:a16="http://schemas.microsoft.com/office/drawing/2014/main" id="{553BE142-412E-47E4-B28B-8971D733ECF7}"/>
              </a:ext>
            </a:extLst>
          </p:cNvPr>
          <p:cNvSpPr/>
          <p:nvPr/>
        </p:nvSpPr>
        <p:spPr>
          <a:xfrm rot="7585316">
            <a:off x="840364" y="5087856"/>
            <a:ext cx="541474" cy="2362116"/>
          </a:xfrm>
          <a:custGeom>
            <a:avLst/>
            <a:gdLst>
              <a:gd name="connsiteX0" fmla="*/ 140599 w 668361"/>
              <a:gd name="connsiteY0" fmla="*/ 245336 h 2915645"/>
              <a:gd name="connsiteX1" fmla="*/ 108665 w 668361"/>
              <a:gd name="connsiteY1" fmla="*/ 197693 h 2915645"/>
              <a:gd name="connsiteX2" fmla="*/ 58915 w 668361"/>
              <a:gd name="connsiteY2" fmla="*/ 0 h 2915645"/>
              <a:gd name="connsiteX3" fmla="*/ 149881 w 668361"/>
              <a:gd name="connsiteY3" fmla="*/ 0 h 2915645"/>
              <a:gd name="connsiteX4" fmla="*/ 173094 w 668361"/>
              <a:gd name="connsiteY4" fmla="*/ 31461 h 2915645"/>
              <a:gd name="connsiteX5" fmla="*/ 173472 w 668361"/>
              <a:gd name="connsiteY5" fmla="*/ 74380 h 2915645"/>
              <a:gd name="connsiteX6" fmla="*/ 193765 w 668361"/>
              <a:gd name="connsiteY6" fmla="*/ 147287 h 2915645"/>
              <a:gd name="connsiteX7" fmla="*/ 330579 w 668361"/>
              <a:gd name="connsiteY7" fmla="*/ 298503 h 2915645"/>
              <a:gd name="connsiteX8" fmla="*/ 277555 w 668361"/>
              <a:gd name="connsiteY8" fmla="*/ 359382 h 2915645"/>
              <a:gd name="connsiteX9" fmla="*/ 267082 w 668361"/>
              <a:gd name="connsiteY9" fmla="*/ 371820 h 2915645"/>
              <a:gd name="connsiteX10" fmla="*/ 140599 w 668361"/>
              <a:gd name="connsiteY10" fmla="*/ 245336 h 2915645"/>
              <a:gd name="connsiteX11" fmla="*/ 166926 w 668361"/>
              <a:gd name="connsiteY11" fmla="*/ 750840 h 2915645"/>
              <a:gd name="connsiteX12" fmla="*/ 553147 w 668361"/>
              <a:gd name="connsiteY12" fmla="*/ 750840 h 2915645"/>
              <a:gd name="connsiteX13" fmla="*/ 551838 w 668361"/>
              <a:gd name="connsiteY13" fmla="*/ 737748 h 2915645"/>
              <a:gd name="connsiteX14" fmla="*/ 531545 w 668361"/>
              <a:gd name="connsiteY14" fmla="*/ 672287 h 2915645"/>
              <a:gd name="connsiteX15" fmla="*/ 517144 w 668361"/>
              <a:gd name="connsiteY15" fmla="*/ 644139 h 2915645"/>
              <a:gd name="connsiteX16" fmla="*/ 206202 w 668361"/>
              <a:gd name="connsiteY16" fmla="*/ 644139 h 2915645"/>
              <a:gd name="connsiteX17" fmla="*/ 191146 w 668361"/>
              <a:gd name="connsiteY17" fmla="*/ 672287 h 2915645"/>
              <a:gd name="connsiteX18" fmla="*/ 168890 w 668361"/>
              <a:gd name="connsiteY18" fmla="*/ 737748 h 2915645"/>
              <a:gd name="connsiteX19" fmla="*/ 166926 w 668361"/>
              <a:gd name="connsiteY19" fmla="*/ 750840 h 2915645"/>
              <a:gd name="connsiteX20" fmla="*/ 205548 w 668361"/>
              <a:gd name="connsiteY20" fmla="*/ 902056 h 2915645"/>
              <a:gd name="connsiteX21" fmla="*/ 206857 w 668361"/>
              <a:gd name="connsiteY21" fmla="*/ 903365 h 2915645"/>
              <a:gd name="connsiteX22" fmla="*/ 513216 w 668361"/>
              <a:gd name="connsiteY22" fmla="*/ 903365 h 2915645"/>
              <a:gd name="connsiteX23" fmla="*/ 513870 w 668361"/>
              <a:gd name="connsiteY23" fmla="*/ 902056 h 2915645"/>
              <a:gd name="connsiteX24" fmla="*/ 536127 w 668361"/>
              <a:gd name="connsiteY24" fmla="*/ 856233 h 2915645"/>
              <a:gd name="connsiteX25" fmla="*/ 551184 w 668361"/>
              <a:gd name="connsiteY25" fmla="*/ 797318 h 2915645"/>
              <a:gd name="connsiteX26" fmla="*/ 168890 w 668361"/>
              <a:gd name="connsiteY26" fmla="*/ 797318 h 2915645"/>
              <a:gd name="connsiteX27" fmla="*/ 183291 w 668361"/>
              <a:gd name="connsiteY27" fmla="*/ 856233 h 2915645"/>
              <a:gd name="connsiteX28" fmla="*/ 205548 w 668361"/>
              <a:gd name="connsiteY28" fmla="*/ 902056 h 2915645"/>
              <a:gd name="connsiteX29" fmla="*/ 154488 w 668361"/>
              <a:gd name="connsiteY29" fmla="*/ 1451276 h 2915645"/>
              <a:gd name="connsiteX30" fmla="*/ 373783 w 668361"/>
              <a:gd name="connsiteY30" fmla="*/ 1451276 h 2915645"/>
              <a:gd name="connsiteX31" fmla="*/ 374438 w 668361"/>
              <a:gd name="connsiteY31" fmla="*/ 1451276 h 2915645"/>
              <a:gd name="connsiteX32" fmla="*/ 543982 w 668361"/>
              <a:gd name="connsiteY32" fmla="*/ 1451276 h 2915645"/>
              <a:gd name="connsiteX33" fmla="*/ 542673 w 668361"/>
              <a:gd name="connsiteY33" fmla="*/ 1436874 h 2915645"/>
              <a:gd name="connsiteX34" fmla="*/ 524999 w 668361"/>
              <a:gd name="connsiteY34" fmla="*/ 1371413 h 2915645"/>
              <a:gd name="connsiteX35" fmla="*/ 523690 w 668361"/>
              <a:gd name="connsiteY35" fmla="*/ 1368140 h 2915645"/>
              <a:gd name="connsiteX36" fmla="*/ 511907 w 668361"/>
              <a:gd name="connsiteY36" fmla="*/ 1344574 h 2915645"/>
              <a:gd name="connsiteX37" fmla="*/ 187219 w 668361"/>
              <a:gd name="connsiteY37" fmla="*/ 1344574 h 2915645"/>
              <a:gd name="connsiteX38" fmla="*/ 170853 w 668361"/>
              <a:gd name="connsiteY38" fmla="*/ 1371413 h 2915645"/>
              <a:gd name="connsiteX39" fmla="*/ 153833 w 668361"/>
              <a:gd name="connsiteY39" fmla="*/ 1436874 h 2915645"/>
              <a:gd name="connsiteX40" fmla="*/ 154488 w 668361"/>
              <a:gd name="connsiteY40" fmla="*/ 1451276 h 2915645"/>
              <a:gd name="connsiteX41" fmla="*/ 204893 w 668361"/>
              <a:gd name="connsiteY41" fmla="*/ 1604455 h 2915645"/>
              <a:gd name="connsiteX42" fmla="*/ 498160 w 668361"/>
              <a:gd name="connsiteY42" fmla="*/ 1604455 h 2915645"/>
              <a:gd name="connsiteX43" fmla="*/ 504051 w 668361"/>
              <a:gd name="connsiteY43" fmla="*/ 1595291 h 2915645"/>
              <a:gd name="connsiteX44" fmla="*/ 513870 w 668361"/>
              <a:gd name="connsiteY44" fmla="*/ 1578271 h 2915645"/>
              <a:gd name="connsiteX45" fmla="*/ 513216 w 668361"/>
              <a:gd name="connsiteY45" fmla="*/ 1578271 h 2915645"/>
              <a:gd name="connsiteX46" fmla="*/ 526962 w 668361"/>
              <a:gd name="connsiteY46" fmla="*/ 1548813 h 2915645"/>
              <a:gd name="connsiteX47" fmla="*/ 541364 w 668361"/>
              <a:gd name="connsiteY47" fmla="*/ 1497754 h 2915645"/>
              <a:gd name="connsiteX48" fmla="*/ 374438 w 668361"/>
              <a:gd name="connsiteY48" fmla="*/ 1497753 h 2915645"/>
              <a:gd name="connsiteX49" fmla="*/ 373783 w 668361"/>
              <a:gd name="connsiteY49" fmla="*/ 1497753 h 2915645"/>
              <a:gd name="connsiteX50" fmla="*/ 160379 w 668361"/>
              <a:gd name="connsiteY50" fmla="*/ 1497754 h 2915645"/>
              <a:gd name="connsiteX51" fmla="*/ 176745 w 668361"/>
              <a:gd name="connsiteY51" fmla="*/ 1548814 h 2915645"/>
              <a:gd name="connsiteX52" fmla="*/ 199002 w 668361"/>
              <a:gd name="connsiteY52" fmla="*/ 1594636 h 2915645"/>
              <a:gd name="connsiteX53" fmla="*/ 204893 w 668361"/>
              <a:gd name="connsiteY53" fmla="*/ 1603801 h 2915645"/>
              <a:gd name="connsiteX54" fmla="*/ 103428 w 668361"/>
              <a:gd name="connsiteY54" fmla="*/ 2176587 h 2915645"/>
              <a:gd name="connsiteX55" fmla="*/ 543328 w 668361"/>
              <a:gd name="connsiteY55" fmla="*/ 2176587 h 2915645"/>
              <a:gd name="connsiteX56" fmla="*/ 542019 w 668361"/>
              <a:gd name="connsiteY56" fmla="*/ 2168731 h 2915645"/>
              <a:gd name="connsiteX57" fmla="*/ 517144 w 668361"/>
              <a:gd name="connsiteY57" fmla="*/ 2103270 h 2915645"/>
              <a:gd name="connsiteX58" fmla="*/ 492268 w 668361"/>
              <a:gd name="connsiteY58" fmla="*/ 2064648 h 2915645"/>
              <a:gd name="connsiteX59" fmla="*/ 151215 w 668361"/>
              <a:gd name="connsiteY59" fmla="*/ 2064648 h 2915645"/>
              <a:gd name="connsiteX60" fmla="*/ 126340 w 668361"/>
              <a:gd name="connsiteY60" fmla="*/ 2103270 h 2915645"/>
              <a:gd name="connsiteX61" fmla="*/ 104083 w 668361"/>
              <a:gd name="connsiteY61" fmla="*/ 2168731 h 2915645"/>
              <a:gd name="connsiteX62" fmla="*/ 103428 w 668361"/>
              <a:gd name="connsiteY62" fmla="*/ 2176587 h 2915645"/>
              <a:gd name="connsiteX63" fmla="*/ 157761 w 668361"/>
              <a:gd name="connsiteY63" fmla="*/ 2325838 h 2915645"/>
              <a:gd name="connsiteX64" fmla="*/ 167581 w 668361"/>
              <a:gd name="connsiteY64" fmla="*/ 2337621 h 2915645"/>
              <a:gd name="connsiteX65" fmla="*/ 488341 w 668361"/>
              <a:gd name="connsiteY65" fmla="*/ 2337621 h 2915645"/>
              <a:gd name="connsiteX66" fmla="*/ 496850 w 668361"/>
              <a:gd name="connsiteY66" fmla="*/ 2325838 h 2915645"/>
              <a:gd name="connsiteX67" fmla="*/ 524344 w 668361"/>
              <a:gd name="connsiteY67" fmla="*/ 2280015 h 2915645"/>
              <a:gd name="connsiteX68" fmla="*/ 542673 w 668361"/>
              <a:gd name="connsiteY68" fmla="*/ 2225028 h 2915645"/>
              <a:gd name="connsiteX69" fmla="*/ 107356 w 668361"/>
              <a:gd name="connsiteY69" fmla="*/ 2225028 h 2915645"/>
              <a:gd name="connsiteX70" fmla="*/ 128304 w 668361"/>
              <a:gd name="connsiteY70" fmla="*/ 2280015 h 2915645"/>
              <a:gd name="connsiteX71" fmla="*/ 157761 w 668361"/>
              <a:gd name="connsiteY71" fmla="*/ 2325838 h 2915645"/>
              <a:gd name="connsiteX72" fmla="*/ 72171 w 668361"/>
              <a:gd name="connsiteY72" fmla="*/ 2377144 h 2915645"/>
              <a:gd name="connsiteX73" fmla="*/ 0 w 668361"/>
              <a:gd name="connsiteY73" fmla="*/ 2189025 h 2915645"/>
              <a:gd name="connsiteX74" fmla="*/ 247443 w 668361"/>
              <a:gd name="connsiteY74" fmla="*/ 1838152 h 2915645"/>
              <a:gd name="connsiteX75" fmla="*/ 255299 w 668361"/>
              <a:gd name="connsiteY75" fmla="*/ 1831606 h 2915645"/>
              <a:gd name="connsiteX76" fmla="*/ 263154 w 668361"/>
              <a:gd name="connsiteY76" fmla="*/ 1825060 h 2915645"/>
              <a:gd name="connsiteX77" fmla="*/ 276901 w 668361"/>
              <a:gd name="connsiteY77" fmla="*/ 1813931 h 2915645"/>
              <a:gd name="connsiteX78" fmla="*/ 339743 w 668361"/>
              <a:gd name="connsiteY78" fmla="*/ 1763526 h 2915645"/>
              <a:gd name="connsiteX79" fmla="*/ 347599 w 668361"/>
              <a:gd name="connsiteY79" fmla="*/ 1756980 h 2915645"/>
              <a:gd name="connsiteX80" fmla="*/ 355454 w 668361"/>
              <a:gd name="connsiteY80" fmla="*/ 1750434 h 2915645"/>
              <a:gd name="connsiteX81" fmla="*/ 462811 w 668361"/>
              <a:gd name="connsiteY81" fmla="*/ 1647659 h 2915645"/>
              <a:gd name="connsiteX82" fmla="*/ 236314 w 668361"/>
              <a:gd name="connsiteY82" fmla="*/ 1647660 h 2915645"/>
              <a:gd name="connsiteX83" fmla="*/ 324688 w 668361"/>
              <a:gd name="connsiteY83" fmla="*/ 1749125 h 2915645"/>
              <a:gd name="connsiteX84" fmla="*/ 261845 w 668361"/>
              <a:gd name="connsiteY84" fmla="*/ 1799530 h 2915645"/>
              <a:gd name="connsiteX85" fmla="*/ 248097 w 668361"/>
              <a:gd name="connsiteY85" fmla="*/ 1810659 h 2915645"/>
              <a:gd name="connsiteX86" fmla="*/ 51060 w 668361"/>
              <a:gd name="connsiteY86" fmla="*/ 1434911 h 2915645"/>
              <a:gd name="connsiteX87" fmla="*/ 267736 w 668361"/>
              <a:gd name="connsiteY87" fmla="*/ 1136407 h 2915645"/>
              <a:gd name="connsiteX88" fmla="*/ 312904 w 668361"/>
              <a:gd name="connsiteY88" fmla="*/ 1173066 h 2915645"/>
              <a:gd name="connsiteX89" fmla="*/ 344980 w 668361"/>
              <a:gd name="connsiteY89" fmla="*/ 1198595 h 2915645"/>
              <a:gd name="connsiteX90" fmla="*/ 227805 w 668361"/>
              <a:gd name="connsiteY90" fmla="*/ 1296787 h 2915645"/>
              <a:gd name="connsiteX91" fmla="*/ 481139 w 668361"/>
              <a:gd name="connsiteY91" fmla="*/ 1296787 h 2915645"/>
              <a:gd name="connsiteX92" fmla="*/ 379020 w 668361"/>
              <a:gd name="connsiteY92" fmla="*/ 1199250 h 2915645"/>
              <a:gd name="connsiteX93" fmla="*/ 371165 w 668361"/>
              <a:gd name="connsiteY93" fmla="*/ 1192704 h 2915645"/>
              <a:gd name="connsiteX94" fmla="*/ 362655 w 668361"/>
              <a:gd name="connsiteY94" fmla="*/ 1186158 h 2915645"/>
              <a:gd name="connsiteX95" fmla="*/ 328615 w 668361"/>
              <a:gd name="connsiteY95" fmla="*/ 1158664 h 2915645"/>
              <a:gd name="connsiteX96" fmla="*/ 285411 w 668361"/>
              <a:gd name="connsiteY96" fmla="*/ 1123970 h 2915645"/>
              <a:gd name="connsiteX97" fmla="*/ 277555 w 668361"/>
              <a:gd name="connsiteY97" fmla="*/ 1117423 h 2915645"/>
              <a:gd name="connsiteX98" fmla="*/ 269700 w 668361"/>
              <a:gd name="connsiteY98" fmla="*/ 1110877 h 2915645"/>
              <a:gd name="connsiteX99" fmla="*/ 65461 w 668361"/>
              <a:gd name="connsiteY99" fmla="*/ 761969 h 2915645"/>
              <a:gd name="connsiteX100" fmla="*/ 269700 w 668361"/>
              <a:gd name="connsiteY100" fmla="*/ 401277 h 2915645"/>
              <a:gd name="connsiteX101" fmla="*/ 276246 w 668361"/>
              <a:gd name="connsiteY101" fmla="*/ 393422 h 2915645"/>
              <a:gd name="connsiteX102" fmla="*/ 282792 w 668361"/>
              <a:gd name="connsiteY102" fmla="*/ 385566 h 2915645"/>
              <a:gd name="connsiteX103" fmla="*/ 295885 w 668361"/>
              <a:gd name="connsiteY103" fmla="*/ 371165 h 2915645"/>
              <a:gd name="connsiteX104" fmla="*/ 346944 w 668361"/>
              <a:gd name="connsiteY104" fmla="*/ 312905 h 2915645"/>
              <a:gd name="connsiteX105" fmla="*/ 353491 w 668361"/>
              <a:gd name="connsiteY105" fmla="*/ 305050 h 2915645"/>
              <a:gd name="connsiteX106" fmla="*/ 360037 w 668361"/>
              <a:gd name="connsiteY106" fmla="*/ 297194 h 2915645"/>
              <a:gd name="connsiteX107" fmla="*/ 364846 w 668361"/>
              <a:gd name="connsiteY107" fmla="*/ 291338 h 2915645"/>
              <a:gd name="connsiteX108" fmla="*/ 425133 w 668361"/>
              <a:gd name="connsiteY108" fmla="*/ 373044 h 2915645"/>
              <a:gd name="connsiteX109" fmla="*/ 422879 w 668361"/>
              <a:gd name="connsiteY109" fmla="*/ 375748 h 2915645"/>
              <a:gd name="connsiteX110" fmla="*/ 416333 w 668361"/>
              <a:gd name="connsiteY110" fmla="*/ 383603 h 2915645"/>
              <a:gd name="connsiteX111" fmla="*/ 375092 w 668361"/>
              <a:gd name="connsiteY111" fmla="*/ 430735 h 2915645"/>
              <a:gd name="connsiteX112" fmla="*/ 352181 w 668361"/>
              <a:gd name="connsiteY112" fmla="*/ 456265 h 2915645"/>
              <a:gd name="connsiteX113" fmla="*/ 345635 w 668361"/>
              <a:gd name="connsiteY113" fmla="*/ 464120 h 2915645"/>
              <a:gd name="connsiteX114" fmla="*/ 339089 w 668361"/>
              <a:gd name="connsiteY114" fmla="*/ 471976 h 2915645"/>
              <a:gd name="connsiteX115" fmla="*/ 235660 w 668361"/>
              <a:gd name="connsiteY115" fmla="*/ 600279 h 2915645"/>
              <a:gd name="connsiteX116" fmla="*/ 487031 w 668361"/>
              <a:gd name="connsiteY116" fmla="*/ 600279 h 2915645"/>
              <a:gd name="connsiteX117" fmla="*/ 368546 w 668361"/>
              <a:gd name="connsiteY117" fmla="*/ 470666 h 2915645"/>
              <a:gd name="connsiteX118" fmla="*/ 393422 w 668361"/>
              <a:gd name="connsiteY118" fmla="*/ 442518 h 2915645"/>
              <a:gd name="connsiteX119" fmla="*/ 432698 w 668361"/>
              <a:gd name="connsiteY119" fmla="*/ 397350 h 2915645"/>
              <a:gd name="connsiteX120" fmla="*/ 474179 w 668361"/>
              <a:gd name="connsiteY120" fmla="*/ 439515 h 2915645"/>
              <a:gd name="connsiteX121" fmla="*/ 632201 w 668361"/>
              <a:gd name="connsiteY121" fmla="*/ 653679 h 2915645"/>
              <a:gd name="connsiteX122" fmla="*/ 638441 w 668361"/>
              <a:gd name="connsiteY122" fmla="*/ 665506 h 2915645"/>
              <a:gd name="connsiteX123" fmla="*/ 656576 w 668361"/>
              <a:gd name="connsiteY123" fmla="*/ 764588 h 2915645"/>
              <a:gd name="connsiteX124" fmla="*/ 455610 w 668361"/>
              <a:gd name="connsiteY124" fmla="*/ 1114151 h 2915645"/>
              <a:gd name="connsiteX125" fmla="*/ 411096 w 668361"/>
              <a:gd name="connsiteY125" fmla="*/ 1078147 h 2915645"/>
              <a:gd name="connsiteX126" fmla="*/ 379020 w 668361"/>
              <a:gd name="connsiteY126" fmla="*/ 1052617 h 2915645"/>
              <a:gd name="connsiteX127" fmla="*/ 481794 w 668361"/>
              <a:gd name="connsiteY127" fmla="*/ 950498 h 2915645"/>
              <a:gd name="connsiteX128" fmla="*/ 240242 w 668361"/>
              <a:gd name="connsiteY128" fmla="*/ 950498 h 2915645"/>
              <a:gd name="connsiteX129" fmla="*/ 346944 w 668361"/>
              <a:gd name="connsiteY129" fmla="*/ 1052617 h 2915645"/>
              <a:gd name="connsiteX130" fmla="*/ 354800 w 668361"/>
              <a:gd name="connsiteY130" fmla="*/ 1059163 h 2915645"/>
              <a:gd name="connsiteX131" fmla="*/ 362655 w 668361"/>
              <a:gd name="connsiteY131" fmla="*/ 1065709 h 2915645"/>
              <a:gd name="connsiteX132" fmla="*/ 396040 w 668361"/>
              <a:gd name="connsiteY132" fmla="*/ 1092548 h 2915645"/>
              <a:gd name="connsiteX133" fmla="*/ 439244 w 668361"/>
              <a:gd name="connsiteY133" fmla="*/ 1127243 h 2915645"/>
              <a:gd name="connsiteX134" fmla="*/ 447100 w 668361"/>
              <a:gd name="connsiteY134" fmla="*/ 1133789 h 2915645"/>
              <a:gd name="connsiteX135" fmla="*/ 454955 w 668361"/>
              <a:gd name="connsiteY135" fmla="*/ 1140335 h 2915645"/>
              <a:gd name="connsiteX136" fmla="*/ 632355 w 668361"/>
              <a:gd name="connsiteY136" fmla="*/ 1368795 h 2915645"/>
              <a:gd name="connsiteX137" fmla="*/ 631700 w 668361"/>
              <a:gd name="connsiteY137" fmla="*/ 1368795 h 2915645"/>
              <a:gd name="connsiteX138" fmla="*/ 646102 w 668361"/>
              <a:gd name="connsiteY138" fmla="*/ 1463714 h 2915645"/>
              <a:gd name="connsiteX139" fmla="*/ 623191 w 668361"/>
              <a:gd name="connsiteY139" fmla="*/ 1578270 h 2915645"/>
              <a:gd name="connsiteX140" fmla="*/ 623845 w 668361"/>
              <a:gd name="connsiteY140" fmla="*/ 1578271 h 2915645"/>
              <a:gd name="connsiteX141" fmla="*/ 424189 w 668361"/>
              <a:gd name="connsiteY141" fmla="*/ 1820477 h 2915645"/>
              <a:gd name="connsiteX142" fmla="*/ 416333 w 668361"/>
              <a:gd name="connsiteY142" fmla="*/ 1827023 h 2915645"/>
              <a:gd name="connsiteX143" fmla="*/ 408478 w 668361"/>
              <a:gd name="connsiteY143" fmla="*/ 1833570 h 2915645"/>
              <a:gd name="connsiteX144" fmla="*/ 344326 w 668361"/>
              <a:gd name="connsiteY144" fmla="*/ 1885284 h 2915645"/>
              <a:gd name="connsiteX145" fmla="*/ 331888 w 668361"/>
              <a:gd name="connsiteY145" fmla="*/ 1895103 h 2915645"/>
              <a:gd name="connsiteX146" fmla="*/ 323378 w 668361"/>
              <a:gd name="connsiteY146" fmla="*/ 1901649 h 2915645"/>
              <a:gd name="connsiteX147" fmla="*/ 315523 w 668361"/>
              <a:gd name="connsiteY147" fmla="*/ 1908195 h 2915645"/>
              <a:gd name="connsiteX148" fmla="*/ 193110 w 668361"/>
              <a:gd name="connsiteY148" fmla="*/ 2016207 h 2915645"/>
              <a:gd name="connsiteX149" fmla="*/ 454301 w 668361"/>
              <a:gd name="connsiteY149" fmla="*/ 2016207 h 2915645"/>
              <a:gd name="connsiteX150" fmla="*/ 348908 w 668361"/>
              <a:gd name="connsiteY150" fmla="*/ 1909504 h 2915645"/>
              <a:gd name="connsiteX151" fmla="*/ 360691 w 668361"/>
              <a:gd name="connsiteY151" fmla="*/ 1900340 h 2915645"/>
              <a:gd name="connsiteX152" fmla="*/ 424843 w 668361"/>
              <a:gd name="connsiteY152" fmla="*/ 1847971 h 2915645"/>
              <a:gd name="connsiteX153" fmla="*/ 648066 w 668361"/>
              <a:gd name="connsiteY153" fmla="*/ 2196225 h 2915645"/>
              <a:gd name="connsiteX154" fmla="*/ 422879 w 668361"/>
              <a:gd name="connsiteY154" fmla="*/ 2544479 h 2915645"/>
              <a:gd name="connsiteX155" fmla="*/ 395386 w 668361"/>
              <a:gd name="connsiteY155" fmla="*/ 2521568 h 2915645"/>
              <a:gd name="connsiteX156" fmla="*/ 347598 w 668361"/>
              <a:gd name="connsiteY156" fmla="*/ 2482291 h 2915645"/>
              <a:gd name="connsiteX157" fmla="*/ 447755 w 668361"/>
              <a:gd name="connsiteY157" fmla="*/ 2386717 h 2915645"/>
              <a:gd name="connsiteX158" fmla="*/ 210785 w 668361"/>
              <a:gd name="connsiteY158" fmla="*/ 2386718 h 2915645"/>
              <a:gd name="connsiteX159" fmla="*/ 315523 w 668361"/>
              <a:gd name="connsiteY159" fmla="*/ 2482291 h 2915645"/>
              <a:gd name="connsiteX160" fmla="*/ 323378 w 668361"/>
              <a:gd name="connsiteY160" fmla="*/ 2488837 h 2915645"/>
              <a:gd name="connsiteX161" fmla="*/ 331234 w 668361"/>
              <a:gd name="connsiteY161" fmla="*/ 2495383 h 2915645"/>
              <a:gd name="connsiteX162" fmla="*/ 379675 w 668361"/>
              <a:gd name="connsiteY162" fmla="*/ 2535969 h 2915645"/>
              <a:gd name="connsiteX163" fmla="*/ 406514 w 668361"/>
              <a:gd name="connsiteY163" fmla="*/ 2558226 h 2915645"/>
              <a:gd name="connsiteX164" fmla="*/ 414369 w 668361"/>
              <a:gd name="connsiteY164" fmla="*/ 2564772 h 2915645"/>
              <a:gd name="connsiteX165" fmla="*/ 422224 w 668361"/>
              <a:gd name="connsiteY165" fmla="*/ 2571318 h 2915645"/>
              <a:gd name="connsiteX166" fmla="*/ 668359 w 668361"/>
              <a:gd name="connsiteY166" fmla="*/ 2914335 h 2915645"/>
              <a:gd name="connsiteX167" fmla="*/ 565585 w 668361"/>
              <a:gd name="connsiteY167" fmla="*/ 2914335 h 2915645"/>
              <a:gd name="connsiteX168" fmla="*/ 346289 w 668361"/>
              <a:gd name="connsiteY168" fmla="*/ 2633506 h 2915645"/>
              <a:gd name="connsiteX169" fmla="*/ 338434 w 668361"/>
              <a:gd name="connsiteY169" fmla="*/ 2626960 h 2915645"/>
              <a:gd name="connsiteX170" fmla="*/ 330579 w 668361"/>
              <a:gd name="connsiteY170" fmla="*/ 2620414 h 2915645"/>
              <a:gd name="connsiteX171" fmla="*/ 308977 w 668361"/>
              <a:gd name="connsiteY171" fmla="*/ 2602739 h 2915645"/>
              <a:gd name="connsiteX172" fmla="*/ 255298 w 668361"/>
              <a:gd name="connsiteY172" fmla="*/ 2558226 h 2915645"/>
              <a:gd name="connsiteX173" fmla="*/ 247443 w 668361"/>
              <a:gd name="connsiteY173" fmla="*/ 2551680 h 2915645"/>
              <a:gd name="connsiteX174" fmla="*/ 239588 w 668361"/>
              <a:gd name="connsiteY174" fmla="*/ 2545134 h 2915645"/>
              <a:gd name="connsiteX175" fmla="*/ 72171 w 668361"/>
              <a:gd name="connsiteY175" fmla="*/ 2377144 h 2915645"/>
              <a:gd name="connsiteX176" fmla="*/ 0 w 668361"/>
              <a:gd name="connsiteY176" fmla="*/ 2915645 h 2915645"/>
              <a:gd name="connsiteX177" fmla="*/ 240242 w 668361"/>
              <a:gd name="connsiteY177" fmla="*/ 2572628 h 2915645"/>
              <a:gd name="connsiteX178" fmla="*/ 295229 w 668361"/>
              <a:gd name="connsiteY178" fmla="*/ 2617796 h 2915645"/>
              <a:gd name="connsiteX179" fmla="*/ 315523 w 668361"/>
              <a:gd name="connsiteY179" fmla="*/ 2634816 h 2915645"/>
              <a:gd name="connsiteX180" fmla="*/ 102773 w 668361"/>
              <a:gd name="connsiteY180" fmla="*/ 2915645 h 29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668361" h="2915645">
                <a:moveTo>
                  <a:pt x="140599" y="245336"/>
                </a:moveTo>
                <a:cubicBezTo>
                  <a:pt x="128509" y="230178"/>
                  <a:pt x="117666" y="214386"/>
                  <a:pt x="108665" y="197693"/>
                </a:cubicBezTo>
                <a:cubicBezTo>
                  <a:pt x="72007" y="129613"/>
                  <a:pt x="58261" y="62843"/>
                  <a:pt x="58915" y="0"/>
                </a:cubicBezTo>
                <a:lnTo>
                  <a:pt x="149881" y="0"/>
                </a:lnTo>
                <a:lnTo>
                  <a:pt x="173094" y="31461"/>
                </a:lnTo>
                <a:lnTo>
                  <a:pt x="173472" y="74380"/>
                </a:lnTo>
                <a:cubicBezTo>
                  <a:pt x="176745" y="99010"/>
                  <a:pt x="183291" y="123394"/>
                  <a:pt x="193765" y="147287"/>
                </a:cubicBezTo>
                <a:cubicBezTo>
                  <a:pt x="219295" y="205548"/>
                  <a:pt x="280174" y="249407"/>
                  <a:pt x="330579" y="298503"/>
                </a:cubicBezTo>
                <a:cubicBezTo>
                  <a:pt x="312904" y="318796"/>
                  <a:pt x="295230" y="339089"/>
                  <a:pt x="277555" y="359382"/>
                </a:cubicBezTo>
                <a:cubicBezTo>
                  <a:pt x="274282" y="363309"/>
                  <a:pt x="270355" y="367892"/>
                  <a:pt x="267082" y="371820"/>
                </a:cubicBezTo>
                <a:cubicBezTo>
                  <a:pt x="224368" y="330579"/>
                  <a:pt x="176868" y="290812"/>
                  <a:pt x="140599" y="245336"/>
                </a:cubicBezTo>
                <a:close/>
                <a:moveTo>
                  <a:pt x="166926" y="750840"/>
                </a:moveTo>
                <a:lnTo>
                  <a:pt x="553147" y="750840"/>
                </a:lnTo>
                <a:cubicBezTo>
                  <a:pt x="553147" y="746258"/>
                  <a:pt x="552493" y="742331"/>
                  <a:pt x="551838" y="737748"/>
                </a:cubicBezTo>
                <a:cubicBezTo>
                  <a:pt x="548565" y="716146"/>
                  <a:pt x="541364" y="693889"/>
                  <a:pt x="531545" y="672287"/>
                </a:cubicBezTo>
                <a:cubicBezTo>
                  <a:pt x="527617" y="662468"/>
                  <a:pt x="522381" y="653303"/>
                  <a:pt x="517144" y="644139"/>
                </a:cubicBezTo>
                <a:lnTo>
                  <a:pt x="206202" y="644139"/>
                </a:lnTo>
                <a:cubicBezTo>
                  <a:pt x="200965" y="653958"/>
                  <a:pt x="195729" y="663122"/>
                  <a:pt x="191146" y="672287"/>
                </a:cubicBezTo>
                <a:cubicBezTo>
                  <a:pt x="180018" y="694544"/>
                  <a:pt x="172162" y="716801"/>
                  <a:pt x="168890" y="737748"/>
                </a:cubicBezTo>
                <a:cubicBezTo>
                  <a:pt x="168235" y="742331"/>
                  <a:pt x="167581" y="746913"/>
                  <a:pt x="166926" y="750840"/>
                </a:cubicBezTo>
                <a:close/>
                <a:moveTo>
                  <a:pt x="205548" y="902056"/>
                </a:moveTo>
                <a:cubicBezTo>
                  <a:pt x="206202" y="902711"/>
                  <a:pt x="206202" y="902711"/>
                  <a:pt x="206857" y="903365"/>
                </a:cubicBezTo>
                <a:lnTo>
                  <a:pt x="513216" y="903365"/>
                </a:lnTo>
                <a:cubicBezTo>
                  <a:pt x="513216" y="902710"/>
                  <a:pt x="513870" y="902710"/>
                  <a:pt x="513870" y="902056"/>
                </a:cubicBezTo>
                <a:cubicBezTo>
                  <a:pt x="522381" y="887655"/>
                  <a:pt x="530236" y="871944"/>
                  <a:pt x="536127" y="856233"/>
                </a:cubicBezTo>
                <a:cubicBezTo>
                  <a:pt x="543328" y="837904"/>
                  <a:pt x="548565" y="817611"/>
                  <a:pt x="551184" y="797318"/>
                </a:cubicBezTo>
                <a:lnTo>
                  <a:pt x="168890" y="797318"/>
                </a:lnTo>
                <a:cubicBezTo>
                  <a:pt x="171508" y="817611"/>
                  <a:pt x="176090" y="837249"/>
                  <a:pt x="183291" y="856233"/>
                </a:cubicBezTo>
                <a:cubicBezTo>
                  <a:pt x="189182" y="871944"/>
                  <a:pt x="197038" y="887655"/>
                  <a:pt x="205548" y="902056"/>
                </a:cubicBezTo>
                <a:close/>
                <a:moveTo>
                  <a:pt x="154488" y="1451276"/>
                </a:moveTo>
                <a:lnTo>
                  <a:pt x="373783" y="1451276"/>
                </a:lnTo>
                <a:lnTo>
                  <a:pt x="374438" y="1451276"/>
                </a:lnTo>
                <a:lnTo>
                  <a:pt x="543982" y="1451276"/>
                </a:lnTo>
                <a:cubicBezTo>
                  <a:pt x="543328" y="1446039"/>
                  <a:pt x="543328" y="1441457"/>
                  <a:pt x="542673" y="1436874"/>
                </a:cubicBezTo>
                <a:cubicBezTo>
                  <a:pt x="540055" y="1413963"/>
                  <a:pt x="534163" y="1391706"/>
                  <a:pt x="524999" y="1371413"/>
                </a:cubicBezTo>
                <a:cubicBezTo>
                  <a:pt x="524999" y="1370104"/>
                  <a:pt x="524344" y="1369450"/>
                  <a:pt x="523690" y="1368140"/>
                </a:cubicBezTo>
                <a:cubicBezTo>
                  <a:pt x="520416" y="1360285"/>
                  <a:pt x="516489" y="1352430"/>
                  <a:pt x="511907" y="1344574"/>
                </a:cubicBezTo>
                <a:lnTo>
                  <a:pt x="187219" y="1344574"/>
                </a:lnTo>
                <a:cubicBezTo>
                  <a:pt x="181327" y="1353739"/>
                  <a:pt x="175436" y="1362248"/>
                  <a:pt x="170853" y="1371413"/>
                </a:cubicBezTo>
                <a:cubicBezTo>
                  <a:pt x="160379" y="1392361"/>
                  <a:pt x="153833" y="1413963"/>
                  <a:pt x="153833" y="1436874"/>
                </a:cubicBezTo>
                <a:cubicBezTo>
                  <a:pt x="153833" y="1441457"/>
                  <a:pt x="153833" y="1446694"/>
                  <a:pt x="154488" y="1451276"/>
                </a:cubicBezTo>
                <a:close/>
                <a:moveTo>
                  <a:pt x="204893" y="1604455"/>
                </a:moveTo>
                <a:lnTo>
                  <a:pt x="498160" y="1604455"/>
                </a:lnTo>
                <a:cubicBezTo>
                  <a:pt x="500124" y="1601837"/>
                  <a:pt x="502087" y="1598564"/>
                  <a:pt x="504051" y="1595291"/>
                </a:cubicBezTo>
                <a:cubicBezTo>
                  <a:pt x="507324" y="1589399"/>
                  <a:pt x="510598" y="1584162"/>
                  <a:pt x="513870" y="1578271"/>
                </a:cubicBezTo>
                <a:lnTo>
                  <a:pt x="513216" y="1578271"/>
                </a:lnTo>
                <a:cubicBezTo>
                  <a:pt x="518453" y="1568452"/>
                  <a:pt x="523035" y="1558632"/>
                  <a:pt x="526962" y="1548813"/>
                </a:cubicBezTo>
                <a:cubicBezTo>
                  <a:pt x="533508" y="1532448"/>
                  <a:pt x="538746" y="1515428"/>
                  <a:pt x="541364" y="1497754"/>
                </a:cubicBezTo>
                <a:lnTo>
                  <a:pt x="374438" y="1497753"/>
                </a:lnTo>
                <a:lnTo>
                  <a:pt x="373783" y="1497753"/>
                </a:lnTo>
                <a:lnTo>
                  <a:pt x="160379" y="1497754"/>
                </a:lnTo>
                <a:cubicBezTo>
                  <a:pt x="164307" y="1514774"/>
                  <a:pt x="170199" y="1531793"/>
                  <a:pt x="176745" y="1548814"/>
                </a:cubicBezTo>
                <a:cubicBezTo>
                  <a:pt x="182636" y="1564524"/>
                  <a:pt x="190492" y="1579580"/>
                  <a:pt x="199002" y="1594636"/>
                </a:cubicBezTo>
                <a:cubicBezTo>
                  <a:pt x="200965" y="1597255"/>
                  <a:pt x="202930" y="1600527"/>
                  <a:pt x="204893" y="1603801"/>
                </a:cubicBezTo>
                <a:close/>
                <a:moveTo>
                  <a:pt x="103428" y="2176587"/>
                </a:moveTo>
                <a:lnTo>
                  <a:pt x="543328" y="2176587"/>
                </a:lnTo>
                <a:cubicBezTo>
                  <a:pt x="542673" y="2173968"/>
                  <a:pt x="542673" y="2171350"/>
                  <a:pt x="542019" y="2168731"/>
                </a:cubicBezTo>
                <a:cubicBezTo>
                  <a:pt x="537436" y="2147129"/>
                  <a:pt x="528927" y="2124872"/>
                  <a:pt x="517144" y="2103270"/>
                </a:cubicBezTo>
                <a:cubicBezTo>
                  <a:pt x="509943" y="2090178"/>
                  <a:pt x="501433" y="2077740"/>
                  <a:pt x="492268" y="2064648"/>
                </a:cubicBezTo>
                <a:lnTo>
                  <a:pt x="151215" y="2064648"/>
                </a:lnTo>
                <a:cubicBezTo>
                  <a:pt x="142050" y="2077085"/>
                  <a:pt x="133541" y="2090178"/>
                  <a:pt x="126340" y="2103270"/>
                </a:cubicBezTo>
                <a:cubicBezTo>
                  <a:pt x="114556" y="2124218"/>
                  <a:pt x="107356" y="2146474"/>
                  <a:pt x="104083" y="2168731"/>
                </a:cubicBezTo>
                <a:cubicBezTo>
                  <a:pt x="103429" y="2171350"/>
                  <a:pt x="103428" y="2173968"/>
                  <a:pt x="103428" y="2176587"/>
                </a:cubicBezTo>
                <a:close/>
                <a:moveTo>
                  <a:pt x="157761" y="2325838"/>
                </a:moveTo>
                <a:cubicBezTo>
                  <a:pt x="160379" y="2329766"/>
                  <a:pt x="163653" y="2333693"/>
                  <a:pt x="167581" y="2337621"/>
                </a:cubicBezTo>
                <a:lnTo>
                  <a:pt x="488341" y="2337621"/>
                </a:lnTo>
                <a:cubicBezTo>
                  <a:pt x="490959" y="2333693"/>
                  <a:pt x="494232" y="2329766"/>
                  <a:pt x="496850" y="2325838"/>
                </a:cubicBezTo>
                <a:cubicBezTo>
                  <a:pt x="507979" y="2310782"/>
                  <a:pt x="517144" y="2295726"/>
                  <a:pt x="524344" y="2280015"/>
                </a:cubicBezTo>
                <a:cubicBezTo>
                  <a:pt x="532854" y="2261686"/>
                  <a:pt x="539400" y="2243357"/>
                  <a:pt x="542673" y="2225028"/>
                </a:cubicBezTo>
                <a:lnTo>
                  <a:pt x="107356" y="2225028"/>
                </a:lnTo>
                <a:cubicBezTo>
                  <a:pt x="111284" y="2243357"/>
                  <a:pt x="118484" y="2261686"/>
                  <a:pt x="128304" y="2280015"/>
                </a:cubicBezTo>
                <a:cubicBezTo>
                  <a:pt x="136159" y="2295072"/>
                  <a:pt x="146633" y="2310782"/>
                  <a:pt x="157761" y="2325838"/>
                </a:cubicBezTo>
                <a:close/>
                <a:moveTo>
                  <a:pt x="72171" y="2377144"/>
                </a:moveTo>
                <a:cubicBezTo>
                  <a:pt x="28148" y="2318474"/>
                  <a:pt x="0" y="2256450"/>
                  <a:pt x="0" y="2189025"/>
                </a:cubicBezTo>
                <a:cubicBezTo>
                  <a:pt x="0" y="2048938"/>
                  <a:pt x="120448" y="1941581"/>
                  <a:pt x="247443" y="1838152"/>
                </a:cubicBezTo>
                <a:cubicBezTo>
                  <a:pt x="250062" y="1836188"/>
                  <a:pt x="252680" y="1833570"/>
                  <a:pt x="255299" y="1831606"/>
                </a:cubicBezTo>
                <a:cubicBezTo>
                  <a:pt x="257917" y="1829642"/>
                  <a:pt x="260536" y="1827023"/>
                  <a:pt x="263154" y="1825060"/>
                </a:cubicBezTo>
                <a:cubicBezTo>
                  <a:pt x="267736" y="1821132"/>
                  <a:pt x="272319" y="1817859"/>
                  <a:pt x="276901" y="1813931"/>
                </a:cubicBezTo>
                <a:cubicBezTo>
                  <a:pt x="297848" y="1797566"/>
                  <a:pt x="319451" y="1780546"/>
                  <a:pt x="339743" y="1763526"/>
                </a:cubicBezTo>
                <a:cubicBezTo>
                  <a:pt x="342362" y="1761562"/>
                  <a:pt x="344980" y="1758944"/>
                  <a:pt x="347599" y="1756980"/>
                </a:cubicBezTo>
                <a:cubicBezTo>
                  <a:pt x="350217" y="1755016"/>
                  <a:pt x="352836" y="1752398"/>
                  <a:pt x="355454" y="1750434"/>
                </a:cubicBezTo>
                <a:cubicBezTo>
                  <a:pt x="394731" y="1717048"/>
                  <a:pt x="432044" y="1683009"/>
                  <a:pt x="462811" y="1647659"/>
                </a:cubicBezTo>
                <a:lnTo>
                  <a:pt x="236314" y="1647660"/>
                </a:lnTo>
                <a:cubicBezTo>
                  <a:pt x="261845" y="1682355"/>
                  <a:pt x="292611" y="1716394"/>
                  <a:pt x="324688" y="1749125"/>
                </a:cubicBezTo>
                <a:cubicBezTo>
                  <a:pt x="303740" y="1766145"/>
                  <a:pt x="282792" y="1782510"/>
                  <a:pt x="261845" y="1799530"/>
                </a:cubicBezTo>
                <a:cubicBezTo>
                  <a:pt x="257262" y="1803457"/>
                  <a:pt x="252680" y="1806731"/>
                  <a:pt x="248097" y="1810659"/>
                </a:cubicBezTo>
                <a:cubicBezTo>
                  <a:pt x="144014" y="1704611"/>
                  <a:pt x="51059" y="1584163"/>
                  <a:pt x="51060" y="1434911"/>
                </a:cubicBezTo>
                <a:cubicBezTo>
                  <a:pt x="51059" y="1311844"/>
                  <a:pt x="153179" y="1225435"/>
                  <a:pt x="267736" y="1136407"/>
                </a:cubicBezTo>
                <a:cubicBezTo>
                  <a:pt x="282792" y="1148845"/>
                  <a:pt x="297848" y="1161283"/>
                  <a:pt x="312904" y="1173066"/>
                </a:cubicBezTo>
                <a:cubicBezTo>
                  <a:pt x="324032" y="1181576"/>
                  <a:pt x="334506" y="1190086"/>
                  <a:pt x="344980" y="1198595"/>
                </a:cubicBezTo>
                <a:cubicBezTo>
                  <a:pt x="301122" y="1232635"/>
                  <a:pt x="260535" y="1264712"/>
                  <a:pt x="227805" y="1296787"/>
                </a:cubicBezTo>
                <a:lnTo>
                  <a:pt x="481139" y="1296787"/>
                </a:lnTo>
                <a:cubicBezTo>
                  <a:pt x="452992" y="1263402"/>
                  <a:pt x="417642" y="1231326"/>
                  <a:pt x="379020" y="1199250"/>
                </a:cubicBezTo>
                <a:cubicBezTo>
                  <a:pt x="376402" y="1197286"/>
                  <a:pt x="373783" y="1194668"/>
                  <a:pt x="371165" y="1192704"/>
                </a:cubicBezTo>
                <a:cubicBezTo>
                  <a:pt x="367892" y="1190740"/>
                  <a:pt x="365273" y="1188122"/>
                  <a:pt x="362655" y="1186158"/>
                </a:cubicBezTo>
                <a:cubicBezTo>
                  <a:pt x="351526" y="1176993"/>
                  <a:pt x="340398" y="1167829"/>
                  <a:pt x="328615" y="1158664"/>
                </a:cubicBezTo>
                <a:cubicBezTo>
                  <a:pt x="314214" y="1147536"/>
                  <a:pt x="299812" y="1135753"/>
                  <a:pt x="285411" y="1123970"/>
                </a:cubicBezTo>
                <a:cubicBezTo>
                  <a:pt x="282792" y="1122006"/>
                  <a:pt x="280174" y="1119388"/>
                  <a:pt x="277555" y="1117423"/>
                </a:cubicBezTo>
                <a:cubicBezTo>
                  <a:pt x="274937" y="1115460"/>
                  <a:pt x="272319" y="1112841"/>
                  <a:pt x="269700" y="1110877"/>
                </a:cubicBezTo>
                <a:cubicBezTo>
                  <a:pt x="164962" y="1023159"/>
                  <a:pt x="65461" y="919076"/>
                  <a:pt x="65461" y="761969"/>
                </a:cubicBezTo>
                <a:cubicBezTo>
                  <a:pt x="65461" y="643484"/>
                  <a:pt x="161689" y="525654"/>
                  <a:pt x="269700" y="401277"/>
                </a:cubicBezTo>
                <a:cubicBezTo>
                  <a:pt x="271664" y="398659"/>
                  <a:pt x="273628" y="396040"/>
                  <a:pt x="276246" y="393422"/>
                </a:cubicBezTo>
                <a:cubicBezTo>
                  <a:pt x="278210" y="390804"/>
                  <a:pt x="280174" y="388185"/>
                  <a:pt x="282792" y="385566"/>
                </a:cubicBezTo>
                <a:cubicBezTo>
                  <a:pt x="287374" y="380984"/>
                  <a:pt x="291302" y="376402"/>
                  <a:pt x="295885" y="371165"/>
                </a:cubicBezTo>
                <a:cubicBezTo>
                  <a:pt x="312904" y="352182"/>
                  <a:pt x="329925" y="332543"/>
                  <a:pt x="346944" y="312905"/>
                </a:cubicBezTo>
                <a:cubicBezTo>
                  <a:pt x="348908" y="310287"/>
                  <a:pt x="351526" y="307668"/>
                  <a:pt x="353491" y="305050"/>
                </a:cubicBezTo>
                <a:cubicBezTo>
                  <a:pt x="355454" y="302431"/>
                  <a:pt x="358072" y="299813"/>
                  <a:pt x="360037" y="297194"/>
                </a:cubicBezTo>
                <a:lnTo>
                  <a:pt x="364846" y="291338"/>
                </a:lnTo>
                <a:lnTo>
                  <a:pt x="425133" y="373044"/>
                </a:lnTo>
                <a:lnTo>
                  <a:pt x="422879" y="375748"/>
                </a:lnTo>
                <a:cubicBezTo>
                  <a:pt x="420915" y="378366"/>
                  <a:pt x="418297" y="380984"/>
                  <a:pt x="416333" y="383603"/>
                </a:cubicBezTo>
                <a:cubicBezTo>
                  <a:pt x="402586" y="399314"/>
                  <a:pt x="388839" y="415025"/>
                  <a:pt x="375092" y="430735"/>
                </a:cubicBezTo>
                <a:cubicBezTo>
                  <a:pt x="367237" y="439245"/>
                  <a:pt x="359382" y="447755"/>
                  <a:pt x="352181" y="456265"/>
                </a:cubicBezTo>
                <a:cubicBezTo>
                  <a:pt x="350217" y="458883"/>
                  <a:pt x="347598" y="461502"/>
                  <a:pt x="345635" y="464120"/>
                </a:cubicBezTo>
                <a:cubicBezTo>
                  <a:pt x="343671" y="466739"/>
                  <a:pt x="341053" y="469357"/>
                  <a:pt x="339089" y="471976"/>
                </a:cubicBezTo>
                <a:cubicBezTo>
                  <a:pt x="300466" y="515835"/>
                  <a:pt x="265117" y="559039"/>
                  <a:pt x="235660" y="600279"/>
                </a:cubicBezTo>
                <a:lnTo>
                  <a:pt x="487031" y="600279"/>
                </a:lnTo>
                <a:cubicBezTo>
                  <a:pt x="454301" y="557075"/>
                  <a:pt x="413060" y="514526"/>
                  <a:pt x="368546" y="470666"/>
                </a:cubicBezTo>
                <a:cubicBezTo>
                  <a:pt x="377057" y="461502"/>
                  <a:pt x="384912" y="451683"/>
                  <a:pt x="393422" y="442518"/>
                </a:cubicBezTo>
                <a:cubicBezTo>
                  <a:pt x="406514" y="427462"/>
                  <a:pt x="419606" y="412406"/>
                  <a:pt x="432698" y="397350"/>
                </a:cubicBezTo>
                <a:lnTo>
                  <a:pt x="474179" y="439515"/>
                </a:lnTo>
                <a:lnTo>
                  <a:pt x="632201" y="653679"/>
                </a:lnTo>
                <a:lnTo>
                  <a:pt x="638441" y="665506"/>
                </a:lnTo>
                <a:cubicBezTo>
                  <a:pt x="650071" y="697326"/>
                  <a:pt x="656576" y="730221"/>
                  <a:pt x="656576" y="764588"/>
                </a:cubicBezTo>
                <a:cubicBezTo>
                  <a:pt x="656576" y="915803"/>
                  <a:pt x="562967" y="1023159"/>
                  <a:pt x="455610" y="1114151"/>
                </a:cubicBezTo>
                <a:cubicBezTo>
                  <a:pt x="440554" y="1101713"/>
                  <a:pt x="426152" y="1089930"/>
                  <a:pt x="411096" y="1078147"/>
                </a:cubicBezTo>
                <a:cubicBezTo>
                  <a:pt x="400623" y="1069637"/>
                  <a:pt x="389494" y="1061127"/>
                  <a:pt x="379020" y="1052617"/>
                </a:cubicBezTo>
                <a:cubicBezTo>
                  <a:pt x="416987" y="1020541"/>
                  <a:pt x="452991" y="986501"/>
                  <a:pt x="481794" y="950498"/>
                </a:cubicBezTo>
                <a:lnTo>
                  <a:pt x="240242" y="950498"/>
                </a:lnTo>
                <a:cubicBezTo>
                  <a:pt x="270354" y="986501"/>
                  <a:pt x="307668" y="1019886"/>
                  <a:pt x="346944" y="1052617"/>
                </a:cubicBezTo>
                <a:cubicBezTo>
                  <a:pt x="349563" y="1054580"/>
                  <a:pt x="352181" y="1057199"/>
                  <a:pt x="354800" y="1059163"/>
                </a:cubicBezTo>
                <a:cubicBezTo>
                  <a:pt x="357418" y="1061127"/>
                  <a:pt x="360037" y="1063745"/>
                  <a:pt x="362655" y="1065709"/>
                </a:cubicBezTo>
                <a:cubicBezTo>
                  <a:pt x="373783" y="1074219"/>
                  <a:pt x="384912" y="1083383"/>
                  <a:pt x="396040" y="1092548"/>
                </a:cubicBezTo>
                <a:cubicBezTo>
                  <a:pt x="410441" y="1104331"/>
                  <a:pt x="424843" y="1115460"/>
                  <a:pt x="439244" y="1127243"/>
                </a:cubicBezTo>
                <a:cubicBezTo>
                  <a:pt x="441863" y="1129207"/>
                  <a:pt x="444481" y="1131825"/>
                  <a:pt x="447100" y="1133789"/>
                </a:cubicBezTo>
                <a:cubicBezTo>
                  <a:pt x="449718" y="1135753"/>
                  <a:pt x="452337" y="1138371"/>
                  <a:pt x="454955" y="1140335"/>
                </a:cubicBezTo>
                <a:cubicBezTo>
                  <a:pt x="532200" y="1205141"/>
                  <a:pt x="602898" y="1275839"/>
                  <a:pt x="632355" y="1368795"/>
                </a:cubicBezTo>
                <a:lnTo>
                  <a:pt x="631700" y="1368795"/>
                </a:lnTo>
                <a:cubicBezTo>
                  <a:pt x="640865" y="1398253"/>
                  <a:pt x="646102" y="1429674"/>
                  <a:pt x="646102" y="1463714"/>
                </a:cubicBezTo>
                <a:cubicBezTo>
                  <a:pt x="646102" y="1504300"/>
                  <a:pt x="637592" y="1542267"/>
                  <a:pt x="623191" y="1578270"/>
                </a:cubicBezTo>
                <a:lnTo>
                  <a:pt x="623845" y="1578271"/>
                </a:lnTo>
                <a:cubicBezTo>
                  <a:pt x="586532" y="1671226"/>
                  <a:pt x="507979" y="1749779"/>
                  <a:pt x="424189" y="1820477"/>
                </a:cubicBezTo>
                <a:cubicBezTo>
                  <a:pt x="421570" y="1822441"/>
                  <a:pt x="418952" y="1825060"/>
                  <a:pt x="416333" y="1827023"/>
                </a:cubicBezTo>
                <a:cubicBezTo>
                  <a:pt x="413715" y="1828988"/>
                  <a:pt x="411097" y="1831606"/>
                  <a:pt x="408478" y="1833570"/>
                </a:cubicBezTo>
                <a:cubicBezTo>
                  <a:pt x="386875" y="1851245"/>
                  <a:pt x="365273" y="1868264"/>
                  <a:pt x="344326" y="1885284"/>
                </a:cubicBezTo>
                <a:cubicBezTo>
                  <a:pt x="339743" y="1888557"/>
                  <a:pt x="335816" y="1891830"/>
                  <a:pt x="331888" y="1895103"/>
                </a:cubicBezTo>
                <a:cubicBezTo>
                  <a:pt x="328615" y="1897067"/>
                  <a:pt x="325997" y="1899686"/>
                  <a:pt x="323378" y="1901649"/>
                </a:cubicBezTo>
                <a:cubicBezTo>
                  <a:pt x="320760" y="1903613"/>
                  <a:pt x="318141" y="1906232"/>
                  <a:pt x="315523" y="1908195"/>
                </a:cubicBezTo>
                <a:cubicBezTo>
                  <a:pt x="271009" y="1944854"/>
                  <a:pt x="228459" y="1980203"/>
                  <a:pt x="193110" y="2016207"/>
                </a:cubicBezTo>
                <a:lnTo>
                  <a:pt x="454301" y="2016207"/>
                </a:lnTo>
                <a:cubicBezTo>
                  <a:pt x="423534" y="1980858"/>
                  <a:pt x="386875" y="1945509"/>
                  <a:pt x="348908" y="1909504"/>
                </a:cubicBezTo>
                <a:cubicBezTo>
                  <a:pt x="352836" y="1906886"/>
                  <a:pt x="356763" y="1903613"/>
                  <a:pt x="360691" y="1900340"/>
                </a:cubicBezTo>
                <a:cubicBezTo>
                  <a:pt x="381638" y="1883320"/>
                  <a:pt x="403241" y="1865646"/>
                  <a:pt x="424843" y="1847971"/>
                </a:cubicBezTo>
                <a:cubicBezTo>
                  <a:pt x="541364" y="1959255"/>
                  <a:pt x="648066" y="2065302"/>
                  <a:pt x="648066" y="2196225"/>
                </a:cubicBezTo>
                <a:cubicBezTo>
                  <a:pt x="648066" y="2328456"/>
                  <a:pt x="542673" y="2439741"/>
                  <a:pt x="422879" y="2544479"/>
                </a:cubicBezTo>
                <a:cubicBezTo>
                  <a:pt x="413715" y="2536623"/>
                  <a:pt x="404550" y="2529423"/>
                  <a:pt x="395386" y="2521568"/>
                </a:cubicBezTo>
                <a:cubicBezTo>
                  <a:pt x="379675" y="2508475"/>
                  <a:pt x="363309" y="2495383"/>
                  <a:pt x="347598" y="2482291"/>
                </a:cubicBezTo>
                <a:cubicBezTo>
                  <a:pt x="383603" y="2450870"/>
                  <a:pt x="417642" y="2418793"/>
                  <a:pt x="447755" y="2386717"/>
                </a:cubicBezTo>
                <a:lnTo>
                  <a:pt x="210785" y="2386718"/>
                </a:lnTo>
                <a:cubicBezTo>
                  <a:pt x="242206" y="2418793"/>
                  <a:pt x="278210" y="2450870"/>
                  <a:pt x="315523" y="2482291"/>
                </a:cubicBezTo>
                <a:cubicBezTo>
                  <a:pt x="318141" y="2484254"/>
                  <a:pt x="320760" y="2486873"/>
                  <a:pt x="323378" y="2488837"/>
                </a:cubicBezTo>
                <a:cubicBezTo>
                  <a:pt x="325997" y="2490800"/>
                  <a:pt x="328615" y="2493419"/>
                  <a:pt x="331234" y="2495383"/>
                </a:cubicBezTo>
                <a:cubicBezTo>
                  <a:pt x="346944" y="2509129"/>
                  <a:pt x="363309" y="2522877"/>
                  <a:pt x="379675" y="2535969"/>
                </a:cubicBezTo>
                <a:cubicBezTo>
                  <a:pt x="388840" y="2543170"/>
                  <a:pt x="397349" y="2551025"/>
                  <a:pt x="406514" y="2558226"/>
                </a:cubicBezTo>
                <a:cubicBezTo>
                  <a:pt x="409132" y="2560190"/>
                  <a:pt x="411751" y="2562808"/>
                  <a:pt x="414369" y="2564772"/>
                </a:cubicBezTo>
                <a:cubicBezTo>
                  <a:pt x="416988" y="2566736"/>
                  <a:pt x="419606" y="2569354"/>
                  <a:pt x="422224" y="2571318"/>
                </a:cubicBezTo>
                <a:cubicBezTo>
                  <a:pt x="549874" y="2678020"/>
                  <a:pt x="669014" y="2788649"/>
                  <a:pt x="668359" y="2914335"/>
                </a:cubicBezTo>
                <a:lnTo>
                  <a:pt x="565585" y="2914335"/>
                </a:lnTo>
                <a:cubicBezTo>
                  <a:pt x="565585" y="2823998"/>
                  <a:pt x="459538" y="2727770"/>
                  <a:pt x="346289" y="2633506"/>
                </a:cubicBezTo>
                <a:cubicBezTo>
                  <a:pt x="343671" y="2631543"/>
                  <a:pt x="341052" y="2628924"/>
                  <a:pt x="338434" y="2626960"/>
                </a:cubicBezTo>
                <a:cubicBezTo>
                  <a:pt x="335815" y="2624996"/>
                  <a:pt x="333197" y="2622378"/>
                  <a:pt x="330579" y="2620414"/>
                </a:cubicBezTo>
                <a:cubicBezTo>
                  <a:pt x="323378" y="2614522"/>
                  <a:pt x="316177" y="2608631"/>
                  <a:pt x="308977" y="2602739"/>
                </a:cubicBezTo>
                <a:cubicBezTo>
                  <a:pt x="291302" y="2588338"/>
                  <a:pt x="272973" y="2573282"/>
                  <a:pt x="255298" y="2558226"/>
                </a:cubicBezTo>
                <a:cubicBezTo>
                  <a:pt x="252680" y="2556262"/>
                  <a:pt x="250062" y="2553643"/>
                  <a:pt x="247443" y="2551680"/>
                </a:cubicBezTo>
                <a:cubicBezTo>
                  <a:pt x="244825" y="2549716"/>
                  <a:pt x="242206" y="2547097"/>
                  <a:pt x="239588" y="2545134"/>
                </a:cubicBezTo>
                <a:cubicBezTo>
                  <a:pt x="176091" y="2491128"/>
                  <a:pt x="116194" y="2435813"/>
                  <a:pt x="72171" y="2377144"/>
                </a:cubicBezTo>
                <a:close/>
                <a:moveTo>
                  <a:pt x="0" y="2915645"/>
                </a:moveTo>
                <a:cubicBezTo>
                  <a:pt x="0" y="2787995"/>
                  <a:pt x="116521" y="2678020"/>
                  <a:pt x="240242" y="2572628"/>
                </a:cubicBezTo>
                <a:cubicBezTo>
                  <a:pt x="257917" y="2587683"/>
                  <a:pt x="276246" y="2602740"/>
                  <a:pt x="295229" y="2617796"/>
                </a:cubicBezTo>
                <a:cubicBezTo>
                  <a:pt x="301776" y="2623687"/>
                  <a:pt x="308977" y="2628925"/>
                  <a:pt x="315523" y="2634816"/>
                </a:cubicBezTo>
                <a:cubicBezTo>
                  <a:pt x="202275" y="2731698"/>
                  <a:pt x="102773" y="2823999"/>
                  <a:pt x="102773" y="2915645"/>
                </a:cubicBezTo>
                <a:close/>
              </a:path>
            </a:pathLst>
          </a:custGeom>
          <a:solidFill>
            <a:srgbClr val="39A5AE">
              <a:alpha val="19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1" name="Freeform: Shape 38">
            <a:extLst>
              <a:ext uri="{FF2B5EF4-FFF2-40B4-BE49-F238E27FC236}">
                <a16:creationId xmlns:a16="http://schemas.microsoft.com/office/drawing/2014/main" id="{2308BD2E-C944-4C78-A502-3D9C804C49E2}"/>
              </a:ext>
            </a:extLst>
          </p:cNvPr>
          <p:cNvSpPr/>
          <p:nvPr userDrawn="1"/>
        </p:nvSpPr>
        <p:spPr>
          <a:xfrm rot="2700000">
            <a:off x="506562" y="-617051"/>
            <a:ext cx="667787" cy="2911843"/>
          </a:xfrm>
          <a:custGeom>
            <a:avLst/>
            <a:gdLst>
              <a:gd name="connsiteX0" fmla="*/ 324707 w 1169612"/>
              <a:gd name="connsiteY0" fmla="*/ 4587477 h 5100012"/>
              <a:gd name="connsiteX1" fmla="*/ 420418 w 1169612"/>
              <a:gd name="connsiteY1" fmla="*/ 4502032 h 5100012"/>
              <a:gd name="connsiteX2" fmla="*/ 516645 w 1169612"/>
              <a:gd name="connsiteY2" fmla="*/ 4581075 h 5100012"/>
              <a:gd name="connsiteX3" fmla="*/ 552157 w 1169612"/>
              <a:gd name="connsiteY3" fmla="*/ 4610860 h 5100012"/>
              <a:gd name="connsiteX4" fmla="*/ 444014 w 1169612"/>
              <a:gd name="connsiteY4" fmla="*/ 4706784 h 5100012"/>
              <a:gd name="connsiteX5" fmla="*/ 187871 w 1169612"/>
              <a:gd name="connsiteY5" fmla="*/ 3893742 h 5100012"/>
              <a:gd name="connsiteX6" fmla="*/ 224529 w 1169612"/>
              <a:gd name="connsiteY6" fmla="*/ 3989969 h 5100012"/>
              <a:gd name="connsiteX7" fmla="*/ 276079 w 1169612"/>
              <a:gd name="connsiteY7" fmla="*/ 4070158 h 5100012"/>
              <a:gd name="connsiteX8" fmla="*/ 292116 w 1169612"/>
              <a:gd name="connsiteY8" fmla="*/ 4090778 h 5100012"/>
              <a:gd name="connsiteX9" fmla="*/ 853439 w 1169612"/>
              <a:gd name="connsiteY9" fmla="*/ 4090778 h 5100012"/>
              <a:gd name="connsiteX10" fmla="*/ 868331 w 1169612"/>
              <a:gd name="connsiteY10" fmla="*/ 4070158 h 5100012"/>
              <a:gd name="connsiteX11" fmla="*/ 916444 w 1169612"/>
              <a:gd name="connsiteY11" fmla="*/ 3989969 h 5100012"/>
              <a:gd name="connsiteX12" fmla="*/ 949666 w 1169612"/>
              <a:gd name="connsiteY12" fmla="*/ 3893742 h 5100012"/>
              <a:gd name="connsiteX13" fmla="*/ 264623 w 1169612"/>
              <a:gd name="connsiteY13" fmla="*/ 3611936 h 5100012"/>
              <a:gd name="connsiteX14" fmla="*/ 221092 w 1169612"/>
              <a:gd name="connsiteY14" fmla="*/ 3679523 h 5100012"/>
              <a:gd name="connsiteX15" fmla="*/ 182143 w 1169612"/>
              <a:gd name="connsiteY15" fmla="*/ 3794079 h 5100012"/>
              <a:gd name="connsiteX16" fmla="*/ 180998 w 1169612"/>
              <a:gd name="connsiteY16" fmla="*/ 3807826 h 5100012"/>
              <a:gd name="connsiteX17" fmla="*/ 950811 w 1169612"/>
              <a:gd name="connsiteY17" fmla="*/ 3807826 h 5100012"/>
              <a:gd name="connsiteX18" fmla="*/ 948519 w 1169612"/>
              <a:gd name="connsiteY18" fmla="*/ 3794079 h 5100012"/>
              <a:gd name="connsiteX19" fmla="*/ 904989 w 1169612"/>
              <a:gd name="connsiteY19" fmla="*/ 3679523 h 5100012"/>
              <a:gd name="connsiteX20" fmla="*/ 861458 w 1169612"/>
              <a:gd name="connsiteY20" fmla="*/ 3611936 h 5100012"/>
              <a:gd name="connsiteX21" fmla="*/ 295554 w 1169612"/>
              <a:gd name="connsiteY21" fmla="*/ 1395287 h 5100012"/>
              <a:gd name="connsiteX22" fmla="*/ 320755 w 1169612"/>
              <a:gd name="connsiteY22" fmla="*/ 1498387 h 5100012"/>
              <a:gd name="connsiteX23" fmla="*/ 359704 w 1169612"/>
              <a:gd name="connsiteY23" fmla="*/ 1578575 h 5100012"/>
              <a:gd name="connsiteX24" fmla="*/ 361995 w 1169612"/>
              <a:gd name="connsiteY24" fmla="*/ 1580867 h 5100012"/>
              <a:gd name="connsiteX25" fmla="*/ 898115 w 1169612"/>
              <a:gd name="connsiteY25" fmla="*/ 1580867 h 5100012"/>
              <a:gd name="connsiteX26" fmla="*/ 899261 w 1169612"/>
              <a:gd name="connsiteY26" fmla="*/ 1578575 h 5100012"/>
              <a:gd name="connsiteX27" fmla="*/ 938210 w 1169612"/>
              <a:gd name="connsiteY27" fmla="*/ 1498387 h 5100012"/>
              <a:gd name="connsiteX28" fmla="*/ 964558 w 1169612"/>
              <a:gd name="connsiteY28" fmla="*/ 1395287 h 5100012"/>
              <a:gd name="connsiteX29" fmla="*/ 360850 w 1169612"/>
              <a:gd name="connsiteY29" fmla="*/ 1127227 h 5100012"/>
              <a:gd name="connsiteX30" fmla="*/ 334502 w 1169612"/>
              <a:gd name="connsiteY30" fmla="*/ 1176486 h 5100012"/>
              <a:gd name="connsiteX31" fmla="*/ 295554 w 1169612"/>
              <a:gd name="connsiteY31" fmla="*/ 1291041 h 5100012"/>
              <a:gd name="connsiteX32" fmla="*/ 292116 w 1169612"/>
              <a:gd name="connsiteY32" fmla="*/ 1313952 h 5100012"/>
              <a:gd name="connsiteX33" fmla="*/ 967994 w 1169612"/>
              <a:gd name="connsiteY33" fmla="*/ 1313952 h 5100012"/>
              <a:gd name="connsiteX34" fmla="*/ 965703 w 1169612"/>
              <a:gd name="connsiteY34" fmla="*/ 1291041 h 5100012"/>
              <a:gd name="connsiteX35" fmla="*/ 930191 w 1169612"/>
              <a:gd name="connsiteY35" fmla="*/ 1176486 h 5100012"/>
              <a:gd name="connsiteX36" fmla="*/ 904989 w 1169612"/>
              <a:gd name="connsiteY36" fmla="*/ 1127227 h 5100012"/>
              <a:gd name="connsiteX37" fmla="*/ 842523 w 1169612"/>
              <a:gd name="connsiteY37" fmla="*/ 233449 h 5100012"/>
              <a:gd name="connsiteX38" fmla="*/ 1075972 w 1169612"/>
              <a:gd name="connsiteY38" fmla="*/ 0 h 5100012"/>
              <a:gd name="connsiteX39" fmla="*/ 1087132 w 1169612"/>
              <a:gd name="connsiteY39" fmla="*/ 0 h 5100012"/>
              <a:gd name="connsiteX40" fmla="*/ 981741 w 1169612"/>
              <a:gd name="connsiteY40" fmla="*/ 347104 h 5100012"/>
              <a:gd name="connsiteX41" fmla="*/ 751484 w 1169612"/>
              <a:gd name="connsiteY41" fmla="*/ 643802 h 5100012"/>
              <a:gd name="connsiteX42" fmla="*/ 740028 w 1169612"/>
              <a:gd name="connsiteY42" fmla="*/ 657549 h 5100012"/>
              <a:gd name="connsiteX43" fmla="*/ 728573 w 1169612"/>
              <a:gd name="connsiteY43" fmla="*/ 671296 h 5100012"/>
              <a:gd name="connsiteX44" fmla="*/ 656403 w 1169612"/>
              <a:gd name="connsiteY44" fmla="*/ 753775 h 5100012"/>
              <a:gd name="connsiteX45" fmla="*/ 616308 w 1169612"/>
              <a:gd name="connsiteY45" fmla="*/ 798452 h 5100012"/>
              <a:gd name="connsiteX46" fmla="*/ 604853 w 1169612"/>
              <a:gd name="connsiteY46" fmla="*/ 812199 h 5100012"/>
              <a:gd name="connsiteX47" fmla="*/ 593398 w 1169612"/>
              <a:gd name="connsiteY47" fmla="*/ 825946 h 5100012"/>
              <a:gd name="connsiteX48" fmla="*/ 412400 w 1169612"/>
              <a:gd name="connsiteY48" fmla="*/ 1050475 h 5100012"/>
              <a:gd name="connsiteX49" fmla="*/ 852293 w 1169612"/>
              <a:gd name="connsiteY49" fmla="*/ 1050475 h 5100012"/>
              <a:gd name="connsiteX50" fmla="*/ 644947 w 1169612"/>
              <a:gd name="connsiteY50" fmla="*/ 823655 h 5100012"/>
              <a:gd name="connsiteX51" fmla="*/ 688479 w 1169612"/>
              <a:gd name="connsiteY51" fmla="*/ 774396 h 5100012"/>
              <a:gd name="connsiteX52" fmla="*/ 757212 w 1169612"/>
              <a:gd name="connsiteY52" fmla="*/ 695352 h 5100012"/>
              <a:gd name="connsiteX53" fmla="*/ 1148992 w 1169612"/>
              <a:gd name="connsiteY53" fmla="*/ 1338008 h 5100012"/>
              <a:gd name="connsiteX54" fmla="*/ 797306 w 1169612"/>
              <a:gd name="connsiteY54" fmla="*/ 1949735 h 5100012"/>
              <a:gd name="connsiteX55" fmla="*/ 719408 w 1169612"/>
              <a:gd name="connsiteY55" fmla="*/ 1886730 h 5100012"/>
              <a:gd name="connsiteX56" fmla="*/ 663276 w 1169612"/>
              <a:gd name="connsiteY56" fmla="*/ 1842053 h 5100012"/>
              <a:gd name="connsiteX57" fmla="*/ 843128 w 1169612"/>
              <a:gd name="connsiteY57" fmla="*/ 1663347 h 5100012"/>
              <a:gd name="connsiteX58" fmla="*/ 420419 w 1169612"/>
              <a:gd name="connsiteY58" fmla="*/ 1663347 h 5100012"/>
              <a:gd name="connsiteX59" fmla="*/ 607144 w 1169612"/>
              <a:gd name="connsiteY59" fmla="*/ 1842053 h 5100012"/>
              <a:gd name="connsiteX60" fmla="*/ 620891 w 1169612"/>
              <a:gd name="connsiteY60" fmla="*/ 1853508 h 5100012"/>
              <a:gd name="connsiteX61" fmla="*/ 634638 w 1169612"/>
              <a:gd name="connsiteY61" fmla="*/ 1864964 h 5100012"/>
              <a:gd name="connsiteX62" fmla="*/ 693061 w 1169612"/>
              <a:gd name="connsiteY62" fmla="*/ 1911932 h 5100012"/>
              <a:gd name="connsiteX63" fmla="*/ 768667 w 1169612"/>
              <a:gd name="connsiteY63" fmla="*/ 1972646 h 5100012"/>
              <a:gd name="connsiteX64" fmla="*/ 782414 w 1169612"/>
              <a:gd name="connsiteY64" fmla="*/ 1984102 h 5100012"/>
              <a:gd name="connsiteX65" fmla="*/ 796161 w 1169612"/>
              <a:gd name="connsiteY65" fmla="*/ 1995558 h 5100012"/>
              <a:gd name="connsiteX66" fmla="*/ 1106606 w 1169612"/>
              <a:gd name="connsiteY66" fmla="*/ 2395356 h 5100012"/>
              <a:gd name="connsiteX67" fmla="*/ 916444 w 1169612"/>
              <a:gd name="connsiteY67" fmla="*/ 2395356 h 5100012"/>
              <a:gd name="connsiteX68" fmla="*/ 895824 w 1169612"/>
              <a:gd name="connsiteY68" fmla="*/ 2354116 h 5100012"/>
              <a:gd name="connsiteX69" fmla="*/ 327629 w 1169612"/>
              <a:gd name="connsiteY69" fmla="*/ 2354116 h 5100012"/>
              <a:gd name="connsiteX70" fmla="*/ 298990 w 1169612"/>
              <a:gd name="connsiteY70" fmla="*/ 2401084 h 5100012"/>
              <a:gd name="connsiteX71" fmla="*/ 269206 w 1169612"/>
              <a:gd name="connsiteY71" fmla="*/ 2515639 h 5100012"/>
              <a:gd name="connsiteX72" fmla="*/ 270351 w 1169612"/>
              <a:gd name="connsiteY72" fmla="*/ 2540842 h 5100012"/>
              <a:gd name="connsiteX73" fmla="*/ 655258 w 1169612"/>
              <a:gd name="connsiteY73" fmla="*/ 2540842 h 5100012"/>
              <a:gd name="connsiteX74" fmla="*/ 655258 w 1169612"/>
              <a:gd name="connsiteY74" fmla="*/ 2621031 h 5100012"/>
              <a:gd name="connsiteX75" fmla="*/ 280661 w 1169612"/>
              <a:gd name="connsiteY75" fmla="*/ 2621031 h 5100012"/>
              <a:gd name="connsiteX76" fmla="*/ 309300 w 1169612"/>
              <a:gd name="connsiteY76" fmla="*/ 2710384 h 5100012"/>
              <a:gd name="connsiteX77" fmla="*/ 348249 w 1169612"/>
              <a:gd name="connsiteY77" fmla="*/ 2790573 h 5100012"/>
              <a:gd name="connsiteX78" fmla="*/ 358559 w 1169612"/>
              <a:gd name="connsiteY78" fmla="*/ 2806611 h 5100012"/>
              <a:gd name="connsiteX79" fmla="*/ 870622 w 1169612"/>
              <a:gd name="connsiteY79" fmla="*/ 2806611 h 5100012"/>
              <a:gd name="connsiteX80" fmla="*/ 880932 w 1169612"/>
              <a:gd name="connsiteY80" fmla="*/ 2790573 h 5100012"/>
              <a:gd name="connsiteX81" fmla="*/ 898115 w 1169612"/>
              <a:gd name="connsiteY81" fmla="*/ 2760788 h 5100012"/>
              <a:gd name="connsiteX82" fmla="*/ 1092859 w 1169612"/>
              <a:gd name="connsiteY82" fmla="*/ 2760788 h 5100012"/>
              <a:gd name="connsiteX83" fmla="*/ 743466 w 1169612"/>
              <a:gd name="connsiteY83" fmla="*/ 3184644 h 5100012"/>
              <a:gd name="connsiteX84" fmla="*/ 729719 w 1169612"/>
              <a:gd name="connsiteY84" fmla="*/ 3196099 h 5100012"/>
              <a:gd name="connsiteX85" fmla="*/ 715972 w 1169612"/>
              <a:gd name="connsiteY85" fmla="*/ 3207555 h 5100012"/>
              <a:gd name="connsiteX86" fmla="*/ 603708 w 1169612"/>
              <a:gd name="connsiteY86" fmla="*/ 3298054 h 5100012"/>
              <a:gd name="connsiteX87" fmla="*/ 581942 w 1169612"/>
              <a:gd name="connsiteY87" fmla="*/ 3315237 h 5100012"/>
              <a:gd name="connsiteX88" fmla="*/ 567050 w 1169612"/>
              <a:gd name="connsiteY88" fmla="*/ 3326692 h 5100012"/>
              <a:gd name="connsiteX89" fmla="*/ 552158 w 1169612"/>
              <a:gd name="connsiteY89" fmla="*/ 3337003 h 5100012"/>
              <a:gd name="connsiteX90" fmla="*/ 337939 w 1169612"/>
              <a:gd name="connsiteY90" fmla="*/ 3526019 h 5100012"/>
              <a:gd name="connsiteX91" fmla="*/ 793870 w 1169612"/>
              <a:gd name="connsiteY91" fmla="*/ 3526019 h 5100012"/>
              <a:gd name="connsiteX92" fmla="*/ 609435 w 1169612"/>
              <a:gd name="connsiteY92" fmla="*/ 3339294 h 5100012"/>
              <a:gd name="connsiteX93" fmla="*/ 630055 w 1169612"/>
              <a:gd name="connsiteY93" fmla="*/ 3323256 h 5100012"/>
              <a:gd name="connsiteX94" fmla="*/ 742320 w 1169612"/>
              <a:gd name="connsiteY94" fmla="*/ 3231611 h 5100012"/>
              <a:gd name="connsiteX95" fmla="*/ 1132954 w 1169612"/>
              <a:gd name="connsiteY95" fmla="*/ 3841047 h 5100012"/>
              <a:gd name="connsiteX96" fmla="*/ 738883 w 1169612"/>
              <a:gd name="connsiteY96" fmla="*/ 4450482 h 5100012"/>
              <a:gd name="connsiteX97" fmla="*/ 690770 w 1169612"/>
              <a:gd name="connsiteY97" fmla="*/ 4410387 h 5100012"/>
              <a:gd name="connsiteX98" fmla="*/ 607144 w 1169612"/>
              <a:gd name="connsiteY98" fmla="*/ 4341654 h 5100012"/>
              <a:gd name="connsiteX99" fmla="*/ 782414 w 1169612"/>
              <a:gd name="connsiteY99" fmla="*/ 4174403 h 5100012"/>
              <a:gd name="connsiteX100" fmla="*/ 367723 w 1169612"/>
              <a:gd name="connsiteY100" fmla="*/ 4174403 h 5100012"/>
              <a:gd name="connsiteX101" fmla="*/ 551012 w 1169612"/>
              <a:gd name="connsiteY101" fmla="*/ 4341654 h 5100012"/>
              <a:gd name="connsiteX102" fmla="*/ 564759 w 1169612"/>
              <a:gd name="connsiteY102" fmla="*/ 4353110 h 5100012"/>
              <a:gd name="connsiteX103" fmla="*/ 578506 w 1169612"/>
              <a:gd name="connsiteY103" fmla="*/ 4364566 h 5100012"/>
              <a:gd name="connsiteX104" fmla="*/ 663276 w 1169612"/>
              <a:gd name="connsiteY104" fmla="*/ 4435590 h 5100012"/>
              <a:gd name="connsiteX105" fmla="*/ 710244 w 1169612"/>
              <a:gd name="connsiteY105" fmla="*/ 4474539 h 5100012"/>
              <a:gd name="connsiteX106" fmla="*/ 723991 w 1169612"/>
              <a:gd name="connsiteY106" fmla="*/ 4485994 h 5100012"/>
              <a:gd name="connsiteX107" fmla="*/ 737738 w 1169612"/>
              <a:gd name="connsiteY107" fmla="*/ 4497450 h 5100012"/>
              <a:gd name="connsiteX108" fmla="*/ 1169612 w 1169612"/>
              <a:gd name="connsiteY108" fmla="*/ 5100012 h 5100012"/>
              <a:gd name="connsiteX109" fmla="*/ 989759 w 1169612"/>
              <a:gd name="connsiteY109" fmla="*/ 5100012 h 5100012"/>
              <a:gd name="connsiteX110" fmla="*/ 605999 w 1169612"/>
              <a:gd name="connsiteY110" fmla="*/ 4608568 h 5100012"/>
              <a:gd name="connsiteX111" fmla="*/ 592252 w 1169612"/>
              <a:gd name="connsiteY111" fmla="*/ 4597113 h 5100012"/>
              <a:gd name="connsiteX112" fmla="*/ 578506 w 1169612"/>
              <a:gd name="connsiteY112" fmla="*/ 4585658 h 5100012"/>
              <a:gd name="connsiteX113" fmla="*/ 540702 w 1169612"/>
              <a:gd name="connsiteY113" fmla="*/ 4554727 h 5100012"/>
              <a:gd name="connsiteX114" fmla="*/ 446767 w 1169612"/>
              <a:gd name="connsiteY114" fmla="*/ 4476830 h 5100012"/>
              <a:gd name="connsiteX115" fmla="*/ 433020 w 1169612"/>
              <a:gd name="connsiteY115" fmla="*/ 4465374 h 5100012"/>
              <a:gd name="connsiteX116" fmla="*/ 419274 w 1169612"/>
              <a:gd name="connsiteY116" fmla="*/ 4453919 h 5100012"/>
              <a:gd name="connsiteX117" fmla="*/ 0 w 1169612"/>
              <a:gd name="connsiteY117" fmla="*/ 3830736 h 5100012"/>
              <a:gd name="connsiteX118" fmla="*/ 433020 w 1169612"/>
              <a:gd name="connsiteY118" fmla="*/ 3216719 h 5100012"/>
              <a:gd name="connsiteX119" fmla="*/ 446767 w 1169612"/>
              <a:gd name="connsiteY119" fmla="*/ 3205264 h 5100012"/>
              <a:gd name="connsiteX120" fmla="*/ 460513 w 1169612"/>
              <a:gd name="connsiteY120" fmla="*/ 3193808 h 5100012"/>
              <a:gd name="connsiteX121" fmla="*/ 484570 w 1169612"/>
              <a:gd name="connsiteY121" fmla="*/ 3174334 h 5100012"/>
              <a:gd name="connsiteX122" fmla="*/ 594543 w 1169612"/>
              <a:gd name="connsiteY122" fmla="*/ 3086126 h 5100012"/>
              <a:gd name="connsiteX123" fmla="*/ 608290 w 1169612"/>
              <a:gd name="connsiteY123" fmla="*/ 3074670 h 5100012"/>
              <a:gd name="connsiteX124" fmla="*/ 622036 w 1169612"/>
              <a:gd name="connsiteY124" fmla="*/ 3063215 h 5100012"/>
              <a:gd name="connsiteX125" fmla="*/ 809907 w 1169612"/>
              <a:gd name="connsiteY125" fmla="*/ 2883363 h 5100012"/>
              <a:gd name="connsiteX126" fmla="*/ 413546 w 1169612"/>
              <a:gd name="connsiteY126" fmla="*/ 2883363 h 5100012"/>
              <a:gd name="connsiteX127" fmla="*/ 568195 w 1169612"/>
              <a:gd name="connsiteY127" fmla="*/ 3060924 h 5100012"/>
              <a:gd name="connsiteX128" fmla="*/ 458222 w 1169612"/>
              <a:gd name="connsiteY128" fmla="*/ 3149131 h 5100012"/>
              <a:gd name="connsiteX129" fmla="*/ 434166 w 1169612"/>
              <a:gd name="connsiteY129" fmla="*/ 3168606 h 5100012"/>
              <a:gd name="connsiteX130" fmla="*/ 89354 w 1169612"/>
              <a:gd name="connsiteY130" fmla="*/ 2511058 h 5100012"/>
              <a:gd name="connsiteX131" fmla="*/ 468532 w 1169612"/>
              <a:gd name="connsiteY131" fmla="*/ 1988684 h 5100012"/>
              <a:gd name="connsiteX132" fmla="*/ 547575 w 1169612"/>
              <a:gd name="connsiteY132" fmla="*/ 2052835 h 5100012"/>
              <a:gd name="connsiteX133" fmla="*/ 603708 w 1169612"/>
              <a:gd name="connsiteY133" fmla="*/ 2097512 h 5100012"/>
              <a:gd name="connsiteX134" fmla="*/ 398654 w 1169612"/>
              <a:gd name="connsiteY134" fmla="*/ 2269346 h 5100012"/>
              <a:gd name="connsiteX135" fmla="*/ 841983 w 1169612"/>
              <a:gd name="connsiteY135" fmla="*/ 2269346 h 5100012"/>
              <a:gd name="connsiteX136" fmla="*/ 663276 w 1169612"/>
              <a:gd name="connsiteY136" fmla="*/ 2098658 h 5100012"/>
              <a:gd name="connsiteX137" fmla="*/ 649530 w 1169612"/>
              <a:gd name="connsiteY137" fmla="*/ 2087202 h 5100012"/>
              <a:gd name="connsiteX138" fmla="*/ 634638 w 1169612"/>
              <a:gd name="connsiteY138" fmla="*/ 2075746 h 5100012"/>
              <a:gd name="connsiteX139" fmla="*/ 575069 w 1169612"/>
              <a:gd name="connsiteY139" fmla="*/ 2027633 h 5100012"/>
              <a:gd name="connsiteX140" fmla="*/ 499462 w 1169612"/>
              <a:gd name="connsiteY140" fmla="*/ 1966919 h 5100012"/>
              <a:gd name="connsiteX141" fmla="*/ 485715 w 1169612"/>
              <a:gd name="connsiteY141" fmla="*/ 1955463 h 5100012"/>
              <a:gd name="connsiteX142" fmla="*/ 471969 w 1169612"/>
              <a:gd name="connsiteY142" fmla="*/ 1944007 h 5100012"/>
              <a:gd name="connsiteX143" fmla="*/ 114555 w 1169612"/>
              <a:gd name="connsiteY143" fmla="*/ 1333427 h 5100012"/>
              <a:gd name="connsiteX144" fmla="*/ 471969 w 1169612"/>
              <a:gd name="connsiteY144" fmla="*/ 702226 h 5100012"/>
              <a:gd name="connsiteX145" fmla="*/ 483424 w 1169612"/>
              <a:gd name="connsiteY145" fmla="*/ 688479 h 5100012"/>
              <a:gd name="connsiteX146" fmla="*/ 494880 w 1169612"/>
              <a:gd name="connsiteY146" fmla="*/ 674732 h 5100012"/>
              <a:gd name="connsiteX147" fmla="*/ 517791 w 1169612"/>
              <a:gd name="connsiteY147" fmla="*/ 649530 h 5100012"/>
              <a:gd name="connsiteX148" fmla="*/ 607144 w 1169612"/>
              <a:gd name="connsiteY148" fmla="*/ 547576 h 5100012"/>
              <a:gd name="connsiteX149" fmla="*/ 618600 w 1169612"/>
              <a:gd name="connsiteY149" fmla="*/ 533829 h 5100012"/>
              <a:gd name="connsiteX150" fmla="*/ 630055 w 1169612"/>
              <a:gd name="connsiteY150" fmla="*/ 520082 h 5100012"/>
              <a:gd name="connsiteX151" fmla="*/ 829382 w 1169612"/>
              <a:gd name="connsiteY151" fmla="*/ 261187 h 5100012"/>
              <a:gd name="connsiteX152" fmla="*/ 445671 w 1169612"/>
              <a:gd name="connsiteY152" fmla="*/ 630301 h 5100012"/>
              <a:gd name="connsiteX153" fmla="*/ 565571 w 1169612"/>
              <a:gd name="connsiteY153" fmla="*/ 510401 h 5100012"/>
              <a:gd name="connsiteX154" fmla="*/ 578506 w 1169612"/>
              <a:gd name="connsiteY154" fmla="*/ 522373 h 5100012"/>
              <a:gd name="connsiteX155" fmla="*/ 485715 w 1169612"/>
              <a:gd name="connsiteY155" fmla="*/ 628910 h 5100012"/>
              <a:gd name="connsiteX156" fmla="*/ 467386 w 1169612"/>
              <a:gd name="connsiteY156" fmla="*/ 650675 h 510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169612" h="5100012">
                <a:moveTo>
                  <a:pt x="324707" y="4587477"/>
                </a:moveTo>
                <a:lnTo>
                  <a:pt x="420418" y="4502032"/>
                </a:lnTo>
                <a:cubicBezTo>
                  <a:pt x="451349" y="4528379"/>
                  <a:pt x="483424" y="4554727"/>
                  <a:pt x="516645" y="4581075"/>
                </a:cubicBezTo>
                <a:cubicBezTo>
                  <a:pt x="528101" y="4591385"/>
                  <a:pt x="540702" y="4600550"/>
                  <a:pt x="552157" y="4610860"/>
                </a:cubicBezTo>
                <a:lnTo>
                  <a:pt x="444014" y="4706784"/>
                </a:lnTo>
                <a:close/>
                <a:moveTo>
                  <a:pt x="187871" y="3893742"/>
                </a:moveTo>
                <a:cubicBezTo>
                  <a:pt x="194744" y="3925818"/>
                  <a:pt x="207346" y="3957894"/>
                  <a:pt x="224529" y="3989969"/>
                </a:cubicBezTo>
                <a:cubicBezTo>
                  <a:pt x="238275" y="4016317"/>
                  <a:pt x="256604" y="4043810"/>
                  <a:pt x="276079" y="4070158"/>
                </a:cubicBezTo>
                <a:cubicBezTo>
                  <a:pt x="280661" y="4077031"/>
                  <a:pt x="286389" y="4083904"/>
                  <a:pt x="292116" y="4090778"/>
                </a:cubicBezTo>
                <a:lnTo>
                  <a:pt x="853439" y="4090778"/>
                </a:lnTo>
                <a:cubicBezTo>
                  <a:pt x="858021" y="4083904"/>
                  <a:pt x="863749" y="4077031"/>
                  <a:pt x="868331" y="4070158"/>
                </a:cubicBezTo>
                <a:cubicBezTo>
                  <a:pt x="887806" y="4043810"/>
                  <a:pt x="903843" y="4017462"/>
                  <a:pt x="916444" y="3989969"/>
                </a:cubicBezTo>
                <a:cubicBezTo>
                  <a:pt x="931337" y="3957894"/>
                  <a:pt x="942792" y="3925818"/>
                  <a:pt x="949666" y="3893742"/>
                </a:cubicBezTo>
                <a:close/>
                <a:moveTo>
                  <a:pt x="264623" y="3611936"/>
                </a:moveTo>
                <a:cubicBezTo>
                  <a:pt x="248586" y="3633702"/>
                  <a:pt x="233694" y="3656613"/>
                  <a:pt x="221092" y="3679523"/>
                </a:cubicBezTo>
                <a:cubicBezTo>
                  <a:pt x="200472" y="3716182"/>
                  <a:pt x="187871" y="3755130"/>
                  <a:pt x="182143" y="3794079"/>
                </a:cubicBezTo>
                <a:cubicBezTo>
                  <a:pt x="182143" y="3798662"/>
                  <a:pt x="180998" y="3803243"/>
                  <a:pt x="180998" y="3807826"/>
                </a:cubicBezTo>
                <a:lnTo>
                  <a:pt x="950811" y="3807826"/>
                </a:lnTo>
                <a:cubicBezTo>
                  <a:pt x="949666" y="3803243"/>
                  <a:pt x="949666" y="3798662"/>
                  <a:pt x="948519" y="3794079"/>
                </a:cubicBezTo>
                <a:cubicBezTo>
                  <a:pt x="940501" y="3756276"/>
                  <a:pt x="925609" y="3717327"/>
                  <a:pt x="904989" y="3679523"/>
                </a:cubicBezTo>
                <a:cubicBezTo>
                  <a:pt x="892387" y="3656613"/>
                  <a:pt x="877495" y="3634847"/>
                  <a:pt x="861458" y="3611936"/>
                </a:cubicBezTo>
                <a:close/>
                <a:moveTo>
                  <a:pt x="295554" y="1395287"/>
                </a:moveTo>
                <a:cubicBezTo>
                  <a:pt x="300135" y="1430799"/>
                  <a:pt x="308154" y="1465166"/>
                  <a:pt x="320755" y="1498387"/>
                </a:cubicBezTo>
                <a:cubicBezTo>
                  <a:pt x="331066" y="1525880"/>
                  <a:pt x="344812" y="1553373"/>
                  <a:pt x="359704" y="1578575"/>
                </a:cubicBezTo>
                <a:cubicBezTo>
                  <a:pt x="360850" y="1579721"/>
                  <a:pt x="360850" y="1579721"/>
                  <a:pt x="361995" y="1580867"/>
                </a:cubicBezTo>
                <a:lnTo>
                  <a:pt x="898115" y="1580867"/>
                </a:lnTo>
                <a:cubicBezTo>
                  <a:pt x="898115" y="1579721"/>
                  <a:pt x="899261" y="1579721"/>
                  <a:pt x="899261" y="1578575"/>
                </a:cubicBezTo>
                <a:cubicBezTo>
                  <a:pt x="914153" y="1553374"/>
                  <a:pt x="927899" y="1525880"/>
                  <a:pt x="938210" y="1498387"/>
                </a:cubicBezTo>
                <a:cubicBezTo>
                  <a:pt x="950811" y="1466311"/>
                  <a:pt x="959975" y="1430799"/>
                  <a:pt x="964558" y="1395287"/>
                </a:cubicBezTo>
                <a:close/>
                <a:moveTo>
                  <a:pt x="360850" y="1127227"/>
                </a:moveTo>
                <a:cubicBezTo>
                  <a:pt x="351686" y="1144410"/>
                  <a:pt x="342521" y="1160448"/>
                  <a:pt x="334502" y="1176486"/>
                </a:cubicBezTo>
                <a:cubicBezTo>
                  <a:pt x="315028" y="1215434"/>
                  <a:pt x="301281" y="1254383"/>
                  <a:pt x="295554" y="1291041"/>
                </a:cubicBezTo>
                <a:cubicBezTo>
                  <a:pt x="294408" y="1299060"/>
                  <a:pt x="293262" y="1307079"/>
                  <a:pt x="292116" y="1313952"/>
                </a:cubicBezTo>
                <a:lnTo>
                  <a:pt x="967994" y="1313952"/>
                </a:lnTo>
                <a:cubicBezTo>
                  <a:pt x="967994" y="1305934"/>
                  <a:pt x="966849" y="1299060"/>
                  <a:pt x="965703" y="1291041"/>
                </a:cubicBezTo>
                <a:cubicBezTo>
                  <a:pt x="959975" y="1253238"/>
                  <a:pt x="947374" y="1214289"/>
                  <a:pt x="930191" y="1176486"/>
                </a:cubicBezTo>
                <a:cubicBezTo>
                  <a:pt x="923318" y="1159302"/>
                  <a:pt x="914153" y="1143264"/>
                  <a:pt x="904989" y="1127227"/>
                </a:cubicBezTo>
                <a:close/>
                <a:moveTo>
                  <a:pt x="842523" y="233449"/>
                </a:moveTo>
                <a:lnTo>
                  <a:pt x="1075972" y="0"/>
                </a:lnTo>
                <a:lnTo>
                  <a:pt x="1087132" y="0"/>
                </a:lnTo>
                <a:cubicBezTo>
                  <a:pt x="1080259" y="107683"/>
                  <a:pt x="1049328" y="222238"/>
                  <a:pt x="981741" y="347104"/>
                </a:cubicBezTo>
                <a:cubicBezTo>
                  <a:pt x="922172" y="453640"/>
                  <a:pt x="833964" y="548722"/>
                  <a:pt x="751484" y="643802"/>
                </a:cubicBezTo>
                <a:cubicBezTo>
                  <a:pt x="748047" y="648384"/>
                  <a:pt x="743466" y="652967"/>
                  <a:pt x="740028" y="657549"/>
                </a:cubicBezTo>
                <a:cubicBezTo>
                  <a:pt x="736592" y="662131"/>
                  <a:pt x="732010" y="666714"/>
                  <a:pt x="728573" y="671296"/>
                </a:cubicBezTo>
                <a:cubicBezTo>
                  <a:pt x="704516" y="698789"/>
                  <a:pt x="680460" y="726283"/>
                  <a:pt x="656403" y="753775"/>
                </a:cubicBezTo>
                <a:cubicBezTo>
                  <a:pt x="642656" y="768668"/>
                  <a:pt x="628910" y="783560"/>
                  <a:pt x="616308" y="798452"/>
                </a:cubicBezTo>
                <a:cubicBezTo>
                  <a:pt x="612872" y="803035"/>
                  <a:pt x="608290" y="807616"/>
                  <a:pt x="604853" y="812199"/>
                </a:cubicBezTo>
                <a:cubicBezTo>
                  <a:pt x="601416" y="816781"/>
                  <a:pt x="596834" y="821363"/>
                  <a:pt x="593398" y="825946"/>
                </a:cubicBezTo>
                <a:cubicBezTo>
                  <a:pt x="525810" y="902698"/>
                  <a:pt x="463950" y="978304"/>
                  <a:pt x="412400" y="1050475"/>
                </a:cubicBezTo>
                <a:lnTo>
                  <a:pt x="852293" y="1050475"/>
                </a:lnTo>
                <a:cubicBezTo>
                  <a:pt x="795015" y="974868"/>
                  <a:pt x="722846" y="900407"/>
                  <a:pt x="644947" y="823655"/>
                </a:cubicBezTo>
                <a:cubicBezTo>
                  <a:pt x="659840" y="807616"/>
                  <a:pt x="673586" y="790434"/>
                  <a:pt x="688479" y="774396"/>
                </a:cubicBezTo>
                <a:cubicBezTo>
                  <a:pt x="711390" y="748048"/>
                  <a:pt x="734301" y="721700"/>
                  <a:pt x="757212" y="695352"/>
                </a:cubicBezTo>
                <a:cubicBezTo>
                  <a:pt x="966849" y="898115"/>
                  <a:pt x="1148992" y="1097442"/>
                  <a:pt x="1148992" y="1338008"/>
                </a:cubicBezTo>
                <a:cubicBezTo>
                  <a:pt x="1148992" y="1602632"/>
                  <a:pt x="985178" y="1790503"/>
                  <a:pt x="797306" y="1949735"/>
                </a:cubicBezTo>
                <a:cubicBezTo>
                  <a:pt x="770959" y="1927970"/>
                  <a:pt x="745756" y="1907350"/>
                  <a:pt x="719408" y="1886730"/>
                </a:cubicBezTo>
                <a:cubicBezTo>
                  <a:pt x="701080" y="1871838"/>
                  <a:pt x="681606" y="1856946"/>
                  <a:pt x="663276" y="1842053"/>
                </a:cubicBezTo>
                <a:cubicBezTo>
                  <a:pt x="729719" y="1785921"/>
                  <a:pt x="792724" y="1726352"/>
                  <a:pt x="843128" y="1663347"/>
                </a:cubicBezTo>
                <a:lnTo>
                  <a:pt x="420419" y="1663347"/>
                </a:lnTo>
                <a:cubicBezTo>
                  <a:pt x="473114" y="1726352"/>
                  <a:pt x="538411" y="1784775"/>
                  <a:pt x="607144" y="1842053"/>
                </a:cubicBezTo>
                <a:cubicBezTo>
                  <a:pt x="611727" y="1845490"/>
                  <a:pt x="616308" y="1850072"/>
                  <a:pt x="620891" y="1853508"/>
                </a:cubicBezTo>
                <a:cubicBezTo>
                  <a:pt x="625474" y="1856946"/>
                  <a:pt x="630055" y="1861527"/>
                  <a:pt x="634638" y="1864964"/>
                </a:cubicBezTo>
                <a:cubicBezTo>
                  <a:pt x="654112" y="1879856"/>
                  <a:pt x="673586" y="1895894"/>
                  <a:pt x="693061" y="1911932"/>
                </a:cubicBezTo>
                <a:cubicBezTo>
                  <a:pt x="718263" y="1932552"/>
                  <a:pt x="743466" y="1952026"/>
                  <a:pt x="768667" y="1972646"/>
                </a:cubicBezTo>
                <a:cubicBezTo>
                  <a:pt x="773250" y="1976083"/>
                  <a:pt x="777832" y="1980665"/>
                  <a:pt x="782414" y="1984102"/>
                </a:cubicBezTo>
                <a:cubicBezTo>
                  <a:pt x="786996" y="1987539"/>
                  <a:pt x="791579" y="1992120"/>
                  <a:pt x="796161" y="1995558"/>
                </a:cubicBezTo>
                <a:cubicBezTo>
                  <a:pt x="931337" y="2108967"/>
                  <a:pt x="1055056" y="2232687"/>
                  <a:pt x="1106606" y="2395356"/>
                </a:cubicBezTo>
                <a:lnTo>
                  <a:pt x="916444" y="2395356"/>
                </a:lnTo>
                <a:cubicBezTo>
                  <a:pt x="910716" y="2381610"/>
                  <a:pt x="903843" y="2367863"/>
                  <a:pt x="895824" y="2354116"/>
                </a:cubicBezTo>
                <a:lnTo>
                  <a:pt x="327629" y="2354116"/>
                </a:lnTo>
                <a:cubicBezTo>
                  <a:pt x="317319" y="2370154"/>
                  <a:pt x="307008" y="2385046"/>
                  <a:pt x="298990" y="2401084"/>
                </a:cubicBezTo>
                <a:cubicBezTo>
                  <a:pt x="280661" y="2437742"/>
                  <a:pt x="269206" y="2475545"/>
                  <a:pt x="269206" y="2515639"/>
                </a:cubicBezTo>
                <a:cubicBezTo>
                  <a:pt x="269206" y="2523658"/>
                  <a:pt x="270351" y="2532823"/>
                  <a:pt x="270351" y="2540842"/>
                </a:cubicBezTo>
                <a:lnTo>
                  <a:pt x="655258" y="2540842"/>
                </a:lnTo>
                <a:lnTo>
                  <a:pt x="655258" y="2621031"/>
                </a:lnTo>
                <a:lnTo>
                  <a:pt x="280661" y="2621031"/>
                </a:lnTo>
                <a:cubicBezTo>
                  <a:pt x="287534" y="2650815"/>
                  <a:pt x="297844" y="2680599"/>
                  <a:pt x="309300" y="2710384"/>
                </a:cubicBezTo>
                <a:cubicBezTo>
                  <a:pt x="319610" y="2737877"/>
                  <a:pt x="333356" y="2764225"/>
                  <a:pt x="348249" y="2790573"/>
                </a:cubicBezTo>
                <a:cubicBezTo>
                  <a:pt x="351686" y="2795155"/>
                  <a:pt x="355122" y="2800883"/>
                  <a:pt x="358559" y="2806611"/>
                </a:cubicBezTo>
                <a:lnTo>
                  <a:pt x="870622" y="2806611"/>
                </a:lnTo>
                <a:cubicBezTo>
                  <a:pt x="874058" y="2802028"/>
                  <a:pt x="877495" y="2796300"/>
                  <a:pt x="880932" y="2790573"/>
                </a:cubicBezTo>
                <a:cubicBezTo>
                  <a:pt x="886659" y="2780263"/>
                  <a:pt x="892387" y="2771098"/>
                  <a:pt x="898115" y="2760788"/>
                </a:cubicBezTo>
                <a:lnTo>
                  <a:pt x="1092859" y="2760788"/>
                </a:lnTo>
                <a:cubicBezTo>
                  <a:pt x="1027563" y="2923457"/>
                  <a:pt x="890096" y="3060924"/>
                  <a:pt x="743466" y="3184644"/>
                </a:cubicBezTo>
                <a:cubicBezTo>
                  <a:pt x="738883" y="3188080"/>
                  <a:pt x="734301" y="3192663"/>
                  <a:pt x="729719" y="3196099"/>
                </a:cubicBezTo>
                <a:cubicBezTo>
                  <a:pt x="725136" y="3199536"/>
                  <a:pt x="720554" y="3204118"/>
                  <a:pt x="715972" y="3207555"/>
                </a:cubicBezTo>
                <a:cubicBezTo>
                  <a:pt x="678169" y="3238485"/>
                  <a:pt x="640366" y="3268269"/>
                  <a:pt x="603708" y="3298054"/>
                </a:cubicBezTo>
                <a:cubicBezTo>
                  <a:pt x="595689" y="3303782"/>
                  <a:pt x="588815" y="3309510"/>
                  <a:pt x="581942" y="3315237"/>
                </a:cubicBezTo>
                <a:cubicBezTo>
                  <a:pt x="576214" y="3318674"/>
                  <a:pt x="571632" y="3323256"/>
                  <a:pt x="567050" y="3326692"/>
                </a:cubicBezTo>
                <a:cubicBezTo>
                  <a:pt x="562467" y="3331275"/>
                  <a:pt x="557886" y="3334711"/>
                  <a:pt x="552158" y="3337003"/>
                </a:cubicBezTo>
                <a:cubicBezTo>
                  <a:pt x="474260" y="3401154"/>
                  <a:pt x="399799" y="3463014"/>
                  <a:pt x="337939" y="3526019"/>
                </a:cubicBezTo>
                <a:lnTo>
                  <a:pt x="793870" y="3526019"/>
                </a:lnTo>
                <a:cubicBezTo>
                  <a:pt x="740028" y="3464159"/>
                  <a:pt x="675878" y="3402299"/>
                  <a:pt x="609435" y="3339294"/>
                </a:cubicBezTo>
                <a:cubicBezTo>
                  <a:pt x="616308" y="3334711"/>
                  <a:pt x="623182" y="3328983"/>
                  <a:pt x="630055" y="3323256"/>
                </a:cubicBezTo>
                <a:cubicBezTo>
                  <a:pt x="666713" y="3293471"/>
                  <a:pt x="704516" y="3262542"/>
                  <a:pt x="742320" y="3231611"/>
                </a:cubicBezTo>
                <a:cubicBezTo>
                  <a:pt x="946228" y="3426356"/>
                  <a:pt x="1132954" y="3611936"/>
                  <a:pt x="1132954" y="3841047"/>
                </a:cubicBezTo>
                <a:cubicBezTo>
                  <a:pt x="1132954" y="4072449"/>
                  <a:pt x="948519" y="4267193"/>
                  <a:pt x="738883" y="4450482"/>
                </a:cubicBezTo>
                <a:cubicBezTo>
                  <a:pt x="722846" y="4436735"/>
                  <a:pt x="706807" y="4424134"/>
                  <a:pt x="690770" y="4410387"/>
                </a:cubicBezTo>
                <a:cubicBezTo>
                  <a:pt x="663276" y="4387477"/>
                  <a:pt x="634638" y="4364566"/>
                  <a:pt x="607144" y="4341654"/>
                </a:cubicBezTo>
                <a:cubicBezTo>
                  <a:pt x="670150" y="4286667"/>
                  <a:pt x="729719" y="4230535"/>
                  <a:pt x="782414" y="4174403"/>
                </a:cubicBezTo>
                <a:lnTo>
                  <a:pt x="367723" y="4174403"/>
                </a:lnTo>
                <a:cubicBezTo>
                  <a:pt x="422710" y="4230535"/>
                  <a:pt x="485715" y="4286667"/>
                  <a:pt x="551012" y="4341654"/>
                </a:cubicBezTo>
                <a:cubicBezTo>
                  <a:pt x="555594" y="4345091"/>
                  <a:pt x="560176" y="4349673"/>
                  <a:pt x="564759" y="4353110"/>
                </a:cubicBezTo>
                <a:cubicBezTo>
                  <a:pt x="569341" y="4356547"/>
                  <a:pt x="573923" y="4361129"/>
                  <a:pt x="578506" y="4364566"/>
                </a:cubicBezTo>
                <a:cubicBezTo>
                  <a:pt x="605999" y="4388622"/>
                  <a:pt x="634638" y="4412679"/>
                  <a:pt x="663276" y="4435590"/>
                </a:cubicBezTo>
                <a:cubicBezTo>
                  <a:pt x="679314" y="4448191"/>
                  <a:pt x="694206" y="4461938"/>
                  <a:pt x="710244" y="4474539"/>
                </a:cubicBezTo>
                <a:cubicBezTo>
                  <a:pt x="714826" y="4477975"/>
                  <a:pt x="719408" y="4482558"/>
                  <a:pt x="723991" y="4485994"/>
                </a:cubicBezTo>
                <a:cubicBezTo>
                  <a:pt x="728573" y="4489431"/>
                  <a:pt x="733155" y="4494013"/>
                  <a:pt x="737738" y="4497450"/>
                </a:cubicBezTo>
                <a:cubicBezTo>
                  <a:pt x="961121" y="4684175"/>
                  <a:pt x="1169612" y="4877774"/>
                  <a:pt x="1169612" y="5100012"/>
                </a:cubicBezTo>
                <a:lnTo>
                  <a:pt x="989759" y="5100012"/>
                </a:lnTo>
                <a:cubicBezTo>
                  <a:pt x="989759" y="4941925"/>
                  <a:pt x="804179" y="4773529"/>
                  <a:pt x="605999" y="4608568"/>
                </a:cubicBezTo>
                <a:cubicBezTo>
                  <a:pt x="601416" y="4605132"/>
                  <a:pt x="596834" y="4600550"/>
                  <a:pt x="592252" y="4597113"/>
                </a:cubicBezTo>
                <a:cubicBezTo>
                  <a:pt x="587670" y="4593676"/>
                  <a:pt x="583087" y="4589094"/>
                  <a:pt x="578506" y="4585658"/>
                </a:cubicBezTo>
                <a:cubicBezTo>
                  <a:pt x="565904" y="4575347"/>
                  <a:pt x="553303" y="4565038"/>
                  <a:pt x="540702" y="4554727"/>
                </a:cubicBezTo>
                <a:cubicBezTo>
                  <a:pt x="509772" y="4529526"/>
                  <a:pt x="477696" y="4503178"/>
                  <a:pt x="446767" y="4476830"/>
                </a:cubicBezTo>
                <a:cubicBezTo>
                  <a:pt x="442184" y="4473393"/>
                  <a:pt x="437602" y="4468811"/>
                  <a:pt x="433020" y="4465374"/>
                </a:cubicBezTo>
                <a:cubicBezTo>
                  <a:pt x="428438" y="4461938"/>
                  <a:pt x="423855" y="4457355"/>
                  <a:pt x="419274" y="4453919"/>
                </a:cubicBezTo>
                <a:cubicBezTo>
                  <a:pt x="197035" y="4264902"/>
                  <a:pt x="0" y="4066721"/>
                  <a:pt x="0" y="3830736"/>
                </a:cubicBezTo>
                <a:cubicBezTo>
                  <a:pt x="0" y="3585588"/>
                  <a:pt x="210782" y="3397717"/>
                  <a:pt x="433020" y="3216719"/>
                </a:cubicBezTo>
                <a:cubicBezTo>
                  <a:pt x="437602" y="3213283"/>
                  <a:pt x="442184" y="3208701"/>
                  <a:pt x="446767" y="3205264"/>
                </a:cubicBezTo>
                <a:cubicBezTo>
                  <a:pt x="451349" y="3201827"/>
                  <a:pt x="455931" y="3197245"/>
                  <a:pt x="460513" y="3193808"/>
                </a:cubicBezTo>
                <a:cubicBezTo>
                  <a:pt x="468532" y="3186935"/>
                  <a:pt x="476551" y="3181207"/>
                  <a:pt x="484570" y="3174334"/>
                </a:cubicBezTo>
                <a:cubicBezTo>
                  <a:pt x="521227" y="3145695"/>
                  <a:pt x="559031" y="3115910"/>
                  <a:pt x="594543" y="3086126"/>
                </a:cubicBezTo>
                <a:cubicBezTo>
                  <a:pt x="599126" y="3082690"/>
                  <a:pt x="603707" y="3078107"/>
                  <a:pt x="608290" y="3074670"/>
                </a:cubicBezTo>
                <a:cubicBezTo>
                  <a:pt x="612872" y="3071234"/>
                  <a:pt x="617454" y="3066651"/>
                  <a:pt x="622036" y="3063215"/>
                </a:cubicBezTo>
                <a:cubicBezTo>
                  <a:pt x="690770" y="3004791"/>
                  <a:pt x="756067" y="2945223"/>
                  <a:pt x="809907" y="2883363"/>
                </a:cubicBezTo>
                <a:lnTo>
                  <a:pt x="413546" y="2883363"/>
                </a:lnTo>
                <a:cubicBezTo>
                  <a:pt x="458222" y="2944077"/>
                  <a:pt x="512063" y="3003646"/>
                  <a:pt x="568195" y="3060924"/>
                </a:cubicBezTo>
                <a:cubicBezTo>
                  <a:pt x="531538" y="3090708"/>
                  <a:pt x="494880" y="3119347"/>
                  <a:pt x="458222" y="3149131"/>
                </a:cubicBezTo>
                <a:cubicBezTo>
                  <a:pt x="450203" y="3156005"/>
                  <a:pt x="442184" y="3161733"/>
                  <a:pt x="434166" y="3168606"/>
                </a:cubicBezTo>
                <a:cubicBezTo>
                  <a:pt x="252022" y="2983026"/>
                  <a:pt x="89354" y="2772244"/>
                  <a:pt x="89354" y="2511058"/>
                </a:cubicBezTo>
                <a:cubicBezTo>
                  <a:pt x="89354" y="2295692"/>
                  <a:pt x="268060" y="2144479"/>
                  <a:pt x="468532" y="1988684"/>
                </a:cubicBezTo>
                <a:cubicBezTo>
                  <a:pt x="494880" y="2010450"/>
                  <a:pt x="521228" y="2032215"/>
                  <a:pt x="547575" y="2052835"/>
                </a:cubicBezTo>
                <a:cubicBezTo>
                  <a:pt x="567050" y="2067727"/>
                  <a:pt x="585379" y="2082619"/>
                  <a:pt x="603708" y="2097512"/>
                </a:cubicBezTo>
                <a:cubicBezTo>
                  <a:pt x="526955" y="2157081"/>
                  <a:pt x="455931" y="2213213"/>
                  <a:pt x="398654" y="2269346"/>
                </a:cubicBezTo>
                <a:lnTo>
                  <a:pt x="841983" y="2269346"/>
                </a:lnTo>
                <a:cubicBezTo>
                  <a:pt x="792724" y="2210922"/>
                  <a:pt x="730864" y="2154790"/>
                  <a:pt x="663276" y="2098658"/>
                </a:cubicBezTo>
                <a:cubicBezTo>
                  <a:pt x="658694" y="2095220"/>
                  <a:pt x="654112" y="2090639"/>
                  <a:pt x="649530" y="2087202"/>
                </a:cubicBezTo>
                <a:cubicBezTo>
                  <a:pt x="643802" y="2083765"/>
                  <a:pt x="639220" y="2079183"/>
                  <a:pt x="634638" y="2075746"/>
                </a:cubicBezTo>
                <a:cubicBezTo>
                  <a:pt x="615163" y="2059708"/>
                  <a:pt x="595689" y="2043671"/>
                  <a:pt x="575069" y="2027633"/>
                </a:cubicBezTo>
                <a:cubicBezTo>
                  <a:pt x="549867" y="2008159"/>
                  <a:pt x="524664" y="1987539"/>
                  <a:pt x="499462" y="1966919"/>
                </a:cubicBezTo>
                <a:cubicBezTo>
                  <a:pt x="494880" y="1963482"/>
                  <a:pt x="490298" y="1958900"/>
                  <a:pt x="485715" y="1955463"/>
                </a:cubicBezTo>
                <a:cubicBezTo>
                  <a:pt x="481133" y="1952026"/>
                  <a:pt x="476551" y="1947444"/>
                  <a:pt x="471969" y="1944007"/>
                </a:cubicBezTo>
                <a:cubicBezTo>
                  <a:pt x="288680" y="1790503"/>
                  <a:pt x="114555" y="1608360"/>
                  <a:pt x="114555" y="1333427"/>
                </a:cubicBezTo>
                <a:cubicBezTo>
                  <a:pt x="114555" y="1126082"/>
                  <a:pt x="282952" y="919881"/>
                  <a:pt x="471969" y="702226"/>
                </a:cubicBezTo>
                <a:cubicBezTo>
                  <a:pt x="475406" y="697643"/>
                  <a:pt x="478842" y="693062"/>
                  <a:pt x="483424" y="688479"/>
                </a:cubicBezTo>
                <a:cubicBezTo>
                  <a:pt x="486861" y="683897"/>
                  <a:pt x="490298" y="679315"/>
                  <a:pt x="494880" y="674732"/>
                </a:cubicBezTo>
                <a:cubicBezTo>
                  <a:pt x="502899" y="666714"/>
                  <a:pt x="509772" y="658695"/>
                  <a:pt x="517791" y="649530"/>
                </a:cubicBezTo>
                <a:cubicBezTo>
                  <a:pt x="547575" y="616309"/>
                  <a:pt x="577360" y="581942"/>
                  <a:pt x="607144" y="547576"/>
                </a:cubicBezTo>
                <a:cubicBezTo>
                  <a:pt x="610581" y="542994"/>
                  <a:pt x="615163" y="538411"/>
                  <a:pt x="618600" y="533829"/>
                </a:cubicBezTo>
                <a:cubicBezTo>
                  <a:pt x="622036" y="529247"/>
                  <a:pt x="626619" y="524664"/>
                  <a:pt x="630055" y="520082"/>
                </a:cubicBezTo>
                <a:cubicBezTo>
                  <a:pt x="702226" y="435311"/>
                  <a:pt x="772104" y="349395"/>
                  <a:pt x="829382" y="261187"/>
                </a:cubicBezTo>
                <a:close/>
                <a:moveTo>
                  <a:pt x="445671" y="630301"/>
                </a:moveTo>
                <a:lnTo>
                  <a:pt x="565571" y="510401"/>
                </a:lnTo>
                <a:lnTo>
                  <a:pt x="578506" y="522373"/>
                </a:lnTo>
                <a:cubicBezTo>
                  <a:pt x="547575" y="557885"/>
                  <a:pt x="516646" y="593398"/>
                  <a:pt x="485715" y="628910"/>
                </a:cubicBezTo>
                <a:cubicBezTo>
                  <a:pt x="479988" y="635783"/>
                  <a:pt x="473114" y="643802"/>
                  <a:pt x="467386" y="650675"/>
                </a:cubicBezTo>
                <a:close/>
              </a:path>
            </a:pathLst>
          </a:custGeom>
          <a:solidFill>
            <a:srgbClr val="39A5AE">
              <a:alpha val="19000"/>
            </a:srgbClr>
          </a:solidFill>
          <a:ln w="153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9315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4" y="131810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196309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1011700" y="477624"/>
            <a:ext cx="10168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/>
            </a:lvl1pPr>
            <a:lvl2pPr lvl="1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2pPr>
            <a:lvl3pPr lvl="2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3pPr>
            <a:lvl4pPr lvl="3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4pPr>
            <a:lvl5pPr lvl="4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5pPr>
            <a:lvl6pPr lvl="5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6pPr>
            <a:lvl7pPr lvl="6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7pPr>
            <a:lvl8pPr lvl="7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8pPr>
            <a:lvl9pPr lvl="8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ts val="24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90135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5259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385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5875FE7-E5ED-4E41-9EB7-B5DE447AD05E}"/>
              </a:ext>
            </a:extLst>
          </p:cNvPr>
          <p:cNvSpPr/>
          <p:nvPr userDrawn="1"/>
        </p:nvSpPr>
        <p:spPr bwMode="auto">
          <a:xfrm>
            <a:off x="0" y="2596"/>
            <a:ext cx="11682484" cy="6855404"/>
          </a:xfrm>
          <a:custGeom>
            <a:avLst/>
            <a:gdLst>
              <a:gd name="connsiteX0" fmla="*/ 135716 w 11682484"/>
              <a:gd name="connsiteY0" fmla="*/ 0 h 6855404"/>
              <a:gd name="connsiteX1" fmla="*/ 1583140 w 11682484"/>
              <a:gd name="connsiteY1" fmla="*/ 1348532 h 6855404"/>
              <a:gd name="connsiteX2" fmla="*/ 11682484 w 11682484"/>
              <a:gd name="connsiteY2" fmla="*/ 4114823 h 6855404"/>
              <a:gd name="connsiteX3" fmla="*/ 11682484 w 11682484"/>
              <a:gd name="connsiteY3" fmla="*/ 6855404 h 6855404"/>
              <a:gd name="connsiteX4" fmla="*/ 9707328 w 11682484"/>
              <a:gd name="connsiteY4" fmla="*/ 6855404 h 6855404"/>
              <a:gd name="connsiteX5" fmla="*/ 9569988 w 11682484"/>
              <a:gd name="connsiteY5" fmla="*/ 6685097 h 6855404"/>
              <a:gd name="connsiteX6" fmla="*/ 5598025 w 11682484"/>
              <a:gd name="connsiteY6" fmla="*/ 3691219 h 6855404"/>
              <a:gd name="connsiteX7" fmla="*/ 2821856 w 11682484"/>
              <a:gd name="connsiteY7" fmla="*/ 3599026 h 6855404"/>
              <a:gd name="connsiteX8" fmla="*/ 63756 w 11682484"/>
              <a:gd name="connsiteY8" fmla="*/ 6602507 h 6855404"/>
              <a:gd name="connsiteX9" fmla="*/ 3589 w 11682484"/>
              <a:gd name="connsiteY9" fmla="*/ 6855404 h 6855404"/>
              <a:gd name="connsiteX10" fmla="*/ 0 w 11682484"/>
              <a:gd name="connsiteY10" fmla="*/ 6855404 h 6855404"/>
              <a:gd name="connsiteX11" fmla="*/ 0 w 11682484"/>
              <a:gd name="connsiteY11" fmla="*/ 5728147 h 6855404"/>
              <a:gd name="connsiteX12" fmla="*/ 0 w 11682484"/>
              <a:gd name="connsiteY12" fmla="*/ 1967486 h 6855404"/>
              <a:gd name="connsiteX13" fmla="*/ 0 w 11682484"/>
              <a:gd name="connsiteY13" fmla="*/ 825147 h 6855404"/>
              <a:gd name="connsiteX14" fmla="*/ 1 w 11682484"/>
              <a:gd name="connsiteY14" fmla="*/ 825147 h 6855404"/>
              <a:gd name="connsiteX15" fmla="*/ 1 w 11682484"/>
              <a:gd name="connsiteY15" fmla="*/ 479227 h 6855404"/>
              <a:gd name="connsiteX16" fmla="*/ 1 w 11682484"/>
              <a:gd name="connsiteY16" fmla="*/ 346491 h 6855404"/>
              <a:gd name="connsiteX17" fmla="*/ 2 w 11682484"/>
              <a:gd name="connsiteY17" fmla="*/ 346491 h 6855404"/>
              <a:gd name="connsiteX18" fmla="*/ 2 w 11682484"/>
              <a:gd name="connsiteY18" fmla="*/ 571 h 6855404"/>
              <a:gd name="connsiteX19" fmla="*/ 127322 w 11682484"/>
              <a:gd name="connsiteY19" fmla="*/ 31 h 685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682484" h="6855404">
                <a:moveTo>
                  <a:pt x="135716" y="0"/>
                </a:moveTo>
                <a:lnTo>
                  <a:pt x="1583140" y="1348532"/>
                </a:lnTo>
                <a:lnTo>
                  <a:pt x="11682484" y="4114823"/>
                </a:lnTo>
                <a:lnTo>
                  <a:pt x="11682484" y="6855404"/>
                </a:lnTo>
                <a:lnTo>
                  <a:pt x="9707328" y="6855404"/>
                </a:lnTo>
                <a:lnTo>
                  <a:pt x="9569988" y="6685097"/>
                </a:lnTo>
                <a:cubicBezTo>
                  <a:pt x="8411292" y="5293196"/>
                  <a:pt x="7168522" y="4300079"/>
                  <a:pt x="5598025" y="3691219"/>
                </a:cubicBezTo>
                <a:cubicBezTo>
                  <a:pt x="4810593" y="3386702"/>
                  <a:pt x="3628101" y="3319652"/>
                  <a:pt x="2821856" y="3599026"/>
                </a:cubicBezTo>
                <a:cubicBezTo>
                  <a:pt x="1476436" y="4020704"/>
                  <a:pt x="428633" y="5267408"/>
                  <a:pt x="63756" y="6602507"/>
                </a:cubicBezTo>
                <a:lnTo>
                  <a:pt x="3589" y="6855404"/>
                </a:lnTo>
                <a:lnTo>
                  <a:pt x="0" y="6855404"/>
                </a:lnTo>
                <a:lnTo>
                  <a:pt x="0" y="5728147"/>
                </a:lnTo>
                <a:lnTo>
                  <a:pt x="0" y="1967486"/>
                </a:lnTo>
                <a:lnTo>
                  <a:pt x="0" y="825147"/>
                </a:lnTo>
                <a:lnTo>
                  <a:pt x="1" y="825147"/>
                </a:lnTo>
                <a:lnTo>
                  <a:pt x="1" y="479227"/>
                </a:lnTo>
                <a:lnTo>
                  <a:pt x="1" y="346491"/>
                </a:lnTo>
                <a:lnTo>
                  <a:pt x="2" y="346491"/>
                </a:lnTo>
                <a:lnTo>
                  <a:pt x="2" y="571"/>
                </a:lnTo>
                <a:cubicBezTo>
                  <a:pt x="2" y="571"/>
                  <a:pt x="46193" y="353"/>
                  <a:pt x="127322" y="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218F5CF-15FE-4EEB-9CE3-3FBB4D1D799E}"/>
              </a:ext>
            </a:extLst>
          </p:cNvPr>
          <p:cNvSpPr/>
          <p:nvPr userDrawn="1"/>
        </p:nvSpPr>
        <p:spPr bwMode="auto">
          <a:xfrm rot="213804">
            <a:off x="-19171" y="109604"/>
            <a:ext cx="12075996" cy="2051564"/>
          </a:xfrm>
          <a:custGeom>
            <a:avLst/>
            <a:gdLst>
              <a:gd name="connsiteX0" fmla="*/ 1 w 12075996"/>
              <a:gd name="connsiteY0" fmla="*/ 264203 h 2051564"/>
              <a:gd name="connsiteX1" fmla="*/ 4242639 w 12075996"/>
              <a:gd name="connsiteY1" fmla="*/ 0 h 2051564"/>
              <a:gd name="connsiteX2" fmla="*/ 4506096 w 12075996"/>
              <a:gd name="connsiteY2" fmla="*/ 105217 h 2051564"/>
              <a:gd name="connsiteX3" fmla="*/ 7760587 w 12075996"/>
              <a:gd name="connsiteY3" fmla="*/ 1449725 h 2051564"/>
              <a:gd name="connsiteX4" fmla="*/ 12023712 w 12075996"/>
              <a:gd name="connsiteY4" fmla="*/ 181916 h 2051564"/>
              <a:gd name="connsiteX5" fmla="*/ 12075996 w 12075996"/>
              <a:gd name="connsiteY5" fmla="*/ 38560 h 2051564"/>
              <a:gd name="connsiteX6" fmla="*/ 12075996 w 12075996"/>
              <a:gd name="connsiteY6" fmla="*/ 49656 h 2051564"/>
              <a:gd name="connsiteX7" fmla="*/ 12034949 w 12075996"/>
              <a:gd name="connsiteY7" fmla="*/ 192180 h 2051564"/>
              <a:gd name="connsiteX8" fmla="*/ 7869859 w 12075996"/>
              <a:gd name="connsiteY8" fmla="*/ 1752181 h 2051564"/>
              <a:gd name="connsiteX9" fmla="*/ 3235820 w 12075996"/>
              <a:gd name="connsiteY9" fmla="*/ 242456 h 2051564"/>
              <a:gd name="connsiteX10" fmla="*/ 1558466 w 12075996"/>
              <a:gd name="connsiteY10" fmla="*/ 338976 h 2051564"/>
              <a:gd name="connsiteX11" fmla="*/ 220 w 12075996"/>
              <a:gd name="connsiteY11" fmla="*/ 450295 h 2051564"/>
              <a:gd name="connsiteX12" fmla="*/ 881 w 12075996"/>
              <a:gd name="connsiteY12" fmla="*/ 459818 h 2051564"/>
              <a:gd name="connsiteX13" fmla="*/ 0 w 12075996"/>
              <a:gd name="connsiteY13" fmla="*/ 459516 h 2051564"/>
              <a:gd name="connsiteX14" fmla="*/ 0 w 12075996"/>
              <a:gd name="connsiteY14" fmla="*/ 429248 h 2051564"/>
              <a:gd name="connsiteX15" fmla="*/ 1 w 12075996"/>
              <a:gd name="connsiteY15" fmla="*/ 429248 h 205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075996" h="2051564">
                <a:moveTo>
                  <a:pt x="1" y="264203"/>
                </a:moveTo>
                <a:lnTo>
                  <a:pt x="4242639" y="0"/>
                </a:lnTo>
                <a:lnTo>
                  <a:pt x="4506096" y="105217"/>
                </a:lnTo>
                <a:cubicBezTo>
                  <a:pt x="5593744" y="542784"/>
                  <a:pt x="6923737" y="1110296"/>
                  <a:pt x="7760587" y="1449725"/>
                </a:cubicBezTo>
                <a:cubicBezTo>
                  <a:pt x="10618004" y="2616266"/>
                  <a:pt x="11666948" y="1084938"/>
                  <a:pt x="12023712" y="181916"/>
                </a:cubicBezTo>
                <a:lnTo>
                  <a:pt x="12075996" y="38560"/>
                </a:lnTo>
                <a:lnTo>
                  <a:pt x="12075996" y="49656"/>
                </a:lnTo>
                <a:lnTo>
                  <a:pt x="12034949" y="192180"/>
                </a:lnTo>
                <a:cubicBezTo>
                  <a:pt x="11741579" y="1117741"/>
                  <a:pt x="10801203" y="2718034"/>
                  <a:pt x="7869859" y="1752181"/>
                </a:cubicBezTo>
                <a:cubicBezTo>
                  <a:pt x="6621354" y="1343948"/>
                  <a:pt x="4298591" y="526574"/>
                  <a:pt x="3235820" y="242456"/>
                </a:cubicBezTo>
                <a:cubicBezTo>
                  <a:pt x="3156415" y="232591"/>
                  <a:pt x="2347516" y="284550"/>
                  <a:pt x="1558466" y="338976"/>
                </a:cubicBezTo>
                <a:cubicBezTo>
                  <a:pt x="769418" y="393403"/>
                  <a:pt x="220" y="450295"/>
                  <a:pt x="220" y="450295"/>
                </a:cubicBezTo>
                <a:lnTo>
                  <a:pt x="881" y="459818"/>
                </a:lnTo>
                <a:lnTo>
                  <a:pt x="0" y="459516"/>
                </a:lnTo>
                <a:lnTo>
                  <a:pt x="0" y="429248"/>
                </a:lnTo>
                <a:lnTo>
                  <a:pt x="1" y="429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815AE85-5663-49FF-822D-A9BCC638FE7E}"/>
              </a:ext>
            </a:extLst>
          </p:cNvPr>
          <p:cNvSpPr/>
          <p:nvPr userDrawn="1"/>
        </p:nvSpPr>
        <p:spPr bwMode="auto">
          <a:xfrm>
            <a:off x="-2" y="0"/>
            <a:ext cx="12192002" cy="6858000"/>
          </a:xfrm>
          <a:custGeom>
            <a:avLst/>
            <a:gdLst>
              <a:gd name="connsiteX0" fmla="*/ 1562216 w 12192002"/>
              <a:gd name="connsiteY0" fmla="*/ 24 h 6847230"/>
              <a:gd name="connsiteX1" fmla="*/ 3242227 w 12192002"/>
              <a:gd name="connsiteY1" fmla="*/ 19898 h 6847230"/>
              <a:gd name="connsiteX2" fmla="*/ 7760587 w 12192002"/>
              <a:gd name="connsiteY2" fmla="*/ 1846920 h 6847230"/>
              <a:gd name="connsiteX3" fmla="*/ 12192002 w 12192002"/>
              <a:gd name="connsiteY3" fmla="*/ 3162 h 6847230"/>
              <a:gd name="connsiteX4" fmla="*/ 12192002 w 12192002"/>
              <a:gd name="connsiteY4" fmla="*/ 1143708 h 6847230"/>
              <a:gd name="connsiteX5" fmla="*/ 12192002 w 12192002"/>
              <a:gd name="connsiteY5" fmla="*/ 6847230 h 6847230"/>
              <a:gd name="connsiteX6" fmla="*/ 10130702 w 12192002"/>
              <a:gd name="connsiteY6" fmla="*/ 6847230 h 6847230"/>
              <a:gd name="connsiteX7" fmla="*/ 9987372 w 12192002"/>
              <a:gd name="connsiteY7" fmla="*/ 6677190 h 6847230"/>
              <a:gd name="connsiteX8" fmla="*/ 5842176 w 12192002"/>
              <a:gd name="connsiteY8" fmla="*/ 3688014 h 6847230"/>
              <a:gd name="connsiteX9" fmla="*/ 2944928 w 12192002"/>
              <a:gd name="connsiteY9" fmla="*/ 3595966 h 6847230"/>
              <a:gd name="connsiteX10" fmla="*/ 66537 w 12192002"/>
              <a:gd name="connsiteY10" fmla="*/ 6594730 h 6847230"/>
              <a:gd name="connsiteX11" fmla="*/ 3745 w 12192002"/>
              <a:gd name="connsiteY11" fmla="*/ 6847230 h 6847230"/>
              <a:gd name="connsiteX12" fmla="*/ 0 w 12192002"/>
              <a:gd name="connsiteY12" fmla="*/ 6847230 h 6847230"/>
              <a:gd name="connsiteX13" fmla="*/ 0 w 12192002"/>
              <a:gd name="connsiteY13" fmla="*/ 5721743 h 6847230"/>
              <a:gd name="connsiteX14" fmla="*/ 0 w 12192002"/>
              <a:gd name="connsiteY14" fmla="*/ 1966988 h 6847230"/>
              <a:gd name="connsiteX15" fmla="*/ 0 w 12192002"/>
              <a:gd name="connsiteY15" fmla="*/ 826443 h 6847230"/>
              <a:gd name="connsiteX16" fmla="*/ 1 w 12192002"/>
              <a:gd name="connsiteY16" fmla="*/ 826443 h 6847230"/>
              <a:gd name="connsiteX17" fmla="*/ 1 w 12192002"/>
              <a:gd name="connsiteY17" fmla="*/ 481066 h 6847230"/>
              <a:gd name="connsiteX18" fmla="*/ 1 w 12192002"/>
              <a:gd name="connsiteY18" fmla="*/ 348539 h 6847230"/>
              <a:gd name="connsiteX19" fmla="*/ 2 w 12192002"/>
              <a:gd name="connsiteY19" fmla="*/ 348539 h 6847230"/>
              <a:gd name="connsiteX20" fmla="*/ 2 w 12192002"/>
              <a:gd name="connsiteY20" fmla="*/ 3162 h 6847230"/>
              <a:gd name="connsiteX21" fmla="*/ 1562216 w 12192002"/>
              <a:gd name="connsiteY21" fmla="*/ 24 h 684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2" h="6847230">
                <a:moveTo>
                  <a:pt x="1562216" y="24"/>
                </a:moveTo>
                <a:cubicBezTo>
                  <a:pt x="2353140" y="373"/>
                  <a:pt x="3163696" y="4557"/>
                  <a:pt x="3242227" y="19898"/>
                </a:cubicBezTo>
                <a:cubicBezTo>
                  <a:pt x="4282770" y="376934"/>
                  <a:pt x="6543351" y="1353205"/>
                  <a:pt x="7760587" y="1846920"/>
                </a:cubicBezTo>
                <a:cubicBezTo>
                  <a:pt x="11661915" y="3439636"/>
                  <a:pt x="12192002" y="3162"/>
                  <a:pt x="12192002" y="3162"/>
                </a:cubicBezTo>
                <a:lnTo>
                  <a:pt x="12192002" y="1143708"/>
                </a:lnTo>
                <a:lnTo>
                  <a:pt x="12192002" y="6847230"/>
                </a:lnTo>
                <a:lnTo>
                  <a:pt x="10130702" y="6847230"/>
                </a:lnTo>
                <a:lnTo>
                  <a:pt x="9987372" y="6677190"/>
                </a:lnTo>
                <a:cubicBezTo>
                  <a:pt x="8778141" y="5287475"/>
                  <a:pt x="7481169" y="4295918"/>
                  <a:pt x="5842176" y="3688014"/>
                </a:cubicBezTo>
                <a:cubicBezTo>
                  <a:pt x="5020401" y="3383975"/>
                  <a:pt x="3786336" y="3317031"/>
                  <a:pt x="2944928" y="3595966"/>
                </a:cubicBezTo>
                <a:cubicBezTo>
                  <a:pt x="1540829" y="4016982"/>
                  <a:pt x="447327" y="5261728"/>
                  <a:pt x="66537" y="6594730"/>
                </a:cubicBezTo>
                <a:lnTo>
                  <a:pt x="3745" y="6847230"/>
                </a:lnTo>
                <a:lnTo>
                  <a:pt x="0" y="6847230"/>
                </a:lnTo>
                <a:lnTo>
                  <a:pt x="0" y="5721743"/>
                </a:lnTo>
                <a:lnTo>
                  <a:pt x="0" y="1966988"/>
                </a:lnTo>
                <a:lnTo>
                  <a:pt x="0" y="826443"/>
                </a:lnTo>
                <a:lnTo>
                  <a:pt x="1" y="826443"/>
                </a:lnTo>
                <a:lnTo>
                  <a:pt x="1" y="481066"/>
                </a:lnTo>
                <a:lnTo>
                  <a:pt x="1" y="348539"/>
                </a:lnTo>
                <a:lnTo>
                  <a:pt x="2" y="348539"/>
                </a:lnTo>
                <a:lnTo>
                  <a:pt x="2" y="3162"/>
                </a:lnTo>
                <a:cubicBezTo>
                  <a:pt x="2" y="3162"/>
                  <a:pt x="771293" y="-324"/>
                  <a:pt x="1562216" y="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BA38739-135D-4AF4-8B9D-F28B606324BD}"/>
              </a:ext>
            </a:extLst>
          </p:cNvPr>
          <p:cNvSpPr/>
          <p:nvPr userDrawn="1"/>
        </p:nvSpPr>
        <p:spPr>
          <a:xfrm>
            <a:off x="342402" y="0"/>
            <a:ext cx="1784313" cy="6858000"/>
          </a:xfrm>
          <a:custGeom>
            <a:avLst/>
            <a:gdLst>
              <a:gd name="connsiteX0" fmla="*/ 652884 w 1784313"/>
              <a:gd name="connsiteY0" fmla="*/ 6458598 h 6858000"/>
              <a:gd name="connsiteX1" fmla="*/ 802318 w 1784313"/>
              <a:gd name="connsiteY1" fmla="*/ 6581346 h 6858000"/>
              <a:gd name="connsiteX2" fmla="*/ 857467 w 1784313"/>
              <a:gd name="connsiteY2" fmla="*/ 6627600 h 6858000"/>
              <a:gd name="connsiteX3" fmla="*/ 637290 w 1784313"/>
              <a:gd name="connsiteY3" fmla="*/ 6822898 h 6858000"/>
              <a:gd name="connsiteX4" fmla="*/ 601533 w 1784313"/>
              <a:gd name="connsiteY4" fmla="*/ 6858000 h 6858000"/>
              <a:gd name="connsiteX5" fmla="*/ 238242 w 1784313"/>
              <a:gd name="connsiteY5" fmla="*/ 6858000 h 6858000"/>
              <a:gd name="connsiteX6" fmla="*/ 298552 w 1784313"/>
              <a:gd name="connsiteY6" fmla="*/ 6787944 h 6858000"/>
              <a:gd name="connsiteX7" fmla="*/ 652884 w 1784313"/>
              <a:gd name="connsiteY7" fmla="*/ 6458598 h 6858000"/>
              <a:gd name="connsiteX8" fmla="*/ 291752 w 1784313"/>
              <a:gd name="connsiteY8" fmla="*/ 5513960 h 6858000"/>
              <a:gd name="connsiteX9" fmla="*/ 348680 w 1784313"/>
              <a:gd name="connsiteY9" fmla="*/ 5663394 h 6858000"/>
              <a:gd name="connsiteX10" fmla="*/ 428733 w 1784313"/>
              <a:gd name="connsiteY10" fmla="*/ 5787923 h 6858000"/>
              <a:gd name="connsiteX11" fmla="*/ 455418 w 1784313"/>
              <a:gd name="connsiteY11" fmla="*/ 5819944 h 6858000"/>
              <a:gd name="connsiteX12" fmla="*/ 1327117 w 1784313"/>
              <a:gd name="connsiteY12" fmla="*/ 5819944 h 6858000"/>
              <a:gd name="connsiteX13" fmla="*/ 1350243 w 1784313"/>
              <a:gd name="connsiteY13" fmla="*/ 5787923 h 6858000"/>
              <a:gd name="connsiteX14" fmla="*/ 1424960 w 1784313"/>
              <a:gd name="connsiteY14" fmla="*/ 5663394 h 6858000"/>
              <a:gd name="connsiteX15" fmla="*/ 1474771 w 1784313"/>
              <a:gd name="connsiteY15" fmla="*/ 5513960 h 6858000"/>
              <a:gd name="connsiteX16" fmla="*/ 410943 w 1784313"/>
              <a:gd name="connsiteY16" fmla="*/ 5078112 h 6858000"/>
              <a:gd name="connsiteX17" fmla="*/ 343342 w 1784313"/>
              <a:gd name="connsiteY17" fmla="*/ 5183070 h 6858000"/>
              <a:gd name="connsiteX18" fmla="*/ 282856 w 1784313"/>
              <a:gd name="connsiteY18" fmla="*/ 5360968 h 6858000"/>
              <a:gd name="connsiteX19" fmla="*/ 281078 w 1784313"/>
              <a:gd name="connsiteY19" fmla="*/ 5382316 h 6858000"/>
              <a:gd name="connsiteX20" fmla="*/ 1476551 w 1784313"/>
              <a:gd name="connsiteY20" fmla="*/ 5382316 h 6858000"/>
              <a:gd name="connsiteX21" fmla="*/ 1472993 w 1784313"/>
              <a:gd name="connsiteY21" fmla="*/ 5360968 h 6858000"/>
              <a:gd name="connsiteX22" fmla="*/ 1405392 w 1784313"/>
              <a:gd name="connsiteY22" fmla="*/ 5183070 h 6858000"/>
              <a:gd name="connsiteX23" fmla="*/ 1337791 w 1784313"/>
              <a:gd name="connsiteY23" fmla="*/ 5078112 h 6858000"/>
              <a:gd name="connsiteX24" fmla="*/ 435849 w 1784313"/>
              <a:gd name="connsiteY24" fmla="*/ 3537517 h 6858000"/>
              <a:gd name="connsiteX25" fmla="*/ 480324 w 1784313"/>
              <a:gd name="connsiteY25" fmla="*/ 3676278 h 6858000"/>
              <a:gd name="connsiteX26" fmla="*/ 540809 w 1784313"/>
              <a:gd name="connsiteY26" fmla="*/ 3800806 h 6858000"/>
              <a:gd name="connsiteX27" fmla="*/ 556819 w 1784313"/>
              <a:gd name="connsiteY27" fmla="*/ 3825712 h 6858000"/>
              <a:gd name="connsiteX28" fmla="*/ 556819 w 1784313"/>
              <a:gd name="connsiteY28" fmla="*/ 3827490 h 6858000"/>
              <a:gd name="connsiteX29" fmla="*/ 1353801 w 1784313"/>
              <a:gd name="connsiteY29" fmla="*/ 3827490 h 6858000"/>
              <a:gd name="connsiteX30" fmla="*/ 1369813 w 1784313"/>
              <a:gd name="connsiteY30" fmla="*/ 3802584 h 6858000"/>
              <a:gd name="connsiteX31" fmla="*/ 1396497 w 1784313"/>
              <a:gd name="connsiteY31" fmla="*/ 3756331 h 6858000"/>
              <a:gd name="connsiteX32" fmla="*/ 1394718 w 1784313"/>
              <a:gd name="connsiteY32" fmla="*/ 3756331 h 6858000"/>
              <a:gd name="connsiteX33" fmla="*/ 1432076 w 1784313"/>
              <a:gd name="connsiteY33" fmla="*/ 3676277 h 6858000"/>
              <a:gd name="connsiteX34" fmla="*/ 1471213 w 1784313"/>
              <a:gd name="connsiteY34" fmla="*/ 3537517 h 6858000"/>
              <a:gd name="connsiteX35" fmla="*/ 1017575 w 1784313"/>
              <a:gd name="connsiteY35" fmla="*/ 3537517 h 6858000"/>
              <a:gd name="connsiteX36" fmla="*/ 1015795 w 1784313"/>
              <a:gd name="connsiteY36" fmla="*/ 3537517 h 6858000"/>
              <a:gd name="connsiteX37" fmla="*/ 508787 w 1784313"/>
              <a:gd name="connsiteY37" fmla="*/ 3121236 h 6858000"/>
              <a:gd name="connsiteX38" fmla="*/ 464312 w 1784313"/>
              <a:gd name="connsiteY38" fmla="*/ 3194174 h 6858000"/>
              <a:gd name="connsiteX39" fmla="*/ 418059 w 1784313"/>
              <a:gd name="connsiteY39" fmla="*/ 3372072 h 6858000"/>
              <a:gd name="connsiteX40" fmla="*/ 419839 w 1784313"/>
              <a:gd name="connsiteY40" fmla="*/ 3411209 h 6858000"/>
              <a:gd name="connsiteX41" fmla="*/ 1015795 w 1784313"/>
              <a:gd name="connsiteY41" fmla="*/ 3411209 h 6858000"/>
              <a:gd name="connsiteX42" fmla="*/ 1017575 w 1784313"/>
              <a:gd name="connsiteY42" fmla="*/ 3411209 h 6858000"/>
              <a:gd name="connsiteX43" fmla="*/ 1478329 w 1784313"/>
              <a:gd name="connsiteY43" fmla="*/ 3411209 h 6858000"/>
              <a:gd name="connsiteX44" fmla="*/ 1474772 w 1784313"/>
              <a:gd name="connsiteY44" fmla="*/ 3372071 h 6858000"/>
              <a:gd name="connsiteX45" fmla="*/ 1426740 w 1784313"/>
              <a:gd name="connsiteY45" fmla="*/ 3194174 h 6858000"/>
              <a:gd name="connsiteX46" fmla="*/ 1423182 w 1784313"/>
              <a:gd name="connsiteY46" fmla="*/ 3185280 h 6858000"/>
              <a:gd name="connsiteX47" fmla="*/ 1391161 w 1784313"/>
              <a:gd name="connsiteY47" fmla="*/ 3121237 h 6858000"/>
              <a:gd name="connsiteX48" fmla="*/ 458976 w 1784313"/>
              <a:gd name="connsiteY48" fmla="*/ 1634012 h 6858000"/>
              <a:gd name="connsiteX49" fmla="*/ 498114 w 1784313"/>
              <a:gd name="connsiteY49" fmla="*/ 1794120 h 6858000"/>
              <a:gd name="connsiteX50" fmla="*/ 558599 w 1784313"/>
              <a:gd name="connsiteY50" fmla="*/ 1918648 h 6858000"/>
              <a:gd name="connsiteX51" fmla="*/ 562157 w 1784313"/>
              <a:gd name="connsiteY51" fmla="*/ 1922206 h 6858000"/>
              <a:gd name="connsiteX52" fmla="*/ 1394718 w 1784313"/>
              <a:gd name="connsiteY52" fmla="*/ 1922206 h 6858000"/>
              <a:gd name="connsiteX53" fmla="*/ 1396497 w 1784313"/>
              <a:gd name="connsiteY53" fmla="*/ 1918648 h 6858000"/>
              <a:gd name="connsiteX54" fmla="*/ 1456982 w 1784313"/>
              <a:gd name="connsiteY54" fmla="*/ 1794120 h 6858000"/>
              <a:gd name="connsiteX55" fmla="*/ 1497899 w 1784313"/>
              <a:gd name="connsiteY55" fmla="*/ 1634012 h 6858000"/>
              <a:gd name="connsiteX56" fmla="*/ 560377 w 1784313"/>
              <a:gd name="connsiteY56" fmla="*/ 1217731 h 6858000"/>
              <a:gd name="connsiteX57" fmla="*/ 519461 w 1784313"/>
              <a:gd name="connsiteY57" fmla="*/ 1294226 h 6858000"/>
              <a:gd name="connsiteX58" fmla="*/ 458976 w 1784313"/>
              <a:gd name="connsiteY58" fmla="*/ 1472124 h 6858000"/>
              <a:gd name="connsiteX59" fmla="*/ 453638 w 1784313"/>
              <a:gd name="connsiteY59" fmla="*/ 1507703 h 6858000"/>
              <a:gd name="connsiteX60" fmla="*/ 1503235 w 1784313"/>
              <a:gd name="connsiteY60" fmla="*/ 1507703 h 6858000"/>
              <a:gd name="connsiteX61" fmla="*/ 1499677 w 1784313"/>
              <a:gd name="connsiteY61" fmla="*/ 1472124 h 6858000"/>
              <a:gd name="connsiteX62" fmla="*/ 1444530 w 1784313"/>
              <a:gd name="connsiteY62" fmla="*/ 1294226 h 6858000"/>
              <a:gd name="connsiteX63" fmla="*/ 1405392 w 1784313"/>
              <a:gd name="connsiteY63" fmla="*/ 1217731 h 6858000"/>
              <a:gd name="connsiteX64" fmla="*/ 1196463 w 1784313"/>
              <a:gd name="connsiteY64" fmla="*/ 0 h 6858000"/>
              <a:gd name="connsiteX65" fmla="*/ 1527579 w 1784313"/>
              <a:gd name="connsiteY65" fmla="*/ 0 h 6858000"/>
              <a:gd name="connsiteX66" fmla="*/ 1524583 w 1784313"/>
              <a:gd name="connsiteY66" fmla="*/ 6246 h 6858000"/>
              <a:gd name="connsiteX67" fmla="*/ 1167009 w 1784313"/>
              <a:gd name="connsiteY67" fmla="*/ 467002 h 6858000"/>
              <a:gd name="connsiteX68" fmla="*/ 1149220 w 1784313"/>
              <a:gd name="connsiteY68" fmla="*/ 488350 h 6858000"/>
              <a:gd name="connsiteX69" fmla="*/ 1131430 w 1784313"/>
              <a:gd name="connsiteY69" fmla="*/ 509698 h 6858000"/>
              <a:gd name="connsiteX70" fmla="*/ 1019353 w 1784313"/>
              <a:gd name="connsiteY70" fmla="*/ 637784 h 6858000"/>
              <a:gd name="connsiteX71" fmla="*/ 957090 w 1784313"/>
              <a:gd name="connsiteY71" fmla="*/ 707163 h 6858000"/>
              <a:gd name="connsiteX72" fmla="*/ 939300 w 1784313"/>
              <a:gd name="connsiteY72" fmla="*/ 728511 h 6858000"/>
              <a:gd name="connsiteX73" fmla="*/ 921511 w 1784313"/>
              <a:gd name="connsiteY73" fmla="*/ 749859 h 6858000"/>
              <a:gd name="connsiteX74" fmla="*/ 640432 w 1784313"/>
              <a:gd name="connsiteY74" fmla="*/ 1098538 h 6858000"/>
              <a:gd name="connsiteX75" fmla="*/ 1323559 w 1784313"/>
              <a:gd name="connsiteY75" fmla="*/ 1098538 h 6858000"/>
              <a:gd name="connsiteX76" fmla="*/ 1001563 w 1784313"/>
              <a:gd name="connsiteY76" fmla="*/ 746301 h 6858000"/>
              <a:gd name="connsiteX77" fmla="*/ 1069165 w 1784313"/>
              <a:gd name="connsiteY77" fmla="*/ 669806 h 6858000"/>
              <a:gd name="connsiteX78" fmla="*/ 1175903 w 1784313"/>
              <a:gd name="connsiteY78" fmla="*/ 547056 h 6858000"/>
              <a:gd name="connsiteX79" fmla="*/ 1784313 w 1784313"/>
              <a:gd name="connsiteY79" fmla="*/ 1545063 h 6858000"/>
              <a:gd name="connsiteX80" fmla="*/ 1238168 w 1784313"/>
              <a:gd name="connsiteY80" fmla="*/ 2495036 h 6858000"/>
              <a:gd name="connsiteX81" fmla="*/ 1117198 w 1784313"/>
              <a:gd name="connsiteY81" fmla="*/ 2397192 h 6858000"/>
              <a:gd name="connsiteX82" fmla="*/ 1030027 w 1784313"/>
              <a:gd name="connsiteY82" fmla="*/ 2327813 h 6858000"/>
              <a:gd name="connsiteX83" fmla="*/ 1309327 w 1784313"/>
              <a:gd name="connsiteY83" fmla="*/ 2050292 h 6858000"/>
              <a:gd name="connsiteX84" fmla="*/ 652884 w 1784313"/>
              <a:gd name="connsiteY84" fmla="*/ 2050292 h 6858000"/>
              <a:gd name="connsiteX85" fmla="*/ 942858 w 1784313"/>
              <a:gd name="connsiteY85" fmla="*/ 2327813 h 6858000"/>
              <a:gd name="connsiteX86" fmla="*/ 964206 w 1784313"/>
              <a:gd name="connsiteY86" fmla="*/ 2345603 h 6858000"/>
              <a:gd name="connsiteX87" fmla="*/ 985554 w 1784313"/>
              <a:gd name="connsiteY87" fmla="*/ 2363392 h 6858000"/>
              <a:gd name="connsiteX88" fmla="*/ 1076281 w 1784313"/>
              <a:gd name="connsiteY88" fmla="*/ 2436330 h 6858000"/>
              <a:gd name="connsiteX89" fmla="*/ 1193693 w 1784313"/>
              <a:gd name="connsiteY89" fmla="*/ 2530616 h 6858000"/>
              <a:gd name="connsiteX90" fmla="*/ 1215041 w 1784313"/>
              <a:gd name="connsiteY90" fmla="*/ 2548406 h 6858000"/>
              <a:gd name="connsiteX91" fmla="*/ 1236389 w 1784313"/>
              <a:gd name="connsiteY91" fmla="*/ 2566196 h 6858000"/>
              <a:gd name="connsiteX92" fmla="*/ 1718492 w 1784313"/>
              <a:gd name="connsiteY92" fmla="*/ 3187058 h 6858000"/>
              <a:gd name="connsiteX93" fmla="*/ 1716713 w 1784313"/>
              <a:gd name="connsiteY93" fmla="*/ 3187058 h 6858000"/>
              <a:gd name="connsiteX94" fmla="*/ 1755850 w 1784313"/>
              <a:gd name="connsiteY94" fmla="*/ 3445010 h 6858000"/>
              <a:gd name="connsiteX95" fmla="*/ 1693587 w 1784313"/>
              <a:gd name="connsiteY95" fmla="*/ 3756331 h 6858000"/>
              <a:gd name="connsiteX96" fmla="*/ 1695365 w 1784313"/>
              <a:gd name="connsiteY96" fmla="*/ 3756331 h 6858000"/>
              <a:gd name="connsiteX97" fmla="*/ 1152777 w 1784313"/>
              <a:gd name="connsiteY97" fmla="*/ 4414552 h 6858000"/>
              <a:gd name="connsiteX98" fmla="*/ 1131430 w 1784313"/>
              <a:gd name="connsiteY98" fmla="*/ 4432342 h 6858000"/>
              <a:gd name="connsiteX99" fmla="*/ 1110082 w 1784313"/>
              <a:gd name="connsiteY99" fmla="*/ 4450132 h 6858000"/>
              <a:gd name="connsiteX100" fmla="*/ 935742 w 1784313"/>
              <a:gd name="connsiteY100" fmla="*/ 4590672 h 6858000"/>
              <a:gd name="connsiteX101" fmla="*/ 901941 w 1784313"/>
              <a:gd name="connsiteY101" fmla="*/ 4617356 h 6858000"/>
              <a:gd name="connsiteX102" fmla="*/ 878815 w 1784313"/>
              <a:gd name="connsiteY102" fmla="*/ 4635145 h 6858000"/>
              <a:gd name="connsiteX103" fmla="*/ 857467 w 1784313"/>
              <a:gd name="connsiteY103" fmla="*/ 4652935 h 6858000"/>
              <a:gd name="connsiteX104" fmla="*/ 524797 w 1784313"/>
              <a:gd name="connsiteY104" fmla="*/ 4946467 h 6858000"/>
              <a:gd name="connsiteX105" fmla="*/ 1234610 w 1784313"/>
              <a:gd name="connsiteY105" fmla="*/ 4946467 h 6858000"/>
              <a:gd name="connsiteX106" fmla="*/ 948194 w 1784313"/>
              <a:gd name="connsiteY106" fmla="*/ 4656493 h 6858000"/>
              <a:gd name="connsiteX107" fmla="*/ 980216 w 1784313"/>
              <a:gd name="connsiteY107" fmla="*/ 4631587 h 6858000"/>
              <a:gd name="connsiteX108" fmla="*/ 1154556 w 1784313"/>
              <a:gd name="connsiteY108" fmla="*/ 4489269 h 6858000"/>
              <a:gd name="connsiteX109" fmla="*/ 1761188 w 1784313"/>
              <a:gd name="connsiteY109" fmla="*/ 5435685 h 6858000"/>
              <a:gd name="connsiteX110" fmla="*/ 1149220 w 1784313"/>
              <a:gd name="connsiteY110" fmla="*/ 6382101 h 6858000"/>
              <a:gd name="connsiteX111" fmla="*/ 1074503 w 1784313"/>
              <a:gd name="connsiteY111" fmla="*/ 6319838 h 6858000"/>
              <a:gd name="connsiteX112" fmla="*/ 944636 w 1784313"/>
              <a:gd name="connsiteY112" fmla="*/ 6213099 h 6858000"/>
              <a:gd name="connsiteX113" fmla="*/ 1216821 w 1784313"/>
              <a:gd name="connsiteY113" fmla="*/ 5953368 h 6858000"/>
              <a:gd name="connsiteX114" fmla="*/ 572831 w 1784313"/>
              <a:gd name="connsiteY114" fmla="*/ 5953368 h 6858000"/>
              <a:gd name="connsiteX115" fmla="*/ 857467 w 1784313"/>
              <a:gd name="connsiteY115" fmla="*/ 6213099 h 6858000"/>
              <a:gd name="connsiteX116" fmla="*/ 878815 w 1784313"/>
              <a:gd name="connsiteY116" fmla="*/ 6230889 h 6858000"/>
              <a:gd name="connsiteX117" fmla="*/ 900163 w 1784313"/>
              <a:gd name="connsiteY117" fmla="*/ 6248679 h 6858000"/>
              <a:gd name="connsiteX118" fmla="*/ 1031807 w 1784313"/>
              <a:gd name="connsiteY118" fmla="*/ 6358975 h 6858000"/>
              <a:gd name="connsiteX119" fmla="*/ 1104744 w 1784313"/>
              <a:gd name="connsiteY119" fmla="*/ 6419461 h 6858000"/>
              <a:gd name="connsiteX120" fmla="*/ 1126092 w 1784313"/>
              <a:gd name="connsiteY120" fmla="*/ 6437250 h 6858000"/>
              <a:gd name="connsiteX121" fmla="*/ 1147440 w 1784313"/>
              <a:gd name="connsiteY121" fmla="*/ 6455040 h 6858000"/>
              <a:gd name="connsiteX122" fmla="*/ 1456655 w 1784313"/>
              <a:gd name="connsiteY122" fmla="*/ 6730940 h 6858000"/>
              <a:gd name="connsiteX123" fmla="*/ 1574943 w 1784313"/>
              <a:gd name="connsiteY123" fmla="*/ 6858000 h 6858000"/>
              <a:gd name="connsiteX124" fmla="*/ 1205808 w 1784313"/>
              <a:gd name="connsiteY124" fmla="*/ 6858000 h 6858000"/>
              <a:gd name="connsiteX125" fmla="*/ 1110361 w 1784313"/>
              <a:gd name="connsiteY125" fmla="*/ 6768562 h 6858000"/>
              <a:gd name="connsiteX126" fmla="*/ 941078 w 1784313"/>
              <a:gd name="connsiteY126" fmla="*/ 6624042 h 6858000"/>
              <a:gd name="connsiteX127" fmla="*/ 919730 w 1784313"/>
              <a:gd name="connsiteY127" fmla="*/ 6606252 h 6858000"/>
              <a:gd name="connsiteX128" fmla="*/ 898383 w 1784313"/>
              <a:gd name="connsiteY128" fmla="*/ 6588462 h 6858000"/>
              <a:gd name="connsiteX129" fmla="*/ 839677 w 1784313"/>
              <a:gd name="connsiteY129" fmla="*/ 6540431 h 6858000"/>
              <a:gd name="connsiteX130" fmla="*/ 693801 w 1784313"/>
              <a:gd name="connsiteY130" fmla="*/ 6419461 h 6858000"/>
              <a:gd name="connsiteX131" fmla="*/ 672454 w 1784313"/>
              <a:gd name="connsiteY131" fmla="*/ 6401671 h 6858000"/>
              <a:gd name="connsiteX132" fmla="*/ 651106 w 1784313"/>
              <a:gd name="connsiteY132" fmla="*/ 6383881 h 6858000"/>
              <a:gd name="connsiteX133" fmla="*/ 0 w 1784313"/>
              <a:gd name="connsiteY133" fmla="*/ 5416117 h 6858000"/>
              <a:gd name="connsiteX134" fmla="*/ 672454 w 1784313"/>
              <a:gd name="connsiteY134" fmla="*/ 4462585 h 6858000"/>
              <a:gd name="connsiteX135" fmla="*/ 693801 w 1784313"/>
              <a:gd name="connsiteY135" fmla="*/ 4444796 h 6858000"/>
              <a:gd name="connsiteX136" fmla="*/ 715149 w 1784313"/>
              <a:gd name="connsiteY136" fmla="*/ 4427006 h 6858000"/>
              <a:gd name="connsiteX137" fmla="*/ 752506 w 1784313"/>
              <a:gd name="connsiteY137" fmla="*/ 4396762 h 6858000"/>
              <a:gd name="connsiteX138" fmla="*/ 923288 w 1784313"/>
              <a:gd name="connsiteY138" fmla="*/ 4259782 h 6858000"/>
              <a:gd name="connsiteX139" fmla="*/ 944636 w 1784313"/>
              <a:gd name="connsiteY139" fmla="*/ 4241992 h 6858000"/>
              <a:gd name="connsiteX140" fmla="*/ 965984 w 1784313"/>
              <a:gd name="connsiteY140" fmla="*/ 4224202 h 6858000"/>
              <a:gd name="connsiteX141" fmla="*/ 1257736 w 1784313"/>
              <a:gd name="connsiteY141" fmla="*/ 3944902 h 6858000"/>
              <a:gd name="connsiteX142" fmla="*/ 642210 w 1784313"/>
              <a:gd name="connsiteY142" fmla="*/ 3944902 h 6858000"/>
              <a:gd name="connsiteX143" fmla="*/ 882373 w 1784313"/>
              <a:gd name="connsiteY143" fmla="*/ 4220645 h 6858000"/>
              <a:gd name="connsiteX144" fmla="*/ 711591 w 1784313"/>
              <a:gd name="connsiteY144" fmla="*/ 4357625 h 6858000"/>
              <a:gd name="connsiteX145" fmla="*/ 674232 w 1784313"/>
              <a:gd name="connsiteY145" fmla="*/ 4387868 h 6858000"/>
              <a:gd name="connsiteX146" fmla="*/ 138760 w 1784313"/>
              <a:gd name="connsiteY146" fmla="*/ 3366735 h 6858000"/>
              <a:gd name="connsiteX147" fmla="*/ 727601 w 1784313"/>
              <a:gd name="connsiteY147" fmla="*/ 2555522 h 6858000"/>
              <a:gd name="connsiteX148" fmla="*/ 850351 w 1784313"/>
              <a:gd name="connsiteY148" fmla="*/ 2655145 h 6858000"/>
              <a:gd name="connsiteX149" fmla="*/ 937520 w 1784313"/>
              <a:gd name="connsiteY149" fmla="*/ 2724524 h 6858000"/>
              <a:gd name="connsiteX150" fmla="*/ 619084 w 1784313"/>
              <a:gd name="connsiteY150" fmla="*/ 2991370 h 6858000"/>
              <a:gd name="connsiteX151" fmla="*/ 1307548 w 1784313"/>
              <a:gd name="connsiteY151" fmla="*/ 2991370 h 6858000"/>
              <a:gd name="connsiteX152" fmla="*/ 1030027 w 1784313"/>
              <a:gd name="connsiteY152" fmla="*/ 2726303 h 6858000"/>
              <a:gd name="connsiteX153" fmla="*/ 1008679 w 1784313"/>
              <a:gd name="connsiteY153" fmla="*/ 2708514 h 6858000"/>
              <a:gd name="connsiteX154" fmla="*/ 985553 w 1784313"/>
              <a:gd name="connsiteY154" fmla="*/ 2690724 h 6858000"/>
              <a:gd name="connsiteX155" fmla="*/ 893047 w 1784313"/>
              <a:gd name="connsiteY155" fmla="*/ 2616007 h 6858000"/>
              <a:gd name="connsiteX156" fmla="*/ 775634 w 1784313"/>
              <a:gd name="connsiteY156" fmla="*/ 2521720 h 6858000"/>
              <a:gd name="connsiteX157" fmla="*/ 754286 w 1784313"/>
              <a:gd name="connsiteY157" fmla="*/ 2503931 h 6858000"/>
              <a:gd name="connsiteX158" fmla="*/ 732939 w 1784313"/>
              <a:gd name="connsiteY158" fmla="*/ 2486141 h 6858000"/>
              <a:gd name="connsiteX159" fmla="*/ 177898 w 1784313"/>
              <a:gd name="connsiteY159" fmla="*/ 1537947 h 6858000"/>
              <a:gd name="connsiteX160" fmla="*/ 732939 w 1784313"/>
              <a:gd name="connsiteY160" fmla="*/ 557729 h 6858000"/>
              <a:gd name="connsiteX161" fmla="*/ 750728 w 1784313"/>
              <a:gd name="connsiteY161" fmla="*/ 536382 h 6858000"/>
              <a:gd name="connsiteX162" fmla="*/ 768518 w 1784313"/>
              <a:gd name="connsiteY162" fmla="*/ 515034 h 6858000"/>
              <a:gd name="connsiteX163" fmla="*/ 804098 w 1784313"/>
              <a:gd name="connsiteY163" fmla="*/ 475896 h 6858000"/>
              <a:gd name="connsiteX164" fmla="*/ 942858 w 1784313"/>
              <a:gd name="connsiteY164" fmla="*/ 317568 h 6858000"/>
              <a:gd name="connsiteX165" fmla="*/ 960648 w 1784313"/>
              <a:gd name="connsiteY165" fmla="*/ 296221 h 6858000"/>
              <a:gd name="connsiteX166" fmla="*/ 978438 w 1784313"/>
              <a:gd name="connsiteY166" fmla="*/ 274873 h 6858000"/>
              <a:gd name="connsiteX167" fmla="*/ 1141881 w 1784313"/>
              <a:gd name="connsiteY167" fmla="*/ 75850 h 6858000"/>
              <a:gd name="connsiteX168" fmla="*/ 293257 w 1784313"/>
              <a:gd name="connsiteY168" fmla="*/ 0 h 6858000"/>
              <a:gd name="connsiteX169" fmla="*/ 612950 w 1784313"/>
              <a:gd name="connsiteY169" fmla="*/ 0 h 6858000"/>
              <a:gd name="connsiteX170" fmla="*/ 687130 w 1784313"/>
              <a:gd name="connsiteY170" fmla="*/ 82299 h 6858000"/>
              <a:gd name="connsiteX171" fmla="*/ 898384 w 1784313"/>
              <a:gd name="connsiteY171" fmla="*/ 278431 h 6858000"/>
              <a:gd name="connsiteX172" fmla="*/ 754286 w 1784313"/>
              <a:gd name="connsiteY172" fmla="*/ 443875 h 6858000"/>
              <a:gd name="connsiteX173" fmla="*/ 725823 w 1784313"/>
              <a:gd name="connsiteY173" fmla="*/ 477677 h 6858000"/>
              <a:gd name="connsiteX174" fmla="*/ 295310 w 1784313"/>
              <a:gd name="connsiteY174" fmla="*/ 44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1784313" h="6858000">
                <a:moveTo>
                  <a:pt x="652884" y="6458598"/>
                </a:moveTo>
                <a:cubicBezTo>
                  <a:pt x="700917" y="6499513"/>
                  <a:pt x="750728" y="6540431"/>
                  <a:pt x="802318" y="6581346"/>
                </a:cubicBezTo>
                <a:cubicBezTo>
                  <a:pt x="820108" y="6597358"/>
                  <a:pt x="839677" y="6611590"/>
                  <a:pt x="857467" y="6627600"/>
                </a:cubicBezTo>
                <a:cubicBezTo>
                  <a:pt x="780526" y="6693422"/>
                  <a:pt x="705920" y="6758466"/>
                  <a:pt x="637290" y="6822898"/>
                </a:cubicBezTo>
                <a:lnTo>
                  <a:pt x="601533" y="6858000"/>
                </a:lnTo>
                <a:lnTo>
                  <a:pt x="238242" y="6858000"/>
                </a:lnTo>
                <a:lnTo>
                  <a:pt x="298552" y="6787944"/>
                </a:lnTo>
                <a:cubicBezTo>
                  <a:pt x="403466" y="6675160"/>
                  <a:pt x="526799" y="6566004"/>
                  <a:pt x="652884" y="6458598"/>
                </a:cubicBezTo>
                <a:close/>
                <a:moveTo>
                  <a:pt x="291752" y="5513960"/>
                </a:moveTo>
                <a:cubicBezTo>
                  <a:pt x="302426" y="5563772"/>
                  <a:pt x="321994" y="5613583"/>
                  <a:pt x="348680" y="5663394"/>
                </a:cubicBezTo>
                <a:cubicBezTo>
                  <a:pt x="370027" y="5704312"/>
                  <a:pt x="398491" y="5747007"/>
                  <a:pt x="428733" y="5787923"/>
                </a:cubicBezTo>
                <a:cubicBezTo>
                  <a:pt x="435849" y="5798597"/>
                  <a:pt x="444744" y="5809270"/>
                  <a:pt x="455418" y="5819944"/>
                </a:cubicBezTo>
                <a:lnTo>
                  <a:pt x="1327117" y="5819944"/>
                </a:lnTo>
                <a:cubicBezTo>
                  <a:pt x="1334233" y="5809270"/>
                  <a:pt x="1343127" y="5798597"/>
                  <a:pt x="1350243" y="5787923"/>
                </a:cubicBezTo>
                <a:cubicBezTo>
                  <a:pt x="1380487" y="5747007"/>
                  <a:pt x="1405392" y="5706090"/>
                  <a:pt x="1424960" y="5663394"/>
                </a:cubicBezTo>
                <a:cubicBezTo>
                  <a:pt x="1448088" y="5613583"/>
                  <a:pt x="1465878" y="5563772"/>
                  <a:pt x="1474771" y="5513960"/>
                </a:cubicBezTo>
                <a:close/>
                <a:moveTo>
                  <a:pt x="410943" y="5078112"/>
                </a:moveTo>
                <a:cubicBezTo>
                  <a:pt x="386037" y="5111911"/>
                  <a:pt x="362911" y="5147491"/>
                  <a:pt x="343342" y="5183070"/>
                </a:cubicBezTo>
                <a:cubicBezTo>
                  <a:pt x="311320" y="5239998"/>
                  <a:pt x="291752" y="5300483"/>
                  <a:pt x="282856" y="5360968"/>
                </a:cubicBezTo>
                <a:cubicBezTo>
                  <a:pt x="281079" y="5368084"/>
                  <a:pt x="281079" y="5375200"/>
                  <a:pt x="281078" y="5382316"/>
                </a:cubicBezTo>
                <a:lnTo>
                  <a:pt x="1476551" y="5382316"/>
                </a:lnTo>
                <a:cubicBezTo>
                  <a:pt x="1474771" y="5375200"/>
                  <a:pt x="1474771" y="5368084"/>
                  <a:pt x="1472993" y="5360968"/>
                </a:cubicBezTo>
                <a:cubicBezTo>
                  <a:pt x="1460540" y="5302263"/>
                  <a:pt x="1437414" y="5241778"/>
                  <a:pt x="1405392" y="5183070"/>
                </a:cubicBezTo>
                <a:cubicBezTo>
                  <a:pt x="1385823" y="5147491"/>
                  <a:pt x="1362697" y="5113691"/>
                  <a:pt x="1337791" y="5078112"/>
                </a:cubicBezTo>
                <a:close/>
                <a:moveTo>
                  <a:pt x="435849" y="3537517"/>
                </a:moveTo>
                <a:cubicBezTo>
                  <a:pt x="446522" y="3583771"/>
                  <a:pt x="462534" y="3630024"/>
                  <a:pt x="480324" y="3676278"/>
                </a:cubicBezTo>
                <a:cubicBezTo>
                  <a:pt x="496334" y="3718973"/>
                  <a:pt x="517681" y="3759888"/>
                  <a:pt x="540809" y="3800806"/>
                </a:cubicBezTo>
                <a:cubicBezTo>
                  <a:pt x="546145" y="3807922"/>
                  <a:pt x="551483" y="3816816"/>
                  <a:pt x="556819" y="3825712"/>
                </a:cubicBezTo>
                <a:lnTo>
                  <a:pt x="556819" y="3827490"/>
                </a:lnTo>
                <a:lnTo>
                  <a:pt x="1353801" y="3827490"/>
                </a:lnTo>
                <a:cubicBezTo>
                  <a:pt x="1359139" y="3820374"/>
                  <a:pt x="1364475" y="3811480"/>
                  <a:pt x="1369813" y="3802584"/>
                </a:cubicBezTo>
                <a:cubicBezTo>
                  <a:pt x="1378707" y="3786574"/>
                  <a:pt x="1387603" y="3772342"/>
                  <a:pt x="1396497" y="3756331"/>
                </a:cubicBezTo>
                <a:lnTo>
                  <a:pt x="1394718" y="3756331"/>
                </a:lnTo>
                <a:cubicBezTo>
                  <a:pt x="1408950" y="3729647"/>
                  <a:pt x="1421402" y="3702961"/>
                  <a:pt x="1432076" y="3676277"/>
                </a:cubicBezTo>
                <a:cubicBezTo>
                  <a:pt x="1449866" y="3631802"/>
                  <a:pt x="1464098" y="3585549"/>
                  <a:pt x="1471213" y="3537517"/>
                </a:cubicBezTo>
                <a:lnTo>
                  <a:pt x="1017575" y="3537517"/>
                </a:lnTo>
                <a:lnTo>
                  <a:pt x="1015795" y="3537517"/>
                </a:lnTo>
                <a:close/>
                <a:moveTo>
                  <a:pt x="508787" y="3121236"/>
                </a:moveTo>
                <a:cubicBezTo>
                  <a:pt x="492776" y="3146142"/>
                  <a:pt x="476766" y="3169268"/>
                  <a:pt x="464312" y="3194174"/>
                </a:cubicBezTo>
                <a:cubicBezTo>
                  <a:pt x="435849" y="3251101"/>
                  <a:pt x="418059" y="3309808"/>
                  <a:pt x="418059" y="3372072"/>
                </a:cubicBezTo>
                <a:cubicBezTo>
                  <a:pt x="418059" y="3384526"/>
                  <a:pt x="418059" y="3398757"/>
                  <a:pt x="419839" y="3411209"/>
                </a:cubicBezTo>
                <a:lnTo>
                  <a:pt x="1015795" y="3411209"/>
                </a:lnTo>
                <a:lnTo>
                  <a:pt x="1017575" y="3411209"/>
                </a:lnTo>
                <a:lnTo>
                  <a:pt x="1478329" y="3411209"/>
                </a:lnTo>
                <a:cubicBezTo>
                  <a:pt x="1476551" y="3396977"/>
                  <a:pt x="1476551" y="3384525"/>
                  <a:pt x="1474772" y="3372071"/>
                </a:cubicBezTo>
                <a:cubicBezTo>
                  <a:pt x="1467656" y="3309808"/>
                  <a:pt x="1451646" y="3249323"/>
                  <a:pt x="1426740" y="3194174"/>
                </a:cubicBezTo>
                <a:cubicBezTo>
                  <a:pt x="1426740" y="3190616"/>
                  <a:pt x="1424960" y="3188838"/>
                  <a:pt x="1423182" y="3185280"/>
                </a:cubicBezTo>
                <a:cubicBezTo>
                  <a:pt x="1414286" y="3163932"/>
                  <a:pt x="1403612" y="3142584"/>
                  <a:pt x="1391161" y="3121237"/>
                </a:cubicBezTo>
                <a:close/>
                <a:moveTo>
                  <a:pt x="458976" y="1634012"/>
                </a:moveTo>
                <a:cubicBezTo>
                  <a:pt x="466092" y="1689159"/>
                  <a:pt x="478544" y="1742528"/>
                  <a:pt x="498114" y="1794120"/>
                </a:cubicBezTo>
                <a:cubicBezTo>
                  <a:pt x="514124" y="1836815"/>
                  <a:pt x="535471" y="1879510"/>
                  <a:pt x="558599" y="1918648"/>
                </a:cubicBezTo>
                <a:cubicBezTo>
                  <a:pt x="560377" y="1920426"/>
                  <a:pt x="560377" y="1920426"/>
                  <a:pt x="562157" y="1922206"/>
                </a:cubicBezTo>
                <a:lnTo>
                  <a:pt x="1394718" y="1922206"/>
                </a:lnTo>
                <a:cubicBezTo>
                  <a:pt x="1394719" y="1920426"/>
                  <a:pt x="1396497" y="1920426"/>
                  <a:pt x="1396497" y="1918648"/>
                </a:cubicBezTo>
                <a:cubicBezTo>
                  <a:pt x="1419624" y="1879510"/>
                  <a:pt x="1440972" y="1836815"/>
                  <a:pt x="1456982" y="1794120"/>
                </a:cubicBezTo>
                <a:cubicBezTo>
                  <a:pt x="1476551" y="1744308"/>
                  <a:pt x="1490783" y="1689159"/>
                  <a:pt x="1497899" y="1634012"/>
                </a:cubicBezTo>
                <a:close/>
                <a:moveTo>
                  <a:pt x="560377" y="1217731"/>
                </a:moveTo>
                <a:cubicBezTo>
                  <a:pt x="546145" y="1244415"/>
                  <a:pt x="531913" y="1269320"/>
                  <a:pt x="519461" y="1294226"/>
                </a:cubicBezTo>
                <a:cubicBezTo>
                  <a:pt x="489218" y="1354711"/>
                  <a:pt x="467870" y="1415197"/>
                  <a:pt x="458976" y="1472124"/>
                </a:cubicBezTo>
                <a:cubicBezTo>
                  <a:pt x="457196" y="1484577"/>
                  <a:pt x="455418" y="1497029"/>
                  <a:pt x="453638" y="1507703"/>
                </a:cubicBezTo>
                <a:lnTo>
                  <a:pt x="1503235" y="1507703"/>
                </a:lnTo>
                <a:cubicBezTo>
                  <a:pt x="1503235" y="1495251"/>
                  <a:pt x="1501457" y="1484577"/>
                  <a:pt x="1499677" y="1472124"/>
                </a:cubicBezTo>
                <a:cubicBezTo>
                  <a:pt x="1490783" y="1413418"/>
                  <a:pt x="1471214" y="1352933"/>
                  <a:pt x="1444530" y="1294226"/>
                </a:cubicBezTo>
                <a:cubicBezTo>
                  <a:pt x="1433856" y="1267542"/>
                  <a:pt x="1419624" y="1242637"/>
                  <a:pt x="1405392" y="1217731"/>
                </a:cubicBezTo>
                <a:close/>
                <a:moveTo>
                  <a:pt x="1196463" y="0"/>
                </a:moveTo>
                <a:lnTo>
                  <a:pt x="1527579" y="0"/>
                </a:lnTo>
                <a:lnTo>
                  <a:pt x="1524583" y="6246"/>
                </a:lnTo>
                <a:cubicBezTo>
                  <a:pt x="1432076" y="171692"/>
                  <a:pt x="1295096" y="319346"/>
                  <a:pt x="1167009" y="467002"/>
                </a:cubicBezTo>
                <a:cubicBezTo>
                  <a:pt x="1161671" y="474118"/>
                  <a:pt x="1154556" y="481234"/>
                  <a:pt x="1149220" y="488350"/>
                </a:cubicBezTo>
                <a:cubicBezTo>
                  <a:pt x="1143882" y="495466"/>
                  <a:pt x="1136766" y="502582"/>
                  <a:pt x="1131430" y="509698"/>
                </a:cubicBezTo>
                <a:cubicBezTo>
                  <a:pt x="1094070" y="552393"/>
                  <a:pt x="1056712" y="595089"/>
                  <a:pt x="1019353" y="637784"/>
                </a:cubicBezTo>
                <a:cubicBezTo>
                  <a:pt x="998005" y="660910"/>
                  <a:pt x="976658" y="684037"/>
                  <a:pt x="957090" y="707163"/>
                </a:cubicBezTo>
                <a:cubicBezTo>
                  <a:pt x="951752" y="714279"/>
                  <a:pt x="944636" y="721395"/>
                  <a:pt x="939300" y="728511"/>
                </a:cubicBezTo>
                <a:cubicBezTo>
                  <a:pt x="933962" y="735627"/>
                  <a:pt x="926846" y="742743"/>
                  <a:pt x="921511" y="749859"/>
                </a:cubicBezTo>
                <a:cubicBezTo>
                  <a:pt x="816550" y="869051"/>
                  <a:pt x="720485" y="986464"/>
                  <a:pt x="640432" y="1098538"/>
                </a:cubicBezTo>
                <a:lnTo>
                  <a:pt x="1323559" y="1098538"/>
                </a:lnTo>
                <a:cubicBezTo>
                  <a:pt x="1234610" y="981126"/>
                  <a:pt x="1122534" y="865493"/>
                  <a:pt x="1001563" y="746301"/>
                </a:cubicBezTo>
                <a:cubicBezTo>
                  <a:pt x="1024691" y="721395"/>
                  <a:pt x="1046039" y="694712"/>
                  <a:pt x="1069165" y="669806"/>
                </a:cubicBezTo>
                <a:cubicBezTo>
                  <a:pt x="1104744" y="628888"/>
                  <a:pt x="1140324" y="587973"/>
                  <a:pt x="1175903" y="547056"/>
                </a:cubicBezTo>
                <a:cubicBezTo>
                  <a:pt x="1501457" y="861935"/>
                  <a:pt x="1784314" y="1171477"/>
                  <a:pt x="1784313" y="1545063"/>
                </a:cubicBezTo>
                <a:cubicBezTo>
                  <a:pt x="1784314" y="1956006"/>
                  <a:pt x="1529921" y="2247758"/>
                  <a:pt x="1238168" y="2495036"/>
                </a:cubicBezTo>
                <a:cubicBezTo>
                  <a:pt x="1197251" y="2461235"/>
                  <a:pt x="1158114" y="2429214"/>
                  <a:pt x="1117198" y="2397192"/>
                </a:cubicBezTo>
                <a:cubicBezTo>
                  <a:pt x="1088734" y="2374066"/>
                  <a:pt x="1058491" y="2350939"/>
                  <a:pt x="1030027" y="2327813"/>
                </a:cubicBezTo>
                <a:cubicBezTo>
                  <a:pt x="1133208" y="2240642"/>
                  <a:pt x="1231052" y="2148135"/>
                  <a:pt x="1309327" y="2050292"/>
                </a:cubicBezTo>
                <a:lnTo>
                  <a:pt x="652884" y="2050292"/>
                </a:lnTo>
                <a:cubicBezTo>
                  <a:pt x="734717" y="2148135"/>
                  <a:pt x="836119" y="2238864"/>
                  <a:pt x="942858" y="2327813"/>
                </a:cubicBezTo>
                <a:cubicBezTo>
                  <a:pt x="949974" y="2333149"/>
                  <a:pt x="957090" y="2340265"/>
                  <a:pt x="964206" y="2345603"/>
                </a:cubicBezTo>
                <a:cubicBezTo>
                  <a:pt x="971322" y="2350938"/>
                  <a:pt x="978438" y="2358054"/>
                  <a:pt x="985554" y="2363392"/>
                </a:cubicBezTo>
                <a:cubicBezTo>
                  <a:pt x="1015795" y="2386518"/>
                  <a:pt x="1046039" y="2411424"/>
                  <a:pt x="1076281" y="2436330"/>
                </a:cubicBezTo>
                <a:cubicBezTo>
                  <a:pt x="1115418" y="2468351"/>
                  <a:pt x="1154555" y="2498595"/>
                  <a:pt x="1193693" y="2530616"/>
                </a:cubicBezTo>
                <a:cubicBezTo>
                  <a:pt x="1200809" y="2535952"/>
                  <a:pt x="1207925" y="2543068"/>
                  <a:pt x="1215041" y="2548406"/>
                </a:cubicBezTo>
                <a:cubicBezTo>
                  <a:pt x="1222157" y="2553742"/>
                  <a:pt x="1229272" y="2560858"/>
                  <a:pt x="1236389" y="2566196"/>
                </a:cubicBezTo>
                <a:cubicBezTo>
                  <a:pt x="1446308" y="2742313"/>
                  <a:pt x="1638437" y="2934443"/>
                  <a:pt x="1718492" y="3187058"/>
                </a:cubicBezTo>
                <a:lnTo>
                  <a:pt x="1716713" y="3187058"/>
                </a:lnTo>
                <a:cubicBezTo>
                  <a:pt x="1741618" y="3267113"/>
                  <a:pt x="1755850" y="3352504"/>
                  <a:pt x="1755850" y="3445010"/>
                </a:cubicBezTo>
                <a:cubicBezTo>
                  <a:pt x="1755850" y="3555307"/>
                  <a:pt x="1732724" y="3658488"/>
                  <a:pt x="1693587" y="3756331"/>
                </a:cubicBezTo>
                <a:lnTo>
                  <a:pt x="1695365" y="3756331"/>
                </a:lnTo>
                <a:cubicBezTo>
                  <a:pt x="1593964" y="4008945"/>
                  <a:pt x="1380487" y="4222423"/>
                  <a:pt x="1152777" y="4414552"/>
                </a:cubicBezTo>
                <a:cubicBezTo>
                  <a:pt x="1145661" y="4419890"/>
                  <a:pt x="1138546" y="4427006"/>
                  <a:pt x="1131430" y="4432342"/>
                </a:cubicBezTo>
                <a:cubicBezTo>
                  <a:pt x="1124314" y="4437680"/>
                  <a:pt x="1117198" y="4444796"/>
                  <a:pt x="1110082" y="4450132"/>
                </a:cubicBezTo>
                <a:cubicBezTo>
                  <a:pt x="1051375" y="4498165"/>
                  <a:pt x="992669" y="4544418"/>
                  <a:pt x="935742" y="4590672"/>
                </a:cubicBezTo>
                <a:cubicBezTo>
                  <a:pt x="923288" y="4599566"/>
                  <a:pt x="912615" y="4608462"/>
                  <a:pt x="901941" y="4617356"/>
                </a:cubicBezTo>
                <a:cubicBezTo>
                  <a:pt x="893047" y="4622693"/>
                  <a:pt x="885931" y="4629809"/>
                  <a:pt x="878815" y="4635145"/>
                </a:cubicBezTo>
                <a:cubicBezTo>
                  <a:pt x="871699" y="4640483"/>
                  <a:pt x="864583" y="4647599"/>
                  <a:pt x="857467" y="4652935"/>
                </a:cubicBezTo>
                <a:cubicBezTo>
                  <a:pt x="736497" y="4752558"/>
                  <a:pt x="620862" y="4848623"/>
                  <a:pt x="524797" y="4946467"/>
                </a:cubicBezTo>
                <a:lnTo>
                  <a:pt x="1234610" y="4946467"/>
                </a:lnTo>
                <a:cubicBezTo>
                  <a:pt x="1150997" y="4850403"/>
                  <a:pt x="1051375" y="4754338"/>
                  <a:pt x="948194" y="4656493"/>
                </a:cubicBezTo>
                <a:cubicBezTo>
                  <a:pt x="958868" y="4649377"/>
                  <a:pt x="969542" y="4640483"/>
                  <a:pt x="980216" y="4631587"/>
                </a:cubicBezTo>
                <a:cubicBezTo>
                  <a:pt x="1037143" y="4585334"/>
                  <a:pt x="1095850" y="4537303"/>
                  <a:pt x="1154556" y="4489269"/>
                </a:cubicBezTo>
                <a:cubicBezTo>
                  <a:pt x="1471214" y="4791695"/>
                  <a:pt x="1761188" y="5079890"/>
                  <a:pt x="1761188" y="5435685"/>
                </a:cubicBezTo>
                <a:cubicBezTo>
                  <a:pt x="1761188" y="5795039"/>
                  <a:pt x="1474772" y="6097465"/>
                  <a:pt x="1149220" y="6382101"/>
                </a:cubicBezTo>
                <a:cubicBezTo>
                  <a:pt x="1124314" y="6360753"/>
                  <a:pt x="1099408" y="6341186"/>
                  <a:pt x="1074503" y="6319838"/>
                </a:cubicBezTo>
                <a:cubicBezTo>
                  <a:pt x="1031807" y="6284258"/>
                  <a:pt x="987332" y="6248679"/>
                  <a:pt x="944636" y="6213099"/>
                </a:cubicBezTo>
                <a:cubicBezTo>
                  <a:pt x="1042481" y="6127708"/>
                  <a:pt x="1134988" y="6040537"/>
                  <a:pt x="1216821" y="5953368"/>
                </a:cubicBezTo>
                <a:lnTo>
                  <a:pt x="572831" y="5953368"/>
                </a:lnTo>
                <a:cubicBezTo>
                  <a:pt x="658222" y="6040537"/>
                  <a:pt x="756065" y="6127708"/>
                  <a:pt x="857467" y="6213099"/>
                </a:cubicBezTo>
                <a:cubicBezTo>
                  <a:pt x="864583" y="6218435"/>
                  <a:pt x="871699" y="6225551"/>
                  <a:pt x="878815" y="6230889"/>
                </a:cubicBezTo>
                <a:cubicBezTo>
                  <a:pt x="885931" y="6236225"/>
                  <a:pt x="893047" y="6243341"/>
                  <a:pt x="900163" y="6248679"/>
                </a:cubicBezTo>
                <a:cubicBezTo>
                  <a:pt x="942858" y="6286036"/>
                  <a:pt x="987332" y="6323396"/>
                  <a:pt x="1031807" y="6358975"/>
                </a:cubicBezTo>
                <a:cubicBezTo>
                  <a:pt x="1056713" y="6378543"/>
                  <a:pt x="1079839" y="6399891"/>
                  <a:pt x="1104744" y="6419461"/>
                </a:cubicBezTo>
                <a:cubicBezTo>
                  <a:pt x="1111860" y="6424797"/>
                  <a:pt x="1118976" y="6431912"/>
                  <a:pt x="1126092" y="6437250"/>
                </a:cubicBezTo>
                <a:cubicBezTo>
                  <a:pt x="1133208" y="6442586"/>
                  <a:pt x="1140324" y="6449702"/>
                  <a:pt x="1147440" y="6455040"/>
                </a:cubicBezTo>
                <a:cubicBezTo>
                  <a:pt x="1255847" y="6545657"/>
                  <a:pt x="1361995" y="6637316"/>
                  <a:pt x="1456655" y="6730940"/>
                </a:cubicBezTo>
                <a:lnTo>
                  <a:pt x="1574943" y="6858000"/>
                </a:lnTo>
                <a:lnTo>
                  <a:pt x="1205808" y="6858000"/>
                </a:lnTo>
                <a:lnTo>
                  <a:pt x="1110361" y="6768562"/>
                </a:lnTo>
                <a:cubicBezTo>
                  <a:pt x="1055802" y="6720295"/>
                  <a:pt x="998784" y="6672075"/>
                  <a:pt x="941078" y="6624042"/>
                </a:cubicBezTo>
                <a:cubicBezTo>
                  <a:pt x="933962" y="6618706"/>
                  <a:pt x="926846" y="6611590"/>
                  <a:pt x="919730" y="6606252"/>
                </a:cubicBezTo>
                <a:cubicBezTo>
                  <a:pt x="912615" y="6600916"/>
                  <a:pt x="905499" y="6593800"/>
                  <a:pt x="898383" y="6588462"/>
                </a:cubicBezTo>
                <a:cubicBezTo>
                  <a:pt x="878815" y="6572453"/>
                  <a:pt x="859245" y="6556441"/>
                  <a:pt x="839677" y="6540431"/>
                </a:cubicBezTo>
                <a:cubicBezTo>
                  <a:pt x="791644" y="6501294"/>
                  <a:pt x="741833" y="6460376"/>
                  <a:pt x="693801" y="6419461"/>
                </a:cubicBezTo>
                <a:cubicBezTo>
                  <a:pt x="686685" y="6414123"/>
                  <a:pt x="679569" y="6407007"/>
                  <a:pt x="672454" y="6401671"/>
                </a:cubicBezTo>
                <a:cubicBezTo>
                  <a:pt x="665338" y="6396333"/>
                  <a:pt x="658222" y="6389217"/>
                  <a:pt x="651106" y="6383881"/>
                </a:cubicBezTo>
                <a:cubicBezTo>
                  <a:pt x="305984" y="6090349"/>
                  <a:pt x="0" y="5782587"/>
                  <a:pt x="0" y="5416117"/>
                </a:cubicBezTo>
                <a:cubicBezTo>
                  <a:pt x="0" y="5035416"/>
                  <a:pt x="327332" y="4743664"/>
                  <a:pt x="672454" y="4462585"/>
                </a:cubicBezTo>
                <a:cubicBezTo>
                  <a:pt x="679570" y="4457248"/>
                  <a:pt x="686685" y="4450132"/>
                  <a:pt x="693801" y="4444796"/>
                </a:cubicBezTo>
                <a:cubicBezTo>
                  <a:pt x="700917" y="4439458"/>
                  <a:pt x="708033" y="4432342"/>
                  <a:pt x="715149" y="4427006"/>
                </a:cubicBezTo>
                <a:cubicBezTo>
                  <a:pt x="727601" y="4416332"/>
                  <a:pt x="740055" y="4407436"/>
                  <a:pt x="752506" y="4396762"/>
                </a:cubicBezTo>
                <a:cubicBezTo>
                  <a:pt x="809434" y="4352289"/>
                  <a:pt x="868141" y="4306035"/>
                  <a:pt x="923288" y="4259782"/>
                </a:cubicBezTo>
                <a:cubicBezTo>
                  <a:pt x="930404" y="4254444"/>
                  <a:pt x="937520" y="4247328"/>
                  <a:pt x="944636" y="4241992"/>
                </a:cubicBezTo>
                <a:cubicBezTo>
                  <a:pt x="951752" y="4236654"/>
                  <a:pt x="958868" y="4229538"/>
                  <a:pt x="965984" y="4224202"/>
                </a:cubicBezTo>
                <a:cubicBezTo>
                  <a:pt x="1072723" y="4133474"/>
                  <a:pt x="1174125" y="4040967"/>
                  <a:pt x="1257736" y="3944902"/>
                </a:cubicBezTo>
                <a:lnTo>
                  <a:pt x="642210" y="3944902"/>
                </a:lnTo>
                <a:cubicBezTo>
                  <a:pt x="711591" y="4039189"/>
                  <a:pt x="795202" y="4131696"/>
                  <a:pt x="882373" y="4220645"/>
                </a:cubicBezTo>
                <a:cubicBezTo>
                  <a:pt x="825445" y="4266898"/>
                  <a:pt x="768518" y="4311371"/>
                  <a:pt x="711591" y="4357625"/>
                </a:cubicBezTo>
                <a:cubicBezTo>
                  <a:pt x="699137" y="4368299"/>
                  <a:pt x="686685" y="4377195"/>
                  <a:pt x="674232" y="4387868"/>
                </a:cubicBezTo>
                <a:cubicBezTo>
                  <a:pt x="391375" y="4099674"/>
                  <a:pt x="138760" y="3772342"/>
                  <a:pt x="138760" y="3366735"/>
                </a:cubicBezTo>
                <a:cubicBezTo>
                  <a:pt x="138760" y="3032288"/>
                  <a:pt x="416281" y="2797463"/>
                  <a:pt x="727601" y="2555522"/>
                </a:cubicBezTo>
                <a:cubicBezTo>
                  <a:pt x="768518" y="2589321"/>
                  <a:pt x="809434" y="2623123"/>
                  <a:pt x="850351" y="2655145"/>
                </a:cubicBezTo>
                <a:cubicBezTo>
                  <a:pt x="880593" y="2678270"/>
                  <a:pt x="909057" y="2701398"/>
                  <a:pt x="937520" y="2724524"/>
                </a:cubicBezTo>
                <a:cubicBezTo>
                  <a:pt x="818330" y="2817031"/>
                  <a:pt x="708033" y="2904201"/>
                  <a:pt x="619084" y="2991370"/>
                </a:cubicBezTo>
                <a:lnTo>
                  <a:pt x="1307548" y="2991370"/>
                </a:lnTo>
                <a:cubicBezTo>
                  <a:pt x="1231053" y="2900643"/>
                  <a:pt x="1134988" y="2813473"/>
                  <a:pt x="1030027" y="2726303"/>
                </a:cubicBezTo>
                <a:cubicBezTo>
                  <a:pt x="1022911" y="2720966"/>
                  <a:pt x="1015795" y="2713850"/>
                  <a:pt x="1008679" y="2708514"/>
                </a:cubicBezTo>
                <a:cubicBezTo>
                  <a:pt x="999785" y="2703176"/>
                  <a:pt x="992669" y="2696060"/>
                  <a:pt x="985553" y="2690724"/>
                </a:cubicBezTo>
                <a:cubicBezTo>
                  <a:pt x="955310" y="2665818"/>
                  <a:pt x="925069" y="2640913"/>
                  <a:pt x="893047" y="2616007"/>
                </a:cubicBezTo>
                <a:cubicBezTo>
                  <a:pt x="853909" y="2585764"/>
                  <a:pt x="814772" y="2553742"/>
                  <a:pt x="775634" y="2521720"/>
                </a:cubicBezTo>
                <a:cubicBezTo>
                  <a:pt x="768518" y="2516384"/>
                  <a:pt x="761402" y="2509269"/>
                  <a:pt x="754286" y="2503931"/>
                </a:cubicBezTo>
                <a:cubicBezTo>
                  <a:pt x="747170" y="2498595"/>
                  <a:pt x="740055" y="2491479"/>
                  <a:pt x="732939" y="2486141"/>
                </a:cubicBezTo>
                <a:cubicBezTo>
                  <a:pt x="448302" y="2247758"/>
                  <a:pt x="177898" y="1964901"/>
                  <a:pt x="177898" y="1537947"/>
                </a:cubicBezTo>
                <a:cubicBezTo>
                  <a:pt x="177898" y="1215951"/>
                  <a:pt x="439406" y="895735"/>
                  <a:pt x="732939" y="557729"/>
                </a:cubicBezTo>
                <a:cubicBezTo>
                  <a:pt x="738275" y="550614"/>
                  <a:pt x="743613" y="543498"/>
                  <a:pt x="750728" y="536382"/>
                </a:cubicBezTo>
                <a:cubicBezTo>
                  <a:pt x="756064" y="529266"/>
                  <a:pt x="761402" y="522150"/>
                  <a:pt x="768518" y="515034"/>
                </a:cubicBezTo>
                <a:cubicBezTo>
                  <a:pt x="780970" y="502582"/>
                  <a:pt x="791644" y="490128"/>
                  <a:pt x="804098" y="475896"/>
                </a:cubicBezTo>
                <a:cubicBezTo>
                  <a:pt x="850351" y="424307"/>
                  <a:pt x="896605" y="370938"/>
                  <a:pt x="942858" y="317568"/>
                </a:cubicBezTo>
                <a:cubicBezTo>
                  <a:pt x="948194" y="310452"/>
                  <a:pt x="955310" y="303337"/>
                  <a:pt x="960648" y="296221"/>
                </a:cubicBezTo>
                <a:cubicBezTo>
                  <a:pt x="965984" y="289105"/>
                  <a:pt x="973100" y="281989"/>
                  <a:pt x="978438" y="274873"/>
                </a:cubicBezTo>
                <a:cubicBezTo>
                  <a:pt x="1034475" y="209051"/>
                  <a:pt x="1089623" y="142784"/>
                  <a:pt x="1141881" y="75850"/>
                </a:cubicBezTo>
                <a:close/>
                <a:moveTo>
                  <a:pt x="293257" y="0"/>
                </a:moveTo>
                <a:lnTo>
                  <a:pt x="612950" y="0"/>
                </a:lnTo>
                <a:lnTo>
                  <a:pt x="687130" y="82299"/>
                </a:lnTo>
                <a:cubicBezTo>
                  <a:pt x="754287" y="148566"/>
                  <a:pt x="829893" y="211719"/>
                  <a:pt x="898384" y="278431"/>
                </a:cubicBezTo>
                <a:cubicBezTo>
                  <a:pt x="850351" y="333579"/>
                  <a:pt x="802319" y="388728"/>
                  <a:pt x="754286" y="443875"/>
                </a:cubicBezTo>
                <a:cubicBezTo>
                  <a:pt x="745392" y="454549"/>
                  <a:pt x="734718" y="467003"/>
                  <a:pt x="725823" y="477677"/>
                </a:cubicBezTo>
                <a:cubicBezTo>
                  <a:pt x="571053" y="328243"/>
                  <a:pt x="393155" y="185925"/>
                  <a:pt x="295310" y="4469"/>
                </a:cubicBezTo>
                <a:close/>
              </a:path>
            </a:pathLst>
          </a:custGeom>
          <a:solidFill>
            <a:schemeClr val="accent4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upo 59">
            <a:extLst>
              <a:ext uri="{FF2B5EF4-FFF2-40B4-BE49-F238E27FC236}">
                <a16:creationId xmlns:a16="http://schemas.microsoft.com/office/drawing/2014/main" id="{01C552E5-3320-40E5-A315-45917EB3D3F7}"/>
              </a:ext>
            </a:extLst>
          </p:cNvPr>
          <p:cNvGrpSpPr/>
          <p:nvPr userDrawn="1"/>
        </p:nvGrpSpPr>
        <p:grpSpPr>
          <a:xfrm>
            <a:off x="11612712" y="140680"/>
            <a:ext cx="441874" cy="6717320"/>
            <a:chOff x="11612712" y="140680"/>
            <a:chExt cx="441874" cy="6717320"/>
          </a:xfrm>
          <a:solidFill>
            <a:srgbClr val="2395A6">
              <a:alpha val="20000"/>
            </a:srgbClr>
          </a:solidFill>
        </p:grpSpPr>
        <p:grpSp>
          <p:nvGrpSpPr>
            <p:cNvPr id="62" name="Group 36">
              <a:extLst>
                <a:ext uri="{FF2B5EF4-FFF2-40B4-BE49-F238E27FC236}">
                  <a16:creationId xmlns:a16="http://schemas.microsoft.com/office/drawing/2014/main" id="{62A206C4-C085-432D-BD55-F1A98876490D}"/>
                </a:ext>
              </a:extLst>
            </p:cNvPr>
            <p:cNvGrpSpPr/>
            <p:nvPr userDrawn="1"/>
          </p:nvGrpSpPr>
          <p:grpSpPr>
            <a:xfrm flipH="1">
              <a:off x="11625942" y="4637954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71" name="Freeform: Shape 37">
                <a:extLst>
                  <a:ext uri="{FF2B5EF4-FFF2-40B4-BE49-F238E27FC236}">
                    <a16:creationId xmlns:a16="http://schemas.microsoft.com/office/drawing/2014/main" id="{1AD3B3B7-9146-40BD-8CA6-45E8E082F13F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38">
                <a:extLst>
                  <a:ext uri="{FF2B5EF4-FFF2-40B4-BE49-F238E27FC236}">
                    <a16:creationId xmlns:a16="http://schemas.microsoft.com/office/drawing/2014/main" id="{92D8B4E8-CA7E-45C9-9F52-51703FA2C2A7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39">
                <a:extLst>
                  <a:ext uri="{FF2B5EF4-FFF2-40B4-BE49-F238E27FC236}">
                    <a16:creationId xmlns:a16="http://schemas.microsoft.com/office/drawing/2014/main" id="{59D9B007-6C7B-46DC-AAD8-7E6513BAA01A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" name="Group 36">
              <a:extLst>
                <a:ext uri="{FF2B5EF4-FFF2-40B4-BE49-F238E27FC236}">
                  <a16:creationId xmlns:a16="http://schemas.microsoft.com/office/drawing/2014/main" id="{5C0EA353-E420-4AFB-9079-952FF39F7AF9}"/>
                </a:ext>
              </a:extLst>
            </p:cNvPr>
            <p:cNvGrpSpPr/>
            <p:nvPr userDrawn="1"/>
          </p:nvGrpSpPr>
          <p:grpSpPr>
            <a:xfrm flipH="1">
              <a:off x="11618760" y="2391510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68" name="Freeform: Shape 37">
                <a:extLst>
                  <a:ext uri="{FF2B5EF4-FFF2-40B4-BE49-F238E27FC236}">
                    <a16:creationId xmlns:a16="http://schemas.microsoft.com/office/drawing/2014/main" id="{E785D789-F396-4F94-837A-8FD728785B4B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38">
                <a:extLst>
                  <a:ext uri="{FF2B5EF4-FFF2-40B4-BE49-F238E27FC236}">
                    <a16:creationId xmlns:a16="http://schemas.microsoft.com/office/drawing/2014/main" id="{107A137F-EA8F-4AA2-85C7-F10046F2E5D1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39">
                <a:extLst>
                  <a:ext uri="{FF2B5EF4-FFF2-40B4-BE49-F238E27FC236}">
                    <a16:creationId xmlns:a16="http://schemas.microsoft.com/office/drawing/2014/main" id="{CA2D35F6-64A2-4B13-8047-E631CE9668A0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oup 36">
              <a:extLst>
                <a:ext uri="{FF2B5EF4-FFF2-40B4-BE49-F238E27FC236}">
                  <a16:creationId xmlns:a16="http://schemas.microsoft.com/office/drawing/2014/main" id="{987621E9-EC47-4B8D-8E9D-108B88B9C12D}"/>
                </a:ext>
              </a:extLst>
            </p:cNvPr>
            <p:cNvGrpSpPr/>
            <p:nvPr userDrawn="1"/>
          </p:nvGrpSpPr>
          <p:grpSpPr>
            <a:xfrm flipH="1">
              <a:off x="11612712" y="140680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65" name="Freeform: Shape 37">
                <a:extLst>
                  <a:ext uri="{FF2B5EF4-FFF2-40B4-BE49-F238E27FC236}">
                    <a16:creationId xmlns:a16="http://schemas.microsoft.com/office/drawing/2014/main" id="{F35290C3-4470-4A08-93CE-CBE3DA8C4A64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38">
                <a:extLst>
                  <a:ext uri="{FF2B5EF4-FFF2-40B4-BE49-F238E27FC236}">
                    <a16:creationId xmlns:a16="http://schemas.microsoft.com/office/drawing/2014/main" id="{BB53AF7F-6106-480A-A695-C0C67375EAD8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39">
                <a:extLst>
                  <a:ext uri="{FF2B5EF4-FFF2-40B4-BE49-F238E27FC236}">
                    <a16:creationId xmlns:a16="http://schemas.microsoft.com/office/drawing/2014/main" id="{6F6CD8B4-8DCF-4CF3-8BEC-522950D5FF5F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1" name="Rectángulo 60">
            <a:extLst>
              <a:ext uri="{FF2B5EF4-FFF2-40B4-BE49-F238E27FC236}">
                <a16:creationId xmlns:a16="http://schemas.microsoft.com/office/drawing/2014/main" id="{E0ADA9AB-15CB-4C34-96B9-B193520D710E}"/>
              </a:ext>
            </a:extLst>
          </p:cNvPr>
          <p:cNvSpPr/>
          <p:nvPr userDrawn="1"/>
        </p:nvSpPr>
        <p:spPr>
          <a:xfrm>
            <a:off x="0" y="6743699"/>
            <a:ext cx="12014701" cy="114301"/>
          </a:xfrm>
          <a:prstGeom prst="rect">
            <a:avLst/>
          </a:prstGeom>
          <a:solidFill>
            <a:srgbClr val="239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upo 59">
            <a:extLst>
              <a:ext uri="{FF2B5EF4-FFF2-40B4-BE49-F238E27FC236}">
                <a16:creationId xmlns:a16="http://schemas.microsoft.com/office/drawing/2014/main" id="{01C552E5-3320-40E5-A315-45917EB3D3F7}"/>
              </a:ext>
            </a:extLst>
          </p:cNvPr>
          <p:cNvGrpSpPr/>
          <p:nvPr userDrawn="1"/>
        </p:nvGrpSpPr>
        <p:grpSpPr>
          <a:xfrm>
            <a:off x="11612712" y="140680"/>
            <a:ext cx="441874" cy="6717320"/>
            <a:chOff x="11612712" y="140680"/>
            <a:chExt cx="441874" cy="6717320"/>
          </a:xfrm>
          <a:solidFill>
            <a:srgbClr val="2395A6">
              <a:alpha val="17000"/>
            </a:srgbClr>
          </a:solidFill>
        </p:grpSpPr>
        <p:grpSp>
          <p:nvGrpSpPr>
            <p:cNvPr id="62" name="Group 36">
              <a:extLst>
                <a:ext uri="{FF2B5EF4-FFF2-40B4-BE49-F238E27FC236}">
                  <a16:creationId xmlns:a16="http://schemas.microsoft.com/office/drawing/2014/main" id="{62A206C4-C085-432D-BD55-F1A98876490D}"/>
                </a:ext>
              </a:extLst>
            </p:cNvPr>
            <p:cNvGrpSpPr/>
            <p:nvPr userDrawn="1"/>
          </p:nvGrpSpPr>
          <p:grpSpPr>
            <a:xfrm flipH="1">
              <a:off x="11625942" y="4637954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71" name="Freeform: Shape 37">
                <a:extLst>
                  <a:ext uri="{FF2B5EF4-FFF2-40B4-BE49-F238E27FC236}">
                    <a16:creationId xmlns:a16="http://schemas.microsoft.com/office/drawing/2014/main" id="{1AD3B3B7-9146-40BD-8CA6-45E8E082F13F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38">
                <a:extLst>
                  <a:ext uri="{FF2B5EF4-FFF2-40B4-BE49-F238E27FC236}">
                    <a16:creationId xmlns:a16="http://schemas.microsoft.com/office/drawing/2014/main" id="{92D8B4E8-CA7E-45C9-9F52-51703FA2C2A7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39">
                <a:extLst>
                  <a:ext uri="{FF2B5EF4-FFF2-40B4-BE49-F238E27FC236}">
                    <a16:creationId xmlns:a16="http://schemas.microsoft.com/office/drawing/2014/main" id="{59D9B007-6C7B-46DC-AAD8-7E6513BAA01A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" name="Group 36">
              <a:extLst>
                <a:ext uri="{FF2B5EF4-FFF2-40B4-BE49-F238E27FC236}">
                  <a16:creationId xmlns:a16="http://schemas.microsoft.com/office/drawing/2014/main" id="{5C0EA353-E420-4AFB-9079-952FF39F7AF9}"/>
                </a:ext>
              </a:extLst>
            </p:cNvPr>
            <p:cNvGrpSpPr/>
            <p:nvPr userDrawn="1"/>
          </p:nvGrpSpPr>
          <p:grpSpPr>
            <a:xfrm flipH="1">
              <a:off x="11618760" y="2391510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68" name="Freeform: Shape 37">
                <a:extLst>
                  <a:ext uri="{FF2B5EF4-FFF2-40B4-BE49-F238E27FC236}">
                    <a16:creationId xmlns:a16="http://schemas.microsoft.com/office/drawing/2014/main" id="{E785D789-F396-4F94-837A-8FD728785B4B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38">
                <a:extLst>
                  <a:ext uri="{FF2B5EF4-FFF2-40B4-BE49-F238E27FC236}">
                    <a16:creationId xmlns:a16="http://schemas.microsoft.com/office/drawing/2014/main" id="{107A137F-EA8F-4AA2-85C7-F10046F2E5D1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39">
                <a:extLst>
                  <a:ext uri="{FF2B5EF4-FFF2-40B4-BE49-F238E27FC236}">
                    <a16:creationId xmlns:a16="http://schemas.microsoft.com/office/drawing/2014/main" id="{CA2D35F6-64A2-4B13-8047-E631CE9668A0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oup 36">
              <a:extLst>
                <a:ext uri="{FF2B5EF4-FFF2-40B4-BE49-F238E27FC236}">
                  <a16:creationId xmlns:a16="http://schemas.microsoft.com/office/drawing/2014/main" id="{987621E9-EC47-4B8D-8E9D-108B88B9C12D}"/>
                </a:ext>
              </a:extLst>
            </p:cNvPr>
            <p:cNvGrpSpPr/>
            <p:nvPr userDrawn="1"/>
          </p:nvGrpSpPr>
          <p:grpSpPr>
            <a:xfrm flipH="1">
              <a:off x="11612712" y="140680"/>
              <a:ext cx="428644" cy="2220046"/>
              <a:chOff x="3228371" y="1912891"/>
              <a:chExt cx="981075" cy="4248150"/>
            </a:xfrm>
            <a:grpFill/>
          </p:grpSpPr>
          <p:sp>
            <p:nvSpPr>
              <p:cNvPr id="65" name="Freeform: Shape 37">
                <a:extLst>
                  <a:ext uri="{FF2B5EF4-FFF2-40B4-BE49-F238E27FC236}">
                    <a16:creationId xmlns:a16="http://schemas.microsoft.com/office/drawing/2014/main" id="{F35290C3-4470-4A08-93CE-CBE3DA8C4A64}"/>
                  </a:ext>
                </a:extLst>
              </p:cNvPr>
              <p:cNvSpPr/>
              <p:nvPr/>
            </p:nvSpPr>
            <p:spPr>
              <a:xfrm>
                <a:off x="3228371" y="5656216"/>
                <a:ext cx="466725" cy="504825"/>
              </a:xfrm>
              <a:custGeom>
                <a:avLst/>
                <a:gdLst>
                  <a:gd name="connsiteX0" fmla="*/ 356711 w 466725"/>
                  <a:gd name="connsiteY0" fmla="*/ 7144 h 504825"/>
                  <a:gd name="connsiteX1" fmla="*/ 7144 w 466725"/>
                  <a:gd name="connsiteY1" fmla="*/ 506254 h 504825"/>
                  <a:gd name="connsiteX2" fmla="*/ 156686 w 466725"/>
                  <a:gd name="connsiteY2" fmla="*/ 506254 h 504825"/>
                  <a:gd name="connsiteX3" fmla="*/ 466249 w 466725"/>
                  <a:gd name="connsiteY3" fmla="*/ 97631 h 504825"/>
                  <a:gd name="connsiteX4" fmla="*/ 436721 w 466725"/>
                  <a:gd name="connsiteY4" fmla="*/ 72866 h 504825"/>
                  <a:gd name="connsiteX5" fmla="*/ 356711 w 466725"/>
                  <a:gd name="connsiteY5" fmla="*/ 7144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04825">
                    <a:moveTo>
                      <a:pt x="356711" y="7144"/>
                    </a:moveTo>
                    <a:cubicBezTo>
                      <a:pt x="176689" y="160496"/>
                      <a:pt x="7144" y="320516"/>
                      <a:pt x="7144" y="506254"/>
                    </a:cubicBezTo>
                    <a:lnTo>
                      <a:pt x="156686" y="506254"/>
                    </a:lnTo>
                    <a:cubicBezTo>
                      <a:pt x="156686" y="372904"/>
                      <a:pt x="301466" y="238601"/>
                      <a:pt x="466249" y="97631"/>
                    </a:cubicBezTo>
                    <a:cubicBezTo>
                      <a:pt x="456724" y="89059"/>
                      <a:pt x="446246" y="81439"/>
                      <a:pt x="436721" y="72866"/>
                    </a:cubicBezTo>
                    <a:cubicBezTo>
                      <a:pt x="409099" y="50959"/>
                      <a:pt x="382429" y="29051"/>
                      <a:pt x="3567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38">
                <a:extLst>
                  <a:ext uri="{FF2B5EF4-FFF2-40B4-BE49-F238E27FC236}">
                    <a16:creationId xmlns:a16="http://schemas.microsoft.com/office/drawing/2014/main" id="{BB53AF7F-6106-480A-A695-C0C67375EAD8}"/>
                  </a:ext>
                </a:extLst>
              </p:cNvPr>
              <p:cNvSpPr/>
              <p:nvPr/>
            </p:nvSpPr>
            <p:spPr>
              <a:xfrm>
                <a:off x="3314064" y="1912891"/>
                <a:ext cx="409575" cy="552450"/>
              </a:xfrm>
              <a:custGeom>
                <a:avLst/>
                <a:gdLst>
                  <a:gd name="connsiteX0" fmla="*/ 310071 w 409575"/>
                  <a:gd name="connsiteY0" fmla="*/ 548164 h 552450"/>
                  <a:gd name="connsiteX1" fmla="*/ 325311 w 409575"/>
                  <a:gd name="connsiteY1" fmla="*/ 530066 h 552450"/>
                  <a:gd name="connsiteX2" fmla="*/ 402464 w 409575"/>
                  <a:gd name="connsiteY2" fmla="*/ 441484 h 552450"/>
                  <a:gd name="connsiteX3" fmla="*/ 203391 w 409575"/>
                  <a:gd name="connsiteY3" fmla="*/ 221456 h 552450"/>
                  <a:gd name="connsiteX4" fmla="*/ 172911 w 409575"/>
                  <a:gd name="connsiteY4" fmla="*/ 7144 h 552450"/>
                  <a:gd name="connsiteX5" fmla="*/ 7176 w 409575"/>
                  <a:gd name="connsiteY5" fmla="*/ 7144 h 552450"/>
                  <a:gd name="connsiteX6" fmla="*/ 79566 w 409575"/>
                  <a:gd name="connsiteY6" fmla="*/ 294799 h 552450"/>
                  <a:gd name="connsiteX7" fmla="*/ 310071 w 409575"/>
                  <a:gd name="connsiteY7" fmla="*/ 54816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9575" h="552450">
                    <a:moveTo>
                      <a:pt x="310071" y="548164"/>
                    </a:moveTo>
                    <a:cubicBezTo>
                      <a:pt x="314834" y="542449"/>
                      <a:pt x="320549" y="535781"/>
                      <a:pt x="325311" y="530066"/>
                    </a:cubicBezTo>
                    <a:cubicBezTo>
                      <a:pt x="351029" y="500539"/>
                      <a:pt x="376746" y="471011"/>
                      <a:pt x="402464" y="441484"/>
                    </a:cubicBezTo>
                    <a:cubicBezTo>
                      <a:pt x="329121" y="370046"/>
                      <a:pt x="240539" y="306229"/>
                      <a:pt x="203391" y="221456"/>
                    </a:cubicBezTo>
                    <a:cubicBezTo>
                      <a:pt x="172911" y="151924"/>
                      <a:pt x="165291" y="79534"/>
                      <a:pt x="172911" y="7144"/>
                    </a:cubicBezTo>
                    <a:lnTo>
                      <a:pt x="7176" y="7144"/>
                    </a:lnTo>
                    <a:cubicBezTo>
                      <a:pt x="6224" y="98584"/>
                      <a:pt x="26226" y="195739"/>
                      <a:pt x="79566" y="294799"/>
                    </a:cubicBezTo>
                    <a:cubicBezTo>
                      <a:pt x="131954" y="391954"/>
                      <a:pt x="227204" y="468154"/>
                      <a:pt x="310071" y="548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39">
                <a:extLst>
                  <a:ext uri="{FF2B5EF4-FFF2-40B4-BE49-F238E27FC236}">
                    <a16:creationId xmlns:a16="http://schemas.microsoft.com/office/drawing/2014/main" id="{6F6CD8B4-8DCF-4CF3-8BEC-522950D5FF5F}"/>
                  </a:ext>
                </a:extLst>
              </p:cNvPr>
              <p:cNvSpPr/>
              <p:nvPr/>
            </p:nvSpPr>
            <p:spPr>
              <a:xfrm>
                <a:off x="3228371" y="1912891"/>
                <a:ext cx="981075" cy="4248150"/>
              </a:xfrm>
              <a:custGeom>
                <a:avLst/>
                <a:gdLst>
                  <a:gd name="connsiteX0" fmla="*/ 621506 w 981075"/>
                  <a:gd name="connsiteY0" fmla="*/ 3748564 h 4248150"/>
                  <a:gd name="connsiteX1" fmla="*/ 610076 w 981075"/>
                  <a:gd name="connsiteY1" fmla="*/ 3739039 h 4248150"/>
                  <a:gd name="connsiteX2" fmla="*/ 598646 w 981075"/>
                  <a:gd name="connsiteY2" fmla="*/ 3729514 h 4248150"/>
                  <a:gd name="connsiteX3" fmla="*/ 559594 w 981075"/>
                  <a:gd name="connsiteY3" fmla="*/ 3697129 h 4248150"/>
                  <a:gd name="connsiteX4" fmla="*/ 489109 w 981075"/>
                  <a:gd name="connsiteY4" fmla="*/ 3638074 h 4248150"/>
                  <a:gd name="connsiteX5" fmla="*/ 477679 w 981075"/>
                  <a:gd name="connsiteY5" fmla="*/ 3628549 h 4248150"/>
                  <a:gd name="connsiteX6" fmla="*/ 466249 w 981075"/>
                  <a:gd name="connsiteY6" fmla="*/ 3619024 h 4248150"/>
                  <a:gd name="connsiteX7" fmla="*/ 313849 w 981075"/>
                  <a:gd name="connsiteY7" fmla="*/ 3479959 h 4248150"/>
                  <a:gd name="connsiteX8" fmla="*/ 658654 w 981075"/>
                  <a:gd name="connsiteY8" fmla="*/ 3479959 h 4248150"/>
                  <a:gd name="connsiteX9" fmla="*/ 512921 w 981075"/>
                  <a:gd name="connsiteY9" fmla="*/ 3619024 h 4248150"/>
                  <a:gd name="connsiteX10" fmla="*/ 582454 w 981075"/>
                  <a:gd name="connsiteY10" fmla="*/ 3676174 h 4248150"/>
                  <a:gd name="connsiteX11" fmla="*/ 622459 w 981075"/>
                  <a:gd name="connsiteY11" fmla="*/ 3709511 h 4248150"/>
                  <a:gd name="connsiteX12" fmla="*/ 950119 w 981075"/>
                  <a:gd name="connsiteY12" fmla="*/ 3202781 h 4248150"/>
                  <a:gd name="connsiteX13" fmla="*/ 625316 w 981075"/>
                  <a:gd name="connsiteY13" fmla="*/ 2696051 h 4248150"/>
                  <a:gd name="connsiteX14" fmla="*/ 531971 w 981075"/>
                  <a:gd name="connsiteY14" fmla="*/ 2772251 h 4248150"/>
                  <a:gd name="connsiteX15" fmla="*/ 514826 w 981075"/>
                  <a:gd name="connsiteY15" fmla="*/ 2785586 h 4248150"/>
                  <a:gd name="connsiteX16" fmla="*/ 668179 w 981075"/>
                  <a:gd name="connsiteY16" fmla="*/ 2940844 h 4248150"/>
                  <a:gd name="connsiteX17" fmla="*/ 288131 w 981075"/>
                  <a:gd name="connsiteY17" fmla="*/ 2940844 h 4248150"/>
                  <a:gd name="connsiteX18" fmla="*/ 466249 w 981075"/>
                  <a:gd name="connsiteY18" fmla="*/ 2783681 h 4248150"/>
                  <a:gd name="connsiteX19" fmla="*/ 477679 w 981075"/>
                  <a:gd name="connsiteY19" fmla="*/ 2774156 h 4248150"/>
                  <a:gd name="connsiteX20" fmla="*/ 490061 w 981075"/>
                  <a:gd name="connsiteY20" fmla="*/ 2764631 h 4248150"/>
                  <a:gd name="connsiteX21" fmla="*/ 508159 w 981075"/>
                  <a:gd name="connsiteY21" fmla="*/ 2750344 h 4248150"/>
                  <a:gd name="connsiteX22" fmla="*/ 601504 w 981075"/>
                  <a:gd name="connsiteY22" fmla="*/ 2675096 h 4248150"/>
                  <a:gd name="connsiteX23" fmla="*/ 612934 w 981075"/>
                  <a:gd name="connsiteY23" fmla="*/ 2665571 h 4248150"/>
                  <a:gd name="connsiteX24" fmla="*/ 624364 w 981075"/>
                  <a:gd name="connsiteY24" fmla="*/ 2656046 h 4248150"/>
                  <a:gd name="connsiteX25" fmla="*/ 914876 w 981075"/>
                  <a:gd name="connsiteY25" fmla="*/ 2303621 h 4248150"/>
                  <a:gd name="connsiteX26" fmla="*/ 913924 w 981075"/>
                  <a:gd name="connsiteY26" fmla="*/ 2303621 h 4248150"/>
                  <a:gd name="connsiteX27" fmla="*/ 947261 w 981075"/>
                  <a:gd name="connsiteY27" fmla="*/ 2136934 h 4248150"/>
                  <a:gd name="connsiteX28" fmla="*/ 926306 w 981075"/>
                  <a:gd name="connsiteY28" fmla="*/ 1998821 h 4248150"/>
                  <a:gd name="connsiteX29" fmla="*/ 927259 w 981075"/>
                  <a:gd name="connsiteY29" fmla="*/ 1998821 h 4248150"/>
                  <a:gd name="connsiteX30" fmla="*/ 669131 w 981075"/>
                  <a:gd name="connsiteY30" fmla="*/ 1666399 h 4248150"/>
                  <a:gd name="connsiteX31" fmla="*/ 657701 w 981075"/>
                  <a:gd name="connsiteY31" fmla="*/ 1656874 h 4248150"/>
                  <a:gd name="connsiteX32" fmla="*/ 646271 w 981075"/>
                  <a:gd name="connsiteY32" fmla="*/ 1647349 h 4248150"/>
                  <a:gd name="connsiteX33" fmla="*/ 583406 w 981075"/>
                  <a:gd name="connsiteY33" fmla="*/ 1596866 h 4248150"/>
                  <a:gd name="connsiteX34" fmla="*/ 534829 w 981075"/>
                  <a:gd name="connsiteY34" fmla="*/ 1557814 h 4248150"/>
                  <a:gd name="connsiteX35" fmla="*/ 523399 w 981075"/>
                  <a:gd name="connsiteY35" fmla="*/ 1548289 h 4248150"/>
                  <a:gd name="connsiteX36" fmla="*/ 511969 w 981075"/>
                  <a:gd name="connsiteY36" fmla="*/ 1538764 h 4248150"/>
                  <a:gd name="connsiteX37" fmla="*/ 356711 w 981075"/>
                  <a:gd name="connsiteY37" fmla="*/ 1390174 h 4248150"/>
                  <a:gd name="connsiteX38" fmla="*/ 708184 w 981075"/>
                  <a:gd name="connsiteY38" fmla="*/ 1390174 h 4248150"/>
                  <a:gd name="connsiteX39" fmla="*/ 558641 w 981075"/>
                  <a:gd name="connsiteY39" fmla="*/ 1538764 h 4248150"/>
                  <a:gd name="connsiteX40" fmla="*/ 605314 w 981075"/>
                  <a:gd name="connsiteY40" fmla="*/ 1575911 h 4248150"/>
                  <a:gd name="connsiteX41" fmla="*/ 670084 w 981075"/>
                  <a:gd name="connsiteY41" fmla="*/ 1628299 h 4248150"/>
                  <a:gd name="connsiteX42" fmla="*/ 962501 w 981075"/>
                  <a:gd name="connsiteY42" fmla="*/ 1119664 h 4248150"/>
                  <a:gd name="connsiteX43" fmla="*/ 636746 w 981075"/>
                  <a:gd name="connsiteY43" fmla="*/ 585311 h 4248150"/>
                  <a:gd name="connsiteX44" fmla="*/ 579596 w 981075"/>
                  <a:gd name="connsiteY44" fmla="*/ 651034 h 4248150"/>
                  <a:gd name="connsiteX45" fmla="*/ 543401 w 981075"/>
                  <a:gd name="connsiteY45" fmla="*/ 691991 h 4248150"/>
                  <a:gd name="connsiteX46" fmla="*/ 715804 w 981075"/>
                  <a:gd name="connsiteY46" fmla="*/ 880586 h 4248150"/>
                  <a:gd name="connsiteX47" fmla="*/ 350044 w 981075"/>
                  <a:gd name="connsiteY47" fmla="*/ 880586 h 4248150"/>
                  <a:gd name="connsiteX48" fmla="*/ 500539 w 981075"/>
                  <a:gd name="connsiteY48" fmla="*/ 693896 h 4248150"/>
                  <a:gd name="connsiteX49" fmla="*/ 510064 w 981075"/>
                  <a:gd name="connsiteY49" fmla="*/ 682466 h 4248150"/>
                  <a:gd name="connsiteX50" fmla="*/ 519589 w 981075"/>
                  <a:gd name="connsiteY50" fmla="*/ 671036 h 4248150"/>
                  <a:gd name="connsiteX51" fmla="*/ 552926 w 981075"/>
                  <a:gd name="connsiteY51" fmla="*/ 633889 h 4248150"/>
                  <a:gd name="connsiteX52" fmla="*/ 612934 w 981075"/>
                  <a:gd name="connsiteY52" fmla="*/ 565309 h 4248150"/>
                  <a:gd name="connsiteX53" fmla="*/ 622459 w 981075"/>
                  <a:gd name="connsiteY53" fmla="*/ 553879 h 4248150"/>
                  <a:gd name="connsiteX54" fmla="*/ 631984 w 981075"/>
                  <a:gd name="connsiteY54" fmla="*/ 542449 h 4248150"/>
                  <a:gd name="connsiteX55" fmla="*/ 823436 w 981075"/>
                  <a:gd name="connsiteY55" fmla="*/ 295751 h 4248150"/>
                  <a:gd name="connsiteX56" fmla="*/ 911066 w 981075"/>
                  <a:gd name="connsiteY56" fmla="*/ 7144 h 4248150"/>
                  <a:gd name="connsiteX57" fmla="*/ 769144 w 981075"/>
                  <a:gd name="connsiteY57" fmla="*/ 7144 h 4248150"/>
                  <a:gd name="connsiteX58" fmla="*/ 696754 w 981075"/>
                  <a:gd name="connsiteY58" fmla="*/ 224314 h 4248150"/>
                  <a:gd name="connsiteX59" fmla="*/ 531019 w 981075"/>
                  <a:gd name="connsiteY59" fmla="*/ 439579 h 4248150"/>
                  <a:gd name="connsiteX60" fmla="*/ 521494 w 981075"/>
                  <a:gd name="connsiteY60" fmla="*/ 451009 h 4248150"/>
                  <a:gd name="connsiteX61" fmla="*/ 511969 w 981075"/>
                  <a:gd name="connsiteY61" fmla="*/ 462439 h 4248150"/>
                  <a:gd name="connsiteX62" fmla="*/ 437674 w 981075"/>
                  <a:gd name="connsiteY62" fmla="*/ 547211 h 4248150"/>
                  <a:gd name="connsiteX63" fmla="*/ 418624 w 981075"/>
                  <a:gd name="connsiteY63" fmla="*/ 568166 h 4248150"/>
                  <a:gd name="connsiteX64" fmla="*/ 409099 w 981075"/>
                  <a:gd name="connsiteY64" fmla="*/ 579596 h 4248150"/>
                  <a:gd name="connsiteX65" fmla="*/ 399574 w 981075"/>
                  <a:gd name="connsiteY65" fmla="*/ 591026 h 4248150"/>
                  <a:gd name="connsiteX66" fmla="*/ 102394 w 981075"/>
                  <a:gd name="connsiteY66" fmla="*/ 1115854 h 4248150"/>
                  <a:gd name="connsiteX67" fmla="*/ 399574 w 981075"/>
                  <a:gd name="connsiteY67" fmla="*/ 1623536 h 4248150"/>
                  <a:gd name="connsiteX68" fmla="*/ 411004 w 981075"/>
                  <a:gd name="connsiteY68" fmla="*/ 1633061 h 4248150"/>
                  <a:gd name="connsiteX69" fmla="*/ 422434 w 981075"/>
                  <a:gd name="connsiteY69" fmla="*/ 1642586 h 4248150"/>
                  <a:gd name="connsiteX70" fmla="*/ 485299 w 981075"/>
                  <a:gd name="connsiteY70" fmla="*/ 1693069 h 4248150"/>
                  <a:gd name="connsiteX71" fmla="*/ 534829 w 981075"/>
                  <a:gd name="connsiteY71" fmla="*/ 1733074 h 4248150"/>
                  <a:gd name="connsiteX72" fmla="*/ 547211 w 981075"/>
                  <a:gd name="connsiteY72" fmla="*/ 1742599 h 4248150"/>
                  <a:gd name="connsiteX73" fmla="*/ 558641 w 981075"/>
                  <a:gd name="connsiteY73" fmla="*/ 1752124 h 4248150"/>
                  <a:gd name="connsiteX74" fmla="*/ 707231 w 981075"/>
                  <a:gd name="connsiteY74" fmla="*/ 1894046 h 4248150"/>
                  <a:gd name="connsiteX75" fmla="*/ 338614 w 981075"/>
                  <a:gd name="connsiteY75" fmla="*/ 1894046 h 4248150"/>
                  <a:gd name="connsiteX76" fmla="*/ 509111 w 981075"/>
                  <a:gd name="connsiteY76" fmla="*/ 1751171 h 4248150"/>
                  <a:gd name="connsiteX77" fmla="*/ 462439 w 981075"/>
                  <a:gd name="connsiteY77" fmla="*/ 1714024 h 4248150"/>
                  <a:gd name="connsiteX78" fmla="*/ 396716 w 981075"/>
                  <a:gd name="connsiteY78" fmla="*/ 1660684 h 4248150"/>
                  <a:gd name="connsiteX79" fmla="*/ 81439 w 981075"/>
                  <a:gd name="connsiteY79" fmla="*/ 2095024 h 4248150"/>
                  <a:gd name="connsiteX80" fmla="*/ 368141 w 981075"/>
                  <a:gd name="connsiteY80" fmla="*/ 2641759 h 4248150"/>
                  <a:gd name="connsiteX81" fmla="*/ 388144 w 981075"/>
                  <a:gd name="connsiteY81" fmla="*/ 2625566 h 4248150"/>
                  <a:gd name="connsiteX82" fmla="*/ 479584 w 981075"/>
                  <a:gd name="connsiteY82" fmla="*/ 2552224 h 4248150"/>
                  <a:gd name="connsiteX83" fmla="*/ 350996 w 981075"/>
                  <a:gd name="connsiteY83" fmla="*/ 2404586 h 4248150"/>
                  <a:gd name="connsiteX84" fmla="*/ 680561 w 981075"/>
                  <a:gd name="connsiteY84" fmla="*/ 2404586 h 4248150"/>
                  <a:gd name="connsiteX85" fmla="*/ 524351 w 981075"/>
                  <a:gd name="connsiteY85" fmla="*/ 2554129 h 4248150"/>
                  <a:gd name="connsiteX86" fmla="*/ 512921 w 981075"/>
                  <a:gd name="connsiteY86" fmla="*/ 2563654 h 4248150"/>
                  <a:gd name="connsiteX87" fmla="*/ 501491 w 981075"/>
                  <a:gd name="connsiteY87" fmla="*/ 2573179 h 4248150"/>
                  <a:gd name="connsiteX88" fmla="*/ 410051 w 981075"/>
                  <a:gd name="connsiteY88" fmla="*/ 2646521 h 4248150"/>
                  <a:gd name="connsiteX89" fmla="*/ 390049 w 981075"/>
                  <a:gd name="connsiteY89" fmla="*/ 2662714 h 4248150"/>
                  <a:gd name="connsiteX90" fmla="*/ 378619 w 981075"/>
                  <a:gd name="connsiteY90" fmla="*/ 2672239 h 4248150"/>
                  <a:gd name="connsiteX91" fmla="*/ 367189 w 981075"/>
                  <a:gd name="connsiteY91" fmla="*/ 2681764 h 4248150"/>
                  <a:gd name="connsiteX92" fmla="*/ 7144 w 981075"/>
                  <a:gd name="connsiteY92" fmla="*/ 3192304 h 4248150"/>
                  <a:gd name="connsiteX93" fmla="*/ 355759 w 981075"/>
                  <a:gd name="connsiteY93" fmla="*/ 3710464 h 4248150"/>
                  <a:gd name="connsiteX94" fmla="*/ 367189 w 981075"/>
                  <a:gd name="connsiteY94" fmla="*/ 3719989 h 4248150"/>
                  <a:gd name="connsiteX95" fmla="*/ 378619 w 981075"/>
                  <a:gd name="connsiteY95" fmla="*/ 3729514 h 4248150"/>
                  <a:gd name="connsiteX96" fmla="*/ 456724 w 981075"/>
                  <a:gd name="connsiteY96" fmla="*/ 3794284 h 4248150"/>
                  <a:gd name="connsiteX97" fmla="*/ 488156 w 981075"/>
                  <a:gd name="connsiteY97" fmla="*/ 3820001 h 4248150"/>
                  <a:gd name="connsiteX98" fmla="*/ 499586 w 981075"/>
                  <a:gd name="connsiteY98" fmla="*/ 3829526 h 4248150"/>
                  <a:gd name="connsiteX99" fmla="*/ 511016 w 981075"/>
                  <a:gd name="connsiteY99" fmla="*/ 3839051 h 4248150"/>
                  <a:gd name="connsiteX100" fmla="*/ 830104 w 981075"/>
                  <a:gd name="connsiteY100" fmla="*/ 4247674 h 4248150"/>
                  <a:gd name="connsiteX101" fmla="*/ 979646 w 981075"/>
                  <a:gd name="connsiteY101" fmla="*/ 4247674 h 4248150"/>
                  <a:gd name="connsiteX102" fmla="*/ 621506 w 981075"/>
                  <a:gd name="connsiteY102" fmla="*/ 3748564 h 4248150"/>
                  <a:gd name="connsiteX103" fmla="*/ 252889 w 981075"/>
                  <a:gd name="connsiteY103" fmla="*/ 1080611 h 4248150"/>
                  <a:gd name="connsiteX104" fmla="*/ 285274 w 981075"/>
                  <a:gd name="connsiteY104" fmla="*/ 985361 h 4248150"/>
                  <a:gd name="connsiteX105" fmla="*/ 307181 w 981075"/>
                  <a:gd name="connsiteY105" fmla="*/ 944404 h 4248150"/>
                  <a:gd name="connsiteX106" fmla="*/ 759619 w 981075"/>
                  <a:gd name="connsiteY106" fmla="*/ 944404 h 4248150"/>
                  <a:gd name="connsiteX107" fmla="*/ 780574 w 981075"/>
                  <a:gd name="connsiteY107" fmla="*/ 985361 h 4248150"/>
                  <a:gd name="connsiteX108" fmla="*/ 810101 w 981075"/>
                  <a:gd name="connsiteY108" fmla="*/ 1080611 h 4248150"/>
                  <a:gd name="connsiteX109" fmla="*/ 812006 w 981075"/>
                  <a:gd name="connsiteY109" fmla="*/ 1099661 h 4248150"/>
                  <a:gd name="connsiteX110" fmla="*/ 250031 w 981075"/>
                  <a:gd name="connsiteY110" fmla="*/ 1099661 h 4248150"/>
                  <a:gd name="connsiteX111" fmla="*/ 252889 w 981075"/>
                  <a:gd name="connsiteY111" fmla="*/ 1080611 h 4248150"/>
                  <a:gd name="connsiteX112" fmla="*/ 306229 w 981075"/>
                  <a:gd name="connsiteY112" fmla="*/ 1319689 h 4248150"/>
                  <a:gd name="connsiteX113" fmla="*/ 273844 w 981075"/>
                  <a:gd name="connsiteY113" fmla="*/ 1253014 h 4248150"/>
                  <a:gd name="connsiteX114" fmla="*/ 252889 w 981075"/>
                  <a:gd name="connsiteY114" fmla="*/ 1167289 h 4248150"/>
                  <a:gd name="connsiteX115" fmla="*/ 809149 w 981075"/>
                  <a:gd name="connsiteY115" fmla="*/ 1167289 h 4248150"/>
                  <a:gd name="connsiteX116" fmla="*/ 787241 w 981075"/>
                  <a:gd name="connsiteY116" fmla="*/ 1253014 h 4248150"/>
                  <a:gd name="connsiteX117" fmla="*/ 754856 w 981075"/>
                  <a:gd name="connsiteY117" fmla="*/ 1319689 h 4248150"/>
                  <a:gd name="connsiteX118" fmla="*/ 753904 w 981075"/>
                  <a:gd name="connsiteY118" fmla="*/ 1321594 h 4248150"/>
                  <a:gd name="connsiteX119" fmla="*/ 308134 w 981075"/>
                  <a:gd name="connsiteY119" fmla="*/ 1321594 h 4248150"/>
                  <a:gd name="connsiteX120" fmla="*/ 306229 w 981075"/>
                  <a:gd name="connsiteY120" fmla="*/ 1319689 h 4248150"/>
                  <a:gd name="connsiteX121" fmla="*/ 230981 w 981075"/>
                  <a:gd name="connsiteY121" fmla="*/ 2097881 h 4248150"/>
                  <a:gd name="connsiteX122" fmla="*/ 230981 w 981075"/>
                  <a:gd name="connsiteY122" fmla="*/ 2097881 h 4248150"/>
                  <a:gd name="connsiteX123" fmla="*/ 255746 w 981075"/>
                  <a:gd name="connsiteY123" fmla="*/ 2002631 h 4248150"/>
                  <a:gd name="connsiteX124" fmla="*/ 279559 w 981075"/>
                  <a:gd name="connsiteY124" fmla="*/ 1963579 h 4248150"/>
                  <a:gd name="connsiteX125" fmla="*/ 751999 w 981075"/>
                  <a:gd name="connsiteY125" fmla="*/ 1963579 h 4248150"/>
                  <a:gd name="connsiteX126" fmla="*/ 769144 w 981075"/>
                  <a:gd name="connsiteY126" fmla="*/ 1997869 h 4248150"/>
                  <a:gd name="connsiteX127" fmla="*/ 769144 w 981075"/>
                  <a:gd name="connsiteY127" fmla="*/ 1997869 h 4248150"/>
                  <a:gd name="connsiteX128" fmla="*/ 771049 w 981075"/>
                  <a:gd name="connsiteY128" fmla="*/ 2002631 h 4248150"/>
                  <a:gd name="connsiteX129" fmla="*/ 796766 w 981075"/>
                  <a:gd name="connsiteY129" fmla="*/ 2097881 h 4248150"/>
                  <a:gd name="connsiteX130" fmla="*/ 798671 w 981075"/>
                  <a:gd name="connsiteY130" fmla="*/ 2118836 h 4248150"/>
                  <a:gd name="connsiteX131" fmla="*/ 551974 w 981075"/>
                  <a:gd name="connsiteY131" fmla="*/ 2118836 h 4248150"/>
                  <a:gd name="connsiteX132" fmla="*/ 551021 w 981075"/>
                  <a:gd name="connsiteY132" fmla="*/ 2118836 h 4248150"/>
                  <a:gd name="connsiteX133" fmla="*/ 231934 w 981075"/>
                  <a:gd name="connsiteY133" fmla="*/ 2118836 h 4248150"/>
                  <a:gd name="connsiteX134" fmla="*/ 230981 w 981075"/>
                  <a:gd name="connsiteY134" fmla="*/ 2097881 h 4248150"/>
                  <a:gd name="connsiteX135" fmla="*/ 305276 w 981075"/>
                  <a:gd name="connsiteY135" fmla="*/ 2340769 h 4248150"/>
                  <a:gd name="connsiteX136" fmla="*/ 296704 w 981075"/>
                  <a:gd name="connsiteY136" fmla="*/ 2327434 h 4248150"/>
                  <a:gd name="connsiteX137" fmla="*/ 264319 w 981075"/>
                  <a:gd name="connsiteY137" fmla="*/ 2260759 h 4248150"/>
                  <a:gd name="connsiteX138" fmla="*/ 240506 w 981075"/>
                  <a:gd name="connsiteY138" fmla="*/ 2186464 h 4248150"/>
                  <a:gd name="connsiteX139" fmla="*/ 551021 w 981075"/>
                  <a:gd name="connsiteY139" fmla="*/ 2186464 h 4248150"/>
                  <a:gd name="connsiteX140" fmla="*/ 551974 w 981075"/>
                  <a:gd name="connsiteY140" fmla="*/ 2186464 h 4248150"/>
                  <a:gd name="connsiteX141" fmla="*/ 794861 w 981075"/>
                  <a:gd name="connsiteY141" fmla="*/ 2186464 h 4248150"/>
                  <a:gd name="connsiteX142" fmla="*/ 773906 w 981075"/>
                  <a:gd name="connsiteY142" fmla="*/ 2260759 h 4248150"/>
                  <a:gd name="connsiteX143" fmla="*/ 753904 w 981075"/>
                  <a:gd name="connsiteY143" fmla="*/ 2303621 h 4248150"/>
                  <a:gd name="connsiteX144" fmla="*/ 754856 w 981075"/>
                  <a:gd name="connsiteY144" fmla="*/ 2303621 h 4248150"/>
                  <a:gd name="connsiteX145" fmla="*/ 740569 w 981075"/>
                  <a:gd name="connsiteY145" fmla="*/ 2328386 h 4248150"/>
                  <a:gd name="connsiteX146" fmla="*/ 731996 w 981075"/>
                  <a:gd name="connsiteY146" fmla="*/ 2341721 h 4248150"/>
                  <a:gd name="connsiteX147" fmla="*/ 305276 w 981075"/>
                  <a:gd name="connsiteY147" fmla="*/ 2341721 h 4248150"/>
                  <a:gd name="connsiteX148" fmla="*/ 158591 w 981075"/>
                  <a:gd name="connsiteY148" fmla="*/ 3162776 h 4248150"/>
                  <a:gd name="connsiteX149" fmla="*/ 190976 w 981075"/>
                  <a:gd name="connsiteY149" fmla="*/ 3067526 h 4248150"/>
                  <a:gd name="connsiteX150" fmla="*/ 227171 w 981075"/>
                  <a:gd name="connsiteY150" fmla="*/ 3011329 h 4248150"/>
                  <a:gd name="connsiteX151" fmla="*/ 723424 w 981075"/>
                  <a:gd name="connsiteY151" fmla="*/ 3011329 h 4248150"/>
                  <a:gd name="connsiteX152" fmla="*/ 759619 w 981075"/>
                  <a:gd name="connsiteY152" fmla="*/ 3067526 h 4248150"/>
                  <a:gd name="connsiteX153" fmla="*/ 795814 w 981075"/>
                  <a:gd name="connsiteY153" fmla="*/ 3162776 h 4248150"/>
                  <a:gd name="connsiteX154" fmla="*/ 797719 w 981075"/>
                  <a:gd name="connsiteY154" fmla="*/ 3174206 h 4248150"/>
                  <a:gd name="connsiteX155" fmla="*/ 157639 w 981075"/>
                  <a:gd name="connsiteY155" fmla="*/ 3174206 h 4248150"/>
                  <a:gd name="connsiteX156" fmla="*/ 158591 w 981075"/>
                  <a:gd name="connsiteY156" fmla="*/ 3162776 h 4248150"/>
                  <a:gd name="connsiteX157" fmla="*/ 236696 w 981075"/>
                  <a:gd name="connsiteY157" fmla="*/ 3391376 h 4248150"/>
                  <a:gd name="connsiteX158" fmla="*/ 193834 w 981075"/>
                  <a:gd name="connsiteY158" fmla="*/ 3324701 h 4248150"/>
                  <a:gd name="connsiteX159" fmla="*/ 163354 w 981075"/>
                  <a:gd name="connsiteY159" fmla="*/ 3244691 h 4248150"/>
                  <a:gd name="connsiteX160" fmla="*/ 796766 w 981075"/>
                  <a:gd name="connsiteY160" fmla="*/ 3244691 h 4248150"/>
                  <a:gd name="connsiteX161" fmla="*/ 770096 w 981075"/>
                  <a:gd name="connsiteY161" fmla="*/ 3324701 h 4248150"/>
                  <a:gd name="connsiteX162" fmla="*/ 730091 w 981075"/>
                  <a:gd name="connsiteY162" fmla="*/ 3391376 h 4248150"/>
                  <a:gd name="connsiteX163" fmla="*/ 717709 w 981075"/>
                  <a:gd name="connsiteY163" fmla="*/ 3408521 h 4248150"/>
                  <a:gd name="connsiteX164" fmla="*/ 250984 w 981075"/>
                  <a:gd name="connsiteY164" fmla="*/ 3408521 h 4248150"/>
                  <a:gd name="connsiteX165" fmla="*/ 236696 w 981075"/>
                  <a:gd name="connsiteY165" fmla="*/ 3391376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981075" h="4248150">
                    <a:moveTo>
                      <a:pt x="621506" y="3748564"/>
                    </a:moveTo>
                    <a:cubicBezTo>
                      <a:pt x="617696" y="3745706"/>
                      <a:pt x="613886" y="3741896"/>
                      <a:pt x="610076" y="3739039"/>
                    </a:cubicBezTo>
                    <a:cubicBezTo>
                      <a:pt x="606266" y="3736181"/>
                      <a:pt x="602456" y="3732371"/>
                      <a:pt x="598646" y="3729514"/>
                    </a:cubicBezTo>
                    <a:cubicBezTo>
                      <a:pt x="585311" y="3719036"/>
                      <a:pt x="572929" y="3707606"/>
                      <a:pt x="559594" y="3697129"/>
                    </a:cubicBezTo>
                    <a:cubicBezTo>
                      <a:pt x="535781" y="3678079"/>
                      <a:pt x="511969" y="3658076"/>
                      <a:pt x="489109" y="3638074"/>
                    </a:cubicBezTo>
                    <a:cubicBezTo>
                      <a:pt x="485299" y="3635216"/>
                      <a:pt x="481489" y="3631406"/>
                      <a:pt x="477679" y="3628549"/>
                    </a:cubicBezTo>
                    <a:cubicBezTo>
                      <a:pt x="473869" y="3625691"/>
                      <a:pt x="470059" y="3621881"/>
                      <a:pt x="466249" y="3619024"/>
                    </a:cubicBezTo>
                    <a:cubicBezTo>
                      <a:pt x="411956" y="3573304"/>
                      <a:pt x="359569" y="3526631"/>
                      <a:pt x="313849" y="3479959"/>
                    </a:cubicBezTo>
                    <a:lnTo>
                      <a:pt x="658654" y="3479959"/>
                    </a:lnTo>
                    <a:cubicBezTo>
                      <a:pt x="614839" y="3526631"/>
                      <a:pt x="565309" y="3573304"/>
                      <a:pt x="512921" y="3619024"/>
                    </a:cubicBezTo>
                    <a:cubicBezTo>
                      <a:pt x="535781" y="3638074"/>
                      <a:pt x="559594" y="3657124"/>
                      <a:pt x="582454" y="3676174"/>
                    </a:cubicBezTo>
                    <a:cubicBezTo>
                      <a:pt x="595789" y="3687604"/>
                      <a:pt x="609124" y="3698081"/>
                      <a:pt x="622459" y="3709511"/>
                    </a:cubicBezTo>
                    <a:cubicBezTo>
                      <a:pt x="796766" y="3557111"/>
                      <a:pt x="950119" y="3395186"/>
                      <a:pt x="950119" y="3202781"/>
                    </a:cubicBezTo>
                    <a:cubicBezTo>
                      <a:pt x="950119" y="3012281"/>
                      <a:pt x="794861" y="2857976"/>
                      <a:pt x="625316" y="2696051"/>
                    </a:cubicBezTo>
                    <a:cubicBezTo>
                      <a:pt x="593884" y="2721769"/>
                      <a:pt x="562451" y="2747486"/>
                      <a:pt x="531971" y="2772251"/>
                    </a:cubicBezTo>
                    <a:cubicBezTo>
                      <a:pt x="526256" y="2777014"/>
                      <a:pt x="520541" y="2781776"/>
                      <a:pt x="514826" y="2785586"/>
                    </a:cubicBezTo>
                    <a:cubicBezTo>
                      <a:pt x="570071" y="2837974"/>
                      <a:pt x="623411" y="2889409"/>
                      <a:pt x="668179" y="2940844"/>
                    </a:cubicBezTo>
                    <a:lnTo>
                      <a:pt x="288131" y="2940844"/>
                    </a:lnTo>
                    <a:cubicBezTo>
                      <a:pt x="339566" y="2888456"/>
                      <a:pt x="401479" y="2837021"/>
                      <a:pt x="466249" y="2783681"/>
                    </a:cubicBezTo>
                    <a:cubicBezTo>
                      <a:pt x="470059" y="2780824"/>
                      <a:pt x="473869" y="2777014"/>
                      <a:pt x="477679" y="2774156"/>
                    </a:cubicBezTo>
                    <a:cubicBezTo>
                      <a:pt x="481489" y="2771299"/>
                      <a:pt x="485299" y="2767489"/>
                      <a:pt x="490061" y="2764631"/>
                    </a:cubicBezTo>
                    <a:cubicBezTo>
                      <a:pt x="495776" y="2759869"/>
                      <a:pt x="501491" y="2755106"/>
                      <a:pt x="508159" y="2750344"/>
                    </a:cubicBezTo>
                    <a:cubicBezTo>
                      <a:pt x="538639" y="2725579"/>
                      <a:pt x="570071" y="2700814"/>
                      <a:pt x="601504" y="2675096"/>
                    </a:cubicBezTo>
                    <a:cubicBezTo>
                      <a:pt x="605314" y="2672239"/>
                      <a:pt x="609124" y="2668429"/>
                      <a:pt x="612934" y="2665571"/>
                    </a:cubicBezTo>
                    <a:cubicBezTo>
                      <a:pt x="616744" y="2662714"/>
                      <a:pt x="620554" y="2658904"/>
                      <a:pt x="624364" y="2656046"/>
                    </a:cubicBezTo>
                    <a:cubicBezTo>
                      <a:pt x="746284" y="2553176"/>
                      <a:pt x="860584" y="2438876"/>
                      <a:pt x="914876" y="2303621"/>
                    </a:cubicBezTo>
                    <a:lnTo>
                      <a:pt x="913924" y="2303621"/>
                    </a:lnTo>
                    <a:cubicBezTo>
                      <a:pt x="934879" y="2251234"/>
                      <a:pt x="947261" y="2195989"/>
                      <a:pt x="947261" y="2136934"/>
                    </a:cubicBezTo>
                    <a:cubicBezTo>
                      <a:pt x="947261" y="2087404"/>
                      <a:pt x="939641" y="2041684"/>
                      <a:pt x="926306" y="1998821"/>
                    </a:cubicBezTo>
                    <a:lnTo>
                      <a:pt x="927259" y="1998821"/>
                    </a:lnTo>
                    <a:cubicBezTo>
                      <a:pt x="884396" y="1863566"/>
                      <a:pt x="781526" y="1760696"/>
                      <a:pt x="669131" y="1666399"/>
                    </a:cubicBezTo>
                    <a:cubicBezTo>
                      <a:pt x="665321" y="1663541"/>
                      <a:pt x="661511" y="1659731"/>
                      <a:pt x="657701" y="1656874"/>
                    </a:cubicBezTo>
                    <a:cubicBezTo>
                      <a:pt x="653891" y="1654016"/>
                      <a:pt x="650081" y="1650206"/>
                      <a:pt x="646271" y="1647349"/>
                    </a:cubicBezTo>
                    <a:cubicBezTo>
                      <a:pt x="625316" y="1630204"/>
                      <a:pt x="604361" y="1614011"/>
                      <a:pt x="583406" y="1596866"/>
                    </a:cubicBezTo>
                    <a:cubicBezTo>
                      <a:pt x="567214" y="1583531"/>
                      <a:pt x="551021" y="1570196"/>
                      <a:pt x="534829" y="1557814"/>
                    </a:cubicBezTo>
                    <a:cubicBezTo>
                      <a:pt x="531019" y="1554956"/>
                      <a:pt x="527209" y="1551146"/>
                      <a:pt x="523399" y="1548289"/>
                    </a:cubicBezTo>
                    <a:cubicBezTo>
                      <a:pt x="519589" y="1545431"/>
                      <a:pt x="515779" y="1541621"/>
                      <a:pt x="511969" y="1538764"/>
                    </a:cubicBezTo>
                    <a:cubicBezTo>
                      <a:pt x="454819" y="1491139"/>
                      <a:pt x="400526" y="1442561"/>
                      <a:pt x="356711" y="1390174"/>
                    </a:cubicBezTo>
                    <a:lnTo>
                      <a:pt x="708184" y="1390174"/>
                    </a:lnTo>
                    <a:cubicBezTo>
                      <a:pt x="666274" y="1442561"/>
                      <a:pt x="613886" y="1492091"/>
                      <a:pt x="558641" y="1538764"/>
                    </a:cubicBezTo>
                    <a:cubicBezTo>
                      <a:pt x="573881" y="1551146"/>
                      <a:pt x="590074" y="1563529"/>
                      <a:pt x="605314" y="1575911"/>
                    </a:cubicBezTo>
                    <a:cubicBezTo>
                      <a:pt x="627221" y="1593056"/>
                      <a:pt x="648176" y="1610201"/>
                      <a:pt x="670084" y="1628299"/>
                    </a:cubicBezTo>
                    <a:cubicBezTo>
                      <a:pt x="826294" y="1495901"/>
                      <a:pt x="962501" y="1339691"/>
                      <a:pt x="962501" y="1119664"/>
                    </a:cubicBezTo>
                    <a:cubicBezTo>
                      <a:pt x="962501" y="919639"/>
                      <a:pt x="811054" y="753904"/>
                      <a:pt x="636746" y="585311"/>
                    </a:cubicBezTo>
                    <a:cubicBezTo>
                      <a:pt x="617696" y="607219"/>
                      <a:pt x="598646" y="629126"/>
                      <a:pt x="579596" y="651034"/>
                    </a:cubicBezTo>
                    <a:cubicBezTo>
                      <a:pt x="567214" y="664369"/>
                      <a:pt x="555784" y="678656"/>
                      <a:pt x="543401" y="691991"/>
                    </a:cubicBezTo>
                    <a:cubicBezTo>
                      <a:pt x="608171" y="755809"/>
                      <a:pt x="668179" y="817721"/>
                      <a:pt x="715804" y="880586"/>
                    </a:cubicBezTo>
                    <a:lnTo>
                      <a:pt x="350044" y="880586"/>
                    </a:lnTo>
                    <a:cubicBezTo>
                      <a:pt x="392906" y="820579"/>
                      <a:pt x="444341" y="757714"/>
                      <a:pt x="500539" y="693896"/>
                    </a:cubicBezTo>
                    <a:cubicBezTo>
                      <a:pt x="503396" y="690086"/>
                      <a:pt x="507206" y="686276"/>
                      <a:pt x="510064" y="682466"/>
                    </a:cubicBezTo>
                    <a:cubicBezTo>
                      <a:pt x="512921" y="678656"/>
                      <a:pt x="516731" y="674846"/>
                      <a:pt x="519589" y="671036"/>
                    </a:cubicBezTo>
                    <a:cubicBezTo>
                      <a:pt x="530066" y="658654"/>
                      <a:pt x="541496" y="646271"/>
                      <a:pt x="552926" y="633889"/>
                    </a:cubicBezTo>
                    <a:cubicBezTo>
                      <a:pt x="572929" y="611029"/>
                      <a:pt x="592931" y="588169"/>
                      <a:pt x="612934" y="565309"/>
                    </a:cubicBezTo>
                    <a:cubicBezTo>
                      <a:pt x="615791" y="561499"/>
                      <a:pt x="619601" y="557689"/>
                      <a:pt x="622459" y="553879"/>
                    </a:cubicBezTo>
                    <a:cubicBezTo>
                      <a:pt x="625316" y="550069"/>
                      <a:pt x="629126" y="546259"/>
                      <a:pt x="631984" y="542449"/>
                    </a:cubicBezTo>
                    <a:cubicBezTo>
                      <a:pt x="700564" y="463391"/>
                      <a:pt x="773906" y="384334"/>
                      <a:pt x="823436" y="295751"/>
                    </a:cubicBezTo>
                    <a:cubicBezTo>
                      <a:pt x="879634" y="191929"/>
                      <a:pt x="905351" y="96679"/>
                      <a:pt x="911066" y="7144"/>
                    </a:cubicBezTo>
                    <a:lnTo>
                      <a:pt x="769144" y="7144"/>
                    </a:lnTo>
                    <a:cubicBezTo>
                      <a:pt x="762476" y="83344"/>
                      <a:pt x="738664" y="159544"/>
                      <a:pt x="696754" y="224314"/>
                    </a:cubicBezTo>
                    <a:cubicBezTo>
                      <a:pt x="649129" y="297656"/>
                      <a:pt x="591026" y="369094"/>
                      <a:pt x="531019" y="439579"/>
                    </a:cubicBezTo>
                    <a:cubicBezTo>
                      <a:pt x="528161" y="443389"/>
                      <a:pt x="524351" y="447199"/>
                      <a:pt x="521494" y="451009"/>
                    </a:cubicBezTo>
                    <a:cubicBezTo>
                      <a:pt x="518636" y="454819"/>
                      <a:pt x="514826" y="458629"/>
                      <a:pt x="511969" y="462439"/>
                    </a:cubicBezTo>
                    <a:cubicBezTo>
                      <a:pt x="487204" y="491014"/>
                      <a:pt x="462439" y="519589"/>
                      <a:pt x="437674" y="547211"/>
                    </a:cubicBezTo>
                    <a:cubicBezTo>
                      <a:pt x="431006" y="554831"/>
                      <a:pt x="425291" y="561499"/>
                      <a:pt x="418624" y="568166"/>
                    </a:cubicBezTo>
                    <a:cubicBezTo>
                      <a:pt x="414814" y="571976"/>
                      <a:pt x="411956" y="575786"/>
                      <a:pt x="409099" y="579596"/>
                    </a:cubicBezTo>
                    <a:cubicBezTo>
                      <a:pt x="405289" y="583406"/>
                      <a:pt x="402431" y="587216"/>
                      <a:pt x="399574" y="591026"/>
                    </a:cubicBezTo>
                    <a:cubicBezTo>
                      <a:pt x="242411" y="772001"/>
                      <a:pt x="102394" y="943451"/>
                      <a:pt x="102394" y="1115854"/>
                    </a:cubicBezTo>
                    <a:cubicBezTo>
                      <a:pt x="102394" y="1344454"/>
                      <a:pt x="247174" y="1495901"/>
                      <a:pt x="399574" y="1623536"/>
                    </a:cubicBezTo>
                    <a:cubicBezTo>
                      <a:pt x="403384" y="1626394"/>
                      <a:pt x="407194" y="1630204"/>
                      <a:pt x="411004" y="1633061"/>
                    </a:cubicBezTo>
                    <a:cubicBezTo>
                      <a:pt x="414814" y="1635919"/>
                      <a:pt x="418624" y="1639729"/>
                      <a:pt x="422434" y="1642586"/>
                    </a:cubicBezTo>
                    <a:cubicBezTo>
                      <a:pt x="443389" y="1659731"/>
                      <a:pt x="464344" y="1676876"/>
                      <a:pt x="485299" y="1693069"/>
                    </a:cubicBezTo>
                    <a:cubicBezTo>
                      <a:pt x="502444" y="1706404"/>
                      <a:pt x="518636" y="1719739"/>
                      <a:pt x="534829" y="1733074"/>
                    </a:cubicBezTo>
                    <a:cubicBezTo>
                      <a:pt x="538639" y="1735931"/>
                      <a:pt x="542449" y="1739741"/>
                      <a:pt x="547211" y="1742599"/>
                    </a:cubicBezTo>
                    <a:cubicBezTo>
                      <a:pt x="551021" y="1745456"/>
                      <a:pt x="554831" y="1749266"/>
                      <a:pt x="558641" y="1752124"/>
                    </a:cubicBezTo>
                    <a:cubicBezTo>
                      <a:pt x="614839" y="1798796"/>
                      <a:pt x="666274" y="1845469"/>
                      <a:pt x="707231" y="1894046"/>
                    </a:cubicBezTo>
                    <a:lnTo>
                      <a:pt x="338614" y="1894046"/>
                    </a:lnTo>
                    <a:cubicBezTo>
                      <a:pt x="386239" y="1847374"/>
                      <a:pt x="445294" y="1800701"/>
                      <a:pt x="509111" y="1751171"/>
                    </a:cubicBezTo>
                    <a:cubicBezTo>
                      <a:pt x="493871" y="1738789"/>
                      <a:pt x="478631" y="1726406"/>
                      <a:pt x="462439" y="1714024"/>
                    </a:cubicBezTo>
                    <a:cubicBezTo>
                      <a:pt x="440531" y="1696879"/>
                      <a:pt x="418624" y="1678781"/>
                      <a:pt x="396716" y="1660684"/>
                    </a:cubicBezTo>
                    <a:cubicBezTo>
                      <a:pt x="230029" y="1790224"/>
                      <a:pt x="81439" y="1915954"/>
                      <a:pt x="81439" y="2095024"/>
                    </a:cubicBezTo>
                    <a:cubicBezTo>
                      <a:pt x="81439" y="2312194"/>
                      <a:pt x="216694" y="2487454"/>
                      <a:pt x="368141" y="2641759"/>
                    </a:cubicBezTo>
                    <a:cubicBezTo>
                      <a:pt x="374809" y="2636044"/>
                      <a:pt x="381476" y="2631281"/>
                      <a:pt x="388144" y="2625566"/>
                    </a:cubicBezTo>
                    <a:cubicBezTo>
                      <a:pt x="418624" y="2600801"/>
                      <a:pt x="449104" y="2576989"/>
                      <a:pt x="479584" y="2552224"/>
                    </a:cubicBezTo>
                    <a:cubicBezTo>
                      <a:pt x="432911" y="2504599"/>
                      <a:pt x="388144" y="2455069"/>
                      <a:pt x="350996" y="2404586"/>
                    </a:cubicBezTo>
                    <a:lnTo>
                      <a:pt x="680561" y="2404586"/>
                    </a:lnTo>
                    <a:cubicBezTo>
                      <a:pt x="635794" y="2456021"/>
                      <a:pt x="581501" y="2505551"/>
                      <a:pt x="524351" y="2554129"/>
                    </a:cubicBezTo>
                    <a:cubicBezTo>
                      <a:pt x="520541" y="2556986"/>
                      <a:pt x="516731" y="2560796"/>
                      <a:pt x="512921" y="2563654"/>
                    </a:cubicBezTo>
                    <a:cubicBezTo>
                      <a:pt x="509111" y="2566511"/>
                      <a:pt x="505301" y="2570321"/>
                      <a:pt x="501491" y="2573179"/>
                    </a:cubicBezTo>
                    <a:cubicBezTo>
                      <a:pt x="471964" y="2597944"/>
                      <a:pt x="440531" y="2622709"/>
                      <a:pt x="410051" y="2646521"/>
                    </a:cubicBezTo>
                    <a:cubicBezTo>
                      <a:pt x="403384" y="2652236"/>
                      <a:pt x="396716" y="2656999"/>
                      <a:pt x="390049" y="2662714"/>
                    </a:cubicBezTo>
                    <a:cubicBezTo>
                      <a:pt x="386239" y="2665571"/>
                      <a:pt x="382429" y="2669381"/>
                      <a:pt x="378619" y="2672239"/>
                    </a:cubicBezTo>
                    <a:cubicBezTo>
                      <a:pt x="374809" y="2675096"/>
                      <a:pt x="370999" y="2678906"/>
                      <a:pt x="367189" y="2681764"/>
                    </a:cubicBezTo>
                    <a:cubicBezTo>
                      <a:pt x="182404" y="2832259"/>
                      <a:pt x="7144" y="2988469"/>
                      <a:pt x="7144" y="3192304"/>
                    </a:cubicBezTo>
                    <a:cubicBezTo>
                      <a:pt x="7144" y="3388519"/>
                      <a:pt x="170974" y="3553301"/>
                      <a:pt x="355759" y="3710464"/>
                    </a:cubicBezTo>
                    <a:cubicBezTo>
                      <a:pt x="359569" y="3713321"/>
                      <a:pt x="363379" y="3717131"/>
                      <a:pt x="367189" y="3719989"/>
                    </a:cubicBezTo>
                    <a:cubicBezTo>
                      <a:pt x="370999" y="3722846"/>
                      <a:pt x="374809" y="3726656"/>
                      <a:pt x="378619" y="3729514"/>
                    </a:cubicBezTo>
                    <a:cubicBezTo>
                      <a:pt x="404336" y="3751421"/>
                      <a:pt x="431006" y="3773329"/>
                      <a:pt x="456724" y="3794284"/>
                    </a:cubicBezTo>
                    <a:cubicBezTo>
                      <a:pt x="467201" y="3802856"/>
                      <a:pt x="477679" y="3811429"/>
                      <a:pt x="488156" y="3820001"/>
                    </a:cubicBezTo>
                    <a:cubicBezTo>
                      <a:pt x="491966" y="3822859"/>
                      <a:pt x="495776" y="3826669"/>
                      <a:pt x="499586" y="3829526"/>
                    </a:cubicBezTo>
                    <a:cubicBezTo>
                      <a:pt x="503396" y="3832384"/>
                      <a:pt x="507206" y="3836194"/>
                      <a:pt x="511016" y="3839051"/>
                    </a:cubicBezTo>
                    <a:cubicBezTo>
                      <a:pt x="675799" y="3976211"/>
                      <a:pt x="830104" y="4116229"/>
                      <a:pt x="830104" y="4247674"/>
                    </a:cubicBezTo>
                    <a:lnTo>
                      <a:pt x="979646" y="4247674"/>
                    </a:lnTo>
                    <a:cubicBezTo>
                      <a:pt x="980599" y="4064794"/>
                      <a:pt x="807244" y="3903821"/>
                      <a:pt x="621506" y="3748564"/>
                    </a:cubicBezTo>
                    <a:close/>
                    <a:moveTo>
                      <a:pt x="252889" y="1080611"/>
                    </a:moveTo>
                    <a:cubicBezTo>
                      <a:pt x="257651" y="1050131"/>
                      <a:pt x="269081" y="1017746"/>
                      <a:pt x="285274" y="985361"/>
                    </a:cubicBezTo>
                    <a:cubicBezTo>
                      <a:pt x="291941" y="972026"/>
                      <a:pt x="299561" y="958691"/>
                      <a:pt x="307181" y="944404"/>
                    </a:cubicBezTo>
                    <a:lnTo>
                      <a:pt x="759619" y="944404"/>
                    </a:lnTo>
                    <a:cubicBezTo>
                      <a:pt x="767239" y="957739"/>
                      <a:pt x="774859" y="971074"/>
                      <a:pt x="780574" y="985361"/>
                    </a:cubicBezTo>
                    <a:cubicBezTo>
                      <a:pt x="794861" y="1016794"/>
                      <a:pt x="805339" y="1049179"/>
                      <a:pt x="810101" y="1080611"/>
                    </a:cubicBezTo>
                    <a:cubicBezTo>
                      <a:pt x="811054" y="1087279"/>
                      <a:pt x="812006" y="1092994"/>
                      <a:pt x="812006" y="1099661"/>
                    </a:cubicBezTo>
                    <a:lnTo>
                      <a:pt x="250031" y="1099661"/>
                    </a:lnTo>
                    <a:cubicBezTo>
                      <a:pt x="250984" y="1093946"/>
                      <a:pt x="251936" y="1087279"/>
                      <a:pt x="252889" y="1080611"/>
                    </a:cubicBezTo>
                    <a:close/>
                    <a:moveTo>
                      <a:pt x="306229" y="1319689"/>
                    </a:moveTo>
                    <a:cubicBezTo>
                      <a:pt x="293846" y="1298734"/>
                      <a:pt x="282416" y="1275874"/>
                      <a:pt x="273844" y="1253014"/>
                    </a:cubicBezTo>
                    <a:cubicBezTo>
                      <a:pt x="263366" y="1225391"/>
                      <a:pt x="256699" y="1196816"/>
                      <a:pt x="252889" y="1167289"/>
                    </a:cubicBezTo>
                    <a:lnTo>
                      <a:pt x="809149" y="1167289"/>
                    </a:lnTo>
                    <a:cubicBezTo>
                      <a:pt x="805339" y="1196816"/>
                      <a:pt x="797719" y="1226344"/>
                      <a:pt x="787241" y="1253014"/>
                    </a:cubicBezTo>
                    <a:cubicBezTo>
                      <a:pt x="778669" y="1275874"/>
                      <a:pt x="767239" y="1298734"/>
                      <a:pt x="754856" y="1319689"/>
                    </a:cubicBezTo>
                    <a:cubicBezTo>
                      <a:pt x="754856" y="1320641"/>
                      <a:pt x="753904" y="1320641"/>
                      <a:pt x="753904" y="1321594"/>
                    </a:cubicBezTo>
                    <a:lnTo>
                      <a:pt x="308134" y="1321594"/>
                    </a:lnTo>
                    <a:cubicBezTo>
                      <a:pt x="307181" y="1320641"/>
                      <a:pt x="307181" y="1320641"/>
                      <a:pt x="306229" y="1319689"/>
                    </a:cubicBezTo>
                    <a:close/>
                    <a:moveTo>
                      <a:pt x="230981" y="2097881"/>
                    </a:moveTo>
                    <a:cubicBezTo>
                      <a:pt x="230981" y="2097881"/>
                      <a:pt x="230981" y="2097881"/>
                      <a:pt x="230981" y="2097881"/>
                    </a:cubicBezTo>
                    <a:cubicBezTo>
                      <a:pt x="230981" y="2064544"/>
                      <a:pt x="240506" y="2033111"/>
                      <a:pt x="255746" y="2002631"/>
                    </a:cubicBezTo>
                    <a:cubicBezTo>
                      <a:pt x="262414" y="1989296"/>
                      <a:pt x="270986" y="1976914"/>
                      <a:pt x="279559" y="1963579"/>
                    </a:cubicBezTo>
                    <a:lnTo>
                      <a:pt x="751999" y="1963579"/>
                    </a:lnTo>
                    <a:cubicBezTo>
                      <a:pt x="758666" y="1975009"/>
                      <a:pt x="764381" y="1986439"/>
                      <a:pt x="769144" y="1997869"/>
                    </a:cubicBezTo>
                    <a:lnTo>
                      <a:pt x="769144" y="1997869"/>
                    </a:lnTo>
                    <a:cubicBezTo>
                      <a:pt x="770096" y="1999774"/>
                      <a:pt x="771049" y="2000726"/>
                      <a:pt x="771049" y="2002631"/>
                    </a:cubicBezTo>
                    <a:cubicBezTo>
                      <a:pt x="784384" y="2032159"/>
                      <a:pt x="792956" y="2064544"/>
                      <a:pt x="796766" y="2097881"/>
                    </a:cubicBezTo>
                    <a:cubicBezTo>
                      <a:pt x="797719" y="2104549"/>
                      <a:pt x="797719" y="2111216"/>
                      <a:pt x="798671" y="2118836"/>
                    </a:cubicBezTo>
                    <a:lnTo>
                      <a:pt x="551974" y="2118836"/>
                    </a:lnTo>
                    <a:lnTo>
                      <a:pt x="551021" y="2118836"/>
                    </a:lnTo>
                    <a:lnTo>
                      <a:pt x="231934" y="2118836"/>
                    </a:lnTo>
                    <a:cubicBezTo>
                      <a:pt x="230981" y="2112169"/>
                      <a:pt x="230981" y="2104549"/>
                      <a:pt x="230981" y="2097881"/>
                    </a:cubicBezTo>
                    <a:close/>
                    <a:moveTo>
                      <a:pt x="305276" y="2340769"/>
                    </a:moveTo>
                    <a:cubicBezTo>
                      <a:pt x="302419" y="2336006"/>
                      <a:pt x="299561" y="2331244"/>
                      <a:pt x="296704" y="2327434"/>
                    </a:cubicBezTo>
                    <a:cubicBezTo>
                      <a:pt x="284321" y="2305526"/>
                      <a:pt x="272891" y="2283619"/>
                      <a:pt x="264319" y="2260759"/>
                    </a:cubicBezTo>
                    <a:cubicBezTo>
                      <a:pt x="254794" y="2235994"/>
                      <a:pt x="246221" y="2211229"/>
                      <a:pt x="240506" y="2186464"/>
                    </a:cubicBezTo>
                    <a:lnTo>
                      <a:pt x="551021" y="2186464"/>
                    </a:lnTo>
                    <a:lnTo>
                      <a:pt x="551974" y="2186464"/>
                    </a:lnTo>
                    <a:lnTo>
                      <a:pt x="794861" y="2186464"/>
                    </a:lnTo>
                    <a:cubicBezTo>
                      <a:pt x="791051" y="2212181"/>
                      <a:pt x="783431" y="2236946"/>
                      <a:pt x="773906" y="2260759"/>
                    </a:cubicBezTo>
                    <a:cubicBezTo>
                      <a:pt x="768191" y="2275046"/>
                      <a:pt x="761524" y="2289334"/>
                      <a:pt x="753904" y="2303621"/>
                    </a:cubicBezTo>
                    <a:lnTo>
                      <a:pt x="754856" y="2303621"/>
                    </a:lnTo>
                    <a:cubicBezTo>
                      <a:pt x="750094" y="2312194"/>
                      <a:pt x="745331" y="2319814"/>
                      <a:pt x="740569" y="2328386"/>
                    </a:cubicBezTo>
                    <a:cubicBezTo>
                      <a:pt x="737711" y="2333149"/>
                      <a:pt x="734854" y="2337911"/>
                      <a:pt x="731996" y="2341721"/>
                    </a:cubicBezTo>
                    <a:lnTo>
                      <a:pt x="305276" y="2341721"/>
                    </a:lnTo>
                    <a:close/>
                    <a:moveTo>
                      <a:pt x="158591" y="3162776"/>
                    </a:moveTo>
                    <a:cubicBezTo>
                      <a:pt x="163354" y="3130391"/>
                      <a:pt x="173831" y="3098006"/>
                      <a:pt x="190976" y="3067526"/>
                    </a:cubicBezTo>
                    <a:cubicBezTo>
                      <a:pt x="201454" y="3048476"/>
                      <a:pt x="213836" y="3029426"/>
                      <a:pt x="227171" y="3011329"/>
                    </a:cubicBezTo>
                    <a:lnTo>
                      <a:pt x="723424" y="3011329"/>
                    </a:lnTo>
                    <a:cubicBezTo>
                      <a:pt x="736759" y="3030379"/>
                      <a:pt x="749141" y="3048476"/>
                      <a:pt x="759619" y="3067526"/>
                    </a:cubicBezTo>
                    <a:cubicBezTo>
                      <a:pt x="776764" y="3098959"/>
                      <a:pt x="789146" y="3131344"/>
                      <a:pt x="795814" y="3162776"/>
                    </a:cubicBezTo>
                    <a:cubicBezTo>
                      <a:pt x="796766" y="3166586"/>
                      <a:pt x="796766" y="3170396"/>
                      <a:pt x="797719" y="3174206"/>
                    </a:cubicBezTo>
                    <a:lnTo>
                      <a:pt x="157639" y="3174206"/>
                    </a:lnTo>
                    <a:cubicBezTo>
                      <a:pt x="157639" y="3170396"/>
                      <a:pt x="157639" y="3166586"/>
                      <a:pt x="158591" y="3162776"/>
                    </a:cubicBezTo>
                    <a:close/>
                    <a:moveTo>
                      <a:pt x="236696" y="3391376"/>
                    </a:moveTo>
                    <a:cubicBezTo>
                      <a:pt x="220504" y="3369469"/>
                      <a:pt x="205264" y="3346609"/>
                      <a:pt x="193834" y="3324701"/>
                    </a:cubicBezTo>
                    <a:cubicBezTo>
                      <a:pt x="179546" y="3298031"/>
                      <a:pt x="169069" y="3271361"/>
                      <a:pt x="163354" y="3244691"/>
                    </a:cubicBezTo>
                    <a:lnTo>
                      <a:pt x="796766" y="3244691"/>
                    </a:lnTo>
                    <a:cubicBezTo>
                      <a:pt x="792004" y="3271361"/>
                      <a:pt x="782479" y="3298031"/>
                      <a:pt x="770096" y="3324701"/>
                    </a:cubicBezTo>
                    <a:cubicBezTo>
                      <a:pt x="759619" y="3347561"/>
                      <a:pt x="746284" y="3369469"/>
                      <a:pt x="730091" y="3391376"/>
                    </a:cubicBezTo>
                    <a:cubicBezTo>
                      <a:pt x="726281" y="3397091"/>
                      <a:pt x="721519" y="3402806"/>
                      <a:pt x="717709" y="3408521"/>
                    </a:cubicBezTo>
                    <a:lnTo>
                      <a:pt x="250984" y="3408521"/>
                    </a:lnTo>
                    <a:cubicBezTo>
                      <a:pt x="245269" y="3402806"/>
                      <a:pt x="240506" y="3397091"/>
                      <a:pt x="236696" y="33913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1" name="Rectángulo 60">
            <a:extLst>
              <a:ext uri="{FF2B5EF4-FFF2-40B4-BE49-F238E27FC236}">
                <a16:creationId xmlns:a16="http://schemas.microsoft.com/office/drawing/2014/main" id="{E0ADA9AB-15CB-4C34-96B9-B193520D710E}"/>
              </a:ext>
            </a:extLst>
          </p:cNvPr>
          <p:cNvSpPr/>
          <p:nvPr userDrawn="1"/>
        </p:nvSpPr>
        <p:spPr>
          <a:xfrm>
            <a:off x="0" y="6743699"/>
            <a:ext cx="12014701" cy="114301"/>
          </a:xfrm>
          <a:prstGeom prst="rect">
            <a:avLst/>
          </a:prstGeom>
          <a:solidFill>
            <a:srgbClr val="239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624CCCF-B3A5-C28B-74FC-12FF7AB63B0E}"/>
              </a:ext>
            </a:extLst>
          </p:cNvPr>
          <p:cNvGrpSpPr/>
          <p:nvPr userDrawn="1"/>
        </p:nvGrpSpPr>
        <p:grpSpPr>
          <a:xfrm>
            <a:off x="960171" y="1135896"/>
            <a:ext cx="4412322" cy="4527982"/>
            <a:chOff x="1036371" y="1341940"/>
            <a:chExt cx="3510463" cy="3602483"/>
          </a:xfrm>
        </p:grpSpPr>
        <p:sp>
          <p:nvSpPr>
            <p:cNvPr id="2" name="Right Triangle 1">
              <a:extLst>
                <a:ext uri="{FF2B5EF4-FFF2-40B4-BE49-F238E27FC236}">
                  <a16:creationId xmlns:a16="http://schemas.microsoft.com/office/drawing/2014/main" id="{11D3BECA-5D35-881E-79E6-0651763C548E}"/>
                </a:ext>
              </a:extLst>
            </p:cNvPr>
            <p:cNvSpPr/>
            <p:nvPr userDrawn="1"/>
          </p:nvSpPr>
          <p:spPr>
            <a:xfrm rot="16200000">
              <a:off x="3406824" y="3804413"/>
              <a:ext cx="1140010" cy="114001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3" name="Right Triangle 6">
              <a:extLst>
                <a:ext uri="{FF2B5EF4-FFF2-40B4-BE49-F238E27FC236}">
                  <a16:creationId xmlns:a16="http://schemas.microsoft.com/office/drawing/2014/main" id="{FA5365A8-7776-1B4A-F29C-3FA7687427A4}"/>
                </a:ext>
              </a:extLst>
            </p:cNvPr>
            <p:cNvSpPr/>
            <p:nvPr userDrawn="1"/>
          </p:nvSpPr>
          <p:spPr>
            <a:xfrm rot="5400000">
              <a:off x="1036371" y="1341940"/>
              <a:ext cx="1140010" cy="114001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F199A08E-F0AA-0DF1-DD5A-35DDB675DAC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081199" y="1250703"/>
            <a:ext cx="4176601" cy="42912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1005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42905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01421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75028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2">
            <a:extLst>
              <a:ext uri="{FF2B5EF4-FFF2-40B4-BE49-F238E27FC236}">
                <a16:creationId xmlns:a16="http://schemas.microsoft.com/office/drawing/2014/main" id="{F3FFAF36-2C4B-400A-925A-732215955DA6}"/>
              </a:ext>
            </a:extLst>
          </p:cNvPr>
          <p:cNvSpPr/>
          <p:nvPr userDrawn="1"/>
        </p:nvSpPr>
        <p:spPr>
          <a:xfrm rot="19437896">
            <a:off x="1838780" y="2362240"/>
            <a:ext cx="1511918" cy="13850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9" name="Oval 2">
            <a:extLst>
              <a:ext uri="{FF2B5EF4-FFF2-40B4-BE49-F238E27FC236}">
                <a16:creationId xmlns:a16="http://schemas.microsoft.com/office/drawing/2014/main" id="{B378E988-CF50-42D9-BB8A-C7CC41B0FF82}"/>
              </a:ext>
            </a:extLst>
          </p:cNvPr>
          <p:cNvSpPr/>
          <p:nvPr userDrawn="1"/>
        </p:nvSpPr>
        <p:spPr>
          <a:xfrm rot="3709911">
            <a:off x="2854980" y="1774880"/>
            <a:ext cx="747626" cy="6848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0" name="Oval 2">
            <a:extLst>
              <a:ext uri="{FF2B5EF4-FFF2-40B4-BE49-F238E27FC236}">
                <a16:creationId xmlns:a16="http://schemas.microsoft.com/office/drawing/2014/main" id="{882B12CC-1A46-4380-988F-674F427BDFAA}"/>
              </a:ext>
            </a:extLst>
          </p:cNvPr>
          <p:cNvSpPr/>
          <p:nvPr userDrawn="1"/>
        </p:nvSpPr>
        <p:spPr>
          <a:xfrm>
            <a:off x="1048873" y="497779"/>
            <a:ext cx="898072" cy="82271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1" name="Oval 2">
            <a:extLst>
              <a:ext uri="{FF2B5EF4-FFF2-40B4-BE49-F238E27FC236}">
                <a16:creationId xmlns:a16="http://schemas.microsoft.com/office/drawing/2014/main" id="{9E0B5CE1-6191-492E-979D-03E880B959B9}"/>
              </a:ext>
            </a:extLst>
          </p:cNvPr>
          <p:cNvSpPr/>
          <p:nvPr userDrawn="1"/>
        </p:nvSpPr>
        <p:spPr>
          <a:xfrm rot="19437896">
            <a:off x="3270239" y="533348"/>
            <a:ext cx="1511918" cy="13850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2" name="Oval 2">
            <a:extLst>
              <a:ext uri="{FF2B5EF4-FFF2-40B4-BE49-F238E27FC236}">
                <a16:creationId xmlns:a16="http://schemas.microsoft.com/office/drawing/2014/main" id="{0A67EB8D-45A4-4910-AADE-A48602E910EF}"/>
              </a:ext>
            </a:extLst>
          </p:cNvPr>
          <p:cNvSpPr/>
          <p:nvPr userDrawn="1"/>
        </p:nvSpPr>
        <p:spPr>
          <a:xfrm rot="3709911">
            <a:off x="237016" y="1454775"/>
            <a:ext cx="747626" cy="6848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3" name="Oval 2">
            <a:extLst>
              <a:ext uri="{FF2B5EF4-FFF2-40B4-BE49-F238E27FC236}">
                <a16:creationId xmlns:a16="http://schemas.microsoft.com/office/drawing/2014/main" id="{A0CF3B62-DB0F-4638-94E6-97B858867087}"/>
              </a:ext>
            </a:extLst>
          </p:cNvPr>
          <p:cNvSpPr/>
          <p:nvPr userDrawn="1"/>
        </p:nvSpPr>
        <p:spPr>
          <a:xfrm rot="8100000">
            <a:off x="998505" y="1013950"/>
            <a:ext cx="1844452" cy="168968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4" name="Oval 2">
            <a:extLst>
              <a:ext uri="{FF2B5EF4-FFF2-40B4-BE49-F238E27FC236}">
                <a16:creationId xmlns:a16="http://schemas.microsoft.com/office/drawing/2014/main" id="{D57B7012-81D1-4191-8692-189F53B11026}"/>
              </a:ext>
            </a:extLst>
          </p:cNvPr>
          <p:cNvSpPr/>
          <p:nvPr userDrawn="1"/>
        </p:nvSpPr>
        <p:spPr>
          <a:xfrm rot="5157174">
            <a:off x="3514632" y="1701234"/>
            <a:ext cx="1231676" cy="112832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5" name="Oval 2">
            <a:extLst>
              <a:ext uri="{FF2B5EF4-FFF2-40B4-BE49-F238E27FC236}">
                <a16:creationId xmlns:a16="http://schemas.microsoft.com/office/drawing/2014/main" id="{8B8C5338-F012-4C7E-9ACF-B5A004F58BC4}"/>
              </a:ext>
            </a:extLst>
          </p:cNvPr>
          <p:cNvSpPr/>
          <p:nvPr userDrawn="1"/>
        </p:nvSpPr>
        <p:spPr>
          <a:xfrm rot="900000">
            <a:off x="3586510" y="2731196"/>
            <a:ext cx="921642" cy="84430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6" name="Oval 2">
            <a:extLst>
              <a:ext uri="{FF2B5EF4-FFF2-40B4-BE49-F238E27FC236}">
                <a16:creationId xmlns:a16="http://schemas.microsoft.com/office/drawing/2014/main" id="{F14FC152-57DA-44B2-A3EA-C4C08418F158}"/>
              </a:ext>
            </a:extLst>
          </p:cNvPr>
          <p:cNvSpPr/>
          <p:nvPr userDrawn="1"/>
        </p:nvSpPr>
        <p:spPr>
          <a:xfrm rot="900000">
            <a:off x="1168343" y="3259592"/>
            <a:ext cx="921642" cy="84430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7" name="Oval 2">
            <a:extLst>
              <a:ext uri="{FF2B5EF4-FFF2-40B4-BE49-F238E27FC236}">
                <a16:creationId xmlns:a16="http://schemas.microsoft.com/office/drawing/2014/main" id="{547F32D0-9CB1-4705-8640-A43951E0E605}"/>
              </a:ext>
            </a:extLst>
          </p:cNvPr>
          <p:cNvSpPr/>
          <p:nvPr userDrawn="1"/>
        </p:nvSpPr>
        <p:spPr>
          <a:xfrm rot="3709911">
            <a:off x="214059" y="3424670"/>
            <a:ext cx="747626" cy="6848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9" name="Oval 2">
            <a:extLst>
              <a:ext uri="{FF2B5EF4-FFF2-40B4-BE49-F238E27FC236}">
                <a16:creationId xmlns:a16="http://schemas.microsoft.com/office/drawing/2014/main" id="{21073768-FD4E-4493-888D-9732C93ED0D8}"/>
              </a:ext>
            </a:extLst>
          </p:cNvPr>
          <p:cNvSpPr/>
          <p:nvPr userDrawn="1"/>
        </p:nvSpPr>
        <p:spPr>
          <a:xfrm rot="8100000">
            <a:off x="4838833" y="581154"/>
            <a:ext cx="778758" cy="71341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0" name="Oval 2">
            <a:extLst>
              <a:ext uri="{FF2B5EF4-FFF2-40B4-BE49-F238E27FC236}">
                <a16:creationId xmlns:a16="http://schemas.microsoft.com/office/drawing/2014/main" id="{1D42871E-8273-4BDC-8CA1-94B1735D8EDF}"/>
              </a:ext>
            </a:extLst>
          </p:cNvPr>
          <p:cNvSpPr/>
          <p:nvPr userDrawn="1"/>
        </p:nvSpPr>
        <p:spPr>
          <a:xfrm rot="19437896">
            <a:off x="4863418" y="1780896"/>
            <a:ext cx="1057756" cy="968996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1" name="Oval 2">
            <a:extLst>
              <a:ext uri="{FF2B5EF4-FFF2-40B4-BE49-F238E27FC236}">
                <a16:creationId xmlns:a16="http://schemas.microsoft.com/office/drawing/2014/main" id="{CE15439B-0BDE-4539-A86A-60E9DC33FD77}"/>
              </a:ext>
            </a:extLst>
          </p:cNvPr>
          <p:cNvSpPr/>
          <p:nvPr userDrawn="1"/>
        </p:nvSpPr>
        <p:spPr>
          <a:xfrm rot="900000">
            <a:off x="2051612" y="2186572"/>
            <a:ext cx="821418" cy="7524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2" name="Oval 2">
            <a:extLst>
              <a:ext uri="{FF2B5EF4-FFF2-40B4-BE49-F238E27FC236}">
                <a16:creationId xmlns:a16="http://schemas.microsoft.com/office/drawing/2014/main" id="{6298CC55-4945-46BD-8615-24E6D3295A86}"/>
              </a:ext>
            </a:extLst>
          </p:cNvPr>
          <p:cNvSpPr/>
          <p:nvPr userDrawn="1"/>
        </p:nvSpPr>
        <p:spPr>
          <a:xfrm rot="3709911">
            <a:off x="2616634" y="3622577"/>
            <a:ext cx="844966" cy="77406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3" name="Oval 2">
            <a:extLst>
              <a:ext uri="{FF2B5EF4-FFF2-40B4-BE49-F238E27FC236}">
                <a16:creationId xmlns:a16="http://schemas.microsoft.com/office/drawing/2014/main" id="{A0796784-D231-4ABA-8910-4D81ACFFD485}"/>
              </a:ext>
            </a:extLst>
          </p:cNvPr>
          <p:cNvSpPr/>
          <p:nvPr userDrawn="1"/>
        </p:nvSpPr>
        <p:spPr>
          <a:xfrm rot="3709911">
            <a:off x="2933966" y="330776"/>
            <a:ext cx="844966" cy="77406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4" name="Oval 2">
            <a:extLst>
              <a:ext uri="{FF2B5EF4-FFF2-40B4-BE49-F238E27FC236}">
                <a16:creationId xmlns:a16="http://schemas.microsoft.com/office/drawing/2014/main" id="{90FD235E-0A91-4D21-B439-5C7942717E86}"/>
              </a:ext>
            </a:extLst>
          </p:cNvPr>
          <p:cNvSpPr/>
          <p:nvPr userDrawn="1"/>
        </p:nvSpPr>
        <p:spPr>
          <a:xfrm rot="900000">
            <a:off x="5193686" y="3075597"/>
            <a:ext cx="921642" cy="84430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" name="Oval 2">
            <a:extLst>
              <a:ext uri="{FF2B5EF4-FFF2-40B4-BE49-F238E27FC236}">
                <a16:creationId xmlns:a16="http://schemas.microsoft.com/office/drawing/2014/main" id="{0EFA984F-F0B3-4CAF-8E35-AF3B5ED34BB8}"/>
              </a:ext>
            </a:extLst>
          </p:cNvPr>
          <p:cNvSpPr/>
          <p:nvPr userDrawn="1"/>
        </p:nvSpPr>
        <p:spPr>
          <a:xfrm rot="3709911">
            <a:off x="2070340" y="582744"/>
            <a:ext cx="844966" cy="77406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" name="Oval 2">
            <a:extLst>
              <a:ext uri="{FF2B5EF4-FFF2-40B4-BE49-F238E27FC236}">
                <a16:creationId xmlns:a16="http://schemas.microsoft.com/office/drawing/2014/main" id="{716C2270-FE55-45F4-830A-CEEE330AAB4B}"/>
              </a:ext>
            </a:extLst>
          </p:cNvPr>
          <p:cNvSpPr/>
          <p:nvPr userDrawn="1"/>
        </p:nvSpPr>
        <p:spPr>
          <a:xfrm rot="19437896">
            <a:off x="398767" y="424638"/>
            <a:ext cx="1057756" cy="968996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8" name="Oval 2">
            <a:extLst>
              <a:ext uri="{FF2B5EF4-FFF2-40B4-BE49-F238E27FC236}">
                <a16:creationId xmlns:a16="http://schemas.microsoft.com/office/drawing/2014/main" id="{E437DF43-9E19-4E00-ADE0-77136E44B427}"/>
              </a:ext>
            </a:extLst>
          </p:cNvPr>
          <p:cNvSpPr/>
          <p:nvPr userDrawn="1"/>
        </p:nvSpPr>
        <p:spPr>
          <a:xfrm rot="19437896">
            <a:off x="539123" y="2595464"/>
            <a:ext cx="826258" cy="75692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3" name="Oval 2">
            <a:extLst>
              <a:ext uri="{FF2B5EF4-FFF2-40B4-BE49-F238E27FC236}">
                <a16:creationId xmlns:a16="http://schemas.microsoft.com/office/drawing/2014/main" id="{E6275495-B5CE-4EF7-B942-C32B042C1551}"/>
              </a:ext>
            </a:extLst>
          </p:cNvPr>
          <p:cNvSpPr/>
          <p:nvPr userDrawn="1"/>
        </p:nvSpPr>
        <p:spPr>
          <a:xfrm rot="19437896">
            <a:off x="4270899" y="5258009"/>
            <a:ext cx="1858078" cy="170216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4" name="Oval 2">
            <a:extLst>
              <a:ext uri="{FF2B5EF4-FFF2-40B4-BE49-F238E27FC236}">
                <a16:creationId xmlns:a16="http://schemas.microsoft.com/office/drawing/2014/main" id="{6E4E7F37-8DDA-43E6-815F-6D9BA7B8A2D5}"/>
              </a:ext>
            </a:extLst>
          </p:cNvPr>
          <p:cNvSpPr/>
          <p:nvPr userDrawn="1"/>
        </p:nvSpPr>
        <p:spPr>
          <a:xfrm rot="3709911">
            <a:off x="1553212" y="5870073"/>
            <a:ext cx="747626" cy="6848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5" name="Oval 2">
            <a:extLst>
              <a:ext uri="{FF2B5EF4-FFF2-40B4-BE49-F238E27FC236}">
                <a16:creationId xmlns:a16="http://schemas.microsoft.com/office/drawing/2014/main" id="{B94DBAFA-3F1D-47A1-839E-3719DE3EBC6E}"/>
              </a:ext>
            </a:extLst>
          </p:cNvPr>
          <p:cNvSpPr/>
          <p:nvPr userDrawn="1"/>
        </p:nvSpPr>
        <p:spPr>
          <a:xfrm>
            <a:off x="660460" y="4701812"/>
            <a:ext cx="898072" cy="822712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6" name="Oval 2">
            <a:extLst>
              <a:ext uri="{FF2B5EF4-FFF2-40B4-BE49-F238E27FC236}">
                <a16:creationId xmlns:a16="http://schemas.microsoft.com/office/drawing/2014/main" id="{5F0DE6B8-9DA6-48F5-AF04-7278BEE6A96F}"/>
              </a:ext>
            </a:extLst>
          </p:cNvPr>
          <p:cNvSpPr/>
          <p:nvPr userDrawn="1"/>
        </p:nvSpPr>
        <p:spPr>
          <a:xfrm rot="19437896">
            <a:off x="2314619" y="4700669"/>
            <a:ext cx="1511918" cy="138505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8" name="Oval 2">
            <a:extLst>
              <a:ext uri="{FF2B5EF4-FFF2-40B4-BE49-F238E27FC236}">
                <a16:creationId xmlns:a16="http://schemas.microsoft.com/office/drawing/2014/main" id="{56472159-3837-4012-8E16-16B2FD021F97}"/>
              </a:ext>
            </a:extLst>
          </p:cNvPr>
          <p:cNvSpPr/>
          <p:nvPr userDrawn="1"/>
        </p:nvSpPr>
        <p:spPr>
          <a:xfrm rot="8100000">
            <a:off x="-424473" y="5170061"/>
            <a:ext cx="2266749" cy="207654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9" name="Oval 2">
            <a:extLst>
              <a:ext uri="{FF2B5EF4-FFF2-40B4-BE49-F238E27FC236}">
                <a16:creationId xmlns:a16="http://schemas.microsoft.com/office/drawing/2014/main" id="{F2D9B3CB-56C4-44F0-923E-75E14486D199}"/>
              </a:ext>
            </a:extLst>
          </p:cNvPr>
          <p:cNvSpPr/>
          <p:nvPr userDrawn="1"/>
        </p:nvSpPr>
        <p:spPr>
          <a:xfrm rot="5157174">
            <a:off x="2212864" y="5796427"/>
            <a:ext cx="1231676" cy="112832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0" name="Oval 2">
            <a:extLst>
              <a:ext uri="{FF2B5EF4-FFF2-40B4-BE49-F238E27FC236}">
                <a16:creationId xmlns:a16="http://schemas.microsoft.com/office/drawing/2014/main" id="{C5F6E746-37D8-4A7A-AD33-6B6B1D014BD4}"/>
              </a:ext>
            </a:extLst>
          </p:cNvPr>
          <p:cNvSpPr/>
          <p:nvPr userDrawn="1"/>
        </p:nvSpPr>
        <p:spPr>
          <a:xfrm rot="900000">
            <a:off x="321825" y="4090744"/>
            <a:ext cx="921642" cy="84430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1" name="Oval 2">
            <a:extLst>
              <a:ext uri="{FF2B5EF4-FFF2-40B4-BE49-F238E27FC236}">
                <a16:creationId xmlns:a16="http://schemas.microsoft.com/office/drawing/2014/main" id="{379CFB22-212D-4552-83FB-F9C38030B6EA}"/>
              </a:ext>
            </a:extLst>
          </p:cNvPr>
          <p:cNvSpPr/>
          <p:nvPr userDrawn="1"/>
        </p:nvSpPr>
        <p:spPr>
          <a:xfrm rot="900000">
            <a:off x="1600041" y="4650431"/>
            <a:ext cx="1132658" cy="1037613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2" name="Oval 2">
            <a:extLst>
              <a:ext uri="{FF2B5EF4-FFF2-40B4-BE49-F238E27FC236}">
                <a16:creationId xmlns:a16="http://schemas.microsoft.com/office/drawing/2014/main" id="{116A01F3-5E4C-410E-93C1-F085D04D1170}"/>
              </a:ext>
            </a:extLst>
          </p:cNvPr>
          <p:cNvSpPr/>
          <p:nvPr userDrawn="1"/>
        </p:nvSpPr>
        <p:spPr>
          <a:xfrm rot="3709911">
            <a:off x="4429414" y="2983033"/>
            <a:ext cx="747626" cy="6848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3" name="Oval 2">
            <a:extLst>
              <a:ext uri="{FF2B5EF4-FFF2-40B4-BE49-F238E27FC236}">
                <a16:creationId xmlns:a16="http://schemas.microsoft.com/office/drawing/2014/main" id="{EF0F6281-4283-4BFA-9BD6-03D8CD575F45}"/>
              </a:ext>
            </a:extLst>
          </p:cNvPr>
          <p:cNvSpPr/>
          <p:nvPr userDrawn="1"/>
        </p:nvSpPr>
        <p:spPr>
          <a:xfrm rot="8100000">
            <a:off x="3377267" y="3485261"/>
            <a:ext cx="778758" cy="71341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4" name="Oval 2">
            <a:extLst>
              <a:ext uri="{FF2B5EF4-FFF2-40B4-BE49-F238E27FC236}">
                <a16:creationId xmlns:a16="http://schemas.microsoft.com/office/drawing/2014/main" id="{70C0120E-1DA4-4408-BBA5-0C14EA77E097}"/>
              </a:ext>
            </a:extLst>
          </p:cNvPr>
          <p:cNvSpPr/>
          <p:nvPr userDrawn="1"/>
        </p:nvSpPr>
        <p:spPr>
          <a:xfrm rot="19437896">
            <a:off x="3561650" y="5876089"/>
            <a:ext cx="1057756" cy="968996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5" name="Oval 2">
            <a:extLst>
              <a:ext uri="{FF2B5EF4-FFF2-40B4-BE49-F238E27FC236}">
                <a16:creationId xmlns:a16="http://schemas.microsoft.com/office/drawing/2014/main" id="{3C952919-975B-4539-9278-27219E721DA4}"/>
              </a:ext>
            </a:extLst>
          </p:cNvPr>
          <p:cNvSpPr/>
          <p:nvPr userDrawn="1"/>
        </p:nvSpPr>
        <p:spPr>
          <a:xfrm rot="900000">
            <a:off x="4245490" y="3608737"/>
            <a:ext cx="821418" cy="7524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6" name="Oval 2">
            <a:extLst>
              <a:ext uri="{FF2B5EF4-FFF2-40B4-BE49-F238E27FC236}">
                <a16:creationId xmlns:a16="http://schemas.microsoft.com/office/drawing/2014/main" id="{D5306C3F-626B-4D03-80B7-B6706B651F76}"/>
              </a:ext>
            </a:extLst>
          </p:cNvPr>
          <p:cNvSpPr/>
          <p:nvPr userDrawn="1"/>
        </p:nvSpPr>
        <p:spPr>
          <a:xfrm rot="3709911">
            <a:off x="3599311" y="4368286"/>
            <a:ext cx="1038426" cy="95129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7" name="Oval 2">
            <a:extLst>
              <a:ext uri="{FF2B5EF4-FFF2-40B4-BE49-F238E27FC236}">
                <a16:creationId xmlns:a16="http://schemas.microsoft.com/office/drawing/2014/main" id="{993DAAA7-9B09-4DD2-9187-75E3581900E1}"/>
              </a:ext>
            </a:extLst>
          </p:cNvPr>
          <p:cNvSpPr/>
          <p:nvPr userDrawn="1"/>
        </p:nvSpPr>
        <p:spPr>
          <a:xfrm rot="3709911">
            <a:off x="1848179" y="4037013"/>
            <a:ext cx="844966" cy="774064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9" name="Oval 2">
            <a:extLst>
              <a:ext uri="{FF2B5EF4-FFF2-40B4-BE49-F238E27FC236}">
                <a16:creationId xmlns:a16="http://schemas.microsoft.com/office/drawing/2014/main" id="{58EAD41B-5683-47F8-B4DF-FEB698E8D5C9}"/>
              </a:ext>
            </a:extLst>
          </p:cNvPr>
          <p:cNvSpPr/>
          <p:nvPr userDrawn="1"/>
        </p:nvSpPr>
        <p:spPr>
          <a:xfrm rot="900000">
            <a:off x="3336589" y="5100329"/>
            <a:ext cx="815880" cy="747418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2" name="Oval 2">
            <a:extLst>
              <a:ext uri="{FF2B5EF4-FFF2-40B4-BE49-F238E27FC236}">
                <a16:creationId xmlns:a16="http://schemas.microsoft.com/office/drawing/2014/main" id="{7F47E53E-A714-49C8-9CF6-E8CEA0D64CE8}"/>
              </a:ext>
            </a:extLst>
          </p:cNvPr>
          <p:cNvSpPr/>
          <p:nvPr userDrawn="1"/>
        </p:nvSpPr>
        <p:spPr>
          <a:xfrm rot="19437896">
            <a:off x="-857233" y="6604006"/>
            <a:ext cx="1015434" cy="930226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3" name="Oval 2">
            <a:extLst>
              <a:ext uri="{FF2B5EF4-FFF2-40B4-BE49-F238E27FC236}">
                <a16:creationId xmlns:a16="http://schemas.microsoft.com/office/drawing/2014/main" id="{A538598F-4ECE-4AE8-8B4F-F99AEF364E8B}"/>
              </a:ext>
            </a:extLst>
          </p:cNvPr>
          <p:cNvSpPr/>
          <p:nvPr userDrawn="1"/>
        </p:nvSpPr>
        <p:spPr>
          <a:xfrm rot="19437896">
            <a:off x="4773279" y="4383116"/>
            <a:ext cx="1057756" cy="968996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4" name="Oval 2">
            <a:extLst>
              <a:ext uri="{FF2B5EF4-FFF2-40B4-BE49-F238E27FC236}">
                <a16:creationId xmlns:a16="http://schemas.microsoft.com/office/drawing/2014/main" id="{034275C5-196F-49DE-9AF5-76EB1B2D8275}"/>
              </a:ext>
            </a:extLst>
          </p:cNvPr>
          <p:cNvSpPr/>
          <p:nvPr userDrawn="1"/>
        </p:nvSpPr>
        <p:spPr>
          <a:xfrm rot="8100000">
            <a:off x="2818578" y="1990373"/>
            <a:ext cx="1844452" cy="168968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5" name="Oval 2">
            <a:extLst>
              <a:ext uri="{FF2B5EF4-FFF2-40B4-BE49-F238E27FC236}">
                <a16:creationId xmlns:a16="http://schemas.microsoft.com/office/drawing/2014/main" id="{C3F37386-5866-4EED-9107-2A36F47353AE}"/>
              </a:ext>
            </a:extLst>
          </p:cNvPr>
          <p:cNvSpPr/>
          <p:nvPr userDrawn="1"/>
        </p:nvSpPr>
        <p:spPr>
          <a:xfrm rot="8100000">
            <a:off x="4228067" y="4747085"/>
            <a:ext cx="1844452" cy="1689680"/>
          </a:xfrm>
          <a:custGeom>
            <a:avLst/>
            <a:gdLst/>
            <a:ahLst/>
            <a:cxnLst/>
            <a:rect l="l" t="t" r="r" b="b"/>
            <a:pathLst>
              <a:path w="4744677" h="4346537">
                <a:moveTo>
                  <a:pt x="4132609" y="0"/>
                </a:moveTo>
                <a:cubicBezTo>
                  <a:pt x="4470645" y="0"/>
                  <a:pt x="4744677" y="274032"/>
                  <a:pt x="4744677" y="612068"/>
                </a:cubicBezTo>
                <a:cubicBezTo>
                  <a:pt x="4744677" y="950104"/>
                  <a:pt x="4470645" y="1224136"/>
                  <a:pt x="4132609" y="1224136"/>
                </a:cubicBezTo>
                <a:cubicBezTo>
                  <a:pt x="4000619" y="1224136"/>
                  <a:pt x="3878387" y="1182357"/>
                  <a:pt x="3779124" y="1110304"/>
                </a:cubicBezTo>
                <a:lnTo>
                  <a:pt x="3136991" y="1745949"/>
                </a:lnTo>
                <a:cubicBezTo>
                  <a:pt x="3225188" y="1856579"/>
                  <a:pt x="3276364" y="1997017"/>
                  <a:pt x="3276364" y="2149407"/>
                </a:cubicBezTo>
                <a:cubicBezTo>
                  <a:pt x="3276364" y="2441531"/>
                  <a:pt x="3088309" y="2689732"/>
                  <a:pt x="2825694" y="2776754"/>
                </a:cubicBezTo>
                <a:lnTo>
                  <a:pt x="2979020" y="3414933"/>
                </a:lnTo>
                <a:cubicBezTo>
                  <a:pt x="2993560" y="3411152"/>
                  <a:pt x="3008526" y="3410433"/>
                  <a:pt x="3023660" y="3410433"/>
                </a:cubicBezTo>
                <a:cubicBezTo>
                  <a:pt x="3282158" y="3410433"/>
                  <a:pt x="3491712" y="3619987"/>
                  <a:pt x="3491712" y="3878485"/>
                </a:cubicBezTo>
                <a:cubicBezTo>
                  <a:pt x="3491712" y="4136983"/>
                  <a:pt x="3282158" y="4346537"/>
                  <a:pt x="3023660" y="4346537"/>
                </a:cubicBezTo>
                <a:cubicBezTo>
                  <a:pt x="2765162" y="4346537"/>
                  <a:pt x="2555608" y="4136983"/>
                  <a:pt x="2555608" y="3878485"/>
                </a:cubicBezTo>
                <a:cubicBezTo>
                  <a:pt x="2555608" y="3687272"/>
                  <a:pt x="2670270" y="3522840"/>
                  <a:pt x="2834857" y="3450806"/>
                </a:cubicBezTo>
                <a:lnTo>
                  <a:pt x="2680516" y="2808402"/>
                </a:lnTo>
                <a:cubicBezTo>
                  <a:pt x="2657679" y="2814229"/>
                  <a:pt x="2634131" y="2815481"/>
                  <a:pt x="2610290" y="2815481"/>
                </a:cubicBezTo>
                <a:cubicBezTo>
                  <a:pt x="2262990" y="2815481"/>
                  <a:pt x="1977773" y="2549678"/>
                  <a:pt x="1950334" y="2210098"/>
                </a:cubicBezTo>
                <a:lnTo>
                  <a:pt x="1140565" y="2210098"/>
                </a:lnTo>
                <a:cubicBezTo>
                  <a:pt x="1087517" y="2473312"/>
                  <a:pt x="854931" y="2671465"/>
                  <a:pt x="576064" y="2671465"/>
                </a:cubicBezTo>
                <a:cubicBezTo>
                  <a:pt x="257913" y="2671465"/>
                  <a:pt x="0" y="2413552"/>
                  <a:pt x="0" y="2095401"/>
                </a:cubicBezTo>
                <a:cubicBezTo>
                  <a:pt x="0" y="1777250"/>
                  <a:pt x="257913" y="1519337"/>
                  <a:pt x="576064" y="1519337"/>
                </a:cubicBezTo>
                <a:cubicBezTo>
                  <a:pt x="884345" y="1519337"/>
                  <a:pt x="1136067" y="1761496"/>
                  <a:pt x="1149172" y="2066082"/>
                </a:cubicBezTo>
                <a:lnTo>
                  <a:pt x="1952616" y="2066082"/>
                </a:lnTo>
                <a:cubicBezTo>
                  <a:pt x="1990606" y="1737340"/>
                  <a:pt x="2270784" y="1483333"/>
                  <a:pt x="2610290" y="1483333"/>
                </a:cubicBezTo>
                <a:cubicBezTo>
                  <a:pt x="2772012" y="1483333"/>
                  <a:pt x="2920272" y="1540968"/>
                  <a:pt x="3033700" y="1639167"/>
                </a:cubicBezTo>
                <a:lnTo>
                  <a:pt x="3670256" y="1009043"/>
                </a:lnTo>
                <a:cubicBezTo>
                  <a:pt x="3576170" y="903685"/>
                  <a:pt x="3520541" y="764373"/>
                  <a:pt x="3520541" y="612068"/>
                </a:cubicBezTo>
                <a:cubicBezTo>
                  <a:pt x="3520541" y="274032"/>
                  <a:pt x="3794573" y="0"/>
                  <a:pt x="4132609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33701673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  <p:sldLayoutId id="2147483731" r:id="rId3"/>
    <p:sldLayoutId id="2147483759" r:id="rId4"/>
    <p:sldLayoutId id="2147483740" r:id="rId5"/>
    <p:sldLayoutId id="2147483736" r:id="rId6"/>
    <p:sldLayoutId id="2147483738" r:id="rId7"/>
    <p:sldLayoutId id="2147483737" r:id="rId8"/>
    <p:sldLayoutId id="2147483753" r:id="rId9"/>
    <p:sldLayoutId id="2147483739" r:id="rId10"/>
    <p:sldLayoutId id="2147483741" r:id="rId11"/>
    <p:sldLayoutId id="2147483744" r:id="rId12"/>
    <p:sldLayoutId id="2147483745" r:id="rId13"/>
    <p:sldLayoutId id="2147483754" r:id="rId14"/>
    <p:sldLayoutId id="2147483746" r:id="rId15"/>
    <p:sldLayoutId id="2147483747" r:id="rId16"/>
    <p:sldLayoutId id="2147483751" r:id="rId17"/>
    <p:sldLayoutId id="2147483732" r:id="rId18"/>
    <p:sldLayoutId id="2147483760" r:id="rId19"/>
    <p:sldLayoutId id="2147483758" r:id="rId20"/>
    <p:sldLayoutId id="2147483755" r:id="rId21"/>
    <p:sldLayoutId id="2147483756" r:id="rId22"/>
    <p:sldLayoutId id="2147483761" r:id="rId23"/>
    <p:sldLayoutId id="2147483763" r:id="rId24"/>
  </p:sldLayoutIdLst>
  <p:transition/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/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221F751-3C5B-4561-AD14-8637C5B66736}"/>
              </a:ext>
            </a:extLst>
          </p:cNvPr>
          <p:cNvSpPr txBox="1"/>
          <p:nvPr/>
        </p:nvSpPr>
        <p:spPr>
          <a:xfrm>
            <a:off x="1167259" y="4234877"/>
            <a:ext cx="696421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7200" b="1" dirty="0">
                <a:solidFill>
                  <a:srgbClr val="2395A6"/>
                </a:solidFill>
                <a:cs typeface="B Nazanin" panose="00000700000000000000" pitchFamily="2" charset="-78"/>
              </a:rPr>
              <a:t>ژنتیک بالینی</a:t>
            </a:r>
            <a:endParaRPr lang="ko-KR" altLang="en-US" sz="7200" b="1" dirty="0">
              <a:solidFill>
                <a:srgbClr val="2395A6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D27DFF5-FA32-41A8-A04D-E0125D1B6938}"/>
              </a:ext>
            </a:extLst>
          </p:cNvPr>
          <p:cNvSpPr/>
          <p:nvPr/>
        </p:nvSpPr>
        <p:spPr>
          <a:xfrm>
            <a:off x="906029" y="5213732"/>
            <a:ext cx="1046784" cy="292484"/>
          </a:xfrm>
          <a:custGeom>
            <a:avLst/>
            <a:gdLst>
              <a:gd name="connsiteX0" fmla="*/ 67911 w 1046784"/>
              <a:gd name="connsiteY0" fmla="*/ 147959 h 292483"/>
              <a:gd name="connsiteX1" fmla="*/ 137183 w 1046784"/>
              <a:gd name="connsiteY1" fmla="*/ 255716 h 292483"/>
              <a:gd name="connsiteX2" fmla="*/ 158735 w 1046784"/>
              <a:gd name="connsiteY2" fmla="*/ 283425 h 292483"/>
              <a:gd name="connsiteX3" fmla="*/ 913035 w 1046784"/>
              <a:gd name="connsiteY3" fmla="*/ 283425 h 292483"/>
              <a:gd name="connsiteX4" fmla="*/ 933047 w 1046784"/>
              <a:gd name="connsiteY4" fmla="*/ 255716 h 292483"/>
              <a:gd name="connsiteX5" fmla="*/ 997702 w 1046784"/>
              <a:gd name="connsiteY5" fmla="*/ 147959 h 292483"/>
              <a:gd name="connsiteX6" fmla="*/ 1040804 w 1046784"/>
              <a:gd name="connsiteY6" fmla="*/ 18650 h 292483"/>
              <a:gd name="connsiteX7" fmla="*/ 18650 w 1046784"/>
              <a:gd name="connsiteY7" fmla="*/ 18650 h 292483"/>
              <a:gd name="connsiteX8" fmla="*/ 67911 w 1046784"/>
              <a:gd name="connsiteY8" fmla="*/ 147959 h 29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6784" h="292483">
                <a:moveTo>
                  <a:pt x="67911" y="147959"/>
                </a:moveTo>
                <a:cubicBezTo>
                  <a:pt x="87923" y="183365"/>
                  <a:pt x="111014" y="220310"/>
                  <a:pt x="137183" y="255716"/>
                </a:cubicBezTo>
                <a:cubicBezTo>
                  <a:pt x="143341" y="264953"/>
                  <a:pt x="151038" y="274189"/>
                  <a:pt x="158735" y="283425"/>
                </a:cubicBezTo>
                <a:lnTo>
                  <a:pt x="913035" y="283425"/>
                </a:lnTo>
                <a:cubicBezTo>
                  <a:pt x="919193" y="274189"/>
                  <a:pt x="926890" y="264953"/>
                  <a:pt x="933047" y="255716"/>
                </a:cubicBezTo>
                <a:cubicBezTo>
                  <a:pt x="957678" y="220310"/>
                  <a:pt x="979229" y="183365"/>
                  <a:pt x="997702" y="147959"/>
                </a:cubicBezTo>
                <a:cubicBezTo>
                  <a:pt x="1017714" y="104856"/>
                  <a:pt x="1033108" y="61753"/>
                  <a:pt x="1040804" y="18650"/>
                </a:cubicBezTo>
                <a:lnTo>
                  <a:pt x="18650" y="18650"/>
                </a:lnTo>
                <a:cubicBezTo>
                  <a:pt x="29426" y="61753"/>
                  <a:pt x="46359" y="104856"/>
                  <a:pt x="67911" y="147959"/>
                </a:cubicBezTo>
                <a:close/>
              </a:path>
            </a:pathLst>
          </a:custGeom>
          <a:noFill/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B3C9BBE-EC25-47B2-B3D9-832D0DF0F417}"/>
              </a:ext>
            </a:extLst>
          </p:cNvPr>
          <p:cNvSpPr/>
          <p:nvPr/>
        </p:nvSpPr>
        <p:spPr>
          <a:xfrm>
            <a:off x="1018404" y="3143254"/>
            <a:ext cx="892846" cy="277090"/>
          </a:xfrm>
          <a:custGeom>
            <a:avLst/>
            <a:gdLst>
              <a:gd name="connsiteX0" fmla="*/ 888405 w 892845"/>
              <a:gd name="connsiteY0" fmla="*/ 74068 h 277089"/>
              <a:gd name="connsiteX1" fmla="*/ 860696 w 892845"/>
              <a:gd name="connsiteY1" fmla="*/ 18650 h 277089"/>
              <a:gd name="connsiteX2" fmla="*/ 97159 w 892845"/>
              <a:gd name="connsiteY2" fmla="*/ 18650 h 277089"/>
              <a:gd name="connsiteX3" fmla="*/ 58674 w 892845"/>
              <a:gd name="connsiteY3" fmla="*/ 81765 h 277089"/>
              <a:gd name="connsiteX4" fmla="*/ 18650 w 892845"/>
              <a:gd name="connsiteY4" fmla="*/ 235704 h 277089"/>
              <a:gd name="connsiteX5" fmla="*/ 18650 w 892845"/>
              <a:gd name="connsiteY5" fmla="*/ 235704 h 277089"/>
              <a:gd name="connsiteX6" fmla="*/ 20190 w 892845"/>
              <a:gd name="connsiteY6" fmla="*/ 269571 h 277089"/>
              <a:gd name="connsiteX7" fmla="*/ 538964 w 892845"/>
              <a:gd name="connsiteY7" fmla="*/ 269571 h 277089"/>
              <a:gd name="connsiteX8" fmla="*/ 538964 w 892845"/>
              <a:gd name="connsiteY8" fmla="*/ 74068 h 277089"/>
              <a:gd name="connsiteX9" fmla="*/ 888405 w 892845"/>
              <a:gd name="connsiteY9" fmla="*/ 74068 h 27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845" h="277089">
                <a:moveTo>
                  <a:pt x="888405" y="74068"/>
                </a:moveTo>
                <a:cubicBezTo>
                  <a:pt x="880708" y="55596"/>
                  <a:pt x="869932" y="37123"/>
                  <a:pt x="860696" y="18650"/>
                </a:cubicBezTo>
                <a:lnTo>
                  <a:pt x="97159" y="18650"/>
                </a:lnTo>
                <a:cubicBezTo>
                  <a:pt x="81765" y="38662"/>
                  <a:pt x="69450" y="60214"/>
                  <a:pt x="58674" y="81765"/>
                </a:cubicBezTo>
                <a:cubicBezTo>
                  <a:pt x="32505" y="131026"/>
                  <a:pt x="18650" y="181826"/>
                  <a:pt x="18650" y="235704"/>
                </a:cubicBezTo>
                <a:cubicBezTo>
                  <a:pt x="18650" y="235704"/>
                  <a:pt x="18650" y="235704"/>
                  <a:pt x="18650" y="235704"/>
                </a:cubicBezTo>
                <a:cubicBezTo>
                  <a:pt x="18650" y="246480"/>
                  <a:pt x="18650" y="258795"/>
                  <a:pt x="20190" y="269571"/>
                </a:cubicBezTo>
                <a:lnTo>
                  <a:pt x="538964" y="269571"/>
                </a:lnTo>
                <a:lnTo>
                  <a:pt x="538964" y="74068"/>
                </a:lnTo>
                <a:lnTo>
                  <a:pt x="888405" y="74068"/>
                </a:lnTo>
                <a:close/>
              </a:path>
            </a:pathLst>
          </a:custGeom>
          <a:noFill/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14DBE7D-3558-4414-95D8-884751D88C88}"/>
              </a:ext>
            </a:extLst>
          </p:cNvPr>
          <p:cNvSpPr/>
          <p:nvPr/>
        </p:nvSpPr>
        <p:spPr>
          <a:xfrm>
            <a:off x="1032259" y="3501932"/>
            <a:ext cx="862058" cy="277090"/>
          </a:xfrm>
          <a:custGeom>
            <a:avLst/>
            <a:gdLst>
              <a:gd name="connsiteX0" fmla="*/ 522030 w 862057"/>
              <a:gd name="connsiteY0" fmla="*/ 18650 h 277089"/>
              <a:gd name="connsiteX1" fmla="*/ 18650 w 862057"/>
              <a:gd name="connsiteY1" fmla="*/ 18650 h 277089"/>
              <a:gd name="connsiteX2" fmla="*/ 57135 w 862057"/>
              <a:gd name="connsiteY2" fmla="*/ 138723 h 277089"/>
              <a:gd name="connsiteX3" fmla="*/ 109474 w 862057"/>
              <a:gd name="connsiteY3" fmla="*/ 246480 h 277089"/>
              <a:gd name="connsiteX4" fmla="*/ 123329 w 862057"/>
              <a:gd name="connsiteY4" fmla="*/ 268031 h 277089"/>
              <a:gd name="connsiteX5" fmla="*/ 811436 w 862057"/>
              <a:gd name="connsiteY5" fmla="*/ 268031 h 277089"/>
              <a:gd name="connsiteX6" fmla="*/ 825290 w 862057"/>
              <a:gd name="connsiteY6" fmla="*/ 246480 h 277089"/>
              <a:gd name="connsiteX7" fmla="*/ 848381 w 862057"/>
              <a:gd name="connsiteY7" fmla="*/ 206456 h 277089"/>
              <a:gd name="connsiteX8" fmla="*/ 522030 w 862057"/>
              <a:gd name="connsiteY8" fmla="*/ 206456 h 277089"/>
              <a:gd name="connsiteX9" fmla="*/ 522030 w 862057"/>
              <a:gd name="connsiteY9" fmla="*/ 18650 h 27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2057" h="277089">
                <a:moveTo>
                  <a:pt x="522030" y="18650"/>
                </a:moveTo>
                <a:lnTo>
                  <a:pt x="18650" y="18650"/>
                </a:lnTo>
                <a:cubicBezTo>
                  <a:pt x="27887" y="60214"/>
                  <a:pt x="40202" y="100238"/>
                  <a:pt x="57135" y="138723"/>
                </a:cubicBezTo>
                <a:cubicBezTo>
                  <a:pt x="72529" y="175668"/>
                  <a:pt x="89462" y="211074"/>
                  <a:pt x="109474" y="246480"/>
                </a:cubicBezTo>
                <a:cubicBezTo>
                  <a:pt x="114092" y="254177"/>
                  <a:pt x="118711" y="261874"/>
                  <a:pt x="123329" y="268031"/>
                </a:cubicBezTo>
                <a:lnTo>
                  <a:pt x="811436" y="268031"/>
                </a:lnTo>
                <a:cubicBezTo>
                  <a:pt x="816054" y="260334"/>
                  <a:pt x="820672" y="252637"/>
                  <a:pt x="825290" y="246480"/>
                </a:cubicBezTo>
                <a:cubicBezTo>
                  <a:pt x="832987" y="234165"/>
                  <a:pt x="840684" y="220310"/>
                  <a:pt x="848381" y="206456"/>
                </a:cubicBezTo>
                <a:lnTo>
                  <a:pt x="522030" y="206456"/>
                </a:lnTo>
                <a:lnTo>
                  <a:pt x="522030" y="18650"/>
                </a:lnTo>
                <a:close/>
              </a:path>
            </a:pathLst>
          </a:custGeom>
          <a:noFill/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5995D32-6A82-439F-AEA6-48407C44F08D}"/>
              </a:ext>
            </a:extLst>
          </p:cNvPr>
          <p:cNvSpPr/>
          <p:nvPr/>
        </p:nvSpPr>
        <p:spPr>
          <a:xfrm>
            <a:off x="898332" y="4835042"/>
            <a:ext cx="1062178" cy="292484"/>
          </a:xfrm>
          <a:custGeom>
            <a:avLst/>
            <a:gdLst>
              <a:gd name="connsiteX0" fmla="*/ 72529 w 1062178"/>
              <a:gd name="connsiteY0" fmla="*/ 109475 h 292483"/>
              <a:gd name="connsiteX1" fmla="*/ 20190 w 1062178"/>
              <a:gd name="connsiteY1" fmla="*/ 263413 h 292483"/>
              <a:gd name="connsiteX2" fmla="*/ 18650 w 1062178"/>
              <a:gd name="connsiteY2" fmla="*/ 281886 h 292483"/>
              <a:gd name="connsiteX3" fmla="*/ 1053120 w 1062178"/>
              <a:gd name="connsiteY3" fmla="*/ 281886 h 292483"/>
              <a:gd name="connsiteX4" fmla="*/ 1050041 w 1062178"/>
              <a:gd name="connsiteY4" fmla="*/ 263413 h 292483"/>
              <a:gd name="connsiteX5" fmla="*/ 991544 w 1062178"/>
              <a:gd name="connsiteY5" fmla="*/ 109475 h 292483"/>
              <a:gd name="connsiteX6" fmla="*/ 933047 w 1062178"/>
              <a:gd name="connsiteY6" fmla="*/ 18650 h 292483"/>
              <a:gd name="connsiteX7" fmla="*/ 131026 w 1062178"/>
              <a:gd name="connsiteY7" fmla="*/ 18650 h 292483"/>
              <a:gd name="connsiteX8" fmla="*/ 72529 w 1062178"/>
              <a:gd name="connsiteY8" fmla="*/ 109475 h 29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2178" h="292483">
                <a:moveTo>
                  <a:pt x="72529" y="109475"/>
                </a:moveTo>
                <a:cubicBezTo>
                  <a:pt x="46359" y="160274"/>
                  <a:pt x="27887" y="211074"/>
                  <a:pt x="20190" y="263413"/>
                </a:cubicBezTo>
                <a:cubicBezTo>
                  <a:pt x="18650" y="269571"/>
                  <a:pt x="18650" y="275728"/>
                  <a:pt x="18650" y="281886"/>
                </a:cubicBezTo>
                <a:lnTo>
                  <a:pt x="1053120" y="281886"/>
                </a:lnTo>
                <a:cubicBezTo>
                  <a:pt x="1051580" y="275728"/>
                  <a:pt x="1051580" y="269571"/>
                  <a:pt x="1050041" y="263413"/>
                </a:cubicBezTo>
                <a:cubicBezTo>
                  <a:pt x="1040804" y="211074"/>
                  <a:pt x="1020792" y="160274"/>
                  <a:pt x="991544" y="109475"/>
                </a:cubicBezTo>
                <a:cubicBezTo>
                  <a:pt x="974611" y="78687"/>
                  <a:pt x="954599" y="49438"/>
                  <a:pt x="933047" y="18650"/>
                </a:cubicBezTo>
                <a:lnTo>
                  <a:pt x="131026" y="18650"/>
                </a:lnTo>
                <a:cubicBezTo>
                  <a:pt x="107935" y="49438"/>
                  <a:pt x="87923" y="78687"/>
                  <a:pt x="72529" y="109475"/>
                </a:cubicBezTo>
                <a:close/>
              </a:path>
            </a:pathLst>
          </a:custGeom>
          <a:noFill/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831770D4-FF18-4B07-AC60-210CE868C8AB}"/>
              </a:ext>
            </a:extLst>
          </p:cNvPr>
          <p:cNvGrpSpPr/>
          <p:nvPr/>
        </p:nvGrpSpPr>
        <p:grpSpPr>
          <a:xfrm>
            <a:off x="3700692" y="826676"/>
            <a:ext cx="1806061" cy="3375871"/>
            <a:chOff x="2471366" y="1982301"/>
            <a:chExt cx="2086392" cy="3899863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6384ECC-99A4-4483-9421-9252E79886F7}"/>
                </a:ext>
              </a:extLst>
            </p:cNvPr>
            <p:cNvSpPr/>
            <p:nvPr/>
          </p:nvSpPr>
          <p:spPr bwMode="auto">
            <a:xfrm>
              <a:off x="2471366" y="3183502"/>
              <a:ext cx="2070232" cy="2698662"/>
            </a:xfrm>
            <a:custGeom>
              <a:avLst/>
              <a:gdLst>
                <a:gd name="T0" fmla="*/ 941 w 1152"/>
                <a:gd name="T1" fmla="*/ 1298 h 1503"/>
                <a:gd name="T2" fmla="*/ 907 w 1152"/>
                <a:gd name="T3" fmla="*/ 1220 h 1503"/>
                <a:gd name="T4" fmla="*/ 879 w 1152"/>
                <a:gd name="T5" fmla="*/ 1207 h 1503"/>
                <a:gd name="T6" fmla="*/ 473 w 1152"/>
                <a:gd name="T7" fmla="*/ 1207 h 1503"/>
                <a:gd name="T8" fmla="*/ 448 w 1152"/>
                <a:gd name="T9" fmla="*/ 1207 h 1503"/>
                <a:gd name="T10" fmla="*/ 536 w 1152"/>
                <a:gd name="T11" fmla="*/ 1145 h 1503"/>
                <a:gd name="T12" fmla="*/ 649 w 1152"/>
                <a:gd name="T13" fmla="*/ 1114 h 1503"/>
                <a:gd name="T14" fmla="*/ 798 w 1152"/>
                <a:gd name="T15" fmla="*/ 1114 h 1503"/>
                <a:gd name="T16" fmla="*/ 740 w 1152"/>
                <a:gd name="T17" fmla="*/ 1074 h 1503"/>
                <a:gd name="T18" fmla="*/ 478 w 1152"/>
                <a:gd name="T19" fmla="*/ 941 h 1503"/>
                <a:gd name="T20" fmla="*/ 149 w 1152"/>
                <a:gd name="T21" fmla="*/ 708 h 1503"/>
                <a:gd name="T22" fmla="*/ 93 w 1152"/>
                <a:gd name="T23" fmla="*/ 207 h 1503"/>
                <a:gd name="T24" fmla="*/ 236 w 1152"/>
                <a:gd name="T25" fmla="*/ 51 h 1503"/>
                <a:gd name="T26" fmla="*/ 290 w 1152"/>
                <a:gd name="T27" fmla="*/ 8 h 1503"/>
                <a:gd name="T28" fmla="*/ 310 w 1152"/>
                <a:gd name="T29" fmla="*/ 5 h 1503"/>
                <a:gd name="T30" fmla="*/ 474 w 1152"/>
                <a:gd name="T31" fmla="*/ 90 h 1503"/>
                <a:gd name="T32" fmla="*/ 483 w 1152"/>
                <a:gd name="T33" fmla="*/ 96 h 1503"/>
                <a:gd name="T34" fmla="*/ 357 w 1152"/>
                <a:gd name="T35" fmla="*/ 189 h 1503"/>
                <a:gd name="T36" fmla="*/ 412 w 1152"/>
                <a:gd name="T37" fmla="*/ 189 h 1503"/>
                <a:gd name="T38" fmla="*/ 642 w 1152"/>
                <a:gd name="T39" fmla="*/ 189 h 1503"/>
                <a:gd name="T40" fmla="*/ 668 w 1152"/>
                <a:gd name="T41" fmla="*/ 197 h 1503"/>
                <a:gd name="T42" fmla="*/ 775 w 1152"/>
                <a:gd name="T43" fmla="*/ 279 h 1503"/>
                <a:gd name="T44" fmla="*/ 751 w 1152"/>
                <a:gd name="T45" fmla="*/ 282 h 1503"/>
                <a:gd name="T46" fmla="*/ 285 w 1152"/>
                <a:gd name="T47" fmla="*/ 281 h 1503"/>
                <a:gd name="T48" fmla="*/ 251 w 1152"/>
                <a:gd name="T49" fmla="*/ 302 h 1503"/>
                <a:gd name="T50" fmla="*/ 233 w 1152"/>
                <a:gd name="T51" fmla="*/ 348 h 1503"/>
                <a:gd name="T52" fmla="*/ 250 w 1152"/>
                <a:gd name="T53" fmla="*/ 372 h 1503"/>
                <a:gd name="T54" fmla="*/ 829 w 1152"/>
                <a:gd name="T55" fmla="*/ 372 h 1503"/>
                <a:gd name="T56" fmla="*/ 859 w 1152"/>
                <a:gd name="T57" fmla="*/ 400 h 1503"/>
                <a:gd name="T58" fmla="*/ 859 w 1152"/>
                <a:gd name="T59" fmla="*/ 402 h 1503"/>
                <a:gd name="T60" fmla="*/ 800 w 1152"/>
                <a:gd name="T61" fmla="*/ 465 h 1503"/>
                <a:gd name="T62" fmla="*/ 252 w 1152"/>
                <a:gd name="T63" fmla="*/ 465 h 1503"/>
                <a:gd name="T64" fmla="*/ 235 w 1152"/>
                <a:gd name="T65" fmla="*/ 488 h 1503"/>
                <a:gd name="T66" fmla="*/ 322 w 1152"/>
                <a:gd name="T67" fmla="*/ 555 h 1503"/>
                <a:gd name="T68" fmla="*/ 758 w 1152"/>
                <a:gd name="T69" fmla="*/ 555 h 1503"/>
                <a:gd name="T70" fmla="*/ 781 w 1152"/>
                <a:gd name="T71" fmla="*/ 555 h 1503"/>
                <a:gd name="T72" fmla="*/ 767 w 1152"/>
                <a:gd name="T73" fmla="*/ 572 h 1503"/>
                <a:gd name="T74" fmla="*/ 652 w 1152"/>
                <a:gd name="T75" fmla="*/ 644 h 1503"/>
                <a:gd name="T76" fmla="*/ 629 w 1152"/>
                <a:gd name="T77" fmla="*/ 648 h 1503"/>
                <a:gd name="T78" fmla="*/ 354 w 1152"/>
                <a:gd name="T79" fmla="*/ 648 h 1503"/>
                <a:gd name="T80" fmla="*/ 389 w 1152"/>
                <a:gd name="T81" fmla="*/ 676 h 1503"/>
                <a:gd name="T82" fmla="*/ 640 w 1152"/>
                <a:gd name="T83" fmla="*/ 814 h 1503"/>
                <a:gd name="T84" fmla="*/ 928 w 1152"/>
                <a:gd name="T85" fmla="*/ 978 h 1503"/>
                <a:gd name="T86" fmla="*/ 1149 w 1152"/>
                <a:gd name="T87" fmla="*/ 1401 h 1503"/>
                <a:gd name="T88" fmla="*/ 1065 w 1152"/>
                <a:gd name="T89" fmla="*/ 1499 h 1503"/>
                <a:gd name="T90" fmla="*/ 966 w 1152"/>
                <a:gd name="T91" fmla="*/ 1416 h 1503"/>
                <a:gd name="T92" fmla="*/ 936 w 1152"/>
                <a:gd name="T93" fmla="*/ 1390 h 1503"/>
                <a:gd name="T94" fmla="*/ 358 w 1152"/>
                <a:gd name="T95" fmla="*/ 1391 h 1503"/>
                <a:gd name="T96" fmla="*/ 340 w 1152"/>
                <a:gd name="T97" fmla="*/ 1368 h 1503"/>
                <a:gd name="T98" fmla="*/ 362 w 1152"/>
                <a:gd name="T99" fmla="*/ 1302 h 1503"/>
                <a:gd name="T100" fmla="*/ 427 w 1152"/>
                <a:gd name="T101" fmla="*/ 1298 h 1503"/>
                <a:gd name="T102" fmla="*/ 922 w 1152"/>
                <a:gd name="T103" fmla="*/ 1298 h 1503"/>
                <a:gd name="T104" fmla="*/ 941 w 1152"/>
                <a:gd name="T105" fmla="*/ 1298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2" h="1503">
                  <a:moveTo>
                    <a:pt x="941" y="1298"/>
                  </a:moveTo>
                  <a:cubicBezTo>
                    <a:pt x="932" y="1269"/>
                    <a:pt x="919" y="1245"/>
                    <a:pt x="907" y="1220"/>
                  </a:cubicBezTo>
                  <a:cubicBezTo>
                    <a:pt x="900" y="1208"/>
                    <a:pt x="891" y="1207"/>
                    <a:pt x="879" y="1207"/>
                  </a:cubicBezTo>
                  <a:cubicBezTo>
                    <a:pt x="743" y="1207"/>
                    <a:pt x="608" y="1207"/>
                    <a:pt x="473" y="1207"/>
                  </a:cubicBezTo>
                  <a:cubicBezTo>
                    <a:pt x="466" y="1207"/>
                    <a:pt x="460" y="1207"/>
                    <a:pt x="448" y="1207"/>
                  </a:cubicBezTo>
                  <a:cubicBezTo>
                    <a:pt x="478" y="1181"/>
                    <a:pt x="508" y="1164"/>
                    <a:pt x="536" y="1145"/>
                  </a:cubicBezTo>
                  <a:cubicBezTo>
                    <a:pt x="571" y="1122"/>
                    <a:pt x="607" y="1111"/>
                    <a:pt x="649" y="1114"/>
                  </a:cubicBezTo>
                  <a:cubicBezTo>
                    <a:pt x="697" y="1117"/>
                    <a:pt x="746" y="1114"/>
                    <a:pt x="798" y="1114"/>
                  </a:cubicBezTo>
                  <a:cubicBezTo>
                    <a:pt x="779" y="1096"/>
                    <a:pt x="759" y="1085"/>
                    <a:pt x="740" y="1074"/>
                  </a:cubicBezTo>
                  <a:cubicBezTo>
                    <a:pt x="656" y="1023"/>
                    <a:pt x="566" y="983"/>
                    <a:pt x="478" y="941"/>
                  </a:cubicBezTo>
                  <a:cubicBezTo>
                    <a:pt x="355" y="882"/>
                    <a:pt x="243" y="808"/>
                    <a:pt x="149" y="708"/>
                  </a:cubicBezTo>
                  <a:cubicBezTo>
                    <a:pt x="25" y="574"/>
                    <a:pt x="0" y="365"/>
                    <a:pt x="93" y="207"/>
                  </a:cubicBezTo>
                  <a:cubicBezTo>
                    <a:pt x="130" y="146"/>
                    <a:pt x="182" y="98"/>
                    <a:pt x="236" y="51"/>
                  </a:cubicBezTo>
                  <a:cubicBezTo>
                    <a:pt x="253" y="36"/>
                    <a:pt x="272" y="22"/>
                    <a:pt x="290" y="8"/>
                  </a:cubicBezTo>
                  <a:cubicBezTo>
                    <a:pt x="296" y="2"/>
                    <a:pt x="302" y="0"/>
                    <a:pt x="310" y="5"/>
                  </a:cubicBezTo>
                  <a:cubicBezTo>
                    <a:pt x="362" y="39"/>
                    <a:pt x="419" y="62"/>
                    <a:pt x="474" y="90"/>
                  </a:cubicBezTo>
                  <a:cubicBezTo>
                    <a:pt x="477" y="91"/>
                    <a:pt x="479" y="93"/>
                    <a:pt x="483" y="96"/>
                  </a:cubicBezTo>
                  <a:cubicBezTo>
                    <a:pt x="441" y="126"/>
                    <a:pt x="397" y="152"/>
                    <a:pt x="357" y="189"/>
                  </a:cubicBezTo>
                  <a:cubicBezTo>
                    <a:pt x="378" y="189"/>
                    <a:pt x="395" y="189"/>
                    <a:pt x="412" y="189"/>
                  </a:cubicBezTo>
                  <a:cubicBezTo>
                    <a:pt x="489" y="189"/>
                    <a:pt x="566" y="189"/>
                    <a:pt x="642" y="189"/>
                  </a:cubicBezTo>
                  <a:cubicBezTo>
                    <a:pt x="652" y="189"/>
                    <a:pt x="660" y="191"/>
                    <a:pt x="668" y="197"/>
                  </a:cubicBezTo>
                  <a:cubicBezTo>
                    <a:pt x="706" y="221"/>
                    <a:pt x="742" y="246"/>
                    <a:pt x="775" y="279"/>
                  </a:cubicBezTo>
                  <a:cubicBezTo>
                    <a:pt x="767" y="284"/>
                    <a:pt x="759" y="282"/>
                    <a:pt x="751" y="282"/>
                  </a:cubicBezTo>
                  <a:cubicBezTo>
                    <a:pt x="596" y="282"/>
                    <a:pt x="441" y="282"/>
                    <a:pt x="285" y="281"/>
                  </a:cubicBezTo>
                  <a:cubicBezTo>
                    <a:pt x="268" y="281"/>
                    <a:pt x="258" y="288"/>
                    <a:pt x="251" y="302"/>
                  </a:cubicBezTo>
                  <a:cubicBezTo>
                    <a:pt x="243" y="317"/>
                    <a:pt x="237" y="332"/>
                    <a:pt x="233" y="348"/>
                  </a:cubicBezTo>
                  <a:cubicBezTo>
                    <a:pt x="226" y="371"/>
                    <a:pt x="226" y="372"/>
                    <a:pt x="250" y="372"/>
                  </a:cubicBezTo>
                  <a:cubicBezTo>
                    <a:pt x="443" y="372"/>
                    <a:pt x="636" y="372"/>
                    <a:pt x="829" y="372"/>
                  </a:cubicBezTo>
                  <a:cubicBezTo>
                    <a:pt x="855" y="372"/>
                    <a:pt x="857" y="374"/>
                    <a:pt x="859" y="400"/>
                  </a:cubicBezTo>
                  <a:cubicBezTo>
                    <a:pt x="859" y="401"/>
                    <a:pt x="859" y="401"/>
                    <a:pt x="859" y="402"/>
                  </a:cubicBezTo>
                  <a:cubicBezTo>
                    <a:pt x="861" y="461"/>
                    <a:pt x="857" y="465"/>
                    <a:pt x="800" y="465"/>
                  </a:cubicBezTo>
                  <a:cubicBezTo>
                    <a:pt x="617" y="465"/>
                    <a:pt x="435" y="465"/>
                    <a:pt x="252" y="465"/>
                  </a:cubicBezTo>
                  <a:cubicBezTo>
                    <a:pt x="229" y="465"/>
                    <a:pt x="229" y="465"/>
                    <a:pt x="235" y="488"/>
                  </a:cubicBezTo>
                  <a:cubicBezTo>
                    <a:pt x="253" y="554"/>
                    <a:pt x="254" y="555"/>
                    <a:pt x="322" y="555"/>
                  </a:cubicBezTo>
                  <a:cubicBezTo>
                    <a:pt x="467" y="555"/>
                    <a:pt x="612" y="555"/>
                    <a:pt x="758" y="555"/>
                  </a:cubicBezTo>
                  <a:cubicBezTo>
                    <a:pt x="765" y="555"/>
                    <a:pt x="772" y="555"/>
                    <a:pt x="781" y="555"/>
                  </a:cubicBezTo>
                  <a:cubicBezTo>
                    <a:pt x="780" y="565"/>
                    <a:pt x="772" y="567"/>
                    <a:pt x="767" y="572"/>
                  </a:cubicBezTo>
                  <a:cubicBezTo>
                    <a:pt x="731" y="600"/>
                    <a:pt x="691" y="620"/>
                    <a:pt x="652" y="644"/>
                  </a:cubicBezTo>
                  <a:cubicBezTo>
                    <a:pt x="645" y="648"/>
                    <a:pt x="637" y="648"/>
                    <a:pt x="629" y="648"/>
                  </a:cubicBezTo>
                  <a:cubicBezTo>
                    <a:pt x="539" y="648"/>
                    <a:pt x="449" y="648"/>
                    <a:pt x="354" y="648"/>
                  </a:cubicBezTo>
                  <a:cubicBezTo>
                    <a:pt x="368" y="659"/>
                    <a:pt x="378" y="668"/>
                    <a:pt x="389" y="676"/>
                  </a:cubicBezTo>
                  <a:cubicBezTo>
                    <a:pt x="467" y="732"/>
                    <a:pt x="554" y="773"/>
                    <a:pt x="640" y="814"/>
                  </a:cubicBezTo>
                  <a:cubicBezTo>
                    <a:pt x="740" y="862"/>
                    <a:pt x="840" y="910"/>
                    <a:pt x="928" y="978"/>
                  </a:cubicBezTo>
                  <a:cubicBezTo>
                    <a:pt x="1067" y="1085"/>
                    <a:pt x="1139" y="1227"/>
                    <a:pt x="1149" y="1401"/>
                  </a:cubicBezTo>
                  <a:cubicBezTo>
                    <a:pt x="1152" y="1451"/>
                    <a:pt x="1113" y="1495"/>
                    <a:pt x="1065" y="1499"/>
                  </a:cubicBezTo>
                  <a:cubicBezTo>
                    <a:pt x="1014" y="1503"/>
                    <a:pt x="969" y="1467"/>
                    <a:pt x="966" y="1416"/>
                  </a:cubicBezTo>
                  <a:cubicBezTo>
                    <a:pt x="964" y="1394"/>
                    <a:pt x="956" y="1390"/>
                    <a:pt x="936" y="1390"/>
                  </a:cubicBezTo>
                  <a:cubicBezTo>
                    <a:pt x="743" y="1391"/>
                    <a:pt x="550" y="1390"/>
                    <a:pt x="358" y="1391"/>
                  </a:cubicBezTo>
                  <a:cubicBezTo>
                    <a:pt x="339" y="1391"/>
                    <a:pt x="335" y="1386"/>
                    <a:pt x="340" y="1368"/>
                  </a:cubicBezTo>
                  <a:cubicBezTo>
                    <a:pt x="346" y="1345"/>
                    <a:pt x="345" y="1316"/>
                    <a:pt x="362" y="1302"/>
                  </a:cubicBezTo>
                  <a:cubicBezTo>
                    <a:pt x="378" y="1289"/>
                    <a:pt x="405" y="1298"/>
                    <a:pt x="427" y="1298"/>
                  </a:cubicBezTo>
                  <a:cubicBezTo>
                    <a:pt x="592" y="1298"/>
                    <a:pt x="757" y="1298"/>
                    <a:pt x="922" y="1298"/>
                  </a:cubicBezTo>
                  <a:cubicBezTo>
                    <a:pt x="928" y="1298"/>
                    <a:pt x="933" y="1298"/>
                    <a:pt x="941" y="1298"/>
                  </a:cubicBezTo>
                  <a:close/>
                </a:path>
              </a:pathLst>
            </a:custGeom>
            <a:solidFill>
              <a:srgbClr val="84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F8A10914-B86D-46D3-88C9-FAE6A48A0C47}"/>
                </a:ext>
              </a:extLst>
            </p:cNvPr>
            <p:cNvSpPr/>
            <p:nvPr/>
          </p:nvSpPr>
          <p:spPr bwMode="auto">
            <a:xfrm>
              <a:off x="2537801" y="1987688"/>
              <a:ext cx="2019957" cy="2689685"/>
            </a:xfrm>
            <a:custGeom>
              <a:avLst/>
              <a:gdLst>
                <a:gd name="T0" fmla="*/ 678 w 1124"/>
                <a:gd name="T1" fmla="*/ 1396 h 1498"/>
                <a:gd name="T2" fmla="*/ 853 w 1124"/>
                <a:gd name="T3" fmla="*/ 1266 h 1498"/>
                <a:gd name="T4" fmla="*/ 904 w 1124"/>
                <a:gd name="T5" fmla="*/ 973 h 1498"/>
                <a:gd name="T6" fmla="*/ 796 w 1124"/>
                <a:gd name="T7" fmla="*/ 853 h 1498"/>
                <a:gd name="T8" fmla="*/ 502 w 1124"/>
                <a:gd name="T9" fmla="*/ 669 h 1498"/>
                <a:gd name="T10" fmla="*/ 275 w 1124"/>
                <a:gd name="T11" fmla="*/ 545 h 1498"/>
                <a:gd name="T12" fmla="*/ 12 w 1124"/>
                <a:gd name="T13" fmla="*/ 176 h 1498"/>
                <a:gd name="T14" fmla="*/ 1 w 1124"/>
                <a:gd name="T15" fmla="*/ 97 h 1498"/>
                <a:gd name="T16" fmla="*/ 82 w 1124"/>
                <a:gd name="T17" fmla="*/ 5 h 1498"/>
                <a:gd name="T18" fmla="*/ 182 w 1124"/>
                <a:gd name="T19" fmla="*/ 82 h 1498"/>
                <a:gd name="T20" fmla="*/ 437 w 1124"/>
                <a:gd name="T21" fmla="*/ 427 h 1498"/>
                <a:gd name="T22" fmla="*/ 766 w 1124"/>
                <a:gd name="T23" fmla="*/ 608 h 1498"/>
                <a:gd name="T24" fmla="*/ 1046 w 1124"/>
                <a:gd name="T25" fmla="*/ 854 h 1498"/>
                <a:gd name="T26" fmla="*/ 1111 w 1124"/>
                <a:gd name="T27" fmla="*/ 1140 h 1498"/>
                <a:gd name="T28" fmla="*/ 969 w 1124"/>
                <a:gd name="T29" fmla="*/ 1407 h 1498"/>
                <a:gd name="T30" fmla="*/ 876 w 1124"/>
                <a:gd name="T31" fmla="*/ 1488 h 1498"/>
                <a:gd name="T32" fmla="*/ 857 w 1124"/>
                <a:gd name="T33" fmla="*/ 1492 h 1498"/>
                <a:gd name="T34" fmla="*/ 678 w 1124"/>
                <a:gd name="T35" fmla="*/ 1396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4" h="1498">
                  <a:moveTo>
                    <a:pt x="678" y="1396"/>
                  </a:moveTo>
                  <a:cubicBezTo>
                    <a:pt x="746" y="1360"/>
                    <a:pt x="800" y="1314"/>
                    <a:pt x="853" y="1266"/>
                  </a:cubicBezTo>
                  <a:cubicBezTo>
                    <a:pt x="927" y="1197"/>
                    <a:pt x="953" y="1062"/>
                    <a:pt x="904" y="973"/>
                  </a:cubicBezTo>
                  <a:cubicBezTo>
                    <a:pt x="878" y="925"/>
                    <a:pt x="837" y="889"/>
                    <a:pt x="796" y="853"/>
                  </a:cubicBezTo>
                  <a:cubicBezTo>
                    <a:pt x="707" y="778"/>
                    <a:pt x="605" y="723"/>
                    <a:pt x="502" y="669"/>
                  </a:cubicBezTo>
                  <a:cubicBezTo>
                    <a:pt x="426" y="628"/>
                    <a:pt x="346" y="594"/>
                    <a:pt x="275" y="545"/>
                  </a:cubicBezTo>
                  <a:cubicBezTo>
                    <a:pt x="144" y="453"/>
                    <a:pt x="50" y="334"/>
                    <a:pt x="12" y="176"/>
                  </a:cubicBezTo>
                  <a:cubicBezTo>
                    <a:pt x="5" y="150"/>
                    <a:pt x="1" y="124"/>
                    <a:pt x="1" y="97"/>
                  </a:cubicBezTo>
                  <a:cubicBezTo>
                    <a:pt x="0" y="49"/>
                    <a:pt x="36" y="9"/>
                    <a:pt x="82" y="5"/>
                  </a:cubicBezTo>
                  <a:cubicBezTo>
                    <a:pt x="132" y="0"/>
                    <a:pt x="174" y="32"/>
                    <a:pt x="182" y="82"/>
                  </a:cubicBezTo>
                  <a:cubicBezTo>
                    <a:pt x="208" y="241"/>
                    <a:pt x="302" y="351"/>
                    <a:pt x="437" y="427"/>
                  </a:cubicBezTo>
                  <a:cubicBezTo>
                    <a:pt x="546" y="489"/>
                    <a:pt x="660" y="540"/>
                    <a:pt x="766" y="608"/>
                  </a:cubicBezTo>
                  <a:cubicBezTo>
                    <a:pt x="872" y="675"/>
                    <a:pt x="972" y="751"/>
                    <a:pt x="1046" y="854"/>
                  </a:cubicBezTo>
                  <a:cubicBezTo>
                    <a:pt x="1107" y="940"/>
                    <a:pt x="1124" y="1037"/>
                    <a:pt x="1111" y="1140"/>
                  </a:cubicBezTo>
                  <a:cubicBezTo>
                    <a:pt x="1097" y="1246"/>
                    <a:pt x="1049" y="1335"/>
                    <a:pt x="969" y="1407"/>
                  </a:cubicBezTo>
                  <a:cubicBezTo>
                    <a:pt x="938" y="1434"/>
                    <a:pt x="909" y="1463"/>
                    <a:pt x="876" y="1488"/>
                  </a:cubicBezTo>
                  <a:cubicBezTo>
                    <a:pt x="870" y="1492"/>
                    <a:pt x="866" y="1498"/>
                    <a:pt x="857" y="1492"/>
                  </a:cubicBezTo>
                  <a:cubicBezTo>
                    <a:pt x="800" y="1457"/>
                    <a:pt x="741" y="1427"/>
                    <a:pt x="678" y="1396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6FB8FCA6-CFFF-4F42-9D41-D9264924E75B}"/>
                </a:ext>
              </a:extLst>
            </p:cNvPr>
            <p:cNvSpPr/>
            <p:nvPr/>
          </p:nvSpPr>
          <p:spPr bwMode="auto">
            <a:xfrm>
              <a:off x="3071967" y="1982301"/>
              <a:ext cx="1473222" cy="967784"/>
            </a:xfrm>
            <a:custGeom>
              <a:avLst/>
              <a:gdLst>
                <a:gd name="T0" fmla="*/ 374 w 820"/>
                <a:gd name="T1" fmla="*/ 436 h 539"/>
                <a:gd name="T2" fmla="*/ 442 w 820"/>
                <a:gd name="T3" fmla="*/ 391 h 539"/>
                <a:gd name="T4" fmla="*/ 317 w 820"/>
                <a:gd name="T5" fmla="*/ 392 h 539"/>
                <a:gd name="T6" fmla="*/ 266 w 820"/>
                <a:gd name="T7" fmla="*/ 378 h 539"/>
                <a:gd name="T8" fmla="*/ 147 w 820"/>
                <a:gd name="T9" fmla="*/ 299 h 539"/>
                <a:gd name="T10" fmla="*/ 167 w 820"/>
                <a:gd name="T11" fmla="*/ 299 h 539"/>
                <a:gd name="T12" fmla="*/ 519 w 820"/>
                <a:gd name="T13" fmla="*/ 299 h 539"/>
                <a:gd name="T14" fmla="*/ 551 w 820"/>
                <a:gd name="T15" fmla="*/ 283 h 539"/>
                <a:gd name="T16" fmla="*/ 592 w 820"/>
                <a:gd name="T17" fmla="*/ 220 h 539"/>
                <a:gd name="T18" fmla="*/ 586 w 820"/>
                <a:gd name="T19" fmla="*/ 208 h 539"/>
                <a:gd name="T20" fmla="*/ 564 w 820"/>
                <a:gd name="T21" fmla="*/ 208 h 539"/>
                <a:gd name="T22" fmla="*/ 66 w 820"/>
                <a:gd name="T23" fmla="*/ 209 h 539"/>
                <a:gd name="T24" fmla="*/ 35 w 820"/>
                <a:gd name="T25" fmla="*/ 190 h 539"/>
                <a:gd name="T26" fmla="*/ 8 w 820"/>
                <a:gd name="T27" fmla="*/ 134 h 539"/>
                <a:gd name="T28" fmla="*/ 23 w 820"/>
                <a:gd name="T29" fmla="*/ 115 h 539"/>
                <a:gd name="T30" fmla="*/ 454 w 820"/>
                <a:gd name="T31" fmla="*/ 115 h 539"/>
                <a:gd name="T32" fmla="*/ 610 w 820"/>
                <a:gd name="T33" fmla="*/ 116 h 539"/>
                <a:gd name="T34" fmla="*/ 635 w 820"/>
                <a:gd name="T35" fmla="*/ 93 h 539"/>
                <a:gd name="T36" fmla="*/ 667 w 820"/>
                <a:gd name="T37" fmla="*/ 29 h 539"/>
                <a:gd name="T38" fmla="*/ 770 w 820"/>
                <a:gd name="T39" fmla="*/ 18 h 539"/>
                <a:gd name="T40" fmla="*/ 818 w 820"/>
                <a:gd name="T41" fmla="*/ 107 h 539"/>
                <a:gd name="T42" fmla="*/ 683 w 820"/>
                <a:gd name="T43" fmla="*/ 422 h 539"/>
                <a:gd name="T44" fmla="*/ 569 w 820"/>
                <a:gd name="T45" fmla="*/ 530 h 539"/>
                <a:gd name="T46" fmla="*/ 543 w 820"/>
                <a:gd name="T47" fmla="*/ 532 h 539"/>
                <a:gd name="T48" fmla="*/ 374 w 820"/>
                <a:gd name="T49" fmla="*/ 43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0" h="539">
                  <a:moveTo>
                    <a:pt x="374" y="436"/>
                  </a:moveTo>
                  <a:cubicBezTo>
                    <a:pt x="397" y="421"/>
                    <a:pt x="420" y="412"/>
                    <a:pt x="442" y="391"/>
                  </a:cubicBezTo>
                  <a:cubicBezTo>
                    <a:pt x="397" y="391"/>
                    <a:pt x="357" y="391"/>
                    <a:pt x="317" y="392"/>
                  </a:cubicBezTo>
                  <a:cubicBezTo>
                    <a:pt x="298" y="392"/>
                    <a:pt x="282" y="388"/>
                    <a:pt x="266" y="378"/>
                  </a:cubicBezTo>
                  <a:cubicBezTo>
                    <a:pt x="226" y="354"/>
                    <a:pt x="185" y="331"/>
                    <a:pt x="147" y="299"/>
                  </a:cubicBezTo>
                  <a:cubicBezTo>
                    <a:pt x="154" y="299"/>
                    <a:pt x="161" y="299"/>
                    <a:pt x="167" y="299"/>
                  </a:cubicBezTo>
                  <a:cubicBezTo>
                    <a:pt x="285" y="299"/>
                    <a:pt x="402" y="299"/>
                    <a:pt x="519" y="299"/>
                  </a:cubicBezTo>
                  <a:cubicBezTo>
                    <a:pt x="533" y="299"/>
                    <a:pt x="543" y="295"/>
                    <a:pt x="551" y="283"/>
                  </a:cubicBezTo>
                  <a:cubicBezTo>
                    <a:pt x="565" y="263"/>
                    <a:pt x="580" y="242"/>
                    <a:pt x="592" y="220"/>
                  </a:cubicBezTo>
                  <a:cubicBezTo>
                    <a:pt x="596" y="212"/>
                    <a:pt x="596" y="208"/>
                    <a:pt x="586" y="208"/>
                  </a:cubicBezTo>
                  <a:cubicBezTo>
                    <a:pt x="578" y="209"/>
                    <a:pt x="571" y="208"/>
                    <a:pt x="564" y="208"/>
                  </a:cubicBezTo>
                  <a:cubicBezTo>
                    <a:pt x="398" y="208"/>
                    <a:pt x="232" y="208"/>
                    <a:pt x="66" y="209"/>
                  </a:cubicBezTo>
                  <a:cubicBezTo>
                    <a:pt x="50" y="209"/>
                    <a:pt x="41" y="205"/>
                    <a:pt x="35" y="190"/>
                  </a:cubicBezTo>
                  <a:cubicBezTo>
                    <a:pt x="27" y="171"/>
                    <a:pt x="18" y="153"/>
                    <a:pt x="8" y="134"/>
                  </a:cubicBezTo>
                  <a:cubicBezTo>
                    <a:pt x="0" y="118"/>
                    <a:pt x="6" y="115"/>
                    <a:pt x="23" y="115"/>
                  </a:cubicBezTo>
                  <a:cubicBezTo>
                    <a:pt x="166" y="116"/>
                    <a:pt x="310" y="115"/>
                    <a:pt x="454" y="115"/>
                  </a:cubicBezTo>
                  <a:cubicBezTo>
                    <a:pt x="506" y="115"/>
                    <a:pt x="558" y="114"/>
                    <a:pt x="610" y="116"/>
                  </a:cubicBezTo>
                  <a:cubicBezTo>
                    <a:pt x="629" y="117"/>
                    <a:pt x="634" y="109"/>
                    <a:pt x="635" y="93"/>
                  </a:cubicBezTo>
                  <a:cubicBezTo>
                    <a:pt x="636" y="67"/>
                    <a:pt x="647" y="45"/>
                    <a:pt x="667" y="29"/>
                  </a:cubicBezTo>
                  <a:cubicBezTo>
                    <a:pt x="697" y="4"/>
                    <a:pt x="736" y="0"/>
                    <a:pt x="770" y="18"/>
                  </a:cubicBezTo>
                  <a:cubicBezTo>
                    <a:pt x="805" y="37"/>
                    <a:pt x="820" y="68"/>
                    <a:pt x="818" y="107"/>
                  </a:cubicBezTo>
                  <a:cubicBezTo>
                    <a:pt x="809" y="228"/>
                    <a:pt x="759" y="330"/>
                    <a:pt x="683" y="422"/>
                  </a:cubicBezTo>
                  <a:cubicBezTo>
                    <a:pt x="650" y="462"/>
                    <a:pt x="611" y="498"/>
                    <a:pt x="569" y="530"/>
                  </a:cubicBezTo>
                  <a:cubicBezTo>
                    <a:pt x="560" y="537"/>
                    <a:pt x="554" y="539"/>
                    <a:pt x="543" y="532"/>
                  </a:cubicBezTo>
                  <a:cubicBezTo>
                    <a:pt x="490" y="498"/>
                    <a:pt x="433" y="468"/>
                    <a:pt x="374" y="436"/>
                  </a:cubicBezTo>
                  <a:close/>
                </a:path>
              </a:pathLst>
            </a:custGeom>
            <a:solidFill>
              <a:srgbClr val="84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FFBF1917-54A5-4541-81D3-30DCBBD94502}"/>
                </a:ext>
              </a:extLst>
            </p:cNvPr>
            <p:cNvSpPr/>
            <p:nvPr/>
          </p:nvSpPr>
          <p:spPr bwMode="auto">
            <a:xfrm>
              <a:off x="2543187" y="4905403"/>
              <a:ext cx="783743" cy="969579"/>
            </a:xfrm>
            <a:custGeom>
              <a:avLst/>
              <a:gdLst>
                <a:gd name="T0" fmla="*/ 436 w 436"/>
                <a:gd name="T1" fmla="*/ 97 h 540"/>
                <a:gd name="T2" fmla="*/ 336 w 436"/>
                <a:gd name="T3" fmla="*/ 164 h 540"/>
                <a:gd name="T4" fmla="*/ 186 w 436"/>
                <a:gd name="T5" fmla="*/ 441 h 540"/>
                <a:gd name="T6" fmla="*/ 92 w 436"/>
                <a:gd name="T7" fmla="*/ 539 h 540"/>
                <a:gd name="T8" fmla="*/ 2 w 436"/>
                <a:gd name="T9" fmla="*/ 448 h 540"/>
                <a:gd name="T10" fmla="*/ 147 w 436"/>
                <a:gd name="T11" fmla="*/ 88 h 540"/>
                <a:gd name="T12" fmla="*/ 235 w 436"/>
                <a:gd name="T13" fmla="*/ 9 h 540"/>
                <a:gd name="T14" fmla="*/ 256 w 436"/>
                <a:gd name="T15" fmla="*/ 6 h 540"/>
                <a:gd name="T16" fmla="*/ 436 w 436"/>
                <a:gd name="T17" fmla="*/ 97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540">
                  <a:moveTo>
                    <a:pt x="436" y="97"/>
                  </a:moveTo>
                  <a:cubicBezTo>
                    <a:pt x="401" y="119"/>
                    <a:pt x="368" y="141"/>
                    <a:pt x="336" y="164"/>
                  </a:cubicBezTo>
                  <a:cubicBezTo>
                    <a:pt x="242" y="233"/>
                    <a:pt x="197" y="327"/>
                    <a:pt x="186" y="441"/>
                  </a:cubicBezTo>
                  <a:cubicBezTo>
                    <a:pt x="180" y="503"/>
                    <a:pt x="146" y="540"/>
                    <a:pt x="92" y="539"/>
                  </a:cubicBezTo>
                  <a:cubicBezTo>
                    <a:pt x="42" y="539"/>
                    <a:pt x="0" y="499"/>
                    <a:pt x="2" y="448"/>
                  </a:cubicBezTo>
                  <a:cubicBezTo>
                    <a:pt x="7" y="310"/>
                    <a:pt x="51" y="189"/>
                    <a:pt x="147" y="88"/>
                  </a:cubicBezTo>
                  <a:cubicBezTo>
                    <a:pt x="174" y="59"/>
                    <a:pt x="203" y="33"/>
                    <a:pt x="235" y="9"/>
                  </a:cubicBezTo>
                  <a:cubicBezTo>
                    <a:pt x="241" y="5"/>
                    <a:pt x="246" y="0"/>
                    <a:pt x="256" y="6"/>
                  </a:cubicBezTo>
                  <a:cubicBezTo>
                    <a:pt x="313" y="40"/>
                    <a:pt x="373" y="68"/>
                    <a:pt x="436" y="97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sp>
        <p:nvSpPr>
          <p:cNvPr id="27" name="TextBox 12">
            <a:extLst>
              <a:ext uri="{FF2B5EF4-FFF2-40B4-BE49-F238E27FC236}">
                <a16:creationId xmlns:a16="http://schemas.microsoft.com/office/drawing/2014/main" id="{CA062E86-8CED-4E7C-B712-074FABBF6272}"/>
              </a:ext>
            </a:extLst>
          </p:cNvPr>
          <p:cNvSpPr txBox="1"/>
          <p:nvPr/>
        </p:nvSpPr>
        <p:spPr>
          <a:xfrm>
            <a:off x="2453132" y="5678412"/>
            <a:ext cx="430112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200" b="1" dirty="0">
                <a:solidFill>
                  <a:srgbClr val="00B0F0"/>
                </a:solidFill>
                <a:cs typeface="B Nazanin" panose="00000700000000000000" pitchFamily="2" charset="-78"/>
              </a:rPr>
              <a:t>قالب پاورپوینت ژنتیک</a:t>
            </a:r>
            <a:endParaRPr lang="ko-KR" altLang="en-US" sz="3200" b="1" dirty="0">
              <a:solidFill>
                <a:srgbClr val="00B0F0"/>
              </a:solidFill>
              <a:cs typeface="B Nazanin" panose="00000700000000000000" pitchFamily="2" charset="-78"/>
            </a:endParaRPr>
          </a:p>
        </p:txBody>
      </p:sp>
      <p:pic>
        <p:nvPicPr>
          <p:cNvPr id="1034" name="Picture 10" descr="La manipulación genética: águila o sol. Aprende en Casa III | UN1ÓN | Puebla">
            <a:extLst>
              <a:ext uri="{FF2B5EF4-FFF2-40B4-BE49-F238E27FC236}">
                <a16:creationId xmlns:a16="http://schemas.microsoft.com/office/drawing/2014/main" id="{8E1CDE07-D73D-4FE2-A8BE-67B5DFDB5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131" y="354733"/>
            <a:ext cx="3771050" cy="61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22C0C484-0D3A-B81C-B85E-5C3D3FFB59A7}"/>
              </a:ext>
            </a:extLst>
          </p:cNvPr>
          <p:cNvGrpSpPr/>
          <p:nvPr/>
        </p:nvGrpSpPr>
        <p:grpSpPr>
          <a:xfrm>
            <a:off x="-441607" y="1441725"/>
            <a:ext cx="4194057" cy="4608453"/>
            <a:chOff x="-934163" y="871013"/>
            <a:chExt cx="5100012" cy="5603921"/>
          </a:xfrm>
          <a:solidFill>
            <a:srgbClr val="2395A6"/>
          </a:solidFill>
        </p:grpSpPr>
        <p:sp>
          <p:nvSpPr>
            <p:cNvPr id="3" name="Freeform: Shape 40">
              <a:extLst>
                <a:ext uri="{FF2B5EF4-FFF2-40B4-BE49-F238E27FC236}">
                  <a16:creationId xmlns:a16="http://schemas.microsoft.com/office/drawing/2014/main" id="{19889F12-CE84-9C6B-8D5E-19EAE27AA5F2}"/>
                </a:ext>
              </a:extLst>
            </p:cNvPr>
            <p:cNvSpPr/>
            <p:nvPr/>
          </p:nvSpPr>
          <p:spPr>
            <a:xfrm rot="7585316">
              <a:off x="1011905" y="4682931"/>
              <a:ext cx="668361" cy="2915645"/>
            </a:xfrm>
            <a:custGeom>
              <a:avLst/>
              <a:gdLst>
                <a:gd name="connsiteX0" fmla="*/ 140599 w 668361"/>
                <a:gd name="connsiteY0" fmla="*/ 245336 h 2915645"/>
                <a:gd name="connsiteX1" fmla="*/ 108665 w 668361"/>
                <a:gd name="connsiteY1" fmla="*/ 197693 h 2915645"/>
                <a:gd name="connsiteX2" fmla="*/ 58915 w 668361"/>
                <a:gd name="connsiteY2" fmla="*/ 0 h 2915645"/>
                <a:gd name="connsiteX3" fmla="*/ 149881 w 668361"/>
                <a:gd name="connsiteY3" fmla="*/ 0 h 2915645"/>
                <a:gd name="connsiteX4" fmla="*/ 173094 w 668361"/>
                <a:gd name="connsiteY4" fmla="*/ 31461 h 2915645"/>
                <a:gd name="connsiteX5" fmla="*/ 173472 w 668361"/>
                <a:gd name="connsiteY5" fmla="*/ 74380 h 2915645"/>
                <a:gd name="connsiteX6" fmla="*/ 193765 w 668361"/>
                <a:gd name="connsiteY6" fmla="*/ 147287 h 2915645"/>
                <a:gd name="connsiteX7" fmla="*/ 330579 w 668361"/>
                <a:gd name="connsiteY7" fmla="*/ 298503 h 2915645"/>
                <a:gd name="connsiteX8" fmla="*/ 277555 w 668361"/>
                <a:gd name="connsiteY8" fmla="*/ 359382 h 2915645"/>
                <a:gd name="connsiteX9" fmla="*/ 267082 w 668361"/>
                <a:gd name="connsiteY9" fmla="*/ 371820 h 2915645"/>
                <a:gd name="connsiteX10" fmla="*/ 140599 w 668361"/>
                <a:gd name="connsiteY10" fmla="*/ 245336 h 2915645"/>
                <a:gd name="connsiteX11" fmla="*/ 166926 w 668361"/>
                <a:gd name="connsiteY11" fmla="*/ 750840 h 2915645"/>
                <a:gd name="connsiteX12" fmla="*/ 553147 w 668361"/>
                <a:gd name="connsiteY12" fmla="*/ 750840 h 2915645"/>
                <a:gd name="connsiteX13" fmla="*/ 551838 w 668361"/>
                <a:gd name="connsiteY13" fmla="*/ 737748 h 2915645"/>
                <a:gd name="connsiteX14" fmla="*/ 531545 w 668361"/>
                <a:gd name="connsiteY14" fmla="*/ 672287 h 2915645"/>
                <a:gd name="connsiteX15" fmla="*/ 517144 w 668361"/>
                <a:gd name="connsiteY15" fmla="*/ 644139 h 2915645"/>
                <a:gd name="connsiteX16" fmla="*/ 206202 w 668361"/>
                <a:gd name="connsiteY16" fmla="*/ 644139 h 2915645"/>
                <a:gd name="connsiteX17" fmla="*/ 191146 w 668361"/>
                <a:gd name="connsiteY17" fmla="*/ 672287 h 2915645"/>
                <a:gd name="connsiteX18" fmla="*/ 168890 w 668361"/>
                <a:gd name="connsiteY18" fmla="*/ 737748 h 2915645"/>
                <a:gd name="connsiteX19" fmla="*/ 166926 w 668361"/>
                <a:gd name="connsiteY19" fmla="*/ 750840 h 2915645"/>
                <a:gd name="connsiteX20" fmla="*/ 205548 w 668361"/>
                <a:gd name="connsiteY20" fmla="*/ 902056 h 2915645"/>
                <a:gd name="connsiteX21" fmla="*/ 206857 w 668361"/>
                <a:gd name="connsiteY21" fmla="*/ 903365 h 2915645"/>
                <a:gd name="connsiteX22" fmla="*/ 513216 w 668361"/>
                <a:gd name="connsiteY22" fmla="*/ 903365 h 2915645"/>
                <a:gd name="connsiteX23" fmla="*/ 513870 w 668361"/>
                <a:gd name="connsiteY23" fmla="*/ 902056 h 2915645"/>
                <a:gd name="connsiteX24" fmla="*/ 536127 w 668361"/>
                <a:gd name="connsiteY24" fmla="*/ 856233 h 2915645"/>
                <a:gd name="connsiteX25" fmla="*/ 551184 w 668361"/>
                <a:gd name="connsiteY25" fmla="*/ 797318 h 2915645"/>
                <a:gd name="connsiteX26" fmla="*/ 168890 w 668361"/>
                <a:gd name="connsiteY26" fmla="*/ 797318 h 2915645"/>
                <a:gd name="connsiteX27" fmla="*/ 183291 w 668361"/>
                <a:gd name="connsiteY27" fmla="*/ 856233 h 2915645"/>
                <a:gd name="connsiteX28" fmla="*/ 205548 w 668361"/>
                <a:gd name="connsiteY28" fmla="*/ 902056 h 2915645"/>
                <a:gd name="connsiteX29" fmla="*/ 154488 w 668361"/>
                <a:gd name="connsiteY29" fmla="*/ 1451276 h 2915645"/>
                <a:gd name="connsiteX30" fmla="*/ 373783 w 668361"/>
                <a:gd name="connsiteY30" fmla="*/ 1451276 h 2915645"/>
                <a:gd name="connsiteX31" fmla="*/ 374438 w 668361"/>
                <a:gd name="connsiteY31" fmla="*/ 1451276 h 2915645"/>
                <a:gd name="connsiteX32" fmla="*/ 543982 w 668361"/>
                <a:gd name="connsiteY32" fmla="*/ 1451276 h 2915645"/>
                <a:gd name="connsiteX33" fmla="*/ 542673 w 668361"/>
                <a:gd name="connsiteY33" fmla="*/ 1436874 h 2915645"/>
                <a:gd name="connsiteX34" fmla="*/ 524999 w 668361"/>
                <a:gd name="connsiteY34" fmla="*/ 1371413 h 2915645"/>
                <a:gd name="connsiteX35" fmla="*/ 523690 w 668361"/>
                <a:gd name="connsiteY35" fmla="*/ 1368140 h 2915645"/>
                <a:gd name="connsiteX36" fmla="*/ 511907 w 668361"/>
                <a:gd name="connsiteY36" fmla="*/ 1344574 h 2915645"/>
                <a:gd name="connsiteX37" fmla="*/ 187219 w 668361"/>
                <a:gd name="connsiteY37" fmla="*/ 1344574 h 2915645"/>
                <a:gd name="connsiteX38" fmla="*/ 170853 w 668361"/>
                <a:gd name="connsiteY38" fmla="*/ 1371413 h 2915645"/>
                <a:gd name="connsiteX39" fmla="*/ 153833 w 668361"/>
                <a:gd name="connsiteY39" fmla="*/ 1436874 h 2915645"/>
                <a:gd name="connsiteX40" fmla="*/ 154488 w 668361"/>
                <a:gd name="connsiteY40" fmla="*/ 1451276 h 2915645"/>
                <a:gd name="connsiteX41" fmla="*/ 204893 w 668361"/>
                <a:gd name="connsiteY41" fmla="*/ 1604455 h 2915645"/>
                <a:gd name="connsiteX42" fmla="*/ 498160 w 668361"/>
                <a:gd name="connsiteY42" fmla="*/ 1604455 h 2915645"/>
                <a:gd name="connsiteX43" fmla="*/ 504051 w 668361"/>
                <a:gd name="connsiteY43" fmla="*/ 1595291 h 2915645"/>
                <a:gd name="connsiteX44" fmla="*/ 513870 w 668361"/>
                <a:gd name="connsiteY44" fmla="*/ 1578271 h 2915645"/>
                <a:gd name="connsiteX45" fmla="*/ 513216 w 668361"/>
                <a:gd name="connsiteY45" fmla="*/ 1578271 h 2915645"/>
                <a:gd name="connsiteX46" fmla="*/ 526962 w 668361"/>
                <a:gd name="connsiteY46" fmla="*/ 1548813 h 2915645"/>
                <a:gd name="connsiteX47" fmla="*/ 541364 w 668361"/>
                <a:gd name="connsiteY47" fmla="*/ 1497754 h 2915645"/>
                <a:gd name="connsiteX48" fmla="*/ 374438 w 668361"/>
                <a:gd name="connsiteY48" fmla="*/ 1497753 h 2915645"/>
                <a:gd name="connsiteX49" fmla="*/ 373783 w 668361"/>
                <a:gd name="connsiteY49" fmla="*/ 1497753 h 2915645"/>
                <a:gd name="connsiteX50" fmla="*/ 160379 w 668361"/>
                <a:gd name="connsiteY50" fmla="*/ 1497754 h 2915645"/>
                <a:gd name="connsiteX51" fmla="*/ 176745 w 668361"/>
                <a:gd name="connsiteY51" fmla="*/ 1548814 h 2915645"/>
                <a:gd name="connsiteX52" fmla="*/ 199002 w 668361"/>
                <a:gd name="connsiteY52" fmla="*/ 1594636 h 2915645"/>
                <a:gd name="connsiteX53" fmla="*/ 204893 w 668361"/>
                <a:gd name="connsiteY53" fmla="*/ 1603801 h 2915645"/>
                <a:gd name="connsiteX54" fmla="*/ 103428 w 668361"/>
                <a:gd name="connsiteY54" fmla="*/ 2176587 h 2915645"/>
                <a:gd name="connsiteX55" fmla="*/ 543328 w 668361"/>
                <a:gd name="connsiteY55" fmla="*/ 2176587 h 2915645"/>
                <a:gd name="connsiteX56" fmla="*/ 542019 w 668361"/>
                <a:gd name="connsiteY56" fmla="*/ 2168731 h 2915645"/>
                <a:gd name="connsiteX57" fmla="*/ 517144 w 668361"/>
                <a:gd name="connsiteY57" fmla="*/ 2103270 h 2915645"/>
                <a:gd name="connsiteX58" fmla="*/ 492268 w 668361"/>
                <a:gd name="connsiteY58" fmla="*/ 2064648 h 2915645"/>
                <a:gd name="connsiteX59" fmla="*/ 151215 w 668361"/>
                <a:gd name="connsiteY59" fmla="*/ 2064648 h 2915645"/>
                <a:gd name="connsiteX60" fmla="*/ 126340 w 668361"/>
                <a:gd name="connsiteY60" fmla="*/ 2103270 h 2915645"/>
                <a:gd name="connsiteX61" fmla="*/ 104083 w 668361"/>
                <a:gd name="connsiteY61" fmla="*/ 2168731 h 2915645"/>
                <a:gd name="connsiteX62" fmla="*/ 103428 w 668361"/>
                <a:gd name="connsiteY62" fmla="*/ 2176587 h 2915645"/>
                <a:gd name="connsiteX63" fmla="*/ 157761 w 668361"/>
                <a:gd name="connsiteY63" fmla="*/ 2325838 h 2915645"/>
                <a:gd name="connsiteX64" fmla="*/ 167581 w 668361"/>
                <a:gd name="connsiteY64" fmla="*/ 2337621 h 2915645"/>
                <a:gd name="connsiteX65" fmla="*/ 488341 w 668361"/>
                <a:gd name="connsiteY65" fmla="*/ 2337621 h 2915645"/>
                <a:gd name="connsiteX66" fmla="*/ 496850 w 668361"/>
                <a:gd name="connsiteY66" fmla="*/ 2325838 h 2915645"/>
                <a:gd name="connsiteX67" fmla="*/ 524344 w 668361"/>
                <a:gd name="connsiteY67" fmla="*/ 2280015 h 2915645"/>
                <a:gd name="connsiteX68" fmla="*/ 542673 w 668361"/>
                <a:gd name="connsiteY68" fmla="*/ 2225028 h 2915645"/>
                <a:gd name="connsiteX69" fmla="*/ 107356 w 668361"/>
                <a:gd name="connsiteY69" fmla="*/ 2225028 h 2915645"/>
                <a:gd name="connsiteX70" fmla="*/ 128304 w 668361"/>
                <a:gd name="connsiteY70" fmla="*/ 2280015 h 2915645"/>
                <a:gd name="connsiteX71" fmla="*/ 157761 w 668361"/>
                <a:gd name="connsiteY71" fmla="*/ 2325838 h 2915645"/>
                <a:gd name="connsiteX72" fmla="*/ 72171 w 668361"/>
                <a:gd name="connsiteY72" fmla="*/ 2377144 h 2915645"/>
                <a:gd name="connsiteX73" fmla="*/ 0 w 668361"/>
                <a:gd name="connsiteY73" fmla="*/ 2189025 h 2915645"/>
                <a:gd name="connsiteX74" fmla="*/ 247443 w 668361"/>
                <a:gd name="connsiteY74" fmla="*/ 1838152 h 2915645"/>
                <a:gd name="connsiteX75" fmla="*/ 255299 w 668361"/>
                <a:gd name="connsiteY75" fmla="*/ 1831606 h 2915645"/>
                <a:gd name="connsiteX76" fmla="*/ 263154 w 668361"/>
                <a:gd name="connsiteY76" fmla="*/ 1825060 h 2915645"/>
                <a:gd name="connsiteX77" fmla="*/ 276901 w 668361"/>
                <a:gd name="connsiteY77" fmla="*/ 1813931 h 2915645"/>
                <a:gd name="connsiteX78" fmla="*/ 339743 w 668361"/>
                <a:gd name="connsiteY78" fmla="*/ 1763526 h 2915645"/>
                <a:gd name="connsiteX79" fmla="*/ 347599 w 668361"/>
                <a:gd name="connsiteY79" fmla="*/ 1756980 h 2915645"/>
                <a:gd name="connsiteX80" fmla="*/ 355454 w 668361"/>
                <a:gd name="connsiteY80" fmla="*/ 1750434 h 2915645"/>
                <a:gd name="connsiteX81" fmla="*/ 462811 w 668361"/>
                <a:gd name="connsiteY81" fmla="*/ 1647659 h 2915645"/>
                <a:gd name="connsiteX82" fmla="*/ 236314 w 668361"/>
                <a:gd name="connsiteY82" fmla="*/ 1647660 h 2915645"/>
                <a:gd name="connsiteX83" fmla="*/ 324688 w 668361"/>
                <a:gd name="connsiteY83" fmla="*/ 1749125 h 2915645"/>
                <a:gd name="connsiteX84" fmla="*/ 261845 w 668361"/>
                <a:gd name="connsiteY84" fmla="*/ 1799530 h 2915645"/>
                <a:gd name="connsiteX85" fmla="*/ 248097 w 668361"/>
                <a:gd name="connsiteY85" fmla="*/ 1810659 h 2915645"/>
                <a:gd name="connsiteX86" fmla="*/ 51060 w 668361"/>
                <a:gd name="connsiteY86" fmla="*/ 1434911 h 2915645"/>
                <a:gd name="connsiteX87" fmla="*/ 267736 w 668361"/>
                <a:gd name="connsiteY87" fmla="*/ 1136407 h 2915645"/>
                <a:gd name="connsiteX88" fmla="*/ 312904 w 668361"/>
                <a:gd name="connsiteY88" fmla="*/ 1173066 h 2915645"/>
                <a:gd name="connsiteX89" fmla="*/ 344980 w 668361"/>
                <a:gd name="connsiteY89" fmla="*/ 1198595 h 2915645"/>
                <a:gd name="connsiteX90" fmla="*/ 227805 w 668361"/>
                <a:gd name="connsiteY90" fmla="*/ 1296787 h 2915645"/>
                <a:gd name="connsiteX91" fmla="*/ 481139 w 668361"/>
                <a:gd name="connsiteY91" fmla="*/ 1296787 h 2915645"/>
                <a:gd name="connsiteX92" fmla="*/ 379020 w 668361"/>
                <a:gd name="connsiteY92" fmla="*/ 1199250 h 2915645"/>
                <a:gd name="connsiteX93" fmla="*/ 371165 w 668361"/>
                <a:gd name="connsiteY93" fmla="*/ 1192704 h 2915645"/>
                <a:gd name="connsiteX94" fmla="*/ 362655 w 668361"/>
                <a:gd name="connsiteY94" fmla="*/ 1186158 h 2915645"/>
                <a:gd name="connsiteX95" fmla="*/ 328615 w 668361"/>
                <a:gd name="connsiteY95" fmla="*/ 1158664 h 2915645"/>
                <a:gd name="connsiteX96" fmla="*/ 285411 w 668361"/>
                <a:gd name="connsiteY96" fmla="*/ 1123970 h 2915645"/>
                <a:gd name="connsiteX97" fmla="*/ 277555 w 668361"/>
                <a:gd name="connsiteY97" fmla="*/ 1117423 h 2915645"/>
                <a:gd name="connsiteX98" fmla="*/ 269700 w 668361"/>
                <a:gd name="connsiteY98" fmla="*/ 1110877 h 2915645"/>
                <a:gd name="connsiteX99" fmla="*/ 65461 w 668361"/>
                <a:gd name="connsiteY99" fmla="*/ 761969 h 2915645"/>
                <a:gd name="connsiteX100" fmla="*/ 269700 w 668361"/>
                <a:gd name="connsiteY100" fmla="*/ 401277 h 2915645"/>
                <a:gd name="connsiteX101" fmla="*/ 276246 w 668361"/>
                <a:gd name="connsiteY101" fmla="*/ 393422 h 2915645"/>
                <a:gd name="connsiteX102" fmla="*/ 282792 w 668361"/>
                <a:gd name="connsiteY102" fmla="*/ 385566 h 2915645"/>
                <a:gd name="connsiteX103" fmla="*/ 295885 w 668361"/>
                <a:gd name="connsiteY103" fmla="*/ 371165 h 2915645"/>
                <a:gd name="connsiteX104" fmla="*/ 346944 w 668361"/>
                <a:gd name="connsiteY104" fmla="*/ 312905 h 2915645"/>
                <a:gd name="connsiteX105" fmla="*/ 353491 w 668361"/>
                <a:gd name="connsiteY105" fmla="*/ 305050 h 2915645"/>
                <a:gd name="connsiteX106" fmla="*/ 360037 w 668361"/>
                <a:gd name="connsiteY106" fmla="*/ 297194 h 2915645"/>
                <a:gd name="connsiteX107" fmla="*/ 364846 w 668361"/>
                <a:gd name="connsiteY107" fmla="*/ 291338 h 2915645"/>
                <a:gd name="connsiteX108" fmla="*/ 425133 w 668361"/>
                <a:gd name="connsiteY108" fmla="*/ 373044 h 2915645"/>
                <a:gd name="connsiteX109" fmla="*/ 422879 w 668361"/>
                <a:gd name="connsiteY109" fmla="*/ 375748 h 2915645"/>
                <a:gd name="connsiteX110" fmla="*/ 416333 w 668361"/>
                <a:gd name="connsiteY110" fmla="*/ 383603 h 2915645"/>
                <a:gd name="connsiteX111" fmla="*/ 375092 w 668361"/>
                <a:gd name="connsiteY111" fmla="*/ 430735 h 2915645"/>
                <a:gd name="connsiteX112" fmla="*/ 352181 w 668361"/>
                <a:gd name="connsiteY112" fmla="*/ 456265 h 2915645"/>
                <a:gd name="connsiteX113" fmla="*/ 345635 w 668361"/>
                <a:gd name="connsiteY113" fmla="*/ 464120 h 2915645"/>
                <a:gd name="connsiteX114" fmla="*/ 339089 w 668361"/>
                <a:gd name="connsiteY114" fmla="*/ 471976 h 2915645"/>
                <a:gd name="connsiteX115" fmla="*/ 235660 w 668361"/>
                <a:gd name="connsiteY115" fmla="*/ 600279 h 2915645"/>
                <a:gd name="connsiteX116" fmla="*/ 487031 w 668361"/>
                <a:gd name="connsiteY116" fmla="*/ 600279 h 2915645"/>
                <a:gd name="connsiteX117" fmla="*/ 368546 w 668361"/>
                <a:gd name="connsiteY117" fmla="*/ 470666 h 2915645"/>
                <a:gd name="connsiteX118" fmla="*/ 393422 w 668361"/>
                <a:gd name="connsiteY118" fmla="*/ 442518 h 2915645"/>
                <a:gd name="connsiteX119" fmla="*/ 432698 w 668361"/>
                <a:gd name="connsiteY119" fmla="*/ 397350 h 2915645"/>
                <a:gd name="connsiteX120" fmla="*/ 474179 w 668361"/>
                <a:gd name="connsiteY120" fmla="*/ 439515 h 2915645"/>
                <a:gd name="connsiteX121" fmla="*/ 632201 w 668361"/>
                <a:gd name="connsiteY121" fmla="*/ 653679 h 2915645"/>
                <a:gd name="connsiteX122" fmla="*/ 638441 w 668361"/>
                <a:gd name="connsiteY122" fmla="*/ 665506 h 2915645"/>
                <a:gd name="connsiteX123" fmla="*/ 656576 w 668361"/>
                <a:gd name="connsiteY123" fmla="*/ 764588 h 2915645"/>
                <a:gd name="connsiteX124" fmla="*/ 455610 w 668361"/>
                <a:gd name="connsiteY124" fmla="*/ 1114151 h 2915645"/>
                <a:gd name="connsiteX125" fmla="*/ 411096 w 668361"/>
                <a:gd name="connsiteY125" fmla="*/ 1078147 h 2915645"/>
                <a:gd name="connsiteX126" fmla="*/ 379020 w 668361"/>
                <a:gd name="connsiteY126" fmla="*/ 1052617 h 2915645"/>
                <a:gd name="connsiteX127" fmla="*/ 481794 w 668361"/>
                <a:gd name="connsiteY127" fmla="*/ 950498 h 2915645"/>
                <a:gd name="connsiteX128" fmla="*/ 240242 w 668361"/>
                <a:gd name="connsiteY128" fmla="*/ 950498 h 2915645"/>
                <a:gd name="connsiteX129" fmla="*/ 346944 w 668361"/>
                <a:gd name="connsiteY129" fmla="*/ 1052617 h 2915645"/>
                <a:gd name="connsiteX130" fmla="*/ 354800 w 668361"/>
                <a:gd name="connsiteY130" fmla="*/ 1059163 h 2915645"/>
                <a:gd name="connsiteX131" fmla="*/ 362655 w 668361"/>
                <a:gd name="connsiteY131" fmla="*/ 1065709 h 2915645"/>
                <a:gd name="connsiteX132" fmla="*/ 396040 w 668361"/>
                <a:gd name="connsiteY132" fmla="*/ 1092548 h 2915645"/>
                <a:gd name="connsiteX133" fmla="*/ 439244 w 668361"/>
                <a:gd name="connsiteY133" fmla="*/ 1127243 h 2915645"/>
                <a:gd name="connsiteX134" fmla="*/ 447100 w 668361"/>
                <a:gd name="connsiteY134" fmla="*/ 1133789 h 2915645"/>
                <a:gd name="connsiteX135" fmla="*/ 454955 w 668361"/>
                <a:gd name="connsiteY135" fmla="*/ 1140335 h 2915645"/>
                <a:gd name="connsiteX136" fmla="*/ 632355 w 668361"/>
                <a:gd name="connsiteY136" fmla="*/ 1368795 h 2915645"/>
                <a:gd name="connsiteX137" fmla="*/ 631700 w 668361"/>
                <a:gd name="connsiteY137" fmla="*/ 1368795 h 2915645"/>
                <a:gd name="connsiteX138" fmla="*/ 646102 w 668361"/>
                <a:gd name="connsiteY138" fmla="*/ 1463714 h 2915645"/>
                <a:gd name="connsiteX139" fmla="*/ 623191 w 668361"/>
                <a:gd name="connsiteY139" fmla="*/ 1578270 h 2915645"/>
                <a:gd name="connsiteX140" fmla="*/ 623845 w 668361"/>
                <a:gd name="connsiteY140" fmla="*/ 1578271 h 2915645"/>
                <a:gd name="connsiteX141" fmla="*/ 424189 w 668361"/>
                <a:gd name="connsiteY141" fmla="*/ 1820477 h 2915645"/>
                <a:gd name="connsiteX142" fmla="*/ 416333 w 668361"/>
                <a:gd name="connsiteY142" fmla="*/ 1827023 h 2915645"/>
                <a:gd name="connsiteX143" fmla="*/ 408478 w 668361"/>
                <a:gd name="connsiteY143" fmla="*/ 1833570 h 2915645"/>
                <a:gd name="connsiteX144" fmla="*/ 344326 w 668361"/>
                <a:gd name="connsiteY144" fmla="*/ 1885284 h 2915645"/>
                <a:gd name="connsiteX145" fmla="*/ 331888 w 668361"/>
                <a:gd name="connsiteY145" fmla="*/ 1895103 h 2915645"/>
                <a:gd name="connsiteX146" fmla="*/ 323378 w 668361"/>
                <a:gd name="connsiteY146" fmla="*/ 1901649 h 2915645"/>
                <a:gd name="connsiteX147" fmla="*/ 315523 w 668361"/>
                <a:gd name="connsiteY147" fmla="*/ 1908195 h 2915645"/>
                <a:gd name="connsiteX148" fmla="*/ 193110 w 668361"/>
                <a:gd name="connsiteY148" fmla="*/ 2016207 h 2915645"/>
                <a:gd name="connsiteX149" fmla="*/ 454301 w 668361"/>
                <a:gd name="connsiteY149" fmla="*/ 2016207 h 2915645"/>
                <a:gd name="connsiteX150" fmla="*/ 348908 w 668361"/>
                <a:gd name="connsiteY150" fmla="*/ 1909504 h 2915645"/>
                <a:gd name="connsiteX151" fmla="*/ 360691 w 668361"/>
                <a:gd name="connsiteY151" fmla="*/ 1900340 h 2915645"/>
                <a:gd name="connsiteX152" fmla="*/ 424843 w 668361"/>
                <a:gd name="connsiteY152" fmla="*/ 1847971 h 2915645"/>
                <a:gd name="connsiteX153" fmla="*/ 648066 w 668361"/>
                <a:gd name="connsiteY153" fmla="*/ 2196225 h 2915645"/>
                <a:gd name="connsiteX154" fmla="*/ 422879 w 668361"/>
                <a:gd name="connsiteY154" fmla="*/ 2544479 h 2915645"/>
                <a:gd name="connsiteX155" fmla="*/ 395386 w 668361"/>
                <a:gd name="connsiteY155" fmla="*/ 2521568 h 2915645"/>
                <a:gd name="connsiteX156" fmla="*/ 347598 w 668361"/>
                <a:gd name="connsiteY156" fmla="*/ 2482291 h 2915645"/>
                <a:gd name="connsiteX157" fmla="*/ 447755 w 668361"/>
                <a:gd name="connsiteY157" fmla="*/ 2386717 h 2915645"/>
                <a:gd name="connsiteX158" fmla="*/ 210785 w 668361"/>
                <a:gd name="connsiteY158" fmla="*/ 2386718 h 2915645"/>
                <a:gd name="connsiteX159" fmla="*/ 315523 w 668361"/>
                <a:gd name="connsiteY159" fmla="*/ 2482291 h 2915645"/>
                <a:gd name="connsiteX160" fmla="*/ 323378 w 668361"/>
                <a:gd name="connsiteY160" fmla="*/ 2488837 h 2915645"/>
                <a:gd name="connsiteX161" fmla="*/ 331234 w 668361"/>
                <a:gd name="connsiteY161" fmla="*/ 2495383 h 2915645"/>
                <a:gd name="connsiteX162" fmla="*/ 379675 w 668361"/>
                <a:gd name="connsiteY162" fmla="*/ 2535969 h 2915645"/>
                <a:gd name="connsiteX163" fmla="*/ 406514 w 668361"/>
                <a:gd name="connsiteY163" fmla="*/ 2558226 h 2915645"/>
                <a:gd name="connsiteX164" fmla="*/ 414369 w 668361"/>
                <a:gd name="connsiteY164" fmla="*/ 2564772 h 2915645"/>
                <a:gd name="connsiteX165" fmla="*/ 422224 w 668361"/>
                <a:gd name="connsiteY165" fmla="*/ 2571318 h 2915645"/>
                <a:gd name="connsiteX166" fmla="*/ 668359 w 668361"/>
                <a:gd name="connsiteY166" fmla="*/ 2914335 h 2915645"/>
                <a:gd name="connsiteX167" fmla="*/ 565585 w 668361"/>
                <a:gd name="connsiteY167" fmla="*/ 2914335 h 2915645"/>
                <a:gd name="connsiteX168" fmla="*/ 346289 w 668361"/>
                <a:gd name="connsiteY168" fmla="*/ 2633506 h 2915645"/>
                <a:gd name="connsiteX169" fmla="*/ 338434 w 668361"/>
                <a:gd name="connsiteY169" fmla="*/ 2626960 h 2915645"/>
                <a:gd name="connsiteX170" fmla="*/ 330579 w 668361"/>
                <a:gd name="connsiteY170" fmla="*/ 2620414 h 2915645"/>
                <a:gd name="connsiteX171" fmla="*/ 308977 w 668361"/>
                <a:gd name="connsiteY171" fmla="*/ 2602739 h 2915645"/>
                <a:gd name="connsiteX172" fmla="*/ 255298 w 668361"/>
                <a:gd name="connsiteY172" fmla="*/ 2558226 h 2915645"/>
                <a:gd name="connsiteX173" fmla="*/ 247443 w 668361"/>
                <a:gd name="connsiteY173" fmla="*/ 2551680 h 2915645"/>
                <a:gd name="connsiteX174" fmla="*/ 239588 w 668361"/>
                <a:gd name="connsiteY174" fmla="*/ 2545134 h 2915645"/>
                <a:gd name="connsiteX175" fmla="*/ 72171 w 668361"/>
                <a:gd name="connsiteY175" fmla="*/ 2377144 h 2915645"/>
                <a:gd name="connsiteX176" fmla="*/ 0 w 668361"/>
                <a:gd name="connsiteY176" fmla="*/ 2915645 h 2915645"/>
                <a:gd name="connsiteX177" fmla="*/ 240242 w 668361"/>
                <a:gd name="connsiteY177" fmla="*/ 2572628 h 2915645"/>
                <a:gd name="connsiteX178" fmla="*/ 295229 w 668361"/>
                <a:gd name="connsiteY178" fmla="*/ 2617796 h 2915645"/>
                <a:gd name="connsiteX179" fmla="*/ 315523 w 668361"/>
                <a:gd name="connsiteY179" fmla="*/ 2634816 h 2915645"/>
                <a:gd name="connsiteX180" fmla="*/ 102773 w 668361"/>
                <a:gd name="connsiteY180" fmla="*/ 2915645 h 29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668361" h="2915645">
                  <a:moveTo>
                    <a:pt x="140599" y="245336"/>
                  </a:moveTo>
                  <a:cubicBezTo>
                    <a:pt x="128509" y="230178"/>
                    <a:pt x="117666" y="214386"/>
                    <a:pt x="108665" y="197693"/>
                  </a:cubicBezTo>
                  <a:cubicBezTo>
                    <a:pt x="72007" y="129613"/>
                    <a:pt x="58261" y="62843"/>
                    <a:pt x="58915" y="0"/>
                  </a:cubicBezTo>
                  <a:lnTo>
                    <a:pt x="149881" y="0"/>
                  </a:lnTo>
                  <a:lnTo>
                    <a:pt x="173094" y="31461"/>
                  </a:lnTo>
                  <a:lnTo>
                    <a:pt x="173472" y="74380"/>
                  </a:lnTo>
                  <a:cubicBezTo>
                    <a:pt x="176745" y="99010"/>
                    <a:pt x="183291" y="123394"/>
                    <a:pt x="193765" y="147287"/>
                  </a:cubicBezTo>
                  <a:cubicBezTo>
                    <a:pt x="219295" y="205548"/>
                    <a:pt x="280174" y="249407"/>
                    <a:pt x="330579" y="298503"/>
                  </a:cubicBezTo>
                  <a:cubicBezTo>
                    <a:pt x="312904" y="318796"/>
                    <a:pt x="295230" y="339089"/>
                    <a:pt x="277555" y="359382"/>
                  </a:cubicBezTo>
                  <a:cubicBezTo>
                    <a:pt x="274282" y="363309"/>
                    <a:pt x="270355" y="367892"/>
                    <a:pt x="267082" y="371820"/>
                  </a:cubicBezTo>
                  <a:cubicBezTo>
                    <a:pt x="224368" y="330579"/>
                    <a:pt x="176868" y="290812"/>
                    <a:pt x="140599" y="245336"/>
                  </a:cubicBezTo>
                  <a:close/>
                  <a:moveTo>
                    <a:pt x="166926" y="750840"/>
                  </a:moveTo>
                  <a:lnTo>
                    <a:pt x="553147" y="750840"/>
                  </a:lnTo>
                  <a:cubicBezTo>
                    <a:pt x="553147" y="746258"/>
                    <a:pt x="552493" y="742331"/>
                    <a:pt x="551838" y="737748"/>
                  </a:cubicBezTo>
                  <a:cubicBezTo>
                    <a:pt x="548565" y="716146"/>
                    <a:pt x="541364" y="693889"/>
                    <a:pt x="531545" y="672287"/>
                  </a:cubicBezTo>
                  <a:cubicBezTo>
                    <a:pt x="527617" y="662468"/>
                    <a:pt x="522381" y="653303"/>
                    <a:pt x="517144" y="644139"/>
                  </a:cubicBezTo>
                  <a:lnTo>
                    <a:pt x="206202" y="644139"/>
                  </a:lnTo>
                  <a:cubicBezTo>
                    <a:pt x="200965" y="653958"/>
                    <a:pt x="195729" y="663122"/>
                    <a:pt x="191146" y="672287"/>
                  </a:cubicBezTo>
                  <a:cubicBezTo>
                    <a:pt x="180018" y="694544"/>
                    <a:pt x="172162" y="716801"/>
                    <a:pt x="168890" y="737748"/>
                  </a:cubicBezTo>
                  <a:cubicBezTo>
                    <a:pt x="168235" y="742331"/>
                    <a:pt x="167581" y="746913"/>
                    <a:pt x="166926" y="750840"/>
                  </a:cubicBezTo>
                  <a:close/>
                  <a:moveTo>
                    <a:pt x="205548" y="902056"/>
                  </a:moveTo>
                  <a:cubicBezTo>
                    <a:pt x="206202" y="902711"/>
                    <a:pt x="206202" y="902711"/>
                    <a:pt x="206857" y="903365"/>
                  </a:cubicBezTo>
                  <a:lnTo>
                    <a:pt x="513216" y="903365"/>
                  </a:lnTo>
                  <a:cubicBezTo>
                    <a:pt x="513216" y="902710"/>
                    <a:pt x="513870" y="902710"/>
                    <a:pt x="513870" y="902056"/>
                  </a:cubicBezTo>
                  <a:cubicBezTo>
                    <a:pt x="522381" y="887655"/>
                    <a:pt x="530236" y="871944"/>
                    <a:pt x="536127" y="856233"/>
                  </a:cubicBezTo>
                  <a:cubicBezTo>
                    <a:pt x="543328" y="837904"/>
                    <a:pt x="548565" y="817611"/>
                    <a:pt x="551184" y="797318"/>
                  </a:cubicBezTo>
                  <a:lnTo>
                    <a:pt x="168890" y="797318"/>
                  </a:lnTo>
                  <a:cubicBezTo>
                    <a:pt x="171508" y="817611"/>
                    <a:pt x="176090" y="837249"/>
                    <a:pt x="183291" y="856233"/>
                  </a:cubicBezTo>
                  <a:cubicBezTo>
                    <a:pt x="189182" y="871944"/>
                    <a:pt x="197038" y="887655"/>
                    <a:pt x="205548" y="902056"/>
                  </a:cubicBezTo>
                  <a:close/>
                  <a:moveTo>
                    <a:pt x="154488" y="1451276"/>
                  </a:moveTo>
                  <a:lnTo>
                    <a:pt x="373783" y="1451276"/>
                  </a:lnTo>
                  <a:lnTo>
                    <a:pt x="374438" y="1451276"/>
                  </a:lnTo>
                  <a:lnTo>
                    <a:pt x="543982" y="1451276"/>
                  </a:lnTo>
                  <a:cubicBezTo>
                    <a:pt x="543328" y="1446039"/>
                    <a:pt x="543328" y="1441457"/>
                    <a:pt x="542673" y="1436874"/>
                  </a:cubicBezTo>
                  <a:cubicBezTo>
                    <a:pt x="540055" y="1413963"/>
                    <a:pt x="534163" y="1391706"/>
                    <a:pt x="524999" y="1371413"/>
                  </a:cubicBezTo>
                  <a:cubicBezTo>
                    <a:pt x="524999" y="1370104"/>
                    <a:pt x="524344" y="1369450"/>
                    <a:pt x="523690" y="1368140"/>
                  </a:cubicBezTo>
                  <a:cubicBezTo>
                    <a:pt x="520416" y="1360285"/>
                    <a:pt x="516489" y="1352430"/>
                    <a:pt x="511907" y="1344574"/>
                  </a:cubicBezTo>
                  <a:lnTo>
                    <a:pt x="187219" y="1344574"/>
                  </a:lnTo>
                  <a:cubicBezTo>
                    <a:pt x="181327" y="1353739"/>
                    <a:pt x="175436" y="1362248"/>
                    <a:pt x="170853" y="1371413"/>
                  </a:cubicBezTo>
                  <a:cubicBezTo>
                    <a:pt x="160379" y="1392361"/>
                    <a:pt x="153833" y="1413963"/>
                    <a:pt x="153833" y="1436874"/>
                  </a:cubicBezTo>
                  <a:cubicBezTo>
                    <a:pt x="153833" y="1441457"/>
                    <a:pt x="153833" y="1446694"/>
                    <a:pt x="154488" y="1451276"/>
                  </a:cubicBezTo>
                  <a:close/>
                  <a:moveTo>
                    <a:pt x="204893" y="1604455"/>
                  </a:moveTo>
                  <a:lnTo>
                    <a:pt x="498160" y="1604455"/>
                  </a:lnTo>
                  <a:cubicBezTo>
                    <a:pt x="500124" y="1601837"/>
                    <a:pt x="502087" y="1598564"/>
                    <a:pt x="504051" y="1595291"/>
                  </a:cubicBezTo>
                  <a:cubicBezTo>
                    <a:pt x="507324" y="1589399"/>
                    <a:pt x="510598" y="1584162"/>
                    <a:pt x="513870" y="1578271"/>
                  </a:cubicBezTo>
                  <a:lnTo>
                    <a:pt x="513216" y="1578271"/>
                  </a:lnTo>
                  <a:cubicBezTo>
                    <a:pt x="518453" y="1568452"/>
                    <a:pt x="523035" y="1558632"/>
                    <a:pt x="526962" y="1548813"/>
                  </a:cubicBezTo>
                  <a:cubicBezTo>
                    <a:pt x="533508" y="1532448"/>
                    <a:pt x="538746" y="1515428"/>
                    <a:pt x="541364" y="1497754"/>
                  </a:cubicBezTo>
                  <a:lnTo>
                    <a:pt x="374438" y="1497753"/>
                  </a:lnTo>
                  <a:lnTo>
                    <a:pt x="373783" y="1497753"/>
                  </a:lnTo>
                  <a:lnTo>
                    <a:pt x="160379" y="1497754"/>
                  </a:lnTo>
                  <a:cubicBezTo>
                    <a:pt x="164307" y="1514774"/>
                    <a:pt x="170199" y="1531793"/>
                    <a:pt x="176745" y="1548814"/>
                  </a:cubicBezTo>
                  <a:cubicBezTo>
                    <a:pt x="182636" y="1564524"/>
                    <a:pt x="190492" y="1579580"/>
                    <a:pt x="199002" y="1594636"/>
                  </a:cubicBezTo>
                  <a:cubicBezTo>
                    <a:pt x="200965" y="1597255"/>
                    <a:pt x="202930" y="1600527"/>
                    <a:pt x="204893" y="1603801"/>
                  </a:cubicBezTo>
                  <a:close/>
                  <a:moveTo>
                    <a:pt x="103428" y="2176587"/>
                  </a:moveTo>
                  <a:lnTo>
                    <a:pt x="543328" y="2176587"/>
                  </a:lnTo>
                  <a:cubicBezTo>
                    <a:pt x="542673" y="2173968"/>
                    <a:pt x="542673" y="2171350"/>
                    <a:pt x="542019" y="2168731"/>
                  </a:cubicBezTo>
                  <a:cubicBezTo>
                    <a:pt x="537436" y="2147129"/>
                    <a:pt x="528927" y="2124872"/>
                    <a:pt x="517144" y="2103270"/>
                  </a:cubicBezTo>
                  <a:cubicBezTo>
                    <a:pt x="509943" y="2090178"/>
                    <a:pt x="501433" y="2077740"/>
                    <a:pt x="492268" y="2064648"/>
                  </a:cubicBezTo>
                  <a:lnTo>
                    <a:pt x="151215" y="2064648"/>
                  </a:lnTo>
                  <a:cubicBezTo>
                    <a:pt x="142050" y="2077085"/>
                    <a:pt x="133541" y="2090178"/>
                    <a:pt x="126340" y="2103270"/>
                  </a:cubicBezTo>
                  <a:cubicBezTo>
                    <a:pt x="114556" y="2124218"/>
                    <a:pt x="107356" y="2146474"/>
                    <a:pt x="104083" y="2168731"/>
                  </a:cubicBezTo>
                  <a:cubicBezTo>
                    <a:pt x="103429" y="2171350"/>
                    <a:pt x="103428" y="2173968"/>
                    <a:pt x="103428" y="2176587"/>
                  </a:cubicBezTo>
                  <a:close/>
                  <a:moveTo>
                    <a:pt x="157761" y="2325838"/>
                  </a:moveTo>
                  <a:cubicBezTo>
                    <a:pt x="160379" y="2329766"/>
                    <a:pt x="163653" y="2333693"/>
                    <a:pt x="167581" y="2337621"/>
                  </a:cubicBezTo>
                  <a:lnTo>
                    <a:pt x="488341" y="2337621"/>
                  </a:lnTo>
                  <a:cubicBezTo>
                    <a:pt x="490959" y="2333693"/>
                    <a:pt x="494232" y="2329766"/>
                    <a:pt x="496850" y="2325838"/>
                  </a:cubicBezTo>
                  <a:cubicBezTo>
                    <a:pt x="507979" y="2310782"/>
                    <a:pt x="517144" y="2295726"/>
                    <a:pt x="524344" y="2280015"/>
                  </a:cubicBezTo>
                  <a:cubicBezTo>
                    <a:pt x="532854" y="2261686"/>
                    <a:pt x="539400" y="2243357"/>
                    <a:pt x="542673" y="2225028"/>
                  </a:cubicBezTo>
                  <a:lnTo>
                    <a:pt x="107356" y="2225028"/>
                  </a:lnTo>
                  <a:cubicBezTo>
                    <a:pt x="111284" y="2243357"/>
                    <a:pt x="118484" y="2261686"/>
                    <a:pt x="128304" y="2280015"/>
                  </a:cubicBezTo>
                  <a:cubicBezTo>
                    <a:pt x="136159" y="2295072"/>
                    <a:pt x="146633" y="2310782"/>
                    <a:pt x="157761" y="2325838"/>
                  </a:cubicBezTo>
                  <a:close/>
                  <a:moveTo>
                    <a:pt x="72171" y="2377144"/>
                  </a:moveTo>
                  <a:cubicBezTo>
                    <a:pt x="28148" y="2318474"/>
                    <a:pt x="0" y="2256450"/>
                    <a:pt x="0" y="2189025"/>
                  </a:cubicBezTo>
                  <a:cubicBezTo>
                    <a:pt x="0" y="2048938"/>
                    <a:pt x="120448" y="1941581"/>
                    <a:pt x="247443" y="1838152"/>
                  </a:cubicBezTo>
                  <a:cubicBezTo>
                    <a:pt x="250062" y="1836188"/>
                    <a:pt x="252680" y="1833570"/>
                    <a:pt x="255299" y="1831606"/>
                  </a:cubicBezTo>
                  <a:cubicBezTo>
                    <a:pt x="257917" y="1829642"/>
                    <a:pt x="260536" y="1827023"/>
                    <a:pt x="263154" y="1825060"/>
                  </a:cubicBezTo>
                  <a:cubicBezTo>
                    <a:pt x="267736" y="1821132"/>
                    <a:pt x="272319" y="1817859"/>
                    <a:pt x="276901" y="1813931"/>
                  </a:cubicBezTo>
                  <a:cubicBezTo>
                    <a:pt x="297848" y="1797566"/>
                    <a:pt x="319451" y="1780546"/>
                    <a:pt x="339743" y="1763526"/>
                  </a:cubicBezTo>
                  <a:cubicBezTo>
                    <a:pt x="342362" y="1761562"/>
                    <a:pt x="344980" y="1758944"/>
                    <a:pt x="347599" y="1756980"/>
                  </a:cubicBezTo>
                  <a:cubicBezTo>
                    <a:pt x="350217" y="1755016"/>
                    <a:pt x="352836" y="1752398"/>
                    <a:pt x="355454" y="1750434"/>
                  </a:cubicBezTo>
                  <a:cubicBezTo>
                    <a:pt x="394731" y="1717048"/>
                    <a:pt x="432044" y="1683009"/>
                    <a:pt x="462811" y="1647659"/>
                  </a:cubicBezTo>
                  <a:lnTo>
                    <a:pt x="236314" y="1647660"/>
                  </a:lnTo>
                  <a:cubicBezTo>
                    <a:pt x="261845" y="1682355"/>
                    <a:pt x="292611" y="1716394"/>
                    <a:pt x="324688" y="1749125"/>
                  </a:cubicBezTo>
                  <a:cubicBezTo>
                    <a:pt x="303740" y="1766145"/>
                    <a:pt x="282792" y="1782510"/>
                    <a:pt x="261845" y="1799530"/>
                  </a:cubicBezTo>
                  <a:cubicBezTo>
                    <a:pt x="257262" y="1803457"/>
                    <a:pt x="252680" y="1806731"/>
                    <a:pt x="248097" y="1810659"/>
                  </a:cubicBezTo>
                  <a:cubicBezTo>
                    <a:pt x="144014" y="1704611"/>
                    <a:pt x="51059" y="1584163"/>
                    <a:pt x="51060" y="1434911"/>
                  </a:cubicBezTo>
                  <a:cubicBezTo>
                    <a:pt x="51059" y="1311844"/>
                    <a:pt x="153179" y="1225435"/>
                    <a:pt x="267736" y="1136407"/>
                  </a:cubicBezTo>
                  <a:cubicBezTo>
                    <a:pt x="282792" y="1148845"/>
                    <a:pt x="297848" y="1161283"/>
                    <a:pt x="312904" y="1173066"/>
                  </a:cubicBezTo>
                  <a:cubicBezTo>
                    <a:pt x="324032" y="1181576"/>
                    <a:pt x="334506" y="1190086"/>
                    <a:pt x="344980" y="1198595"/>
                  </a:cubicBezTo>
                  <a:cubicBezTo>
                    <a:pt x="301122" y="1232635"/>
                    <a:pt x="260535" y="1264712"/>
                    <a:pt x="227805" y="1296787"/>
                  </a:cubicBezTo>
                  <a:lnTo>
                    <a:pt x="481139" y="1296787"/>
                  </a:lnTo>
                  <a:cubicBezTo>
                    <a:pt x="452992" y="1263402"/>
                    <a:pt x="417642" y="1231326"/>
                    <a:pt x="379020" y="1199250"/>
                  </a:cubicBezTo>
                  <a:cubicBezTo>
                    <a:pt x="376402" y="1197286"/>
                    <a:pt x="373783" y="1194668"/>
                    <a:pt x="371165" y="1192704"/>
                  </a:cubicBezTo>
                  <a:cubicBezTo>
                    <a:pt x="367892" y="1190740"/>
                    <a:pt x="365273" y="1188122"/>
                    <a:pt x="362655" y="1186158"/>
                  </a:cubicBezTo>
                  <a:cubicBezTo>
                    <a:pt x="351526" y="1176993"/>
                    <a:pt x="340398" y="1167829"/>
                    <a:pt x="328615" y="1158664"/>
                  </a:cubicBezTo>
                  <a:cubicBezTo>
                    <a:pt x="314214" y="1147536"/>
                    <a:pt x="299812" y="1135753"/>
                    <a:pt x="285411" y="1123970"/>
                  </a:cubicBezTo>
                  <a:cubicBezTo>
                    <a:pt x="282792" y="1122006"/>
                    <a:pt x="280174" y="1119388"/>
                    <a:pt x="277555" y="1117423"/>
                  </a:cubicBezTo>
                  <a:cubicBezTo>
                    <a:pt x="274937" y="1115460"/>
                    <a:pt x="272319" y="1112841"/>
                    <a:pt x="269700" y="1110877"/>
                  </a:cubicBezTo>
                  <a:cubicBezTo>
                    <a:pt x="164962" y="1023159"/>
                    <a:pt x="65461" y="919076"/>
                    <a:pt x="65461" y="761969"/>
                  </a:cubicBezTo>
                  <a:cubicBezTo>
                    <a:pt x="65461" y="643484"/>
                    <a:pt x="161689" y="525654"/>
                    <a:pt x="269700" y="401277"/>
                  </a:cubicBezTo>
                  <a:cubicBezTo>
                    <a:pt x="271664" y="398659"/>
                    <a:pt x="273628" y="396040"/>
                    <a:pt x="276246" y="393422"/>
                  </a:cubicBezTo>
                  <a:cubicBezTo>
                    <a:pt x="278210" y="390804"/>
                    <a:pt x="280174" y="388185"/>
                    <a:pt x="282792" y="385566"/>
                  </a:cubicBezTo>
                  <a:cubicBezTo>
                    <a:pt x="287374" y="380984"/>
                    <a:pt x="291302" y="376402"/>
                    <a:pt x="295885" y="371165"/>
                  </a:cubicBezTo>
                  <a:cubicBezTo>
                    <a:pt x="312904" y="352182"/>
                    <a:pt x="329925" y="332543"/>
                    <a:pt x="346944" y="312905"/>
                  </a:cubicBezTo>
                  <a:cubicBezTo>
                    <a:pt x="348908" y="310287"/>
                    <a:pt x="351526" y="307668"/>
                    <a:pt x="353491" y="305050"/>
                  </a:cubicBezTo>
                  <a:cubicBezTo>
                    <a:pt x="355454" y="302431"/>
                    <a:pt x="358072" y="299813"/>
                    <a:pt x="360037" y="297194"/>
                  </a:cubicBezTo>
                  <a:lnTo>
                    <a:pt x="364846" y="291338"/>
                  </a:lnTo>
                  <a:lnTo>
                    <a:pt x="425133" y="373044"/>
                  </a:lnTo>
                  <a:lnTo>
                    <a:pt x="422879" y="375748"/>
                  </a:lnTo>
                  <a:cubicBezTo>
                    <a:pt x="420915" y="378366"/>
                    <a:pt x="418297" y="380984"/>
                    <a:pt x="416333" y="383603"/>
                  </a:cubicBezTo>
                  <a:cubicBezTo>
                    <a:pt x="402586" y="399314"/>
                    <a:pt x="388839" y="415025"/>
                    <a:pt x="375092" y="430735"/>
                  </a:cubicBezTo>
                  <a:cubicBezTo>
                    <a:pt x="367237" y="439245"/>
                    <a:pt x="359382" y="447755"/>
                    <a:pt x="352181" y="456265"/>
                  </a:cubicBezTo>
                  <a:cubicBezTo>
                    <a:pt x="350217" y="458883"/>
                    <a:pt x="347598" y="461502"/>
                    <a:pt x="345635" y="464120"/>
                  </a:cubicBezTo>
                  <a:cubicBezTo>
                    <a:pt x="343671" y="466739"/>
                    <a:pt x="341053" y="469357"/>
                    <a:pt x="339089" y="471976"/>
                  </a:cubicBezTo>
                  <a:cubicBezTo>
                    <a:pt x="300466" y="515835"/>
                    <a:pt x="265117" y="559039"/>
                    <a:pt x="235660" y="600279"/>
                  </a:cubicBezTo>
                  <a:lnTo>
                    <a:pt x="487031" y="600279"/>
                  </a:lnTo>
                  <a:cubicBezTo>
                    <a:pt x="454301" y="557075"/>
                    <a:pt x="413060" y="514526"/>
                    <a:pt x="368546" y="470666"/>
                  </a:cubicBezTo>
                  <a:cubicBezTo>
                    <a:pt x="377057" y="461502"/>
                    <a:pt x="384912" y="451683"/>
                    <a:pt x="393422" y="442518"/>
                  </a:cubicBezTo>
                  <a:cubicBezTo>
                    <a:pt x="406514" y="427462"/>
                    <a:pt x="419606" y="412406"/>
                    <a:pt x="432698" y="397350"/>
                  </a:cubicBezTo>
                  <a:lnTo>
                    <a:pt x="474179" y="439515"/>
                  </a:lnTo>
                  <a:lnTo>
                    <a:pt x="632201" y="653679"/>
                  </a:lnTo>
                  <a:lnTo>
                    <a:pt x="638441" y="665506"/>
                  </a:lnTo>
                  <a:cubicBezTo>
                    <a:pt x="650071" y="697326"/>
                    <a:pt x="656576" y="730221"/>
                    <a:pt x="656576" y="764588"/>
                  </a:cubicBezTo>
                  <a:cubicBezTo>
                    <a:pt x="656576" y="915803"/>
                    <a:pt x="562967" y="1023159"/>
                    <a:pt x="455610" y="1114151"/>
                  </a:cubicBezTo>
                  <a:cubicBezTo>
                    <a:pt x="440554" y="1101713"/>
                    <a:pt x="426152" y="1089930"/>
                    <a:pt x="411096" y="1078147"/>
                  </a:cubicBezTo>
                  <a:cubicBezTo>
                    <a:pt x="400623" y="1069637"/>
                    <a:pt x="389494" y="1061127"/>
                    <a:pt x="379020" y="1052617"/>
                  </a:cubicBezTo>
                  <a:cubicBezTo>
                    <a:pt x="416987" y="1020541"/>
                    <a:pt x="452991" y="986501"/>
                    <a:pt x="481794" y="950498"/>
                  </a:cubicBezTo>
                  <a:lnTo>
                    <a:pt x="240242" y="950498"/>
                  </a:lnTo>
                  <a:cubicBezTo>
                    <a:pt x="270354" y="986501"/>
                    <a:pt x="307668" y="1019886"/>
                    <a:pt x="346944" y="1052617"/>
                  </a:cubicBezTo>
                  <a:cubicBezTo>
                    <a:pt x="349563" y="1054580"/>
                    <a:pt x="352181" y="1057199"/>
                    <a:pt x="354800" y="1059163"/>
                  </a:cubicBezTo>
                  <a:cubicBezTo>
                    <a:pt x="357418" y="1061127"/>
                    <a:pt x="360037" y="1063745"/>
                    <a:pt x="362655" y="1065709"/>
                  </a:cubicBezTo>
                  <a:cubicBezTo>
                    <a:pt x="373783" y="1074219"/>
                    <a:pt x="384912" y="1083383"/>
                    <a:pt x="396040" y="1092548"/>
                  </a:cubicBezTo>
                  <a:cubicBezTo>
                    <a:pt x="410441" y="1104331"/>
                    <a:pt x="424843" y="1115460"/>
                    <a:pt x="439244" y="1127243"/>
                  </a:cubicBezTo>
                  <a:cubicBezTo>
                    <a:pt x="441863" y="1129207"/>
                    <a:pt x="444481" y="1131825"/>
                    <a:pt x="447100" y="1133789"/>
                  </a:cubicBezTo>
                  <a:cubicBezTo>
                    <a:pt x="449718" y="1135753"/>
                    <a:pt x="452337" y="1138371"/>
                    <a:pt x="454955" y="1140335"/>
                  </a:cubicBezTo>
                  <a:cubicBezTo>
                    <a:pt x="532200" y="1205141"/>
                    <a:pt x="602898" y="1275839"/>
                    <a:pt x="632355" y="1368795"/>
                  </a:cubicBezTo>
                  <a:lnTo>
                    <a:pt x="631700" y="1368795"/>
                  </a:lnTo>
                  <a:cubicBezTo>
                    <a:pt x="640865" y="1398253"/>
                    <a:pt x="646102" y="1429674"/>
                    <a:pt x="646102" y="1463714"/>
                  </a:cubicBezTo>
                  <a:cubicBezTo>
                    <a:pt x="646102" y="1504300"/>
                    <a:pt x="637592" y="1542267"/>
                    <a:pt x="623191" y="1578270"/>
                  </a:cubicBezTo>
                  <a:lnTo>
                    <a:pt x="623845" y="1578271"/>
                  </a:lnTo>
                  <a:cubicBezTo>
                    <a:pt x="586532" y="1671226"/>
                    <a:pt x="507979" y="1749779"/>
                    <a:pt x="424189" y="1820477"/>
                  </a:cubicBezTo>
                  <a:cubicBezTo>
                    <a:pt x="421570" y="1822441"/>
                    <a:pt x="418952" y="1825060"/>
                    <a:pt x="416333" y="1827023"/>
                  </a:cubicBezTo>
                  <a:cubicBezTo>
                    <a:pt x="413715" y="1828988"/>
                    <a:pt x="411097" y="1831606"/>
                    <a:pt x="408478" y="1833570"/>
                  </a:cubicBezTo>
                  <a:cubicBezTo>
                    <a:pt x="386875" y="1851245"/>
                    <a:pt x="365273" y="1868264"/>
                    <a:pt x="344326" y="1885284"/>
                  </a:cubicBezTo>
                  <a:cubicBezTo>
                    <a:pt x="339743" y="1888557"/>
                    <a:pt x="335816" y="1891830"/>
                    <a:pt x="331888" y="1895103"/>
                  </a:cubicBezTo>
                  <a:cubicBezTo>
                    <a:pt x="328615" y="1897067"/>
                    <a:pt x="325997" y="1899686"/>
                    <a:pt x="323378" y="1901649"/>
                  </a:cubicBezTo>
                  <a:cubicBezTo>
                    <a:pt x="320760" y="1903613"/>
                    <a:pt x="318141" y="1906232"/>
                    <a:pt x="315523" y="1908195"/>
                  </a:cubicBezTo>
                  <a:cubicBezTo>
                    <a:pt x="271009" y="1944854"/>
                    <a:pt x="228459" y="1980203"/>
                    <a:pt x="193110" y="2016207"/>
                  </a:cubicBezTo>
                  <a:lnTo>
                    <a:pt x="454301" y="2016207"/>
                  </a:lnTo>
                  <a:cubicBezTo>
                    <a:pt x="423534" y="1980858"/>
                    <a:pt x="386875" y="1945509"/>
                    <a:pt x="348908" y="1909504"/>
                  </a:cubicBezTo>
                  <a:cubicBezTo>
                    <a:pt x="352836" y="1906886"/>
                    <a:pt x="356763" y="1903613"/>
                    <a:pt x="360691" y="1900340"/>
                  </a:cubicBezTo>
                  <a:cubicBezTo>
                    <a:pt x="381638" y="1883320"/>
                    <a:pt x="403241" y="1865646"/>
                    <a:pt x="424843" y="1847971"/>
                  </a:cubicBezTo>
                  <a:cubicBezTo>
                    <a:pt x="541364" y="1959255"/>
                    <a:pt x="648066" y="2065302"/>
                    <a:pt x="648066" y="2196225"/>
                  </a:cubicBezTo>
                  <a:cubicBezTo>
                    <a:pt x="648066" y="2328456"/>
                    <a:pt x="542673" y="2439741"/>
                    <a:pt x="422879" y="2544479"/>
                  </a:cubicBezTo>
                  <a:cubicBezTo>
                    <a:pt x="413715" y="2536623"/>
                    <a:pt x="404550" y="2529423"/>
                    <a:pt x="395386" y="2521568"/>
                  </a:cubicBezTo>
                  <a:cubicBezTo>
                    <a:pt x="379675" y="2508475"/>
                    <a:pt x="363309" y="2495383"/>
                    <a:pt x="347598" y="2482291"/>
                  </a:cubicBezTo>
                  <a:cubicBezTo>
                    <a:pt x="383603" y="2450870"/>
                    <a:pt x="417642" y="2418793"/>
                    <a:pt x="447755" y="2386717"/>
                  </a:cubicBezTo>
                  <a:lnTo>
                    <a:pt x="210785" y="2386718"/>
                  </a:lnTo>
                  <a:cubicBezTo>
                    <a:pt x="242206" y="2418793"/>
                    <a:pt x="278210" y="2450870"/>
                    <a:pt x="315523" y="2482291"/>
                  </a:cubicBezTo>
                  <a:cubicBezTo>
                    <a:pt x="318141" y="2484254"/>
                    <a:pt x="320760" y="2486873"/>
                    <a:pt x="323378" y="2488837"/>
                  </a:cubicBezTo>
                  <a:cubicBezTo>
                    <a:pt x="325997" y="2490800"/>
                    <a:pt x="328615" y="2493419"/>
                    <a:pt x="331234" y="2495383"/>
                  </a:cubicBezTo>
                  <a:cubicBezTo>
                    <a:pt x="346944" y="2509129"/>
                    <a:pt x="363309" y="2522877"/>
                    <a:pt x="379675" y="2535969"/>
                  </a:cubicBezTo>
                  <a:cubicBezTo>
                    <a:pt x="388840" y="2543170"/>
                    <a:pt x="397349" y="2551025"/>
                    <a:pt x="406514" y="2558226"/>
                  </a:cubicBezTo>
                  <a:cubicBezTo>
                    <a:pt x="409132" y="2560190"/>
                    <a:pt x="411751" y="2562808"/>
                    <a:pt x="414369" y="2564772"/>
                  </a:cubicBezTo>
                  <a:cubicBezTo>
                    <a:pt x="416988" y="2566736"/>
                    <a:pt x="419606" y="2569354"/>
                    <a:pt x="422224" y="2571318"/>
                  </a:cubicBezTo>
                  <a:cubicBezTo>
                    <a:pt x="549874" y="2678020"/>
                    <a:pt x="669014" y="2788649"/>
                    <a:pt x="668359" y="2914335"/>
                  </a:cubicBezTo>
                  <a:lnTo>
                    <a:pt x="565585" y="2914335"/>
                  </a:lnTo>
                  <a:cubicBezTo>
                    <a:pt x="565585" y="2823998"/>
                    <a:pt x="459538" y="2727770"/>
                    <a:pt x="346289" y="2633506"/>
                  </a:cubicBezTo>
                  <a:cubicBezTo>
                    <a:pt x="343671" y="2631543"/>
                    <a:pt x="341052" y="2628924"/>
                    <a:pt x="338434" y="2626960"/>
                  </a:cubicBezTo>
                  <a:cubicBezTo>
                    <a:pt x="335815" y="2624996"/>
                    <a:pt x="333197" y="2622378"/>
                    <a:pt x="330579" y="2620414"/>
                  </a:cubicBezTo>
                  <a:cubicBezTo>
                    <a:pt x="323378" y="2614522"/>
                    <a:pt x="316177" y="2608631"/>
                    <a:pt x="308977" y="2602739"/>
                  </a:cubicBezTo>
                  <a:cubicBezTo>
                    <a:pt x="291302" y="2588338"/>
                    <a:pt x="272973" y="2573282"/>
                    <a:pt x="255298" y="2558226"/>
                  </a:cubicBezTo>
                  <a:cubicBezTo>
                    <a:pt x="252680" y="2556262"/>
                    <a:pt x="250062" y="2553643"/>
                    <a:pt x="247443" y="2551680"/>
                  </a:cubicBezTo>
                  <a:cubicBezTo>
                    <a:pt x="244825" y="2549716"/>
                    <a:pt x="242206" y="2547097"/>
                    <a:pt x="239588" y="2545134"/>
                  </a:cubicBezTo>
                  <a:cubicBezTo>
                    <a:pt x="176091" y="2491128"/>
                    <a:pt x="116194" y="2435813"/>
                    <a:pt x="72171" y="2377144"/>
                  </a:cubicBezTo>
                  <a:close/>
                  <a:moveTo>
                    <a:pt x="0" y="2915645"/>
                  </a:moveTo>
                  <a:cubicBezTo>
                    <a:pt x="0" y="2787995"/>
                    <a:pt x="116521" y="2678020"/>
                    <a:pt x="240242" y="2572628"/>
                  </a:cubicBezTo>
                  <a:cubicBezTo>
                    <a:pt x="257917" y="2587683"/>
                    <a:pt x="276246" y="2602740"/>
                    <a:pt x="295229" y="2617796"/>
                  </a:cubicBezTo>
                  <a:cubicBezTo>
                    <a:pt x="301776" y="2623687"/>
                    <a:pt x="308977" y="2628925"/>
                    <a:pt x="315523" y="2634816"/>
                  </a:cubicBezTo>
                  <a:cubicBezTo>
                    <a:pt x="202275" y="2731698"/>
                    <a:pt x="102773" y="2823999"/>
                    <a:pt x="102773" y="2915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" name="Freeform: Shape 38">
              <a:extLst>
                <a:ext uri="{FF2B5EF4-FFF2-40B4-BE49-F238E27FC236}">
                  <a16:creationId xmlns:a16="http://schemas.microsoft.com/office/drawing/2014/main" id="{ADFCB838-311D-F2E4-9222-2F65411E5F8D}"/>
                </a:ext>
              </a:extLst>
            </p:cNvPr>
            <p:cNvSpPr/>
            <p:nvPr/>
          </p:nvSpPr>
          <p:spPr>
            <a:xfrm rot="2700000">
              <a:off x="1031037" y="-1094187"/>
              <a:ext cx="1169612" cy="5100012"/>
            </a:xfrm>
            <a:custGeom>
              <a:avLst/>
              <a:gdLst>
                <a:gd name="connsiteX0" fmla="*/ 324707 w 1169612"/>
                <a:gd name="connsiteY0" fmla="*/ 4587477 h 5100012"/>
                <a:gd name="connsiteX1" fmla="*/ 420418 w 1169612"/>
                <a:gd name="connsiteY1" fmla="*/ 4502032 h 5100012"/>
                <a:gd name="connsiteX2" fmla="*/ 516645 w 1169612"/>
                <a:gd name="connsiteY2" fmla="*/ 4581075 h 5100012"/>
                <a:gd name="connsiteX3" fmla="*/ 552157 w 1169612"/>
                <a:gd name="connsiteY3" fmla="*/ 4610860 h 5100012"/>
                <a:gd name="connsiteX4" fmla="*/ 444014 w 1169612"/>
                <a:gd name="connsiteY4" fmla="*/ 4706784 h 5100012"/>
                <a:gd name="connsiteX5" fmla="*/ 187871 w 1169612"/>
                <a:gd name="connsiteY5" fmla="*/ 3893742 h 5100012"/>
                <a:gd name="connsiteX6" fmla="*/ 224529 w 1169612"/>
                <a:gd name="connsiteY6" fmla="*/ 3989969 h 5100012"/>
                <a:gd name="connsiteX7" fmla="*/ 276079 w 1169612"/>
                <a:gd name="connsiteY7" fmla="*/ 4070158 h 5100012"/>
                <a:gd name="connsiteX8" fmla="*/ 292116 w 1169612"/>
                <a:gd name="connsiteY8" fmla="*/ 4090778 h 5100012"/>
                <a:gd name="connsiteX9" fmla="*/ 853439 w 1169612"/>
                <a:gd name="connsiteY9" fmla="*/ 4090778 h 5100012"/>
                <a:gd name="connsiteX10" fmla="*/ 868331 w 1169612"/>
                <a:gd name="connsiteY10" fmla="*/ 4070158 h 5100012"/>
                <a:gd name="connsiteX11" fmla="*/ 916444 w 1169612"/>
                <a:gd name="connsiteY11" fmla="*/ 3989969 h 5100012"/>
                <a:gd name="connsiteX12" fmla="*/ 949666 w 1169612"/>
                <a:gd name="connsiteY12" fmla="*/ 3893742 h 5100012"/>
                <a:gd name="connsiteX13" fmla="*/ 264623 w 1169612"/>
                <a:gd name="connsiteY13" fmla="*/ 3611936 h 5100012"/>
                <a:gd name="connsiteX14" fmla="*/ 221092 w 1169612"/>
                <a:gd name="connsiteY14" fmla="*/ 3679523 h 5100012"/>
                <a:gd name="connsiteX15" fmla="*/ 182143 w 1169612"/>
                <a:gd name="connsiteY15" fmla="*/ 3794079 h 5100012"/>
                <a:gd name="connsiteX16" fmla="*/ 180998 w 1169612"/>
                <a:gd name="connsiteY16" fmla="*/ 3807826 h 5100012"/>
                <a:gd name="connsiteX17" fmla="*/ 950811 w 1169612"/>
                <a:gd name="connsiteY17" fmla="*/ 3807826 h 5100012"/>
                <a:gd name="connsiteX18" fmla="*/ 948519 w 1169612"/>
                <a:gd name="connsiteY18" fmla="*/ 3794079 h 5100012"/>
                <a:gd name="connsiteX19" fmla="*/ 904989 w 1169612"/>
                <a:gd name="connsiteY19" fmla="*/ 3679523 h 5100012"/>
                <a:gd name="connsiteX20" fmla="*/ 861458 w 1169612"/>
                <a:gd name="connsiteY20" fmla="*/ 3611936 h 5100012"/>
                <a:gd name="connsiteX21" fmla="*/ 295554 w 1169612"/>
                <a:gd name="connsiteY21" fmla="*/ 1395287 h 5100012"/>
                <a:gd name="connsiteX22" fmla="*/ 320755 w 1169612"/>
                <a:gd name="connsiteY22" fmla="*/ 1498387 h 5100012"/>
                <a:gd name="connsiteX23" fmla="*/ 359704 w 1169612"/>
                <a:gd name="connsiteY23" fmla="*/ 1578575 h 5100012"/>
                <a:gd name="connsiteX24" fmla="*/ 361995 w 1169612"/>
                <a:gd name="connsiteY24" fmla="*/ 1580867 h 5100012"/>
                <a:gd name="connsiteX25" fmla="*/ 898115 w 1169612"/>
                <a:gd name="connsiteY25" fmla="*/ 1580867 h 5100012"/>
                <a:gd name="connsiteX26" fmla="*/ 899261 w 1169612"/>
                <a:gd name="connsiteY26" fmla="*/ 1578575 h 5100012"/>
                <a:gd name="connsiteX27" fmla="*/ 938210 w 1169612"/>
                <a:gd name="connsiteY27" fmla="*/ 1498387 h 5100012"/>
                <a:gd name="connsiteX28" fmla="*/ 964558 w 1169612"/>
                <a:gd name="connsiteY28" fmla="*/ 1395287 h 5100012"/>
                <a:gd name="connsiteX29" fmla="*/ 360850 w 1169612"/>
                <a:gd name="connsiteY29" fmla="*/ 1127227 h 5100012"/>
                <a:gd name="connsiteX30" fmla="*/ 334502 w 1169612"/>
                <a:gd name="connsiteY30" fmla="*/ 1176486 h 5100012"/>
                <a:gd name="connsiteX31" fmla="*/ 295554 w 1169612"/>
                <a:gd name="connsiteY31" fmla="*/ 1291041 h 5100012"/>
                <a:gd name="connsiteX32" fmla="*/ 292116 w 1169612"/>
                <a:gd name="connsiteY32" fmla="*/ 1313952 h 5100012"/>
                <a:gd name="connsiteX33" fmla="*/ 967994 w 1169612"/>
                <a:gd name="connsiteY33" fmla="*/ 1313952 h 5100012"/>
                <a:gd name="connsiteX34" fmla="*/ 965703 w 1169612"/>
                <a:gd name="connsiteY34" fmla="*/ 1291041 h 5100012"/>
                <a:gd name="connsiteX35" fmla="*/ 930191 w 1169612"/>
                <a:gd name="connsiteY35" fmla="*/ 1176486 h 5100012"/>
                <a:gd name="connsiteX36" fmla="*/ 904989 w 1169612"/>
                <a:gd name="connsiteY36" fmla="*/ 1127227 h 5100012"/>
                <a:gd name="connsiteX37" fmla="*/ 842523 w 1169612"/>
                <a:gd name="connsiteY37" fmla="*/ 233449 h 5100012"/>
                <a:gd name="connsiteX38" fmla="*/ 1075972 w 1169612"/>
                <a:gd name="connsiteY38" fmla="*/ 0 h 5100012"/>
                <a:gd name="connsiteX39" fmla="*/ 1087132 w 1169612"/>
                <a:gd name="connsiteY39" fmla="*/ 0 h 5100012"/>
                <a:gd name="connsiteX40" fmla="*/ 981741 w 1169612"/>
                <a:gd name="connsiteY40" fmla="*/ 347104 h 5100012"/>
                <a:gd name="connsiteX41" fmla="*/ 751484 w 1169612"/>
                <a:gd name="connsiteY41" fmla="*/ 643802 h 5100012"/>
                <a:gd name="connsiteX42" fmla="*/ 740028 w 1169612"/>
                <a:gd name="connsiteY42" fmla="*/ 657549 h 5100012"/>
                <a:gd name="connsiteX43" fmla="*/ 728573 w 1169612"/>
                <a:gd name="connsiteY43" fmla="*/ 671296 h 5100012"/>
                <a:gd name="connsiteX44" fmla="*/ 656403 w 1169612"/>
                <a:gd name="connsiteY44" fmla="*/ 753775 h 5100012"/>
                <a:gd name="connsiteX45" fmla="*/ 616308 w 1169612"/>
                <a:gd name="connsiteY45" fmla="*/ 798452 h 5100012"/>
                <a:gd name="connsiteX46" fmla="*/ 604853 w 1169612"/>
                <a:gd name="connsiteY46" fmla="*/ 812199 h 5100012"/>
                <a:gd name="connsiteX47" fmla="*/ 593398 w 1169612"/>
                <a:gd name="connsiteY47" fmla="*/ 825946 h 5100012"/>
                <a:gd name="connsiteX48" fmla="*/ 412400 w 1169612"/>
                <a:gd name="connsiteY48" fmla="*/ 1050475 h 5100012"/>
                <a:gd name="connsiteX49" fmla="*/ 852293 w 1169612"/>
                <a:gd name="connsiteY49" fmla="*/ 1050475 h 5100012"/>
                <a:gd name="connsiteX50" fmla="*/ 644947 w 1169612"/>
                <a:gd name="connsiteY50" fmla="*/ 823655 h 5100012"/>
                <a:gd name="connsiteX51" fmla="*/ 688479 w 1169612"/>
                <a:gd name="connsiteY51" fmla="*/ 774396 h 5100012"/>
                <a:gd name="connsiteX52" fmla="*/ 757212 w 1169612"/>
                <a:gd name="connsiteY52" fmla="*/ 695352 h 5100012"/>
                <a:gd name="connsiteX53" fmla="*/ 1148992 w 1169612"/>
                <a:gd name="connsiteY53" fmla="*/ 1338008 h 5100012"/>
                <a:gd name="connsiteX54" fmla="*/ 797306 w 1169612"/>
                <a:gd name="connsiteY54" fmla="*/ 1949735 h 5100012"/>
                <a:gd name="connsiteX55" fmla="*/ 719408 w 1169612"/>
                <a:gd name="connsiteY55" fmla="*/ 1886730 h 5100012"/>
                <a:gd name="connsiteX56" fmla="*/ 663276 w 1169612"/>
                <a:gd name="connsiteY56" fmla="*/ 1842053 h 5100012"/>
                <a:gd name="connsiteX57" fmla="*/ 843128 w 1169612"/>
                <a:gd name="connsiteY57" fmla="*/ 1663347 h 5100012"/>
                <a:gd name="connsiteX58" fmla="*/ 420419 w 1169612"/>
                <a:gd name="connsiteY58" fmla="*/ 1663347 h 5100012"/>
                <a:gd name="connsiteX59" fmla="*/ 607144 w 1169612"/>
                <a:gd name="connsiteY59" fmla="*/ 1842053 h 5100012"/>
                <a:gd name="connsiteX60" fmla="*/ 620891 w 1169612"/>
                <a:gd name="connsiteY60" fmla="*/ 1853508 h 5100012"/>
                <a:gd name="connsiteX61" fmla="*/ 634638 w 1169612"/>
                <a:gd name="connsiteY61" fmla="*/ 1864964 h 5100012"/>
                <a:gd name="connsiteX62" fmla="*/ 693061 w 1169612"/>
                <a:gd name="connsiteY62" fmla="*/ 1911932 h 5100012"/>
                <a:gd name="connsiteX63" fmla="*/ 768667 w 1169612"/>
                <a:gd name="connsiteY63" fmla="*/ 1972646 h 5100012"/>
                <a:gd name="connsiteX64" fmla="*/ 782414 w 1169612"/>
                <a:gd name="connsiteY64" fmla="*/ 1984102 h 5100012"/>
                <a:gd name="connsiteX65" fmla="*/ 796161 w 1169612"/>
                <a:gd name="connsiteY65" fmla="*/ 1995558 h 5100012"/>
                <a:gd name="connsiteX66" fmla="*/ 1106606 w 1169612"/>
                <a:gd name="connsiteY66" fmla="*/ 2395356 h 5100012"/>
                <a:gd name="connsiteX67" fmla="*/ 916444 w 1169612"/>
                <a:gd name="connsiteY67" fmla="*/ 2395356 h 5100012"/>
                <a:gd name="connsiteX68" fmla="*/ 895824 w 1169612"/>
                <a:gd name="connsiteY68" fmla="*/ 2354116 h 5100012"/>
                <a:gd name="connsiteX69" fmla="*/ 327629 w 1169612"/>
                <a:gd name="connsiteY69" fmla="*/ 2354116 h 5100012"/>
                <a:gd name="connsiteX70" fmla="*/ 298990 w 1169612"/>
                <a:gd name="connsiteY70" fmla="*/ 2401084 h 5100012"/>
                <a:gd name="connsiteX71" fmla="*/ 269206 w 1169612"/>
                <a:gd name="connsiteY71" fmla="*/ 2515639 h 5100012"/>
                <a:gd name="connsiteX72" fmla="*/ 270351 w 1169612"/>
                <a:gd name="connsiteY72" fmla="*/ 2540842 h 5100012"/>
                <a:gd name="connsiteX73" fmla="*/ 655258 w 1169612"/>
                <a:gd name="connsiteY73" fmla="*/ 2540842 h 5100012"/>
                <a:gd name="connsiteX74" fmla="*/ 655258 w 1169612"/>
                <a:gd name="connsiteY74" fmla="*/ 2621031 h 5100012"/>
                <a:gd name="connsiteX75" fmla="*/ 280661 w 1169612"/>
                <a:gd name="connsiteY75" fmla="*/ 2621031 h 5100012"/>
                <a:gd name="connsiteX76" fmla="*/ 309300 w 1169612"/>
                <a:gd name="connsiteY76" fmla="*/ 2710384 h 5100012"/>
                <a:gd name="connsiteX77" fmla="*/ 348249 w 1169612"/>
                <a:gd name="connsiteY77" fmla="*/ 2790573 h 5100012"/>
                <a:gd name="connsiteX78" fmla="*/ 358559 w 1169612"/>
                <a:gd name="connsiteY78" fmla="*/ 2806611 h 5100012"/>
                <a:gd name="connsiteX79" fmla="*/ 870622 w 1169612"/>
                <a:gd name="connsiteY79" fmla="*/ 2806611 h 5100012"/>
                <a:gd name="connsiteX80" fmla="*/ 880932 w 1169612"/>
                <a:gd name="connsiteY80" fmla="*/ 2790573 h 5100012"/>
                <a:gd name="connsiteX81" fmla="*/ 898115 w 1169612"/>
                <a:gd name="connsiteY81" fmla="*/ 2760788 h 5100012"/>
                <a:gd name="connsiteX82" fmla="*/ 1092859 w 1169612"/>
                <a:gd name="connsiteY82" fmla="*/ 2760788 h 5100012"/>
                <a:gd name="connsiteX83" fmla="*/ 743466 w 1169612"/>
                <a:gd name="connsiteY83" fmla="*/ 3184644 h 5100012"/>
                <a:gd name="connsiteX84" fmla="*/ 729719 w 1169612"/>
                <a:gd name="connsiteY84" fmla="*/ 3196099 h 5100012"/>
                <a:gd name="connsiteX85" fmla="*/ 715972 w 1169612"/>
                <a:gd name="connsiteY85" fmla="*/ 3207555 h 5100012"/>
                <a:gd name="connsiteX86" fmla="*/ 603708 w 1169612"/>
                <a:gd name="connsiteY86" fmla="*/ 3298054 h 5100012"/>
                <a:gd name="connsiteX87" fmla="*/ 581942 w 1169612"/>
                <a:gd name="connsiteY87" fmla="*/ 3315237 h 5100012"/>
                <a:gd name="connsiteX88" fmla="*/ 567050 w 1169612"/>
                <a:gd name="connsiteY88" fmla="*/ 3326692 h 5100012"/>
                <a:gd name="connsiteX89" fmla="*/ 552158 w 1169612"/>
                <a:gd name="connsiteY89" fmla="*/ 3337003 h 5100012"/>
                <a:gd name="connsiteX90" fmla="*/ 337939 w 1169612"/>
                <a:gd name="connsiteY90" fmla="*/ 3526019 h 5100012"/>
                <a:gd name="connsiteX91" fmla="*/ 793870 w 1169612"/>
                <a:gd name="connsiteY91" fmla="*/ 3526019 h 5100012"/>
                <a:gd name="connsiteX92" fmla="*/ 609435 w 1169612"/>
                <a:gd name="connsiteY92" fmla="*/ 3339294 h 5100012"/>
                <a:gd name="connsiteX93" fmla="*/ 630055 w 1169612"/>
                <a:gd name="connsiteY93" fmla="*/ 3323256 h 5100012"/>
                <a:gd name="connsiteX94" fmla="*/ 742320 w 1169612"/>
                <a:gd name="connsiteY94" fmla="*/ 3231611 h 5100012"/>
                <a:gd name="connsiteX95" fmla="*/ 1132954 w 1169612"/>
                <a:gd name="connsiteY95" fmla="*/ 3841047 h 5100012"/>
                <a:gd name="connsiteX96" fmla="*/ 738883 w 1169612"/>
                <a:gd name="connsiteY96" fmla="*/ 4450482 h 5100012"/>
                <a:gd name="connsiteX97" fmla="*/ 690770 w 1169612"/>
                <a:gd name="connsiteY97" fmla="*/ 4410387 h 5100012"/>
                <a:gd name="connsiteX98" fmla="*/ 607144 w 1169612"/>
                <a:gd name="connsiteY98" fmla="*/ 4341654 h 5100012"/>
                <a:gd name="connsiteX99" fmla="*/ 782414 w 1169612"/>
                <a:gd name="connsiteY99" fmla="*/ 4174403 h 5100012"/>
                <a:gd name="connsiteX100" fmla="*/ 367723 w 1169612"/>
                <a:gd name="connsiteY100" fmla="*/ 4174403 h 5100012"/>
                <a:gd name="connsiteX101" fmla="*/ 551012 w 1169612"/>
                <a:gd name="connsiteY101" fmla="*/ 4341654 h 5100012"/>
                <a:gd name="connsiteX102" fmla="*/ 564759 w 1169612"/>
                <a:gd name="connsiteY102" fmla="*/ 4353110 h 5100012"/>
                <a:gd name="connsiteX103" fmla="*/ 578506 w 1169612"/>
                <a:gd name="connsiteY103" fmla="*/ 4364566 h 5100012"/>
                <a:gd name="connsiteX104" fmla="*/ 663276 w 1169612"/>
                <a:gd name="connsiteY104" fmla="*/ 4435590 h 5100012"/>
                <a:gd name="connsiteX105" fmla="*/ 710244 w 1169612"/>
                <a:gd name="connsiteY105" fmla="*/ 4474539 h 5100012"/>
                <a:gd name="connsiteX106" fmla="*/ 723991 w 1169612"/>
                <a:gd name="connsiteY106" fmla="*/ 4485994 h 5100012"/>
                <a:gd name="connsiteX107" fmla="*/ 737738 w 1169612"/>
                <a:gd name="connsiteY107" fmla="*/ 4497450 h 5100012"/>
                <a:gd name="connsiteX108" fmla="*/ 1169612 w 1169612"/>
                <a:gd name="connsiteY108" fmla="*/ 5100012 h 5100012"/>
                <a:gd name="connsiteX109" fmla="*/ 989759 w 1169612"/>
                <a:gd name="connsiteY109" fmla="*/ 5100012 h 5100012"/>
                <a:gd name="connsiteX110" fmla="*/ 605999 w 1169612"/>
                <a:gd name="connsiteY110" fmla="*/ 4608568 h 5100012"/>
                <a:gd name="connsiteX111" fmla="*/ 592252 w 1169612"/>
                <a:gd name="connsiteY111" fmla="*/ 4597113 h 5100012"/>
                <a:gd name="connsiteX112" fmla="*/ 578506 w 1169612"/>
                <a:gd name="connsiteY112" fmla="*/ 4585658 h 5100012"/>
                <a:gd name="connsiteX113" fmla="*/ 540702 w 1169612"/>
                <a:gd name="connsiteY113" fmla="*/ 4554727 h 5100012"/>
                <a:gd name="connsiteX114" fmla="*/ 446767 w 1169612"/>
                <a:gd name="connsiteY114" fmla="*/ 4476830 h 5100012"/>
                <a:gd name="connsiteX115" fmla="*/ 433020 w 1169612"/>
                <a:gd name="connsiteY115" fmla="*/ 4465374 h 5100012"/>
                <a:gd name="connsiteX116" fmla="*/ 419274 w 1169612"/>
                <a:gd name="connsiteY116" fmla="*/ 4453919 h 5100012"/>
                <a:gd name="connsiteX117" fmla="*/ 0 w 1169612"/>
                <a:gd name="connsiteY117" fmla="*/ 3830736 h 5100012"/>
                <a:gd name="connsiteX118" fmla="*/ 433020 w 1169612"/>
                <a:gd name="connsiteY118" fmla="*/ 3216719 h 5100012"/>
                <a:gd name="connsiteX119" fmla="*/ 446767 w 1169612"/>
                <a:gd name="connsiteY119" fmla="*/ 3205264 h 5100012"/>
                <a:gd name="connsiteX120" fmla="*/ 460513 w 1169612"/>
                <a:gd name="connsiteY120" fmla="*/ 3193808 h 5100012"/>
                <a:gd name="connsiteX121" fmla="*/ 484570 w 1169612"/>
                <a:gd name="connsiteY121" fmla="*/ 3174334 h 5100012"/>
                <a:gd name="connsiteX122" fmla="*/ 594543 w 1169612"/>
                <a:gd name="connsiteY122" fmla="*/ 3086126 h 5100012"/>
                <a:gd name="connsiteX123" fmla="*/ 608290 w 1169612"/>
                <a:gd name="connsiteY123" fmla="*/ 3074670 h 5100012"/>
                <a:gd name="connsiteX124" fmla="*/ 622036 w 1169612"/>
                <a:gd name="connsiteY124" fmla="*/ 3063215 h 5100012"/>
                <a:gd name="connsiteX125" fmla="*/ 809907 w 1169612"/>
                <a:gd name="connsiteY125" fmla="*/ 2883363 h 5100012"/>
                <a:gd name="connsiteX126" fmla="*/ 413546 w 1169612"/>
                <a:gd name="connsiteY126" fmla="*/ 2883363 h 5100012"/>
                <a:gd name="connsiteX127" fmla="*/ 568195 w 1169612"/>
                <a:gd name="connsiteY127" fmla="*/ 3060924 h 5100012"/>
                <a:gd name="connsiteX128" fmla="*/ 458222 w 1169612"/>
                <a:gd name="connsiteY128" fmla="*/ 3149131 h 5100012"/>
                <a:gd name="connsiteX129" fmla="*/ 434166 w 1169612"/>
                <a:gd name="connsiteY129" fmla="*/ 3168606 h 5100012"/>
                <a:gd name="connsiteX130" fmla="*/ 89354 w 1169612"/>
                <a:gd name="connsiteY130" fmla="*/ 2511058 h 5100012"/>
                <a:gd name="connsiteX131" fmla="*/ 468532 w 1169612"/>
                <a:gd name="connsiteY131" fmla="*/ 1988684 h 5100012"/>
                <a:gd name="connsiteX132" fmla="*/ 547575 w 1169612"/>
                <a:gd name="connsiteY132" fmla="*/ 2052835 h 5100012"/>
                <a:gd name="connsiteX133" fmla="*/ 603708 w 1169612"/>
                <a:gd name="connsiteY133" fmla="*/ 2097512 h 5100012"/>
                <a:gd name="connsiteX134" fmla="*/ 398654 w 1169612"/>
                <a:gd name="connsiteY134" fmla="*/ 2269346 h 5100012"/>
                <a:gd name="connsiteX135" fmla="*/ 841983 w 1169612"/>
                <a:gd name="connsiteY135" fmla="*/ 2269346 h 5100012"/>
                <a:gd name="connsiteX136" fmla="*/ 663276 w 1169612"/>
                <a:gd name="connsiteY136" fmla="*/ 2098658 h 5100012"/>
                <a:gd name="connsiteX137" fmla="*/ 649530 w 1169612"/>
                <a:gd name="connsiteY137" fmla="*/ 2087202 h 5100012"/>
                <a:gd name="connsiteX138" fmla="*/ 634638 w 1169612"/>
                <a:gd name="connsiteY138" fmla="*/ 2075746 h 5100012"/>
                <a:gd name="connsiteX139" fmla="*/ 575069 w 1169612"/>
                <a:gd name="connsiteY139" fmla="*/ 2027633 h 5100012"/>
                <a:gd name="connsiteX140" fmla="*/ 499462 w 1169612"/>
                <a:gd name="connsiteY140" fmla="*/ 1966919 h 5100012"/>
                <a:gd name="connsiteX141" fmla="*/ 485715 w 1169612"/>
                <a:gd name="connsiteY141" fmla="*/ 1955463 h 5100012"/>
                <a:gd name="connsiteX142" fmla="*/ 471969 w 1169612"/>
                <a:gd name="connsiteY142" fmla="*/ 1944007 h 5100012"/>
                <a:gd name="connsiteX143" fmla="*/ 114555 w 1169612"/>
                <a:gd name="connsiteY143" fmla="*/ 1333427 h 5100012"/>
                <a:gd name="connsiteX144" fmla="*/ 471969 w 1169612"/>
                <a:gd name="connsiteY144" fmla="*/ 702226 h 5100012"/>
                <a:gd name="connsiteX145" fmla="*/ 483424 w 1169612"/>
                <a:gd name="connsiteY145" fmla="*/ 688479 h 5100012"/>
                <a:gd name="connsiteX146" fmla="*/ 494880 w 1169612"/>
                <a:gd name="connsiteY146" fmla="*/ 674732 h 5100012"/>
                <a:gd name="connsiteX147" fmla="*/ 517791 w 1169612"/>
                <a:gd name="connsiteY147" fmla="*/ 649530 h 5100012"/>
                <a:gd name="connsiteX148" fmla="*/ 607144 w 1169612"/>
                <a:gd name="connsiteY148" fmla="*/ 547576 h 5100012"/>
                <a:gd name="connsiteX149" fmla="*/ 618600 w 1169612"/>
                <a:gd name="connsiteY149" fmla="*/ 533829 h 5100012"/>
                <a:gd name="connsiteX150" fmla="*/ 630055 w 1169612"/>
                <a:gd name="connsiteY150" fmla="*/ 520082 h 5100012"/>
                <a:gd name="connsiteX151" fmla="*/ 829382 w 1169612"/>
                <a:gd name="connsiteY151" fmla="*/ 261187 h 5100012"/>
                <a:gd name="connsiteX152" fmla="*/ 445671 w 1169612"/>
                <a:gd name="connsiteY152" fmla="*/ 630301 h 5100012"/>
                <a:gd name="connsiteX153" fmla="*/ 565571 w 1169612"/>
                <a:gd name="connsiteY153" fmla="*/ 510401 h 5100012"/>
                <a:gd name="connsiteX154" fmla="*/ 578506 w 1169612"/>
                <a:gd name="connsiteY154" fmla="*/ 522373 h 5100012"/>
                <a:gd name="connsiteX155" fmla="*/ 485715 w 1169612"/>
                <a:gd name="connsiteY155" fmla="*/ 628910 h 5100012"/>
                <a:gd name="connsiteX156" fmla="*/ 467386 w 1169612"/>
                <a:gd name="connsiteY156" fmla="*/ 650675 h 5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1169612" h="5100012">
                  <a:moveTo>
                    <a:pt x="324707" y="4587477"/>
                  </a:moveTo>
                  <a:lnTo>
                    <a:pt x="420418" y="4502032"/>
                  </a:lnTo>
                  <a:cubicBezTo>
                    <a:pt x="451349" y="4528379"/>
                    <a:pt x="483424" y="4554727"/>
                    <a:pt x="516645" y="4581075"/>
                  </a:cubicBezTo>
                  <a:cubicBezTo>
                    <a:pt x="528101" y="4591385"/>
                    <a:pt x="540702" y="4600550"/>
                    <a:pt x="552157" y="4610860"/>
                  </a:cubicBezTo>
                  <a:lnTo>
                    <a:pt x="444014" y="4706784"/>
                  </a:lnTo>
                  <a:close/>
                  <a:moveTo>
                    <a:pt x="187871" y="3893742"/>
                  </a:moveTo>
                  <a:cubicBezTo>
                    <a:pt x="194744" y="3925818"/>
                    <a:pt x="207346" y="3957894"/>
                    <a:pt x="224529" y="3989969"/>
                  </a:cubicBezTo>
                  <a:cubicBezTo>
                    <a:pt x="238275" y="4016317"/>
                    <a:pt x="256604" y="4043810"/>
                    <a:pt x="276079" y="4070158"/>
                  </a:cubicBezTo>
                  <a:cubicBezTo>
                    <a:pt x="280661" y="4077031"/>
                    <a:pt x="286389" y="4083904"/>
                    <a:pt x="292116" y="4090778"/>
                  </a:cubicBezTo>
                  <a:lnTo>
                    <a:pt x="853439" y="4090778"/>
                  </a:lnTo>
                  <a:cubicBezTo>
                    <a:pt x="858021" y="4083904"/>
                    <a:pt x="863749" y="4077031"/>
                    <a:pt x="868331" y="4070158"/>
                  </a:cubicBezTo>
                  <a:cubicBezTo>
                    <a:pt x="887806" y="4043810"/>
                    <a:pt x="903843" y="4017462"/>
                    <a:pt x="916444" y="3989969"/>
                  </a:cubicBezTo>
                  <a:cubicBezTo>
                    <a:pt x="931337" y="3957894"/>
                    <a:pt x="942792" y="3925818"/>
                    <a:pt x="949666" y="3893742"/>
                  </a:cubicBezTo>
                  <a:close/>
                  <a:moveTo>
                    <a:pt x="264623" y="3611936"/>
                  </a:moveTo>
                  <a:cubicBezTo>
                    <a:pt x="248586" y="3633702"/>
                    <a:pt x="233694" y="3656613"/>
                    <a:pt x="221092" y="3679523"/>
                  </a:cubicBezTo>
                  <a:cubicBezTo>
                    <a:pt x="200472" y="3716182"/>
                    <a:pt x="187871" y="3755130"/>
                    <a:pt x="182143" y="3794079"/>
                  </a:cubicBezTo>
                  <a:cubicBezTo>
                    <a:pt x="182143" y="3798662"/>
                    <a:pt x="180998" y="3803243"/>
                    <a:pt x="180998" y="3807826"/>
                  </a:cubicBezTo>
                  <a:lnTo>
                    <a:pt x="950811" y="3807826"/>
                  </a:lnTo>
                  <a:cubicBezTo>
                    <a:pt x="949666" y="3803243"/>
                    <a:pt x="949666" y="3798662"/>
                    <a:pt x="948519" y="3794079"/>
                  </a:cubicBezTo>
                  <a:cubicBezTo>
                    <a:pt x="940501" y="3756276"/>
                    <a:pt x="925609" y="3717327"/>
                    <a:pt x="904989" y="3679523"/>
                  </a:cubicBezTo>
                  <a:cubicBezTo>
                    <a:pt x="892387" y="3656613"/>
                    <a:pt x="877495" y="3634847"/>
                    <a:pt x="861458" y="3611936"/>
                  </a:cubicBezTo>
                  <a:close/>
                  <a:moveTo>
                    <a:pt x="295554" y="1395287"/>
                  </a:moveTo>
                  <a:cubicBezTo>
                    <a:pt x="300135" y="1430799"/>
                    <a:pt x="308154" y="1465166"/>
                    <a:pt x="320755" y="1498387"/>
                  </a:cubicBezTo>
                  <a:cubicBezTo>
                    <a:pt x="331066" y="1525880"/>
                    <a:pt x="344812" y="1553373"/>
                    <a:pt x="359704" y="1578575"/>
                  </a:cubicBezTo>
                  <a:cubicBezTo>
                    <a:pt x="360850" y="1579721"/>
                    <a:pt x="360850" y="1579721"/>
                    <a:pt x="361995" y="1580867"/>
                  </a:cubicBezTo>
                  <a:lnTo>
                    <a:pt x="898115" y="1580867"/>
                  </a:lnTo>
                  <a:cubicBezTo>
                    <a:pt x="898115" y="1579721"/>
                    <a:pt x="899261" y="1579721"/>
                    <a:pt x="899261" y="1578575"/>
                  </a:cubicBezTo>
                  <a:cubicBezTo>
                    <a:pt x="914153" y="1553374"/>
                    <a:pt x="927899" y="1525880"/>
                    <a:pt x="938210" y="1498387"/>
                  </a:cubicBezTo>
                  <a:cubicBezTo>
                    <a:pt x="950811" y="1466311"/>
                    <a:pt x="959975" y="1430799"/>
                    <a:pt x="964558" y="1395287"/>
                  </a:cubicBezTo>
                  <a:close/>
                  <a:moveTo>
                    <a:pt x="360850" y="1127227"/>
                  </a:moveTo>
                  <a:cubicBezTo>
                    <a:pt x="351686" y="1144410"/>
                    <a:pt x="342521" y="1160448"/>
                    <a:pt x="334502" y="1176486"/>
                  </a:cubicBezTo>
                  <a:cubicBezTo>
                    <a:pt x="315028" y="1215434"/>
                    <a:pt x="301281" y="1254383"/>
                    <a:pt x="295554" y="1291041"/>
                  </a:cubicBezTo>
                  <a:cubicBezTo>
                    <a:pt x="294408" y="1299060"/>
                    <a:pt x="293262" y="1307079"/>
                    <a:pt x="292116" y="1313952"/>
                  </a:cubicBezTo>
                  <a:lnTo>
                    <a:pt x="967994" y="1313952"/>
                  </a:lnTo>
                  <a:cubicBezTo>
                    <a:pt x="967994" y="1305934"/>
                    <a:pt x="966849" y="1299060"/>
                    <a:pt x="965703" y="1291041"/>
                  </a:cubicBezTo>
                  <a:cubicBezTo>
                    <a:pt x="959975" y="1253238"/>
                    <a:pt x="947374" y="1214289"/>
                    <a:pt x="930191" y="1176486"/>
                  </a:cubicBezTo>
                  <a:cubicBezTo>
                    <a:pt x="923318" y="1159302"/>
                    <a:pt x="914153" y="1143264"/>
                    <a:pt x="904989" y="1127227"/>
                  </a:cubicBezTo>
                  <a:close/>
                  <a:moveTo>
                    <a:pt x="842523" y="233449"/>
                  </a:moveTo>
                  <a:lnTo>
                    <a:pt x="1075972" y="0"/>
                  </a:lnTo>
                  <a:lnTo>
                    <a:pt x="1087132" y="0"/>
                  </a:lnTo>
                  <a:cubicBezTo>
                    <a:pt x="1080259" y="107683"/>
                    <a:pt x="1049328" y="222238"/>
                    <a:pt x="981741" y="347104"/>
                  </a:cubicBezTo>
                  <a:cubicBezTo>
                    <a:pt x="922172" y="453640"/>
                    <a:pt x="833964" y="548722"/>
                    <a:pt x="751484" y="643802"/>
                  </a:cubicBezTo>
                  <a:cubicBezTo>
                    <a:pt x="748047" y="648384"/>
                    <a:pt x="743466" y="652967"/>
                    <a:pt x="740028" y="657549"/>
                  </a:cubicBezTo>
                  <a:cubicBezTo>
                    <a:pt x="736592" y="662131"/>
                    <a:pt x="732010" y="666714"/>
                    <a:pt x="728573" y="671296"/>
                  </a:cubicBezTo>
                  <a:cubicBezTo>
                    <a:pt x="704516" y="698789"/>
                    <a:pt x="680460" y="726283"/>
                    <a:pt x="656403" y="753775"/>
                  </a:cubicBezTo>
                  <a:cubicBezTo>
                    <a:pt x="642656" y="768668"/>
                    <a:pt x="628910" y="783560"/>
                    <a:pt x="616308" y="798452"/>
                  </a:cubicBezTo>
                  <a:cubicBezTo>
                    <a:pt x="612872" y="803035"/>
                    <a:pt x="608290" y="807616"/>
                    <a:pt x="604853" y="812199"/>
                  </a:cubicBezTo>
                  <a:cubicBezTo>
                    <a:pt x="601416" y="816781"/>
                    <a:pt x="596834" y="821363"/>
                    <a:pt x="593398" y="825946"/>
                  </a:cubicBezTo>
                  <a:cubicBezTo>
                    <a:pt x="525810" y="902698"/>
                    <a:pt x="463950" y="978304"/>
                    <a:pt x="412400" y="1050475"/>
                  </a:cubicBezTo>
                  <a:lnTo>
                    <a:pt x="852293" y="1050475"/>
                  </a:lnTo>
                  <a:cubicBezTo>
                    <a:pt x="795015" y="974868"/>
                    <a:pt x="722846" y="900407"/>
                    <a:pt x="644947" y="823655"/>
                  </a:cubicBezTo>
                  <a:cubicBezTo>
                    <a:pt x="659840" y="807616"/>
                    <a:pt x="673586" y="790434"/>
                    <a:pt x="688479" y="774396"/>
                  </a:cubicBezTo>
                  <a:cubicBezTo>
                    <a:pt x="711390" y="748048"/>
                    <a:pt x="734301" y="721700"/>
                    <a:pt x="757212" y="695352"/>
                  </a:cubicBezTo>
                  <a:cubicBezTo>
                    <a:pt x="966849" y="898115"/>
                    <a:pt x="1148992" y="1097442"/>
                    <a:pt x="1148992" y="1338008"/>
                  </a:cubicBezTo>
                  <a:cubicBezTo>
                    <a:pt x="1148992" y="1602632"/>
                    <a:pt x="985178" y="1790503"/>
                    <a:pt x="797306" y="1949735"/>
                  </a:cubicBezTo>
                  <a:cubicBezTo>
                    <a:pt x="770959" y="1927970"/>
                    <a:pt x="745756" y="1907350"/>
                    <a:pt x="719408" y="1886730"/>
                  </a:cubicBezTo>
                  <a:cubicBezTo>
                    <a:pt x="701080" y="1871838"/>
                    <a:pt x="681606" y="1856946"/>
                    <a:pt x="663276" y="1842053"/>
                  </a:cubicBezTo>
                  <a:cubicBezTo>
                    <a:pt x="729719" y="1785921"/>
                    <a:pt x="792724" y="1726352"/>
                    <a:pt x="843128" y="1663347"/>
                  </a:cubicBezTo>
                  <a:lnTo>
                    <a:pt x="420419" y="1663347"/>
                  </a:lnTo>
                  <a:cubicBezTo>
                    <a:pt x="473114" y="1726352"/>
                    <a:pt x="538411" y="1784775"/>
                    <a:pt x="607144" y="1842053"/>
                  </a:cubicBezTo>
                  <a:cubicBezTo>
                    <a:pt x="611727" y="1845490"/>
                    <a:pt x="616308" y="1850072"/>
                    <a:pt x="620891" y="1853508"/>
                  </a:cubicBezTo>
                  <a:cubicBezTo>
                    <a:pt x="625474" y="1856946"/>
                    <a:pt x="630055" y="1861527"/>
                    <a:pt x="634638" y="1864964"/>
                  </a:cubicBezTo>
                  <a:cubicBezTo>
                    <a:pt x="654112" y="1879856"/>
                    <a:pt x="673586" y="1895894"/>
                    <a:pt x="693061" y="1911932"/>
                  </a:cubicBezTo>
                  <a:cubicBezTo>
                    <a:pt x="718263" y="1932552"/>
                    <a:pt x="743466" y="1952026"/>
                    <a:pt x="768667" y="1972646"/>
                  </a:cubicBezTo>
                  <a:cubicBezTo>
                    <a:pt x="773250" y="1976083"/>
                    <a:pt x="777832" y="1980665"/>
                    <a:pt x="782414" y="1984102"/>
                  </a:cubicBezTo>
                  <a:cubicBezTo>
                    <a:pt x="786996" y="1987539"/>
                    <a:pt x="791579" y="1992120"/>
                    <a:pt x="796161" y="1995558"/>
                  </a:cubicBezTo>
                  <a:cubicBezTo>
                    <a:pt x="931337" y="2108967"/>
                    <a:pt x="1055056" y="2232687"/>
                    <a:pt x="1106606" y="2395356"/>
                  </a:cubicBezTo>
                  <a:lnTo>
                    <a:pt x="916444" y="2395356"/>
                  </a:lnTo>
                  <a:cubicBezTo>
                    <a:pt x="910716" y="2381610"/>
                    <a:pt x="903843" y="2367863"/>
                    <a:pt x="895824" y="2354116"/>
                  </a:cubicBezTo>
                  <a:lnTo>
                    <a:pt x="327629" y="2354116"/>
                  </a:lnTo>
                  <a:cubicBezTo>
                    <a:pt x="317319" y="2370154"/>
                    <a:pt x="307008" y="2385046"/>
                    <a:pt x="298990" y="2401084"/>
                  </a:cubicBezTo>
                  <a:cubicBezTo>
                    <a:pt x="280661" y="2437742"/>
                    <a:pt x="269206" y="2475545"/>
                    <a:pt x="269206" y="2515639"/>
                  </a:cubicBezTo>
                  <a:cubicBezTo>
                    <a:pt x="269206" y="2523658"/>
                    <a:pt x="270351" y="2532823"/>
                    <a:pt x="270351" y="2540842"/>
                  </a:cubicBezTo>
                  <a:lnTo>
                    <a:pt x="655258" y="2540842"/>
                  </a:lnTo>
                  <a:lnTo>
                    <a:pt x="655258" y="2621031"/>
                  </a:lnTo>
                  <a:lnTo>
                    <a:pt x="280661" y="2621031"/>
                  </a:lnTo>
                  <a:cubicBezTo>
                    <a:pt x="287534" y="2650815"/>
                    <a:pt x="297844" y="2680599"/>
                    <a:pt x="309300" y="2710384"/>
                  </a:cubicBezTo>
                  <a:cubicBezTo>
                    <a:pt x="319610" y="2737877"/>
                    <a:pt x="333356" y="2764225"/>
                    <a:pt x="348249" y="2790573"/>
                  </a:cubicBezTo>
                  <a:cubicBezTo>
                    <a:pt x="351686" y="2795155"/>
                    <a:pt x="355122" y="2800883"/>
                    <a:pt x="358559" y="2806611"/>
                  </a:cubicBezTo>
                  <a:lnTo>
                    <a:pt x="870622" y="2806611"/>
                  </a:lnTo>
                  <a:cubicBezTo>
                    <a:pt x="874058" y="2802028"/>
                    <a:pt x="877495" y="2796300"/>
                    <a:pt x="880932" y="2790573"/>
                  </a:cubicBezTo>
                  <a:cubicBezTo>
                    <a:pt x="886659" y="2780263"/>
                    <a:pt x="892387" y="2771098"/>
                    <a:pt x="898115" y="2760788"/>
                  </a:cubicBezTo>
                  <a:lnTo>
                    <a:pt x="1092859" y="2760788"/>
                  </a:lnTo>
                  <a:cubicBezTo>
                    <a:pt x="1027563" y="2923457"/>
                    <a:pt x="890096" y="3060924"/>
                    <a:pt x="743466" y="3184644"/>
                  </a:cubicBezTo>
                  <a:cubicBezTo>
                    <a:pt x="738883" y="3188080"/>
                    <a:pt x="734301" y="3192663"/>
                    <a:pt x="729719" y="3196099"/>
                  </a:cubicBezTo>
                  <a:cubicBezTo>
                    <a:pt x="725136" y="3199536"/>
                    <a:pt x="720554" y="3204118"/>
                    <a:pt x="715972" y="3207555"/>
                  </a:cubicBezTo>
                  <a:cubicBezTo>
                    <a:pt x="678169" y="3238485"/>
                    <a:pt x="640366" y="3268269"/>
                    <a:pt x="603708" y="3298054"/>
                  </a:cubicBezTo>
                  <a:cubicBezTo>
                    <a:pt x="595689" y="3303782"/>
                    <a:pt x="588815" y="3309510"/>
                    <a:pt x="581942" y="3315237"/>
                  </a:cubicBezTo>
                  <a:cubicBezTo>
                    <a:pt x="576214" y="3318674"/>
                    <a:pt x="571632" y="3323256"/>
                    <a:pt x="567050" y="3326692"/>
                  </a:cubicBezTo>
                  <a:cubicBezTo>
                    <a:pt x="562467" y="3331275"/>
                    <a:pt x="557886" y="3334711"/>
                    <a:pt x="552158" y="3337003"/>
                  </a:cubicBezTo>
                  <a:cubicBezTo>
                    <a:pt x="474260" y="3401154"/>
                    <a:pt x="399799" y="3463014"/>
                    <a:pt x="337939" y="3526019"/>
                  </a:cubicBezTo>
                  <a:lnTo>
                    <a:pt x="793870" y="3526019"/>
                  </a:lnTo>
                  <a:cubicBezTo>
                    <a:pt x="740028" y="3464159"/>
                    <a:pt x="675878" y="3402299"/>
                    <a:pt x="609435" y="3339294"/>
                  </a:cubicBezTo>
                  <a:cubicBezTo>
                    <a:pt x="616308" y="3334711"/>
                    <a:pt x="623182" y="3328983"/>
                    <a:pt x="630055" y="3323256"/>
                  </a:cubicBezTo>
                  <a:cubicBezTo>
                    <a:pt x="666713" y="3293471"/>
                    <a:pt x="704516" y="3262542"/>
                    <a:pt x="742320" y="3231611"/>
                  </a:cubicBezTo>
                  <a:cubicBezTo>
                    <a:pt x="946228" y="3426356"/>
                    <a:pt x="1132954" y="3611936"/>
                    <a:pt x="1132954" y="3841047"/>
                  </a:cubicBezTo>
                  <a:cubicBezTo>
                    <a:pt x="1132954" y="4072449"/>
                    <a:pt x="948519" y="4267193"/>
                    <a:pt x="738883" y="4450482"/>
                  </a:cubicBezTo>
                  <a:cubicBezTo>
                    <a:pt x="722846" y="4436735"/>
                    <a:pt x="706807" y="4424134"/>
                    <a:pt x="690770" y="4410387"/>
                  </a:cubicBezTo>
                  <a:cubicBezTo>
                    <a:pt x="663276" y="4387477"/>
                    <a:pt x="634638" y="4364566"/>
                    <a:pt x="607144" y="4341654"/>
                  </a:cubicBezTo>
                  <a:cubicBezTo>
                    <a:pt x="670150" y="4286667"/>
                    <a:pt x="729719" y="4230535"/>
                    <a:pt x="782414" y="4174403"/>
                  </a:cubicBezTo>
                  <a:lnTo>
                    <a:pt x="367723" y="4174403"/>
                  </a:lnTo>
                  <a:cubicBezTo>
                    <a:pt x="422710" y="4230535"/>
                    <a:pt x="485715" y="4286667"/>
                    <a:pt x="551012" y="4341654"/>
                  </a:cubicBezTo>
                  <a:cubicBezTo>
                    <a:pt x="555594" y="4345091"/>
                    <a:pt x="560176" y="4349673"/>
                    <a:pt x="564759" y="4353110"/>
                  </a:cubicBezTo>
                  <a:cubicBezTo>
                    <a:pt x="569341" y="4356547"/>
                    <a:pt x="573923" y="4361129"/>
                    <a:pt x="578506" y="4364566"/>
                  </a:cubicBezTo>
                  <a:cubicBezTo>
                    <a:pt x="605999" y="4388622"/>
                    <a:pt x="634638" y="4412679"/>
                    <a:pt x="663276" y="4435590"/>
                  </a:cubicBezTo>
                  <a:cubicBezTo>
                    <a:pt x="679314" y="4448191"/>
                    <a:pt x="694206" y="4461938"/>
                    <a:pt x="710244" y="4474539"/>
                  </a:cubicBezTo>
                  <a:cubicBezTo>
                    <a:pt x="714826" y="4477975"/>
                    <a:pt x="719408" y="4482558"/>
                    <a:pt x="723991" y="4485994"/>
                  </a:cubicBezTo>
                  <a:cubicBezTo>
                    <a:pt x="728573" y="4489431"/>
                    <a:pt x="733155" y="4494013"/>
                    <a:pt x="737738" y="4497450"/>
                  </a:cubicBezTo>
                  <a:cubicBezTo>
                    <a:pt x="961121" y="4684175"/>
                    <a:pt x="1169612" y="4877774"/>
                    <a:pt x="1169612" y="5100012"/>
                  </a:cubicBezTo>
                  <a:lnTo>
                    <a:pt x="989759" y="5100012"/>
                  </a:lnTo>
                  <a:cubicBezTo>
                    <a:pt x="989759" y="4941925"/>
                    <a:pt x="804179" y="4773529"/>
                    <a:pt x="605999" y="4608568"/>
                  </a:cubicBezTo>
                  <a:cubicBezTo>
                    <a:pt x="601416" y="4605132"/>
                    <a:pt x="596834" y="4600550"/>
                    <a:pt x="592252" y="4597113"/>
                  </a:cubicBezTo>
                  <a:cubicBezTo>
                    <a:pt x="587670" y="4593676"/>
                    <a:pt x="583087" y="4589094"/>
                    <a:pt x="578506" y="4585658"/>
                  </a:cubicBezTo>
                  <a:cubicBezTo>
                    <a:pt x="565904" y="4575347"/>
                    <a:pt x="553303" y="4565038"/>
                    <a:pt x="540702" y="4554727"/>
                  </a:cubicBezTo>
                  <a:cubicBezTo>
                    <a:pt x="509772" y="4529526"/>
                    <a:pt x="477696" y="4503178"/>
                    <a:pt x="446767" y="4476830"/>
                  </a:cubicBezTo>
                  <a:cubicBezTo>
                    <a:pt x="442184" y="4473393"/>
                    <a:pt x="437602" y="4468811"/>
                    <a:pt x="433020" y="4465374"/>
                  </a:cubicBezTo>
                  <a:cubicBezTo>
                    <a:pt x="428438" y="4461938"/>
                    <a:pt x="423855" y="4457355"/>
                    <a:pt x="419274" y="4453919"/>
                  </a:cubicBezTo>
                  <a:cubicBezTo>
                    <a:pt x="197035" y="4264902"/>
                    <a:pt x="0" y="4066721"/>
                    <a:pt x="0" y="3830736"/>
                  </a:cubicBezTo>
                  <a:cubicBezTo>
                    <a:pt x="0" y="3585588"/>
                    <a:pt x="210782" y="3397717"/>
                    <a:pt x="433020" y="3216719"/>
                  </a:cubicBezTo>
                  <a:cubicBezTo>
                    <a:pt x="437602" y="3213283"/>
                    <a:pt x="442184" y="3208701"/>
                    <a:pt x="446767" y="3205264"/>
                  </a:cubicBezTo>
                  <a:cubicBezTo>
                    <a:pt x="451349" y="3201827"/>
                    <a:pt x="455931" y="3197245"/>
                    <a:pt x="460513" y="3193808"/>
                  </a:cubicBezTo>
                  <a:cubicBezTo>
                    <a:pt x="468532" y="3186935"/>
                    <a:pt x="476551" y="3181207"/>
                    <a:pt x="484570" y="3174334"/>
                  </a:cubicBezTo>
                  <a:cubicBezTo>
                    <a:pt x="521227" y="3145695"/>
                    <a:pt x="559031" y="3115910"/>
                    <a:pt x="594543" y="3086126"/>
                  </a:cubicBezTo>
                  <a:cubicBezTo>
                    <a:pt x="599126" y="3082690"/>
                    <a:pt x="603707" y="3078107"/>
                    <a:pt x="608290" y="3074670"/>
                  </a:cubicBezTo>
                  <a:cubicBezTo>
                    <a:pt x="612872" y="3071234"/>
                    <a:pt x="617454" y="3066651"/>
                    <a:pt x="622036" y="3063215"/>
                  </a:cubicBezTo>
                  <a:cubicBezTo>
                    <a:pt x="690770" y="3004791"/>
                    <a:pt x="756067" y="2945223"/>
                    <a:pt x="809907" y="2883363"/>
                  </a:cubicBezTo>
                  <a:lnTo>
                    <a:pt x="413546" y="2883363"/>
                  </a:lnTo>
                  <a:cubicBezTo>
                    <a:pt x="458222" y="2944077"/>
                    <a:pt x="512063" y="3003646"/>
                    <a:pt x="568195" y="3060924"/>
                  </a:cubicBezTo>
                  <a:cubicBezTo>
                    <a:pt x="531538" y="3090708"/>
                    <a:pt x="494880" y="3119347"/>
                    <a:pt x="458222" y="3149131"/>
                  </a:cubicBezTo>
                  <a:cubicBezTo>
                    <a:pt x="450203" y="3156005"/>
                    <a:pt x="442184" y="3161733"/>
                    <a:pt x="434166" y="3168606"/>
                  </a:cubicBezTo>
                  <a:cubicBezTo>
                    <a:pt x="252022" y="2983026"/>
                    <a:pt x="89354" y="2772244"/>
                    <a:pt x="89354" y="2511058"/>
                  </a:cubicBezTo>
                  <a:cubicBezTo>
                    <a:pt x="89354" y="2295692"/>
                    <a:pt x="268060" y="2144479"/>
                    <a:pt x="468532" y="1988684"/>
                  </a:cubicBezTo>
                  <a:cubicBezTo>
                    <a:pt x="494880" y="2010450"/>
                    <a:pt x="521228" y="2032215"/>
                    <a:pt x="547575" y="2052835"/>
                  </a:cubicBezTo>
                  <a:cubicBezTo>
                    <a:pt x="567050" y="2067727"/>
                    <a:pt x="585379" y="2082619"/>
                    <a:pt x="603708" y="2097512"/>
                  </a:cubicBezTo>
                  <a:cubicBezTo>
                    <a:pt x="526955" y="2157081"/>
                    <a:pt x="455931" y="2213213"/>
                    <a:pt x="398654" y="2269346"/>
                  </a:cubicBezTo>
                  <a:lnTo>
                    <a:pt x="841983" y="2269346"/>
                  </a:lnTo>
                  <a:cubicBezTo>
                    <a:pt x="792724" y="2210922"/>
                    <a:pt x="730864" y="2154790"/>
                    <a:pt x="663276" y="2098658"/>
                  </a:cubicBezTo>
                  <a:cubicBezTo>
                    <a:pt x="658694" y="2095220"/>
                    <a:pt x="654112" y="2090639"/>
                    <a:pt x="649530" y="2087202"/>
                  </a:cubicBezTo>
                  <a:cubicBezTo>
                    <a:pt x="643802" y="2083765"/>
                    <a:pt x="639220" y="2079183"/>
                    <a:pt x="634638" y="2075746"/>
                  </a:cubicBezTo>
                  <a:cubicBezTo>
                    <a:pt x="615163" y="2059708"/>
                    <a:pt x="595689" y="2043671"/>
                    <a:pt x="575069" y="2027633"/>
                  </a:cubicBezTo>
                  <a:cubicBezTo>
                    <a:pt x="549867" y="2008159"/>
                    <a:pt x="524664" y="1987539"/>
                    <a:pt x="499462" y="1966919"/>
                  </a:cubicBezTo>
                  <a:cubicBezTo>
                    <a:pt x="494880" y="1963482"/>
                    <a:pt x="490298" y="1958900"/>
                    <a:pt x="485715" y="1955463"/>
                  </a:cubicBezTo>
                  <a:cubicBezTo>
                    <a:pt x="481133" y="1952026"/>
                    <a:pt x="476551" y="1947444"/>
                    <a:pt x="471969" y="1944007"/>
                  </a:cubicBezTo>
                  <a:cubicBezTo>
                    <a:pt x="288680" y="1790503"/>
                    <a:pt x="114555" y="1608360"/>
                    <a:pt x="114555" y="1333427"/>
                  </a:cubicBezTo>
                  <a:cubicBezTo>
                    <a:pt x="114555" y="1126082"/>
                    <a:pt x="282952" y="919881"/>
                    <a:pt x="471969" y="702226"/>
                  </a:cubicBezTo>
                  <a:cubicBezTo>
                    <a:pt x="475406" y="697643"/>
                    <a:pt x="478842" y="693062"/>
                    <a:pt x="483424" y="688479"/>
                  </a:cubicBezTo>
                  <a:cubicBezTo>
                    <a:pt x="486861" y="683897"/>
                    <a:pt x="490298" y="679315"/>
                    <a:pt x="494880" y="674732"/>
                  </a:cubicBezTo>
                  <a:cubicBezTo>
                    <a:pt x="502899" y="666714"/>
                    <a:pt x="509772" y="658695"/>
                    <a:pt x="517791" y="649530"/>
                  </a:cubicBezTo>
                  <a:cubicBezTo>
                    <a:pt x="547575" y="616309"/>
                    <a:pt x="577360" y="581942"/>
                    <a:pt x="607144" y="547576"/>
                  </a:cubicBezTo>
                  <a:cubicBezTo>
                    <a:pt x="610581" y="542994"/>
                    <a:pt x="615163" y="538411"/>
                    <a:pt x="618600" y="533829"/>
                  </a:cubicBezTo>
                  <a:cubicBezTo>
                    <a:pt x="622036" y="529247"/>
                    <a:pt x="626619" y="524664"/>
                    <a:pt x="630055" y="520082"/>
                  </a:cubicBezTo>
                  <a:cubicBezTo>
                    <a:pt x="702226" y="435311"/>
                    <a:pt x="772104" y="349395"/>
                    <a:pt x="829382" y="261187"/>
                  </a:cubicBezTo>
                  <a:close/>
                  <a:moveTo>
                    <a:pt x="445671" y="630301"/>
                  </a:moveTo>
                  <a:lnTo>
                    <a:pt x="565571" y="510401"/>
                  </a:lnTo>
                  <a:lnTo>
                    <a:pt x="578506" y="522373"/>
                  </a:lnTo>
                  <a:cubicBezTo>
                    <a:pt x="547575" y="557885"/>
                    <a:pt x="516646" y="593398"/>
                    <a:pt x="485715" y="628910"/>
                  </a:cubicBezTo>
                  <a:cubicBezTo>
                    <a:pt x="479988" y="635783"/>
                    <a:pt x="473114" y="643802"/>
                    <a:pt x="467386" y="650675"/>
                  </a:cubicBezTo>
                  <a:close/>
                </a:path>
              </a:pathLst>
            </a:custGeom>
            <a:grpFill/>
            <a:ln w="1538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35E98D55-9D39-0A75-9C7E-E7D44EA613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553719" y="287912"/>
            <a:ext cx="11573197" cy="724247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Block Arc 15">
            <a:extLst>
              <a:ext uri="{FF2B5EF4-FFF2-40B4-BE49-F238E27FC236}">
                <a16:creationId xmlns:a16="http://schemas.microsoft.com/office/drawing/2014/main" id="{B17C3CF9-7956-6570-9EDB-D47F5290D850}"/>
              </a:ext>
            </a:extLst>
          </p:cNvPr>
          <p:cNvSpPr/>
          <p:nvPr/>
        </p:nvSpPr>
        <p:spPr>
          <a:xfrm>
            <a:off x="3884865" y="2215846"/>
            <a:ext cx="4451847" cy="4451846"/>
          </a:xfrm>
          <a:prstGeom prst="blockArc">
            <a:avLst>
              <a:gd name="adj1" fmla="val 10800000"/>
              <a:gd name="adj2" fmla="val 21568928"/>
              <a:gd name="adj3" fmla="val 10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Block Arc 16">
            <a:extLst>
              <a:ext uri="{FF2B5EF4-FFF2-40B4-BE49-F238E27FC236}">
                <a16:creationId xmlns:a16="http://schemas.microsoft.com/office/drawing/2014/main" id="{0CA5E4B9-C35D-99AF-9043-B28AC0575455}"/>
              </a:ext>
            </a:extLst>
          </p:cNvPr>
          <p:cNvSpPr/>
          <p:nvPr/>
        </p:nvSpPr>
        <p:spPr>
          <a:xfrm>
            <a:off x="5055249" y="3386230"/>
            <a:ext cx="2111078" cy="2111078"/>
          </a:xfrm>
          <a:prstGeom prst="blockArc">
            <a:avLst>
              <a:gd name="adj1" fmla="val 10800000"/>
              <a:gd name="adj2" fmla="val 21560194"/>
              <a:gd name="adj3" fmla="val 24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Block Arc 17">
            <a:extLst>
              <a:ext uri="{FF2B5EF4-FFF2-40B4-BE49-F238E27FC236}">
                <a16:creationId xmlns:a16="http://schemas.microsoft.com/office/drawing/2014/main" id="{4341F6C9-7F98-081C-F7ED-1EC30D52BF39}"/>
              </a:ext>
            </a:extLst>
          </p:cNvPr>
          <p:cNvSpPr/>
          <p:nvPr/>
        </p:nvSpPr>
        <p:spPr>
          <a:xfrm>
            <a:off x="4481166" y="2812147"/>
            <a:ext cx="3259245" cy="3259244"/>
          </a:xfrm>
          <a:prstGeom prst="blockArc">
            <a:avLst>
              <a:gd name="adj1" fmla="val 10800000"/>
              <a:gd name="adj2" fmla="val 21581999"/>
              <a:gd name="adj3" fmla="val 165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29F7BFC9-2FBF-BD31-7A97-F61EB24A2BC9}"/>
              </a:ext>
            </a:extLst>
          </p:cNvPr>
          <p:cNvSpPr/>
          <p:nvPr/>
        </p:nvSpPr>
        <p:spPr bwMode="auto">
          <a:xfrm>
            <a:off x="6491831" y="4427424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DA0B2145-EA23-7F2C-341A-9A58D8CF3617}"/>
              </a:ext>
            </a:extLst>
          </p:cNvPr>
          <p:cNvSpPr/>
          <p:nvPr/>
        </p:nvSpPr>
        <p:spPr bwMode="auto">
          <a:xfrm flipH="1">
            <a:off x="3324625" y="4427424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" name="Oval 20">
            <a:extLst>
              <a:ext uri="{FF2B5EF4-FFF2-40B4-BE49-F238E27FC236}">
                <a16:creationId xmlns:a16="http://schemas.microsoft.com/office/drawing/2014/main" id="{0B233F09-2D74-38BA-3AB8-BEA5C3C63F8A}"/>
              </a:ext>
            </a:extLst>
          </p:cNvPr>
          <p:cNvSpPr/>
          <p:nvPr/>
        </p:nvSpPr>
        <p:spPr>
          <a:xfrm>
            <a:off x="7023976" y="3048697"/>
            <a:ext cx="439759" cy="439759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FA7DC52B-FB1B-7E2C-BBE6-0B59A5DB76A3}"/>
              </a:ext>
            </a:extLst>
          </p:cNvPr>
          <p:cNvSpPr/>
          <p:nvPr/>
        </p:nvSpPr>
        <p:spPr>
          <a:xfrm>
            <a:off x="4876663" y="3041189"/>
            <a:ext cx="439759" cy="456514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1" name="Oval 22">
            <a:extLst>
              <a:ext uri="{FF2B5EF4-FFF2-40B4-BE49-F238E27FC236}">
                <a16:creationId xmlns:a16="http://schemas.microsoft.com/office/drawing/2014/main" id="{65C2503E-AD4C-1159-5043-6F0C8FFF1AD5}"/>
              </a:ext>
            </a:extLst>
          </p:cNvPr>
          <p:cNvSpPr/>
          <p:nvPr/>
        </p:nvSpPr>
        <p:spPr>
          <a:xfrm>
            <a:off x="6840340" y="2228058"/>
            <a:ext cx="439759" cy="45651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2" name="Isosceles Triangle 41">
            <a:extLst>
              <a:ext uri="{FF2B5EF4-FFF2-40B4-BE49-F238E27FC236}">
                <a16:creationId xmlns:a16="http://schemas.microsoft.com/office/drawing/2014/main" id="{D0BB3553-4FD9-4468-AA2F-D13C05FCBFFB}"/>
              </a:ext>
            </a:extLst>
          </p:cNvPr>
          <p:cNvSpPr/>
          <p:nvPr/>
        </p:nvSpPr>
        <p:spPr>
          <a:xfrm>
            <a:off x="6983146" y="2333571"/>
            <a:ext cx="170904" cy="245492"/>
          </a:xfrm>
          <a:custGeom>
            <a:avLst/>
            <a:gdLst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736000" h="3930091">
                <a:moveTo>
                  <a:pt x="1367278" y="2418044"/>
                </a:moveTo>
                <a:cubicBezTo>
                  <a:pt x="1475622" y="2496498"/>
                  <a:pt x="1442256" y="2523346"/>
                  <a:pt x="1552576" y="2576139"/>
                </a:cubicBezTo>
                <a:cubicBezTo>
                  <a:pt x="1866725" y="2636040"/>
                  <a:pt x="2088000" y="3057033"/>
                  <a:pt x="2088000" y="3520946"/>
                </a:cubicBezTo>
                <a:lnTo>
                  <a:pt x="648080" y="3506285"/>
                </a:lnTo>
                <a:cubicBezTo>
                  <a:pt x="653073" y="3048089"/>
                  <a:pt x="871005" y="2673776"/>
                  <a:pt x="1182763" y="2571640"/>
                </a:cubicBezTo>
                <a:cubicBezTo>
                  <a:pt x="1280064" y="2508169"/>
                  <a:pt x="1254632" y="2499927"/>
                  <a:pt x="1367278" y="2418044"/>
                </a:cubicBezTo>
                <a:close/>
                <a:moveTo>
                  <a:pt x="648003" y="793859"/>
                </a:moveTo>
                <a:lnTo>
                  <a:pt x="2087849" y="808518"/>
                </a:lnTo>
                <a:cubicBezTo>
                  <a:pt x="2081743" y="1099400"/>
                  <a:pt x="1898532" y="1346081"/>
                  <a:pt x="1641214" y="1449982"/>
                </a:cubicBezTo>
                <a:cubicBezTo>
                  <a:pt x="1581100" y="1476031"/>
                  <a:pt x="1454311" y="1749732"/>
                  <a:pt x="1368003" y="1937706"/>
                </a:cubicBezTo>
                <a:cubicBezTo>
                  <a:pt x="1290978" y="1744554"/>
                  <a:pt x="1168712" y="1479962"/>
                  <a:pt x="1094068" y="1448735"/>
                </a:cubicBezTo>
                <a:cubicBezTo>
                  <a:pt x="831917" y="1343398"/>
                  <a:pt x="648003" y="1089607"/>
                  <a:pt x="648003" y="793859"/>
                </a:cubicBezTo>
                <a:close/>
                <a:moveTo>
                  <a:pt x="516625" y="299874"/>
                </a:moveTo>
                <a:lnTo>
                  <a:pt x="516625" y="449580"/>
                </a:lnTo>
                <a:cubicBezTo>
                  <a:pt x="516625" y="947043"/>
                  <a:pt x="728081" y="1374116"/>
                  <a:pt x="1029987" y="1557992"/>
                </a:cubicBezTo>
                <a:cubicBezTo>
                  <a:pt x="1152140" y="1645374"/>
                  <a:pt x="1146996" y="1879118"/>
                  <a:pt x="1146996" y="2057479"/>
                </a:cubicBezTo>
                <a:cubicBezTo>
                  <a:pt x="1146996" y="2199170"/>
                  <a:pt x="1165085" y="2330604"/>
                  <a:pt x="1055065" y="2431585"/>
                </a:cubicBezTo>
                <a:cubicBezTo>
                  <a:pt x="746548" y="2590263"/>
                  <a:pt x="539378" y="3004916"/>
                  <a:pt x="539378" y="3468615"/>
                </a:cubicBezTo>
                <a:lnTo>
                  <a:pt x="539378" y="3604591"/>
                </a:lnTo>
                <a:lnTo>
                  <a:pt x="2196077" y="3604591"/>
                </a:lnTo>
                <a:lnTo>
                  <a:pt x="2196077" y="3468615"/>
                </a:lnTo>
                <a:cubicBezTo>
                  <a:pt x="2196077" y="3023625"/>
                  <a:pt x="1980552" y="2629673"/>
                  <a:pt x="1695313" y="2440912"/>
                </a:cubicBezTo>
                <a:cubicBezTo>
                  <a:pt x="1597256" y="2355530"/>
                  <a:pt x="1621109" y="2199255"/>
                  <a:pt x="1617547" y="2049252"/>
                </a:cubicBezTo>
                <a:cubicBezTo>
                  <a:pt x="1614246" y="1910233"/>
                  <a:pt x="1594005" y="1638458"/>
                  <a:pt x="1719395" y="1540961"/>
                </a:cubicBezTo>
                <a:cubicBezTo>
                  <a:pt x="2008283" y="1349911"/>
                  <a:pt x="2207952" y="932979"/>
                  <a:pt x="2207952" y="449580"/>
                </a:cubicBezTo>
                <a:lnTo>
                  <a:pt x="2207952" y="299874"/>
                </a:lnTo>
                <a:lnTo>
                  <a:pt x="516625" y="299874"/>
                </a:lnTo>
                <a:close/>
                <a:moveTo>
                  <a:pt x="144000" y="0"/>
                </a:moveTo>
                <a:lnTo>
                  <a:pt x="2592000" y="0"/>
                </a:lnTo>
                <a:cubicBezTo>
                  <a:pt x="2671529" y="0"/>
                  <a:pt x="2736000" y="64471"/>
                  <a:pt x="2736000" y="144000"/>
                </a:cubicBezTo>
                <a:cubicBezTo>
                  <a:pt x="2736000" y="223529"/>
                  <a:pt x="2671529" y="288000"/>
                  <a:pt x="2592000" y="288000"/>
                </a:cubicBezTo>
                <a:lnTo>
                  <a:pt x="2396702" y="288000"/>
                </a:lnTo>
                <a:lnTo>
                  <a:pt x="2396702" y="413234"/>
                </a:lnTo>
                <a:cubicBezTo>
                  <a:pt x="2396702" y="964640"/>
                  <a:pt x="2159804" y="1441170"/>
                  <a:pt x="1815389" y="1665324"/>
                </a:cubicBezTo>
                <a:cubicBezTo>
                  <a:pt x="1718143" y="1767020"/>
                  <a:pt x="1749155" y="1822697"/>
                  <a:pt x="1753098" y="1974987"/>
                </a:cubicBezTo>
                <a:cubicBezTo>
                  <a:pt x="1757412" y="2141597"/>
                  <a:pt x="1739638" y="2200230"/>
                  <a:pt x="1825752" y="2312143"/>
                </a:cubicBezTo>
                <a:cubicBezTo>
                  <a:pt x="2164142" y="2539312"/>
                  <a:pt x="2395980" y="3011520"/>
                  <a:pt x="2395980" y="3557007"/>
                </a:cubicBezTo>
                <a:lnTo>
                  <a:pt x="2395980" y="3642092"/>
                </a:lnTo>
                <a:lnTo>
                  <a:pt x="2592000" y="3642092"/>
                </a:lnTo>
                <a:cubicBezTo>
                  <a:pt x="2671529" y="3642092"/>
                  <a:pt x="2736000" y="3706563"/>
                  <a:pt x="2736000" y="3786092"/>
                </a:cubicBezTo>
                <a:cubicBezTo>
                  <a:pt x="2736000" y="3865621"/>
                  <a:pt x="2671529" y="3930092"/>
                  <a:pt x="2592000" y="3930092"/>
                </a:cubicBezTo>
                <a:lnTo>
                  <a:pt x="144000" y="3930092"/>
                </a:lnTo>
                <a:cubicBezTo>
                  <a:pt x="64471" y="3930092"/>
                  <a:pt x="0" y="3865621"/>
                  <a:pt x="0" y="3786092"/>
                </a:cubicBezTo>
                <a:cubicBezTo>
                  <a:pt x="0" y="3706563"/>
                  <a:pt x="64471" y="3642092"/>
                  <a:pt x="144000" y="3642092"/>
                </a:cubicBezTo>
                <a:lnTo>
                  <a:pt x="338578" y="3642092"/>
                </a:lnTo>
                <a:lnTo>
                  <a:pt x="338578" y="3557007"/>
                </a:lnTo>
                <a:cubicBezTo>
                  <a:pt x="338578" y="2988551"/>
                  <a:pt x="590352" y="2499674"/>
                  <a:pt x="951672" y="2284199"/>
                </a:cubicBezTo>
                <a:cubicBezTo>
                  <a:pt x="1026597" y="2195332"/>
                  <a:pt x="1008559" y="2142287"/>
                  <a:pt x="1012216" y="1995181"/>
                </a:cubicBezTo>
                <a:cubicBezTo>
                  <a:pt x="1001243" y="1843296"/>
                  <a:pt x="1013640" y="1774963"/>
                  <a:pt x="943195" y="1693402"/>
                </a:cubicBezTo>
                <a:cubicBezTo>
                  <a:pt x="584785" y="1476413"/>
                  <a:pt x="339300" y="978710"/>
                  <a:pt x="339300" y="413234"/>
                </a:cubicBezTo>
                <a:lnTo>
                  <a:pt x="339300" y="288000"/>
                </a:lnTo>
                <a:lnTo>
                  <a:pt x="144000" y="288000"/>
                </a:lnTo>
                <a:cubicBezTo>
                  <a:pt x="64471" y="288000"/>
                  <a:pt x="0" y="223529"/>
                  <a:pt x="0" y="144000"/>
                </a:cubicBezTo>
                <a:cubicBezTo>
                  <a:pt x="0" y="64471"/>
                  <a:pt x="64471" y="0"/>
                  <a:pt x="144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Rounded Rectangle 29">
            <a:extLst>
              <a:ext uri="{FF2B5EF4-FFF2-40B4-BE49-F238E27FC236}">
                <a16:creationId xmlns:a16="http://schemas.microsoft.com/office/drawing/2014/main" id="{E88E41AC-1C70-6285-7BDA-53C5624AD7BE}"/>
              </a:ext>
            </a:extLst>
          </p:cNvPr>
          <p:cNvSpPr/>
          <p:nvPr/>
        </p:nvSpPr>
        <p:spPr>
          <a:xfrm>
            <a:off x="4976960" y="3152662"/>
            <a:ext cx="255920" cy="233568"/>
          </a:xfrm>
          <a:custGeom>
            <a:avLst/>
            <a:gdLst/>
            <a:ahLst/>
            <a:cxnLst/>
            <a:rect l="l" t="t" r="r" b="b"/>
            <a:pathLst>
              <a:path w="3912285" h="3570584">
                <a:moveTo>
                  <a:pt x="1735286" y="1923802"/>
                </a:moveTo>
                <a:cubicBezTo>
                  <a:pt x="1696807" y="1923802"/>
                  <a:pt x="1665614" y="1954995"/>
                  <a:pt x="1665614" y="1993474"/>
                </a:cubicBezTo>
                <a:lnTo>
                  <a:pt x="1665614" y="2272151"/>
                </a:lnTo>
                <a:cubicBezTo>
                  <a:pt x="1665614" y="2310630"/>
                  <a:pt x="1696807" y="2341823"/>
                  <a:pt x="1735286" y="2341823"/>
                </a:cubicBezTo>
                <a:lnTo>
                  <a:pt x="2120746" y="2341823"/>
                </a:lnTo>
                <a:cubicBezTo>
                  <a:pt x="2159225" y="2341823"/>
                  <a:pt x="2190418" y="2310630"/>
                  <a:pt x="2190418" y="2272151"/>
                </a:cubicBezTo>
                <a:lnTo>
                  <a:pt x="2190418" y="1993474"/>
                </a:lnTo>
                <a:cubicBezTo>
                  <a:pt x="2190418" y="1954995"/>
                  <a:pt x="2159225" y="1923802"/>
                  <a:pt x="2120746" y="1923802"/>
                </a:cubicBezTo>
                <a:close/>
                <a:moveTo>
                  <a:pt x="1562868" y="288032"/>
                </a:moveTo>
                <a:cubicBezTo>
                  <a:pt x="1509767" y="288032"/>
                  <a:pt x="1466720" y="331079"/>
                  <a:pt x="1466720" y="384180"/>
                </a:cubicBezTo>
                <a:lnTo>
                  <a:pt x="1466720" y="665962"/>
                </a:lnTo>
                <a:lnTo>
                  <a:pt x="2398596" y="665962"/>
                </a:lnTo>
                <a:lnTo>
                  <a:pt x="2398596" y="384180"/>
                </a:lnTo>
                <a:cubicBezTo>
                  <a:pt x="2398596" y="331079"/>
                  <a:pt x="2355549" y="288032"/>
                  <a:pt x="2302448" y="288032"/>
                </a:cubicBezTo>
                <a:close/>
                <a:moveTo>
                  <a:pt x="1328618" y="0"/>
                </a:moveTo>
                <a:lnTo>
                  <a:pt x="2528746" y="0"/>
                </a:lnTo>
                <a:cubicBezTo>
                  <a:pt x="2614913" y="0"/>
                  <a:pt x="2684766" y="69853"/>
                  <a:pt x="2684766" y="156020"/>
                </a:cubicBezTo>
                <a:lnTo>
                  <a:pt x="2684766" y="665962"/>
                </a:lnTo>
                <a:lnTo>
                  <a:pt x="3428172" y="665962"/>
                </a:lnTo>
                <a:cubicBezTo>
                  <a:pt x="3695540" y="665962"/>
                  <a:pt x="3912285" y="882707"/>
                  <a:pt x="3912285" y="1150075"/>
                </a:cubicBezTo>
                <a:lnTo>
                  <a:pt x="3912285" y="2061141"/>
                </a:lnTo>
                <a:lnTo>
                  <a:pt x="2398595" y="2061141"/>
                </a:lnTo>
                <a:lnTo>
                  <a:pt x="2398595" y="2204482"/>
                </a:lnTo>
                <a:lnTo>
                  <a:pt x="3912285" y="2204482"/>
                </a:lnTo>
                <a:lnTo>
                  <a:pt x="3912285" y="3086471"/>
                </a:lnTo>
                <a:cubicBezTo>
                  <a:pt x="3912285" y="3353839"/>
                  <a:pt x="3695540" y="3570584"/>
                  <a:pt x="3428172" y="3570584"/>
                </a:cubicBezTo>
                <a:lnTo>
                  <a:pt x="484113" y="3570584"/>
                </a:lnTo>
                <a:cubicBezTo>
                  <a:pt x="216745" y="3570584"/>
                  <a:pt x="0" y="3353839"/>
                  <a:pt x="0" y="3086471"/>
                </a:cubicBezTo>
                <a:lnTo>
                  <a:pt x="0" y="2204482"/>
                </a:lnTo>
                <a:lnTo>
                  <a:pt x="1495037" y="2204482"/>
                </a:lnTo>
                <a:lnTo>
                  <a:pt x="1495037" y="2061141"/>
                </a:lnTo>
                <a:lnTo>
                  <a:pt x="0" y="2061141"/>
                </a:lnTo>
                <a:lnTo>
                  <a:pt x="0" y="1150075"/>
                </a:lnTo>
                <a:cubicBezTo>
                  <a:pt x="0" y="882707"/>
                  <a:pt x="216745" y="665962"/>
                  <a:pt x="484113" y="665962"/>
                </a:cubicBezTo>
                <a:lnTo>
                  <a:pt x="1172598" y="665962"/>
                </a:lnTo>
                <a:lnTo>
                  <a:pt x="1172598" y="156020"/>
                </a:lnTo>
                <a:cubicBezTo>
                  <a:pt x="1172598" y="69853"/>
                  <a:pt x="1242451" y="0"/>
                  <a:pt x="132861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9BADE9C8-CECB-ED2D-3462-278AC8878837}"/>
              </a:ext>
            </a:extLst>
          </p:cNvPr>
          <p:cNvSpPr/>
          <p:nvPr/>
        </p:nvSpPr>
        <p:spPr>
          <a:xfrm>
            <a:off x="7128652" y="3172400"/>
            <a:ext cx="247162" cy="191240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5" name="Oval 26">
            <a:extLst>
              <a:ext uri="{FF2B5EF4-FFF2-40B4-BE49-F238E27FC236}">
                <a16:creationId xmlns:a16="http://schemas.microsoft.com/office/drawing/2014/main" id="{7A93ECB6-E623-C859-C69F-23F24A978ACF}"/>
              </a:ext>
            </a:extLst>
          </p:cNvPr>
          <p:cNvSpPr/>
          <p:nvPr/>
        </p:nvSpPr>
        <p:spPr>
          <a:xfrm>
            <a:off x="5101182" y="2215847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6" name="Oval 27">
            <a:extLst>
              <a:ext uri="{FF2B5EF4-FFF2-40B4-BE49-F238E27FC236}">
                <a16:creationId xmlns:a16="http://schemas.microsoft.com/office/drawing/2014/main" id="{F39476A6-69B6-C2B9-5057-B7CCB96DAB61}"/>
              </a:ext>
            </a:extLst>
          </p:cNvPr>
          <p:cNvSpPr/>
          <p:nvPr/>
        </p:nvSpPr>
        <p:spPr>
          <a:xfrm>
            <a:off x="5890907" y="2600387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7" name="Oval 28">
            <a:extLst>
              <a:ext uri="{FF2B5EF4-FFF2-40B4-BE49-F238E27FC236}">
                <a16:creationId xmlns:a16="http://schemas.microsoft.com/office/drawing/2014/main" id="{3B3A0D7D-E8C2-1BF4-BE5B-F8AFEEE103A8}"/>
              </a:ext>
            </a:extLst>
          </p:cNvPr>
          <p:cNvSpPr/>
          <p:nvPr/>
        </p:nvSpPr>
        <p:spPr>
          <a:xfrm>
            <a:off x="7433165" y="3805312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8" name="Oval 29">
            <a:extLst>
              <a:ext uri="{FF2B5EF4-FFF2-40B4-BE49-F238E27FC236}">
                <a16:creationId xmlns:a16="http://schemas.microsoft.com/office/drawing/2014/main" id="{318FCD6C-F616-5A44-AEDC-00A9C740B0EC}"/>
              </a:ext>
            </a:extLst>
          </p:cNvPr>
          <p:cNvSpPr/>
          <p:nvPr/>
        </p:nvSpPr>
        <p:spPr>
          <a:xfrm>
            <a:off x="4344586" y="3795810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CE2EEA6E-7FF8-8287-E923-C16BCA96BDE7}"/>
              </a:ext>
            </a:extLst>
          </p:cNvPr>
          <p:cNvSpPr/>
          <p:nvPr/>
        </p:nvSpPr>
        <p:spPr>
          <a:xfrm rot="14270044">
            <a:off x="7533923" y="3900984"/>
            <a:ext cx="222882" cy="232173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0" name="Isosceles Triangle 22">
            <a:extLst>
              <a:ext uri="{FF2B5EF4-FFF2-40B4-BE49-F238E27FC236}">
                <a16:creationId xmlns:a16="http://schemas.microsoft.com/office/drawing/2014/main" id="{30E02F3A-7CDC-2EE5-4342-6D0E74715791}"/>
              </a:ext>
            </a:extLst>
          </p:cNvPr>
          <p:cNvSpPr/>
          <p:nvPr/>
        </p:nvSpPr>
        <p:spPr>
          <a:xfrm rot="19800000">
            <a:off x="5200909" y="2307472"/>
            <a:ext cx="240308" cy="240267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F9741F02-71C1-CEEE-315A-AE5F4FAB9217}"/>
              </a:ext>
            </a:extLst>
          </p:cNvPr>
          <p:cNvSpPr/>
          <p:nvPr/>
        </p:nvSpPr>
        <p:spPr>
          <a:xfrm>
            <a:off x="6006919" y="2708477"/>
            <a:ext cx="207739" cy="207340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2" name="Rounded Rectangle 24">
            <a:extLst>
              <a:ext uri="{FF2B5EF4-FFF2-40B4-BE49-F238E27FC236}">
                <a16:creationId xmlns:a16="http://schemas.microsoft.com/office/drawing/2014/main" id="{205038F4-5ED8-75CB-81E6-DEBC704BB3F3}"/>
              </a:ext>
            </a:extLst>
          </p:cNvPr>
          <p:cNvSpPr>
            <a:spLocks noChangeAspect="1"/>
          </p:cNvSpPr>
          <p:nvPr/>
        </p:nvSpPr>
        <p:spPr>
          <a:xfrm>
            <a:off x="4465300" y="3933428"/>
            <a:ext cx="216204" cy="167287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3" name="Oval 34">
            <a:extLst>
              <a:ext uri="{FF2B5EF4-FFF2-40B4-BE49-F238E27FC236}">
                <a16:creationId xmlns:a16="http://schemas.microsoft.com/office/drawing/2014/main" id="{826B1260-FFFD-23B6-AC91-560C176BDF4F}"/>
              </a:ext>
            </a:extLst>
          </p:cNvPr>
          <p:cNvSpPr/>
          <p:nvPr/>
        </p:nvSpPr>
        <p:spPr>
          <a:xfrm>
            <a:off x="7802961" y="3157973"/>
            <a:ext cx="439759" cy="45651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4" name="Oval 35">
            <a:extLst>
              <a:ext uri="{FF2B5EF4-FFF2-40B4-BE49-F238E27FC236}">
                <a16:creationId xmlns:a16="http://schemas.microsoft.com/office/drawing/2014/main" id="{5AB218E4-AE45-8275-D49C-5B9D1ABEDD47}"/>
              </a:ext>
            </a:extLst>
          </p:cNvPr>
          <p:cNvSpPr/>
          <p:nvPr/>
        </p:nvSpPr>
        <p:spPr>
          <a:xfrm>
            <a:off x="3919187" y="3190442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D4C81E5E-A37E-FDC8-3ECE-14FD2FFAA972}"/>
              </a:ext>
            </a:extLst>
          </p:cNvPr>
          <p:cNvSpPr/>
          <p:nvPr/>
        </p:nvSpPr>
        <p:spPr>
          <a:xfrm>
            <a:off x="4019723" y="3297417"/>
            <a:ext cx="238688" cy="23868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Freeform 39">
            <a:extLst>
              <a:ext uri="{FF2B5EF4-FFF2-40B4-BE49-F238E27FC236}">
                <a16:creationId xmlns:a16="http://schemas.microsoft.com/office/drawing/2014/main" id="{13D0F5FF-EC2F-986C-DE06-7661043D8878}"/>
              </a:ext>
            </a:extLst>
          </p:cNvPr>
          <p:cNvSpPr>
            <a:spLocks noChangeAspect="1"/>
          </p:cNvSpPr>
          <p:nvPr/>
        </p:nvSpPr>
        <p:spPr>
          <a:xfrm rot="8580000">
            <a:off x="7903179" y="3264041"/>
            <a:ext cx="239324" cy="238687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Oval 38">
            <a:extLst>
              <a:ext uri="{FF2B5EF4-FFF2-40B4-BE49-F238E27FC236}">
                <a16:creationId xmlns:a16="http://schemas.microsoft.com/office/drawing/2014/main" id="{DB3D2B20-0FAD-728B-E7D4-71540FF16DD5}"/>
              </a:ext>
            </a:extLst>
          </p:cNvPr>
          <p:cNvSpPr/>
          <p:nvPr/>
        </p:nvSpPr>
        <p:spPr>
          <a:xfrm>
            <a:off x="5890908" y="3260199"/>
            <a:ext cx="439759" cy="45651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8" name="Oval 39">
            <a:extLst>
              <a:ext uri="{FF2B5EF4-FFF2-40B4-BE49-F238E27FC236}">
                <a16:creationId xmlns:a16="http://schemas.microsoft.com/office/drawing/2014/main" id="{FDB74F7D-6C2F-57E8-EA78-C22EC20EF411}"/>
              </a:ext>
            </a:extLst>
          </p:cNvPr>
          <p:cNvSpPr/>
          <p:nvPr/>
        </p:nvSpPr>
        <p:spPr>
          <a:xfrm>
            <a:off x="5067467" y="3660698"/>
            <a:ext cx="439759" cy="423521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" name="Oval 40">
            <a:extLst>
              <a:ext uri="{FF2B5EF4-FFF2-40B4-BE49-F238E27FC236}">
                <a16:creationId xmlns:a16="http://schemas.microsoft.com/office/drawing/2014/main" id="{D72E58C6-6477-4C5F-A00E-DF53AE7BC643}"/>
              </a:ext>
            </a:extLst>
          </p:cNvPr>
          <p:cNvSpPr/>
          <p:nvPr/>
        </p:nvSpPr>
        <p:spPr>
          <a:xfrm>
            <a:off x="6741981" y="3644201"/>
            <a:ext cx="439759" cy="45651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0" name="Rounded Rectangle 7">
            <a:extLst>
              <a:ext uri="{FF2B5EF4-FFF2-40B4-BE49-F238E27FC236}">
                <a16:creationId xmlns:a16="http://schemas.microsoft.com/office/drawing/2014/main" id="{F134AF9E-4543-69DC-F638-22DD0757ABEC}"/>
              </a:ext>
            </a:extLst>
          </p:cNvPr>
          <p:cNvSpPr>
            <a:spLocks noChangeAspect="1"/>
          </p:cNvSpPr>
          <p:nvPr/>
        </p:nvSpPr>
        <p:spPr>
          <a:xfrm>
            <a:off x="5167990" y="3753115"/>
            <a:ext cx="238715" cy="23868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Donut 6">
            <a:extLst>
              <a:ext uri="{FF2B5EF4-FFF2-40B4-BE49-F238E27FC236}">
                <a16:creationId xmlns:a16="http://schemas.microsoft.com/office/drawing/2014/main" id="{11783294-4913-2065-E193-2B9ACDF516F7}"/>
              </a:ext>
            </a:extLst>
          </p:cNvPr>
          <p:cNvSpPr>
            <a:spLocks noChangeAspect="1"/>
          </p:cNvSpPr>
          <p:nvPr/>
        </p:nvSpPr>
        <p:spPr>
          <a:xfrm>
            <a:off x="6856564" y="3753115"/>
            <a:ext cx="238688" cy="238688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ounded Rectangle 9">
            <a:extLst>
              <a:ext uri="{FF2B5EF4-FFF2-40B4-BE49-F238E27FC236}">
                <a16:creationId xmlns:a16="http://schemas.microsoft.com/office/drawing/2014/main" id="{634EE1BB-734E-6A8D-7B9B-584C9B8562C6}"/>
              </a:ext>
            </a:extLst>
          </p:cNvPr>
          <p:cNvSpPr/>
          <p:nvPr/>
        </p:nvSpPr>
        <p:spPr>
          <a:xfrm>
            <a:off x="5991443" y="3374285"/>
            <a:ext cx="238688" cy="23868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oup 44">
            <a:extLst>
              <a:ext uri="{FF2B5EF4-FFF2-40B4-BE49-F238E27FC236}">
                <a16:creationId xmlns:a16="http://schemas.microsoft.com/office/drawing/2014/main" id="{01B53FF1-41F3-4FBA-E440-0BC0F39A43B5}"/>
              </a:ext>
            </a:extLst>
          </p:cNvPr>
          <p:cNvGrpSpPr/>
          <p:nvPr/>
        </p:nvGrpSpPr>
        <p:grpSpPr>
          <a:xfrm>
            <a:off x="8099015" y="1725681"/>
            <a:ext cx="2375551" cy="1177245"/>
            <a:chOff x="3017859" y="4283314"/>
            <a:chExt cx="1890849" cy="1177245"/>
          </a:xfrm>
        </p:grpSpPr>
        <p:sp>
          <p:nvSpPr>
            <p:cNvPr id="34" name="TextBox 45">
              <a:extLst>
                <a:ext uri="{FF2B5EF4-FFF2-40B4-BE49-F238E27FC236}">
                  <a16:creationId xmlns:a16="http://schemas.microsoft.com/office/drawing/2014/main" id="{D3D6145D-A248-53F4-D7F7-CC18905F8C2D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46">
              <a:extLst>
                <a:ext uri="{FF2B5EF4-FFF2-40B4-BE49-F238E27FC236}">
                  <a16:creationId xmlns:a16="http://schemas.microsoft.com/office/drawing/2014/main" id="{C4C64CB2-0029-0BBC-591E-DAA12834A17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47">
            <a:extLst>
              <a:ext uri="{FF2B5EF4-FFF2-40B4-BE49-F238E27FC236}">
                <a16:creationId xmlns:a16="http://schemas.microsoft.com/office/drawing/2014/main" id="{17CDC77F-B9CF-2DB2-5290-939DDD86C3AD}"/>
              </a:ext>
            </a:extLst>
          </p:cNvPr>
          <p:cNvGrpSpPr/>
          <p:nvPr/>
        </p:nvGrpSpPr>
        <p:grpSpPr>
          <a:xfrm>
            <a:off x="9030771" y="3561291"/>
            <a:ext cx="2375551" cy="1177245"/>
            <a:chOff x="3017859" y="4283314"/>
            <a:chExt cx="1890849" cy="1177245"/>
          </a:xfrm>
        </p:grpSpPr>
        <p:sp>
          <p:nvSpPr>
            <p:cNvPr id="37" name="TextBox 48">
              <a:extLst>
                <a:ext uri="{FF2B5EF4-FFF2-40B4-BE49-F238E27FC236}">
                  <a16:creationId xmlns:a16="http://schemas.microsoft.com/office/drawing/2014/main" id="{444032EF-20F4-AD1D-46C8-ADE30EF30F9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49">
              <a:extLst>
                <a:ext uri="{FF2B5EF4-FFF2-40B4-BE49-F238E27FC236}">
                  <a16:creationId xmlns:a16="http://schemas.microsoft.com/office/drawing/2014/main" id="{B6DC813F-8C45-20F2-7932-F2E62E03190D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50">
            <a:extLst>
              <a:ext uri="{FF2B5EF4-FFF2-40B4-BE49-F238E27FC236}">
                <a16:creationId xmlns:a16="http://schemas.microsoft.com/office/drawing/2014/main" id="{3216C53D-3B30-A91C-CCDB-32C951B17337}"/>
              </a:ext>
            </a:extLst>
          </p:cNvPr>
          <p:cNvGrpSpPr/>
          <p:nvPr/>
        </p:nvGrpSpPr>
        <p:grpSpPr>
          <a:xfrm>
            <a:off x="805724" y="3561291"/>
            <a:ext cx="2375551" cy="1177245"/>
            <a:chOff x="3017859" y="4283314"/>
            <a:chExt cx="1890849" cy="1177245"/>
          </a:xfrm>
        </p:grpSpPr>
        <p:sp>
          <p:nvSpPr>
            <p:cNvPr id="40" name="TextBox 51">
              <a:extLst>
                <a:ext uri="{FF2B5EF4-FFF2-40B4-BE49-F238E27FC236}">
                  <a16:creationId xmlns:a16="http://schemas.microsoft.com/office/drawing/2014/main" id="{66F0EC08-A8F4-D9F7-BDCD-D6C906E5949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52">
              <a:extLst>
                <a:ext uri="{FF2B5EF4-FFF2-40B4-BE49-F238E27FC236}">
                  <a16:creationId xmlns:a16="http://schemas.microsoft.com/office/drawing/2014/main" id="{C0FFAB92-4AE3-B451-E54E-FE10304867D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53">
            <a:extLst>
              <a:ext uri="{FF2B5EF4-FFF2-40B4-BE49-F238E27FC236}">
                <a16:creationId xmlns:a16="http://schemas.microsoft.com/office/drawing/2014/main" id="{A51D5A37-C3AD-C797-8F53-B938055B35BE}"/>
              </a:ext>
            </a:extLst>
          </p:cNvPr>
          <p:cNvGrpSpPr/>
          <p:nvPr/>
        </p:nvGrpSpPr>
        <p:grpSpPr>
          <a:xfrm>
            <a:off x="1669820" y="1725681"/>
            <a:ext cx="2375551" cy="1177245"/>
            <a:chOff x="3017859" y="4283314"/>
            <a:chExt cx="1890849" cy="1177245"/>
          </a:xfrm>
        </p:grpSpPr>
        <p:sp>
          <p:nvSpPr>
            <p:cNvPr id="43" name="TextBox 54">
              <a:extLst>
                <a:ext uri="{FF2B5EF4-FFF2-40B4-BE49-F238E27FC236}">
                  <a16:creationId xmlns:a16="http://schemas.microsoft.com/office/drawing/2014/main" id="{CA542A68-7D87-1A25-0CE3-4FEAF3B0C93A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55">
              <a:extLst>
                <a:ext uri="{FF2B5EF4-FFF2-40B4-BE49-F238E27FC236}">
                  <a16:creationId xmlns:a16="http://schemas.microsoft.com/office/drawing/2014/main" id="{40DA9E50-B262-18F6-8753-0A14D2A6E2B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211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ree illustrations of Background">
            <a:extLst>
              <a:ext uri="{FF2B5EF4-FFF2-40B4-BE49-F238E27FC236}">
                <a16:creationId xmlns:a16="http://schemas.microsoft.com/office/drawing/2014/main" id="{06B34013-B117-4E8B-A3AB-9BFBE61627A5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18" y="193946"/>
            <a:ext cx="11713640" cy="643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85B42CAE-0132-46D9-AD5F-92E6630302B3}"/>
              </a:ext>
            </a:extLst>
          </p:cNvPr>
          <p:cNvSpPr/>
          <p:nvPr/>
        </p:nvSpPr>
        <p:spPr>
          <a:xfrm>
            <a:off x="5642097" y="374520"/>
            <a:ext cx="6124229" cy="610270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C502FAFA-F200-4516-B7BD-36669A3685DF}"/>
              </a:ext>
            </a:extLst>
          </p:cNvPr>
          <p:cNvSpPr/>
          <p:nvPr/>
        </p:nvSpPr>
        <p:spPr>
          <a:xfrm>
            <a:off x="756138" y="193946"/>
            <a:ext cx="4581329" cy="6664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7D129851-8755-4599-9F04-3F3F9B0109F9}"/>
              </a:ext>
            </a:extLst>
          </p:cNvPr>
          <p:cNvSpPr txBox="1"/>
          <p:nvPr/>
        </p:nvSpPr>
        <p:spPr>
          <a:xfrm>
            <a:off x="7366500" y="3819931"/>
            <a:ext cx="3622765" cy="226422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 مدرن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C2EC02D5-22AE-4C5F-AB1F-B5B116880F17}"/>
              </a:ext>
            </a:extLst>
          </p:cNvPr>
          <p:cNvGrpSpPr/>
          <p:nvPr/>
        </p:nvGrpSpPr>
        <p:grpSpPr>
          <a:xfrm>
            <a:off x="5871087" y="619101"/>
            <a:ext cx="3121279" cy="3726433"/>
            <a:chOff x="7035800" y="892176"/>
            <a:chExt cx="4140201" cy="5084763"/>
          </a:xfrm>
          <a:solidFill>
            <a:srgbClr val="84F0EE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5206947-7685-4D43-8A90-7EF05B30B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5800" y="1552576"/>
              <a:ext cx="3057525" cy="3081338"/>
            </a:xfrm>
            <a:custGeom>
              <a:avLst/>
              <a:gdLst>
                <a:gd name="T0" fmla="*/ 742 w 810"/>
                <a:gd name="T1" fmla="*/ 631 h 817"/>
                <a:gd name="T2" fmla="*/ 789 w 810"/>
                <a:gd name="T3" fmla="*/ 528 h 817"/>
                <a:gd name="T4" fmla="*/ 789 w 810"/>
                <a:gd name="T5" fmla="*/ 528 h 817"/>
                <a:gd name="T6" fmla="*/ 789 w 810"/>
                <a:gd name="T7" fmla="*/ 528 h 817"/>
                <a:gd name="T8" fmla="*/ 790 w 810"/>
                <a:gd name="T9" fmla="*/ 523 h 817"/>
                <a:gd name="T10" fmla="*/ 794 w 810"/>
                <a:gd name="T11" fmla="*/ 508 h 817"/>
                <a:gd name="T12" fmla="*/ 793 w 810"/>
                <a:gd name="T13" fmla="*/ 320 h 817"/>
                <a:gd name="T14" fmla="*/ 349 w 810"/>
                <a:gd name="T15" fmla="*/ 35 h 817"/>
                <a:gd name="T16" fmla="*/ 31 w 810"/>
                <a:gd name="T17" fmla="*/ 479 h 817"/>
                <a:gd name="T18" fmla="*/ 380 w 810"/>
                <a:gd name="T19" fmla="*/ 806 h 817"/>
                <a:gd name="T20" fmla="*/ 742 w 810"/>
                <a:gd name="T21" fmla="*/ 631 h 817"/>
                <a:gd name="T22" fmla="*/ 590 w 810"/>
                <a:gd name="T23" fmla="*/ 704 h 817"/>
                <a:gd name="T24" fmla="*/ 370 w 810"/>
                <a:gd name="T25" fmla="*/ 749 h 817"/>
                <a:gd name="T26" fmla="*/ 135 w 810"/>
                <a:gd name="T27" fmla="*/ 599 h 817"/>
                <a:gd name="T28" fmla="*/ 118 w 810"/>
                <a:gd name="T29" fmla="*/ 270 h 817"/>
                <a:gd name="T30" fmla="*/ 252 w 810"/>
                <a:gd name="T31" fmla="*/ 128 h 817"/>
                <a:gd name="T32" fmla="*/ 447 w 810"/>
                <a:gd name="T33" fmla="*/ 87 h 817"/>
                <a:gd name="T34" fmla="*/ 662 w 810"/>
                <a:gd name="T35" fmla="*/ 194 h 817"/>
                <a:gd name="T36" fmla="*/ 750 w 810"/>
                <a:gd name="T37" fmla="*/ 414 h 817"/>
                <a:gd name="T38" fmla="*/ 741 w 810"/>
                <a:gd name="T39" fmla="*/ 491 h 817"/>
                <a:gd name="T40" fmla="*/ 741 w 810"/>
                <a:gd name="T41" fmla="*/ 505 h 817"/>
                <a:gd name="T42" fmla="*/ 742 w 810"/>
                <a:gd name="T43" fmla="*/ 506 h 817"/>
                <a:gd name="T44" fmla="*/ 742 w 810"/>
                <a:gd name="T45" fmla="*/ 506 h 817"/>
                <a:gd name="T46" fmla="*/ 738 w 810"/>
                <a:gd name="T47" fmla="*/ 509 h 817"/>
                <a:gd name="T48" fmla="*/ 726 w 810"/>
                <a:gd name="T49" fmla="*/ 546 h 817"/>
                <a:gd name="T50" fmla="*/ 726 w 810"/>
                <a:gd name="T51" fmla="*/ 547 h 817"/>
                <a:gd name="T52" fmla="*/ 722 w 810"/>
                <a:gd name="T53" fmla="*/ 559 h 817"/>
                <a:gd name="T54" fmla="*/ 712 w 810"/>
                <a:gd name="T55" fmla="*/ 572 h 817"/>
                <a:gd name="T56" fmla="*/ 590 w 810"/>
                <a:gd name="T57" fmla="*/ 70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0" h="817">
                  <a:moveTo>
                    <a:pt x="742" y="631"/>
                  </a:moveTo>
                  <a:cubicBezTo>
                    <a:pt x="763" y="600"/>
                    <a:pt x="779" y="566"/>
                    <a:pt x="789" y="528"/>
                  </a:cubicBezTo>
                  <a:cubicBezTo>
                    <a:pt x="789" y="528"/>
                    <a:pt x="789" y="528"/>
                    <a:pt x="789" y="528"/>
                  </a:cubicBezTo>
                  <a:cubicBezTo>
                    <a:pt x="789" y="528"/>
                    <a:pt x="789" y="528"/>
                    <a:pt x="789" y="528"/>
                  </a:cubicBezTo>
                  <a:cubicBezTo>
                    <a:pt x="790" y="527"/>
                    <a:pt x="790" y="525"/>
                    <a:pt x="790" y="523"/>
                  </a:cubicBezTo>
                  <a:cubicBezTo>
                    <a:pt x="793" y="519"/>
                    <a:pt x="793" y="513"/>
                    <a:pt x="794" y="508"/>
                  </a:cubicBezTo>
                  <a:cubicBezTo>
                    <a:pt x="810" y="445"/>
                    <a:pt x="809" y="382"/>
                    <a:pt x="793" y="320"/>
                  </a:cubicBezTo>
                  <a:cubicBezTo>
                    <a:pt x="743" y="125"/>
                    <a:pt x="547" y="0"/>
                    <a:pt x="349" y="35"/>
                  </a:cubicBezTo>
                  <a:cubicBezTo>
                    <a:pt x="139" y="72"/>
                    <a:pt x="0" y="267"/>
                    <a:pt x="31" y="479"/>
                  </a:cubicBezTo>
                  <a:cubicBezTo>
                    <a:pt x="57" y="654"/>
                    <a:pt x="204" y="793"/>
                    <a:pt x="380" y="806"/>
                  </a:cubicBezTo>
                  <a:cubicBezTo>
                    <a:pt x="533" y="817"/>
                    <a:pt x="655" y="758"/>
                    <a:pt x="742" y="631"/>
                  </a:cubicBezTo>
                  <a:close/>
                  <a:moveTo>
                    <a:pt x="590" y="704"/>
                  </a:moveTo>
                  <a:cubicBezTo>
                    <a:pt x="522" y="744"/>
                    <a:pt x="448" y="761"/>
                    <a:pt x="370" y="749"/>
                  </a:cubicBezTo>
                  <a:cubicBezTo>
                    <a:pt x="269" y="734"/>
                    <a:pt x="189" y="685"/>
                    <a:pt x="135" y="599"/>
                  </a:cubicBezTo>
                  <a:cubicBezTo>
                    <a:pt x="69" y="493"/>
                    <a:pt x="64" y="382"/>
                    <a:pt x="118" y="270"/>
                  </a:cubicBezTo>
                  <a:cubicBezTo>
                    <a:pt x="147" y="209"/>
                    <a:pt x="193" y="162"/>
                    <a:pt x="252" y="128"/>
                  </a:cubicBezTo>
                  <a:cubicBezTo>
                    <a:pt x="313" y="93"/>
                    <a:pt x="378" y="80"/>
                    <a:pt x="447" y="87"/>
                  </a:cubicBezTo>
                  <a:cubicBezTo>
                    <a:pt x="532" y="95"/>
                    <a:pt x="603" y="131"/>
                    <a:pt x="662" y="194"/>
                  </a:cubicBezTo>
                  <a:cubicBezTo>
                    <a:pt x="719" y="256"/>
                    <a:pt x="746" y="330"/>
                    <a:pt x="750" y="414"/>
                  </a:cubicBezTo>
                  <a:cubicBezTo>
                    <a:pt x="751" y="440"/>
                    <a:pt x="747" y="466"/>
                    <a:pt x="741" y="491"/>
                  </a:cubicBezTo>
                  <a:cubicBezTo>
                    <a:pt x="740" y="496"/>
                    <a:pt x="738" y="501"/>
                    <a:pt x="741" y="505"/>
                  </a:cubicBezTo>
                  <a:cubicBezTo>
                    <a:pt x="741" y="506"/>
                    <a:pt x="741" y="506"/>
                    <a:pt x="742" y="506"/>
                  </a:cubicBezTo>
                  <a:cubicBezTo>
                    <a:pt x="742" y="506"/>
                    <a:pt x="742" y="506"/>
                    <a:pt x="742" y="506"/>
                  </a:cubicBezTo>
                  <a:cubicBezTo>
                    <a:pt x="739" y="506"/>
                    <a:pt x="738" y="507"/>
                    <a:pt x="738" y="509"/>
                  </a:cubicBezTo>
                  <a:cubicBezTo>
                    <a:pt x="734" y="521"/>
                    <a:pt x="728" y="533"/>
                    <a:pt x="726" y="546"/>
                  </a:cubicBezTo>
                  <a:cubicBezTo>
                    <a:pt x="726" y="546"/>
                    <a:pt x="726" y="547"/>
                    <a:pt x="726" y="547"/>
                  </a:cubicBezTo>
                  <a:cubicBezTo>
                    <a:pt x="721" y="549"/>
                    <a:pt x="720" y="553"/>
                    <a:pt x="722" y="559"/>
                  </a:cubicBezTo>
                  <a:cubicBezTo>
                    <a:pt x="716" y="561"/>
                    <a:pt x="715" y="567"/>
                    <a:pt x="712" y="572"/>
                  </a:cubicBezTo>
                  <a:cubicBezTo>
                    <a:pt x="683" y="627"/>
                    <a:pt x="643" y="672"/>
                    <a:pt x="590" y="7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257918F-826C-4476-94D6-58747EEDF539}"/>
                </a:ext>
              </a:extLst>
            </p:cNvPr>
            <p:cNvSpPr/>
            <p:nvPr/>
          </p:nvSpPr>
          <p:spPr bwMode="auto">
            <a:xfrm>
              <a:off x="9526588" y="4260851"/>
              <a:ext cx="1649413" cy="1716088"/>
            </a:xfrm>
            <a:custGeom>
              <a:avLst/>
              <a:gdLst>
                <a:gd name="T0" fmla="*/ 396 w 437"/>
                <a:gd name="T1" fmla="*/ 319 h 455"/>
                <a:gd name="T2" fmla="*/ 277 w 437"/>
                <a:gd name="T3" fmla="*/ 183 h 455"/>
                <a:gd name="T4" fmla="*/ 237 w 437"/>
                <a:gd name="T5" fmla="*/ 143 h 455"/>
                <a:gd name="T6" fmla="*/ 234 w 437"/>
                <a:gd name="T7" fmla="*/ 137 h 455"/>
                <a:gd name="T8" fmla="*/ 222 w 437"/>
                <a:gd name="T9" fmla="*/ 98 h 455"/>
                <a:gd name="T10" fmla="*/ 186 w 437"/>
                <a:gd name="T11" fmla="*/ 106 h 455"/>
                <a:gd name="T12" fmla="*/ 170 w 437"/>
                <a:gd name="T13" fmla="*/ 104 h 455"/>
                <a:gd name="T14" fmla="*/ 78 w 437"/>
                <a:gd name="T15" fmla="*/ 0 h 455"/>
                <a:gd name="T16" fmla="*/ 7 w 437"/>
                <a:gd name="T17" fmla="*/ 61 h 455"/>
                <a:gd name="T18" fmla="*/ 8 w 437"/>
                <a:gd name="T19" fmla="*/ 71 h 455"/>
                <a:gd name="T20" fmla="*/ 102 w 437"/>
                <a:gd name="T21" fmla="*/ 178 h 455"/>
                <a:gd name="T22" fmla="*/ 89 w 437"/>
                <a:gd name="T23" fmla="*/ 190 h 455"/>
                <a:gd name="T24" fmla="*/ 81 w 437"/>
                <a:gd name="T25" fmla="*/ 217 h 455"/>
                <a:gd name="T26" fmla="*/ 104 w 437"/>
                <a:gd name="T27" fmla="*/ 239 h 455"/>
                <a:gd name="T28" fmla="*/ 135 w 437"/>
                <a:gd name="T29" fmla="*/ 259 h 455"/>
                <a:gd name="T30" fmla="*/ 139 w 437"/>
                <a:gd name="T31" fmla="*/ 264 h 455"/>
                <a:gd name="T32" fmla="*/ 280 w 437"/>
                <a:gd name="T33" fmla="*/ 424 h 455"/>
                <a:gd name="T34" fmla="*/ 355 w 437"/>
                <a:gd name="T35" fmla="*/ 448 h 455"/>
                <a:gd name="T36" fmla="*/ 396 w 437"/>
                <a:gd name="T37" fmla="*/ 319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396" y="319"/>
                  </a:moveTo>
                  <a:cubicBezTo>
                    <a:pt x="356" y="273"/>
                    <a:pt x="317" y="228"/>
                    <a:pt x="277" y="183"/>
                  </a:cubicBezTo>
                  <a:cubicBezTo>
                    <a:pt x="264" y="169"/>
                    <a:pt x="253" y="153"/>
                    <a:pt x="237" y="143"/>
                  </a:cubicBezTo>
                  <a:cubicBezTo>
                    <a:pt x="234" y="142"/>
                    <a:pt x="233" y="141"/>
                    <a:pt x="234" y="137"/>
                  </a:cubicBezTo>
                  <a:cubicBezTo>
                    <a:pt x="240" y="120"/>
                    <a:pt x="236" y="107"/>
                    <a:pt x="222" y="98"/>
                  </a:cubicBezTo>
                  <a:cubicBezTo>
                    <a:pt x="210" y="91"/>
                    <a:pt x="199" y="92"/>
                    <a:pt x="186" y="106"/>
                  </a:cubicBezTo>
                  <a:cubicBezTo>
                    <a:pt x="179" y="113"/>
                    <a:pt x="175" y="111"/>
                    <a:pt x="170" y="104"/>
                  </a:cubicBezTo>
                  <a:cubicBezTo>
                    <a:pt x="140" y="69"/>
                    <a:pt x="109" y="35"/>
                    <a:pt x="78" y="0"/>
                  </a:cubicBezTo>
                  <a:cubicBezTo>
                    <a:pt x="57" y="23"/>
                    <a:pt x="33" y="43"/>
                    <a:pt x="7" y="61"/>
                  </a:cubicBezTo>
                  <a:cubicBezTo>
                    <a:pt x="0" y="66"/>
                    <a:pt x="5" y="68"/>
                    <a:pt x="8" y="71"/>
                  </a:cubicBezTo>
                  <a:cubicBezTo>
                    <a:pt x="39" y="107"/>
                    <a:pt x="70" y="142"/>
                    <a:pt x="102" y="178"/>
                  </a:cubicBezTo>
                  <a:cubicBezTo>
                    <a:pt x="97" y="183"/>
                    <a:pt x="93" y="186"/>
                    <a:pt x="89" y="190"/>
                  </a:cubicBezTo>
                  <a:cubicBezTo>
                    <a:pt x="80" y="198"/>
                    <a:pt x="77" y="207"/>
                    <a:pt x="81" y="217"/>
                  </a:cubicBezTo>
                  <a:cubicBezTo>
                    <a:pt x="85" y="228"/>
                    <a:pt x="92" y="241"/>
                    <a:pt x="104" y="239"/>
                  </a:cubicBezTo>
                  <a:cubicBezTo>
                    <a:pt x="123" y="235"/>
                    <a:pt x="128" y="246"/>
                    <a:pt x="135" y="259"/>
                  </a:cubicBezTo>
                  <a:cubicBezTo>
                    <a:pt x="136" y="260"/>
                    <a:pt x="137" y="262"/>
                    <a:pt x="139" y="264"/>
                  </a:cubicBezTo>
                  <a:cubicBezTo>
                    <a:pt x="186" y="317"/>
                    <a:pt x="232" y="371"/>
                    <a:pt x="280" y="424"/>
                  </a:cubicBezTo>
                  <a:cubicBezTo>
                    <a:pt x="299" y="446"/>
                    <a:pt x="325" y="455"/>
                    <a:pt x="355" y="448"/>
                  </a:cubicBezTo>
                  <a:cubicBezTo>
                    <a:pt x="415" y="434"/>
                    <a:pt x="437" y="365"/>
                    <a:pt x="396" y="3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653DE55-8327-4C71-B7DF-C464D5C7B385}"/>
                </a:ext>
              </a:extLst>
            </p:cNvPr>
            <p:cNvSpPr/>
            <p:nvPr/>
          </p:nvSpPr>
          <p:spPr bwMode="auto">
            <a:xfrm>
              <a:off x="8301038" y="892176"/>
              <a:ext cx="969963" cy="665163"/>
            </a:xfrm>
            <a:custGeom>
              <a:avLst/>
              <a:gdLst>
                <a:gd name="T0" fmla="*/ 10 w 257"/>
                <a:gd name="T1" fmla="*/ 66 h 176"/>
                <a:gd name="T2" fmla="*/ 24 w 257"/>
                <a:gd name="T3" fmla="*/ 68 h 176"/>
                <a:gd name="T4" fmla="*/ 198 w 257"/>
                <a:gd name="T5" fmla="*/ 68 h 176"/>
                <a:gd name="T6" fmla="*/ 189 w 257"/>
                <a:gd name="T7" fmla="*/ 91 h 176"/>
                <a:gd name="T8" fmla="*/ 173 w 257"/>
                <a:gd name="T9" fmla="*/ 101 h 176"/>
                <a:gd name="T10" fmla="*/ 68 w 257"/>
                <a:gd name="T11" fmla="*/ 101 h 176"/>
                <a:gd name="T12" fmla="*/ 51 w 257"/>
                <a:gd name="T13" fmla="*/ 116 h 176"/>
                <a:gd name="T14" fmla="*/ 67 w 257"/>
                <a:gd name="T15" fmla="*/ 130 h 176"/>
                <a:gd name="T16" fmla="*/ 156 w 257"/>
                <a:gd name="T17" fmla="*/ 130 h 176"/>
                <a:gd name="T18" fmla="*/ 164 w 257"/>
                <a:gd name="T19" fmla="*/ 132 h 176"/>
                <a:gd name="T20" fmla="*/ 133 w 257"/>
                <a:gd name="T21" fmla="*/ 165 h 176"/>
                <a:gd name="T22" fmla="*/ 179 w 257"/>
                <a:gd name="T23" fmla="*/ 174 h 176"/>
                <a:gd name="T24" fmla="*/ 193 w 257"/>
                <a:gd name="T25" fmla="*/ 169 h 176"/>
                <a:gd name="T26" fmla="*/ 233 w 257"/>
                <a:gd name="T27" fmla="*/ 112 h 176"/>
                <a:gd name="T28" fmla="*/ 257 w 257"/>
                <a:gd name="T29" fmla="*/ 26 h 176"/>
                <a:gd name="T30" fmla="*/ 230 w 257"/>
                <a:gd name="T31" fmla="*/ 1 h 176"/>
                <a:gd name="T32" fmla="*/ 208 w 257"/>
                <a:gd name="T33" fmla="*/ 28 h 176"/>
                <a:gd name="T34" fmla="*/ 195 w 257"/>
                <a:gd name="T35" fmla="*/ 40 h 176"/>
                <a:gd name="T36" fmla="*/ 27 w 257"/>
                <a:gd name="T37" fmla="*/ 40 h 176"/>
                <a:gd name="T38" fmla="*/ 15 w 257"/>
                <a:gd name="T39" fmla="*/ 41 h 176"/>
                <a:gd name="T40" fmla="*/ 13 w 257"/>
                <a:gd name="T41" fmla="*/ 41 h 176"/>
                <a:gd name="T42" fmla="*/ 13 w 257"/>
                <a:gd name="T43" fmla="*/ 41 h 176"/>
                <a:gd name="T44" fmla="*/ 13 w 257"/>
                <a:gd name="T45" fmla="*/ 41 h 176"/>
                <a:gd name="T46" fmla="*/ 10 w 257"/>
                <a:gd name="T47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14" y="69"/>
                    <a:pt x="19" y="68"/>
                    <a:pt x="24" y="68"/>
                  </a:cubicBezTo>
                  <a:cubicBezTo>
                    <a:pt x="82" y="68"/>
                    <a:pt x="140" y="68"/>
                    <a:pt x="198" y="68"/>
                  </a:cubicBezTo>
                  <a:cubicBezTo>
                    <a:pt x="195" y="76"/>
                    <a:pt x="192" y="83"/>
                    <a:pt x="189" y="91"/>
                  </a:cubicBezTo>
                  <a:cubicBezTo>
                    <a:pt x="187" y="99"/>
                    <a:pt x="181" y="101"/>
                    <a:pt x="173" y="101"/>
                  </a:cubicBezTo>
                  <a:cubicBezTo>
                    <a:pt x="138" y="101"/>
                    <a:pt x="103" y="101"/>
                    <a:pt x="68" y="101"/>
                  </a:cubicBezTo>
                  <a:cubicBezTo>
                    <a:pt x="55" y="101"/>
                    <a:pt x="50" y="105"/>
                    <a:pt x="51" y="116"/>
                  </a:cubicBezTo>
                  <a:cubicBezTo>
                    <a:pt x="51" y="125"/>
                    <a:pt x="56" y="130"/>
                    <a:pt x="67" y="130"/>
                  </a:cubicBezTo>
                  <a:cubicBezTo>
                    <a:pt x="97" y="130"/>
                    <a:pt x="126" y="130"/>
                    <a:pt x="156" y="130"/>
                  </a:cubicBezTo>
                  <a:cubicBezTo>
                    <a:pt x="158" y="130"/>
                    <a:pt x="162" y="128"/>
                    <a:pt x="164" y="132"/>
                  </a:cubicBezTo>
                  <a:cubicBezTo>
                    <a:pt x="156" y="144"/>
                    <a:pt x="144" y="154"/>
                    <a:pt x="133" y="165"/>
                  </a:cubicBezTo>
                  <a:cubicBezTo>
                    <a:pt x="149" y="168"/>
                    <a:pt x="164" y="171"/>
                    <a:pt x="179" y="174"/>
                  </a:cubicBezTo>
                  <a:cubicBezTo>
                    <a:pt x="186" y="176"/>
                    <a:pt x="189" y="174"/>
                    <a:pt x="193" y="169"/>
                  </a:cubicBezTo>
                  <a:cubicBezTo>
                    <a:pt x="208" y="152"/>
                    <a:pt x="221" y="133"/>
                    <a:pt x="233" y="112"/>
                  </a:cubicBezTo>
                  <a:cubicBezTo>
                    <a:pt x="248" y="86"/>
                    <a:pt x="257" y="57"/>
                    <a:pt x="257" y="26"/>
                  </a:cubicBezTo>
                  <a:cubicBezTo>
                    <a:pt x="257" y="10"/>
                    <a:pt x="246" y="0"/>
                    <a:pt x="230" y="1"/>
                  </a:cubicBezTo>
                  <a:cubicBezTo>
                    <a:pt x="217" y="2"/>
                    <a:pt x="210" y="9"/>
                    <a:pt x="208" y="28"/>
                  </a:cubicBezTo>
                  <a:cubicBezTo>
                    <a:pt x="208" y="38"/>
                    <a:pt x="204" y="40"/>
                    <a:pt x="195" y="40"/>
                  </a:cubicBezTo>
                  <a:cubicBezTo>
                    <a:pt x="139" y="39"/>
                    <a:pt x="83" y="40"/>
                    <a:pt x="27" y="40"/>
                  </a:cubicBezTo>
                  <a:cubicBezTo>
                    <a:pt x="23" y="40"/>
                    <a:pt x="19" y="39"/>
                    <a:pt x="15" y="41"/>
                  </a:cubicBezTo>
                  <a:cubicBezTo>
                    <a:pt x="14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" y="49"/>
                    <a:pt x="0" y="57"/>
                    <a:pt x="1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055D4875-6656-4AEF-8087-4ACBB38433E8}"/>
                </a:ext>
              </a:extLst>
            </p:cNvPr>
            <p:cNvSpPr/>
            <p:nvPr/>
          </p:nvSpPr>
          <p:spPr bwMode="auto">
            <a:xfrm>
              <a:off x="7926388" y="892176"/>
              <a:ext cx="495300" cy="665163"/>
            </a:xfrm>
            <a:custGeom>
              <a:avLst/>
              <a:gdLst>
                <a:gd name="T0" fmla="*/ 69 w 131"/>
                <a:gd name="T1" fmla="*/ 172 h 176"/>
                <a:gd name="T2" fmla="*/ 76 w 131"/>
                <a:gd name="T3" fmla="*/ 175 h 176"/>
                <a:gd name="T4" fmla="*/ 131 w 131"/>
                <a:gd name="T5" fmla="*/ 165 h 176"/>
                <a:gd name="T6" fmla="*/ 50 w 131"/>
                <a:gd name="T7" fmla="*/ 19 h 176"/>
                <a:gd name="T8" fmla="*/ 26 w 131"/>
                <a:gd name="T9" fmla="*/ 1 h 176"/>
                <a:gd name="T10" fmla="*/ 2 w 131"/>
                <a:gd name="T11" fmla="*/ 33 h 176"/>
                <a:gd name="T12" fmla="*/ 69 w 131"/>
                <a:gd name="T13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69" y="172"/>
                  </a:moveTo>
                  <a:cubicBezTo>
                    <a:pt x="71" y="175"/>
                    <a:pt x="73" y="176"/>
                    <a:pt x="76" y="175"/>
                  </a:cubicBezTo>
                  <a:cubicBezTo>
                    <a:pt x="94" y="170"/>
                    <a:pt x="111" y="168"/>
                    <a:pt x="131" y="165"/>
                  </a:cubicBezTo>
                  <a:cubicBezTo>
                    <a:pt x="88" y="124"/>
                    <a:pt x="53" y="80"/>
                    <a:pt x="50" y="19"/>
                  </a:cubicBezTo>
                  <a:cubicBezTo>
                    <a:pt x="49" y="7"/>
                    <a:pt x="38" y="0"/>
                    <a:pt x="26" y="1"/>
                  </a:cubicBezTo>
                  <a:cubicBezTo>
                    <a:pt x="10" y="1"/>
                    <a:pt x="0" y="14"/>
                    <a:pt x="2" y="33"/>
                  </a:cubicBezTo>
                  <a:cubicBezTo>
                    <a:pt x="6" y="88"/>
                    <a:pt x="33" y="132"/>
                    <a:pt x="69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446C352D-23A8-4208-9FF5-76094BAFF50F}"/>
                </a:ext>
              </a:extLst>
            </p:cNvPr>
            <p:cNvSpPr/>
            <p:nvPr/>
          </p:nvSpPr>
          <p:spPr bwMode="auto">
            <a:xfrm>
              <a:off x="7934325" y="2070101"/>
              <a:ext cx="1362075" cy="2058988"/>
            </a:xfrm>
            <a:custGeom>
              <a:avLst/>
              <a:gdLst>
                <a:gd name="T0" fmla="*/ 280 w 361"/>
                <a:gd name="T1" fmla="*/ 12 h 546"/>
                <a:gd name="T2" fmla="*/ 250 w 361"/>
                <a:gd name="T3" fmla="*/ 3 h 546"/>
                <a:gd name="T4" fmla="*/ 241 w 361"/>
                <a:gd name="T5" fmla="*/ 2 h 546"/>
                <a:gd name="T6" fmla="*/ 263 w 361"/>
                <a:gd name="T7" fmla="*/ 26 h 546"/>
                <a:gd name="T8" fmla="*/ 305 w 361"/>
                <a:gd name="T9" fmla="*/ 135 h 546"/>
                <a:gd name="T10" fmla="*/ 293 w 361"/>
                <a:gd name="T11" fmla="*/ 146 h 546"/>
                <a:gd name="T12" fmla="*/ 124 w 361"/>
                <a:gd name="T13" fmla="*/ 145 h 546"/>
                <a:gd name="T14" fmla="*/ 113 w 361"/>
                <a:gd name="T15" fmla="*/ 146 h 546"/>
                <a:gd name="T16" fmla="*/ 102 w 361"/>
                <a:gd name="T17" fmla="*/ 161 h 546"/>
                <a:gd name="T18" fmla="*/ 113 w 361"/>
                <a:gd name="T19" fmla="*/ 174 h 546"/>
                <a:gd name="T20" fmla="*/ 123 w 361"/>
                <a:gd name="T21" fmla="*/ 174 h 546"/>
                <a:gd name="T22" fmla="*/ 251 w 361"/>
                <a:gd name="T23" fmla="*/ 174 h 546"/>
                <a:gd name="T24" fmla="*/ 295 w 361"/>
                <a:gd name="T25" fmla="*/ 174 h 546"/>
                <a:gd name="T26" fmla="*/ 286 w 361"/>
                <a:gd name="T27" fmla="*/ 195 h 546"/>
                <a:gd name="T28" fmla="*/ 267 w 361"/>
                <a:gd name="T29" fmla="*/ 207 h 546"/>
                <a:gd name="T30" fmla="*/ 166 w 361"/>
                <a:gd name="T31" fmla="*/ 207 h 546"/>
                <a:gd name="T32" fmla="*/ 145 w 361"/>
                <a:gd name="T33" fmla="*/ 221 h 546"/>
                <a:gd name="T34" fmla="*/ 167 w 361"/>
                <a:gd name="T35" fmla="*/ 235 h 546"/>
                <a:gd name="T36" fmla="*/ 248 w 361"/>
                <a:gd name="T37" fmla="*/ 235 h 546"/>
                <a:gd name="T38" fmla="*/ 256 w 361"/>
                <a:gd name="T39" fmla="*/ 237 h 546"/>
                <a:gd name="T40" fmla="*/ 246 w 361"/>
                <a:gd name="T41" fmla="*/ 249 h 546"/>
                <a:gd name="T42" fmla="*/ 150 w 361"/>
                <a:gd name="T43" fmla="*/ 326 h 546"/>
                <a:gd name="T44" fmla="*/ 70 w 361"/>
                <a:gd name="T45" fmla="*/ 395 h 546"/>
                <a:gd name="T46" fmla="*/ 53 w 361"/>
                <a:gd name="T47" fmla="*/ 415 h 546"/>
                <a:gd name="T48" fmla="*/ 53 w 361"/>
                <a:gd name="T49" fmla="*/ 415 h 546"/>
                <a:gd name="T50" fmla="*/ 53 w 361"/>
                <a:gd name="T51" fmla="*/ 415 h 546"/>
                <a:gd name="T52" fmla="*/ 46 w 361"/>
                <a:gd name="T53" fmla="*/ 423 h 546"/>
                <a:gd name="T54" fmla="*/ 4 w 361"/>
                <a:gd name="T55" fmla="*/ 507 h 546"/>
                <a:gd name="T56" fmla="*/ 6 w 361"/>
                <a:gd name="T57" fmla="*/ 521 h 546"/>
                <a:gd name="T58" fmla="*/ 50 w 361"/>
                <a:gd name="T59" fmla="*/ 546 h 546"/>
                <a:gd name="T60" fmla="*/ 66 w 361"/>
                <a:gd name="T61" fmla="*/ 530 h 546"/>
                <a:gd name="T62" fmla="*/ 226 w 361"/>
                <a:gd name="T63" fmla="*/ 530 h 546"/>
                <a:gd name="T64" fmla="*/ 241 w 361"/>
                <a:gd name="T65" fmla="*/ 529 h 546"/>
                <a:gd name="T66" fmla="*/ 251 w 361"/>
                <a:gd name="T67" fmla="*/ 514 h 546"/>
                <a:gd name="T68" fmla="*/ 238 w 361"/>
                <a:gd name="T69" fmla="*/ 502 h 546"/>
                <a:gd name="T70" fmla="*/ 230 w 361"/>
                <a:gd name="T71" fmla="*/ 501 h 546"/>
                <a:gd name="T72" fmla="*/ 70 w 361"/>
                <a:gd name="T73" fmla="*/ 501 h 546"/>
                <a:gd name="T74" fmla="*/ 58 w 361"/>
                <a:gd name="T75" fmla="*/ 501 h 546"/>
                <a:gd name="T76" fmla="*/ 68 w 361"/>
                <a:gd name="T77" fmla="*/ 479 h 546"/>
                <a:gd name="T78" fmla="*/ 85 w 361"/>
                <a:gd name="T79" fmla="*/ 468 h 546"/>
                <a:gd name="T80" fmla="*/ 193 w 361"/>
                <a:gd name="T81" fmla="*/ 469 h 546"/>
                <a:gd name="T82" fmla="*/ 212 w 361"/>
                <a:gd name="T83" fmla="*/ 455 h 546"/>
                <a:gd name="T84" fmla="*/ 194 w 361"/>
                <a:gd name="T85" fmla="*/ 440 h 546"/>
                <a:gd name="T86" fmla="*/ 130 w 361"/>
                <a:gd name="T87" fmla="*/ 440 h 546"/>
                <a:gd name="T88" fmla="*/ 96 w 361"/>
                <a:gd name="T89" fmla="*/ 440 h 546"/>
                <a:gd name="T90" fmla="*/ 110 w 361"/>
                <a:gd name="T91" fmla="*/ 422 h 546"/>
                <a:gd name="T92" fmla="*/ 117 w 361"/>
                <a:gd name="T93" fmla="*/ 416 h 546"/>
                <a:gd name="T94" fmla="*/ 128 w 361"/>
                <a:gd name="T95" fmla="*/ 405 h 546"/>
                <a:gd name="T96" fmla="*/ 128 w 361"/>
                <a:gd name="T97" fmla="*/ 405 h 546"/>
                <a:gd name="T98" fmla="*/ 128 w 361"/>
                <a:gd name="T99" fmla="*/ 405 h 546"/>
                <a:gd name="T100" fmla="*/ 202 w 361"/>
                <a:gd name="T101" fmla="*/ 349 h 546"/>
                <a:gd name="T102" fmla="*/ 313 w 361"/>
                <a:gd name="T103" fmla="*/ 245 h 546"/>
                <a:gd name="T104" fmla="*/ 351 w 361"/>
                <a:gd name="T105" fmla="*/ 98 h 546"/>
                <a:gd name="T106" fmla="*/ 280 w 361"/>
                <a:gd name="T107" fmla="*/ 1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1" h="546">
                  <a:moveTo>
                    <a:pt x="280" y="12"/>
                  </a:moveTo>
                  <a:cubicBezTo>
                    <a:pt x="270" y="10"/>
                    <a:pt x="260" y="6"/>
                    <a:pt x="250" y="3"/>
                  </a:cubicBezTo>
                  <a:cubicBezTo>
                    <a:pt x="247" y="2"/>
                    <a:pt x="245" y="0"/>
                    <a:pt x="241" y="2"/>
                  </a:cubicBezTo>
                  <a:cubicBezTo>
                    <a:pt x="248" y="10"/>
                    <a:pt x="256" y="18"/>
                    <a:pt x="263" y="26"/>
                  </a:cubicBezTo>
                  <a:cubicBezTo>
                    <a:pt x="288" y="58"/>
                    <a:pt x="307" y="92"/>
                    <a:pt x="305" y="135"/>
                  </a:cubicBezTo>
                  <a:cubicBezTo>
                    <a:pt x="304" y="143"/>
                    <a:pt x="302" y="146"/>
                    <a:pt x="293" y="146"/>
                  </a:cubicBezTo>
                  <a:cubicBezTo>
                    <a:pt x="237" y="145"/>
                    <a:pt x="180" y="145"/>
                    <a:pt x="124" y="145"/>
                  </a:cubicBezTo>
                  <a:cubicBezTo>
                    <a:pt x="120" y="145"/>
                    <a:pt x="116" y="145"/>
                    <a:pt x="113" y="146"/>
                  </a:cubicBezTo>
                  <a:cubicBezTo>
                    <a:pt x="105" y="148"/>
                    <a:pt x="101" y="153"/>
                    <a:pt x="102" y="161"/>
                  </a:cubicBezTo>
                  <a:cubicBezTo>
                    <a:pt x="102" y="167"/>
                    <a:pt x="106" y="172"/>
                    <a:pt x="113" y="174"/>
                  </a:cubicBezTo>
                  <a:cubicBezTo>
                    <a:pt x="117" y="174"/>
                    <a:pt x="120" y="174"/>
                    <a:pt x="123" y="174"/>
                  </a:cubicBezTo>
                  <a:cubicBezTo>
                    <a:pt x="166" y="174"/>
                    <a:pt x="208" y="174"/>
                    <a:pt x="251" y="174"/>
                  </a:cubicBezTo>
                  <a:cubicBezTo>
                    <a:pt x="265" y="174"/>
                    <a:pt x="280" y="174"/>
                    <a:pt x="295" y="174"/>
                  </a:cubicBezTo>
                  <a:cubicBezTo>
                    <a:pt x="293" y="182"/>
                    <a:pt x="289" y="188"/>
                    <a:pt x="286" y="195"/>
                  </a:cubicBezTo>
                  <a:cubicBezTo>
                    <a:pt x="283" y="204"/>
                    <a:pt x="277" y="207"/>
                    <a:pt x="267" y="207"/>
                  </a:cubicBezTo>
                  <a:cubicBezTo>
                    <a:pt x="233" y="206"/>
                    <a:pt x="200" y="207"/>
                    <a:pt x="166" y="207"/>
                  </a:cubicBezTo>
                  <a:cubicBezTo>
                    <a:pt x="151" y="207"/>
                    <a:pt x="145" y="211"/>
                    <a:pt x="145" y="221"/>
                  </a:cubicBezTo>
                  <a:cubicBezTo>
                    <a:pt x="145" y="231"/>
                    <a:pt x="151" y="235"/>
                    <a:pt x="167" y="235"/>
                  </a:cubicBezTo>
                  <a:cubicBezTo>
                    <a:pt x="194" y="235"/>
                    <a:pt x="221" y="235"/>
                    <a:pt x="248" y="235"/>
                  </a:cubicBezTo>
                  <a:cubicBezTo>
                    <a:pt x="250" y="235"/>
                    <a:pt x="254" y="234"/>
                    <a:pt x="256" y="237"/>
                  </a:cubicBezTo>
                  <a:cubicBezTo>
                    <a:pt x="253" y="241"/>
                    <a:pt x="249" y="245"/>
                    <a:pt x="246" y="249"/>
                  </a:cubicBezTo>
                  <a:cubicBezTo>
                    <a:pt x="218" y="279"/>
                    <a:pt x="184" y="303"/>
                    <a:pt x="150" y="326"/>
                  </a:cubicBezTo>
                  <a:cubicBezTo>
                    <a:pt x="121" y="347"/>
                    <a:pt x="93" y="368"/>
                    <a:pt x="70" y="395"/>
                  </a:cubicBezTo>
                  <a:cubicBezTo>
                    <a:pt x="63" y="401"/>
                    <a:pt x="58" y="408"/>
                    <a:pt x="53" y="415"/>
                  </a:cubicBezTo>
                  <a:cubicBezTo>
                    <a:pt x="53" y="415"/>
                    <a:pt x="53" y="415"/>
                    <a:pt x="53" y="415"/>
                  </a:cubicBezTo>
                  <a:cubicBezTo>
                    <a:pt x="53" y="415"/>
                    <a:pt x="53" y="415"/>
                    <a:pt x="53" y="415"/>
                  </a:cubicBezTo>
                  <a:cubicBezTo>
                    <a:pt x="50" y="418"/>
                    <a:pt x="48" y="420"/>
                    <a:pt x="46" y="423"/>
                  </a:cubicBezTo>
                  <a:cubicBezTo>
                    <a:pt x="27" y="449"/>
                    <a:pt x="12" y="476"/>
                    <a:pt x="4" y="507"/>
                  </a:cubicBezTo>
                  <a:cubicBezTo>
                    <a:pt x="3" y="512"/>
                    <a:pt x="0" y="517"/>
                    <a:pt x="6" y="521"/>
                  </a:cubicBezTo>
                  <a:cubicBezTo>
                    <a:pt x="19" y="530"/>
                    <a:pt x="32" y="539"/>
                    <a:pt x="50" y="546"/>
                  </a:cubicBezTo>
                  <a:cubicBezTo>
                    <a:pt x="46" y="529"/>
                    <a:pt x="55" y="530"/>
                    <a:pt x="66" y="530"/>
                  </a:cubicBezTo>
                  <a:cubicBezTo>
                    <a:pt x="119" y="530"/>
                    <a:pt x="173" y="530"/>
                    <a:pt x="226" y="530"/>
                  </a:cubicBezTo>
                  <a:cubicBezTo>
                    <a:pt x="231" y="530"/>
                    <a:pt x="236" y="530"/>
                    <a:pt x="241" y="529"/>
                  </a:cubicBezTo>
                  <a:cubicBezTo>
                    <a:pt x="248" y="527"/>
                    <a:pt x="252" y="522"/>
                    <a:pt x="251" y="514"/>
                  </a:cubicBezTo>
                  <a:cubicBezTo>
                    <a:pt x="251" y="507"/>
                    <a:pt x="246" y="502"/>
                    <a:pt x="238" y="502"/>
                  </a:cubicBezTo>
                  <a:cubicBezTo>
                    <a:pt x="236" y="501"/>
                    <a:pt x="233" y="501"/>
                    <a:pt x="230" y="501"/>
                  </a:cubicBezTo>
                  <a:cubicBezTo>
                    <a:pt x="177" y="501"/>
                    <a:pt x="124" y="501"/>
                    <a:pt x="70" y="501"/>
                  </a:cubicBezTo>
                  <a:cubicBezTo>
                    <a:pt x="67" y="501"/>
                    <a:pt x="63" y="501"/>
                    <a:pt x="58" y="501"/>
                  </a:cubicBezTo>
                  <a:cubicBezTo>
                    <a:pt x="62" y="492"/>
                    <a:pt x="65" y="486"/>
                    <a:pt x="68" y="479"/>
                  </a:cubicBezTo>
                  <a:cubicBezTo>
                    <a:pt x="71" y="471"/>
                    <a:pt x="76" y="468"/>
                    <a:pt x="85" y="468"/>
                  </a:cubicBezTo>
                  <a:cubicBezTo>
                    <a:pt x="121" y="469"/>
                    <a:pt x="157" y="469"/>
                    <a:pt x="193" y="469"/>
                  </a:cubicBezTo>
                  <a:cubicBezTo>
                    <a:pt x="206" y="469"/>
                    <a:pt x="212" y="464"/>
                    <a:pt x="212" y="455"/>
                  </a:cubicBezTo>
                  <a:cubicBezTo>
                    <a:pt x="212" y="445"/>
                    <a:pt x="205" y="440"/>
                    <a:pt x="194" y="440"/>
                  </a:cubicBezTo>
                  <a:cubicBezTo>
                    <a:pt x="172" y="440"/>
                    <a:pt x="151" y="440"/>
                    <a:pt x="130" y="440"/>
                  </a:cubicBezTo>
                  <a:cubicBezTo>
                    <a:pt x="119" y="440"/>
                    <a:pt x="108" y="440"/>
                    <a:pt x="96" y="440"/>
                  </a:cubicBezTo>
                  <a:cubicBezTo>
                    <a:pt x="102" y="433"/>
                    <a:pt x="106" y="428"/>
                    <a:pt x="110" y="422"/>
                  </a:cubicBezTo>
                  <a:cubicBezTo>
                    <a:pt x="113" y="421"/>
                    <a:pt x="115" y="419"/>
                    <a:pt x="117" y="416"/>
                  </a:cubicBezTo>
                  <a:cubicBezTo>
                    <a:pt x="121" y="413"/>
                    <a:pt x="125" y="409"/>
                    <a:pt x="128" y="405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28" y="405"/>
                    <a:pt x="128" y="405"/>
                    <a:pt x="128" y="405"/>
                  </a:cubicBezTo>
                  <a:cubicBezTo>
                    <a:pt x="152" y="384"/>
                    <a:pt x="177" y="366"/>
                    <a:pt x="202" y="349"/>
                  </a:cubicBezTo>
                  <a:cubicBezTo>
                    <a:pt x="245" y="320"/>
                    <a:pt x="283" y="287"/>
                    <a:pt x="313" y="245"/>
                  </a:cubicBezTo>
                  <a:cubicBezTo>
                    <a:pt x="344" y="201"/>
                    <a:pt x="361" y="153"/>
                    <a:pt x="351" y="98"/>
                  </a:cubicBezTo>
                  <a:cubicBezTo>
                    <a:pt x="344" y="56"/>
                    <a:pt x="325" y="23"/>
                    <a:pt x="28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ACE376E6-FE0F-4626-856D-2F9B6EE69E73}"/>
                </a:ext>
              </a:extLst>
            </p:cNvPr>
            <p:cNvSpPr/>
            <p:nvPr/>
          </p:nvSpPr>
          <p:spPr bwMode="auto">
            <a:xfrm>
              <a:off x="7915275" y="2076451"/>
              <a:ext cx="981075" cy="1135063"/>
            </a:xfrm>
            <a:custGeom>
              <a:avLst/>
              <a:gdLst>
                <a:gd name="T0" fmla="*/ 93 w 260"/>
                <a:gd name="T1" fmla="*/ 296 h 301"/>
                <a:gd name="T2" fmla="*/ 102 w 260"/>
                <a:gd name="T3" fmla="*/ 298 h 301"/>
                <a:gd name="T4" fmla="*/ 137 w 260"/>
                <a:gd name="T5" fmla="*/ 273 h 301"/>
                <a:gd name="T6" fmla="*/ 128 w 260"/>
                <a:gd name="T7" fmla="*/ 266 h 301"/>
                <a:gd name="T8" fmla="*/ 57 w 260"/>
                <a:gd name="T9" fmla="*/ 121 h 301"/>
                <a:gd name="T10" fmla="*/ 68 w 260"/>
                <a:gd name="T11" fmla="*/ 111 h 301"/>
                <a:gd name="T12" fmla="*/ 237 w 260"/>
                <a:gd name="T13" fmla="*/ 111 h 301"/>
                <a:gd name="T14" fmla="*/ 252 w 260"/>
                <a:gd name="T15" fmla="*/ 108 h 301"/>
                <a:gd name="T16" fmla="*/ 258 w 260"/>
                <a:gd name="T17" fmla="*/ 93 h 301"/>
                <a:gd name="T18" fmla="*/ 244 w 260"/>
                <a:gd name="T19" fmla="*/ 83 h 301"/>
                <a:gd name="T20" fmla="*/ 234 w 260"/>
                <a:gd name="T21" fmla="*/ 83 h 301"/>
                <a:gd name="T22" fmla="*/ 64 w 260"/>
                <a:gd name="T23" fmla="*/ 83 h 301"/>
                <a:gd name="T24" fmla="*/ 64 w 260"/>
                <a:gd name="T25" fmla="*/ 79 h 301"/>
                <a:gd name="T26" fmla="*/ 69 w 260"/>
                <a:gd name="T27" fmla="*/ 66 h 301"/>
                <a:gd name="T28" fmla="*/ 77 w 260"/>
                <a:gd name="T29" fmla="*/ 50 h 301"/>
                <a:gd name="T30" fmla="*/ 195 w 260"/>
                <a:gd name="T31" fmla="*/ 50 h 301"/>
                <a:gd name="T32" fmla="*/ 210 w 260"/>
                <a:gd name="T33" fmla="*/ 35 h 301"/>
                <a:gd name="T34" fmla="*/ 196 w 260"/>
                <a:gd name="T35" fmla="*/ 21 h 301"/>
                <a:gd name="T36" fmla="*/ 177 w 260"/>
                <a:gd name="T37" fmla="*/ 22 h 301"/>
                <a:gd name="T38" fmla="*/ 96 w 260"/>
                <a:gd name="T39" fmla="*/ 22 h 301"/>
                <a:gd name="T40" fmla="*/ 113 w 260"/>
                <a:gd name="T41" fmla="*/ 0 h 301"/>
                <a:gd name="T42" fmla="*/ 34 w 260"/>
                <a:gd name="T43" fmla="*/ 33 h 301"/>
                <a:gd name="T44" fmla="*/ 29 w 260"/>
                <a:gd name="T45" fmla="*/ 38 h 301"/>
                <a:gd name="T46" fmla="*/ 8 w 260"/>
                <a:gd name="T47" fmla="*/ 156 h 301"/>
                <a:gd name="T48" fmla="*/ 93 w 260"/>
                <a:gd name="T49" fmla="*/ 29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0" h="301">
                  <a:moveTo>
                    <a:pt x="93" y="296"/>
                  </a:moveTo>
                  <a:cubicBezTo>
                    <a:pt x="96" y="299"/>
                    <a:pt x="98" y="301"/>
                    <a:pt x="102" y="298"/>
                  </a:cubicBezTo>
                  <a:cubicBezTo>
                    <a:pt x="113" y="289"/>
                    <a:pt x="125" y="281"/>
                    <a:pt x="137" y="273"/>
                  </a:cubicBezTo>
                  <a:cubicBezTo>
                    <a:pt x="133" y="270"/>
                    <a:pt x="131" y="268"/>
                    <a:pt x="128" y="266"/>
                  </a:cubicBezTo>
                  <a:cubicBezTo>
                    <a:pt x="84" y="227"/>
                    <a:pt x="56" y="181"/>
                    <a:pt x="57" y="121"/>
                  </a:cubicBezTo>
                  <a:cubicBezTo>
                    <a:pt x="57" y="112"/>
                    <a:pt x="60" y="111"/>
                    <a:pt x="68" y="111"/>
                  </a:cubicBezTo>
                  <a:cubicBezTo>
                    <a:pt x="124" y="111"/>
                    <a:pt x="181" y="111"/>
                    <a:pt x="237" y="111"/>
                  </a:cubicBezTo>
                  <a:cubicBezTo>
                    <a:pt x="242" y="111"/>
                    <a:pt x="248" y="112"/>
                    <a:pt x="252" y="108"/>
                  </a:cubicBezTo>
                  <a:cubicBezTo>
                    <a:pt x="258" y="105"/>
                    <a:pt x="260" y="99"/>
                    <a:pt x="258" y="93"/>
                  </a:cubicBezTo>
                  <a:cubicBezTo>
                    <a:pt x="256" y="86"/>
                    <a:pt x="251" y="83"/>
                    <a:pt x="244" y="83"/>
                  </a:cubicBezTo>
                  <a:cubicBezTo>
                    <a:pt x="241" y="83"/>
                    <a:pt x="238" y="83"/>
                    <a:pt x="234" y="83"/>
                  </a:cubicBezTo>
                  <a:cubicBezTo>
                    <a:pt x="178" y="83"/>
                    <a:pt x="121" y="83"/>
                    <a:pt x="64" y="83"/>
                  </a:cubicBezTo>
                  <a:cubicBezTo>
                    <a:pt x="64" y="82"/>
                    <a:pt x="64" y="80"/>
                    <a:pt x="64" y="79"/>
                  </a:cubicBezTo>
                  <a:cubicBezTo>
                    <a:pt x="67" y="75"/>
                    <a:pt x="68" y="71"/>
                    <a:pt x="69" y="66"/>
                  </a:cubicBezTo>
                  <a:cubicBezTo>
                    <a:pt x="71" y="61"/>
                    <a:pt x="74" y="55"/>
                    <a:pt x="77" y="50"/>
                  </a:cubicBezTo>
                  <a:cubicBezTo>
                    <a:pt x="117" y="50"/>
                    <a:pt x="156" y="50"/>
                    <a:pt x="195" y="50"/>
                  </a:cubicBezTo>
                  <a:cubicBezTo>
                    <a:pt x="205" y="50"/>
                    <a:pt x="211" y="45"/>
                    <a:pt x="210" y="35"/>
                  </a:cubicBezTo>
                  <a:cubicBezTo>
                    <a:pt x="210" y="26"/>
                    <a:pt x="205" y="21"/>
                    <a:pt x="196" y="21"/>
                  </a:cubicBezTo>
                  <a:cubicBezTo>
                    <a:pt x="189" y="22"/>
                    <a:pt x="183" y="22"/>
                    <a:pt x="177" y="22"/>
                  </a:cubicBezTo>
                  <a:cubicBezTo>
                    <a:pt x="151" y="22"/>
                    <a:pt x="124" y="22"/>
                    <a:pt x="96" y="22"/>
                  </a:cubicBezTo>
                  <a:cubicBezTo>
                    <a:pt x="102" y="14"/>
                    <a:pt x="107" y="8"/>
                    <a:pt x="113" y="0"/>
                  </a:cubicBezTo>
                  <a:cubicBezTo>
                    <a:pt x="84" y="8"/>
                    <a:pt x="58" y="18"/>
                    <a:pt x="34" y="33"/>
                  </a:cubicBezTo>
                  <a:cubicBezTo>
                    <a:pt x="32" y="34"/>
                    <a:pt x="30" y="36"/>
                    <a:pt x="29" y="38"/>
                  </a:cubicBezTo>
                  <a:cubicBezTo>
                    <a:pt x="9" y="75"/>
                    <a:pt x="0" y="114"/>
                    <a:pt x="8" y="156"/>
                  </a:cubicBezTo>
                  <a:cubicBezTo>
                    <a:pt x="19" y="214"/>
                    <a:pt x="52" y="258"/>
                    <a:pt x="93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3C8421A0-17CE-4CFF-AF44-22AE9ADC8CA5}"/>
                </a:ext>
              </a:extLst>
            </p:cNvPr>
            <p:cNvSpPr/>
            <p:nvPr/>
          </p:nvSpPr>
          <p:spPr bwMode="auto">
            <a:xfrm>
              <a:off x="8775700" y="3471863"/>
              <a:ext cx="487363" cy="660400"/>
            </a:xfrm>
            <a:custGeom>
              <a:avLst/>
              <a:gdLst>
                <a:gd name="T0" fmla="*/ 62 w 129"/>
                <a:gd name="T1" fmla="*/ 25 h 175"/>
                <a:gd name="T2" fmla="*/ 42 w 129"/>
                <a:gd name="T3" fmla="*/ 4 h 175"/>
                <a:gd name="T4" fmla="*/ 34 w 129"/>
                <a:gd name="T5" fmla="*/ 3 h 175"/>
                <a:gd name="T6" fmla="*/ 5 w 129"/>
                <a:gd name="T7" fmla="*/ 23 h 175"/>
                <a:gd name="T8" fmla="*/ 4 w 129"/>
                <a:gd name="T9" fmla="*/ 31 h 175"/>
                <a:gd name="T10" fmla="*/ 57 w 129"/>
                <a:gd name="T11" fmla="*/ 95 h 175"/>
                <a:gd name="T12" fmla="*/ 57 w 129"/>
                <a:gd name="T13" fmla="*/ 95 h 175"/>
                <a:gd name="T14" fmla="*/ 82 w 129"/>
                <a:gd name="T15" fmla="*/ 169 h 175"/>
                <a:gd name="T16" fmla="*/ 90 w 129"/>
                <a:gd name="T17" fmla="*/ 172 h 175"/>
                <a:gd name="T18" fmla="*/ 124 w 129"/>
                <a:gd name="T19" fmla="*/ 151 h 175"/>
                <a:gd name="T20" fmla="*/ 128 w 129"/>
                <a:gd name="T21" fmla="*/ 141 h 175"/>
                <a:gd name="T22" fmla="*/ 62 w 129"/>
                <a:gd name="T23" fmla="*/ 2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75">
                  <a:moveTo>
                    <a:pt x="62" y="25"/>
                  </a:moveTo>
                  <a:cubicBezTo>
                    <a:pt x="56" y="18"/>
                    <a:pt x="49" y="11"/>
                    <a:pt x="42" y="4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24" y="10"/>
                    <a:pt x="15" y="17"/>
                    <a:pt x="5" y="23"/>
                  </a:cubicBezTo>
                  <a:cubicBezTo>
                    <a:pt x="2" y="26"/>
                    <a:pt x="0" y="28"/>
                    <a:pt x="4" y="31"/>
                  </a:cubicBezTo>
                  <a:cubicBezTo>
                    <a:pt x="28" y="47"/>
                    <a:pt x="42" y="71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68" y="119"/>
                    <a:pt x="78" y="143"/>
                    <a:pt x="82" y="169"/>
                  </a:cubicBezTo>
                  <a:cubicBezTo>
                    <a:pt x="83" y="175"/>
                    <a:pt x="86" y="174"/>
                    <a:pt x="90" y="172"/>
                  </a:cubicBezTo>
                  <a:cubicBezTo>
                    <a:pt x="101" y="165"/>
                    <a:pt x="113" y="159"/>
                    <a:pt x="124" y="151"/>
                  </a:cubicBezTo>
                  <a:cubicBezTo>
                    <a:pt x="127" y="148"/>
                    <a:pt x="129" y="145"/>
                    <a:pt x="128" y="141"/>
                  </a:cubicBezTo>
                  <a:cubicBezTo>
                    <a:pt x="118" y="96"/>
                    <a:pt x="94" y="58"/>
                    <a:pt x="62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3">
            <a:extLst>
              <a:ext uri="{FF2B5EF4-FFF2-40B4-BE49-F238E27FC236}">
                <a16:creationId xmlns:a16="http://schemas.microsoft.com/office/drawing/2014/main" id="{99B5A3C1-B5D6-4558-9CA1-2A5D05B1CF62}"/>
              </a:ext>
            </a:extLst>
          </p:cNvPr>
          <p:cNvSpPr txBox="1"/>
          <p:nvPr/>
        </p:nvSpPr>
        <p:spPr>
          <a:xfrm>
            <a:off x="948267" y="1023849"/>
            <a:ext cx="3746125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پزشکی</a:t>
            </a:r>
          </a:p>
          <a:p>
            <a:pPr algn="dist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ژنوم</a:t>
            </a:r>
          </a:p>
          <a:p>
            <a:pPr algn="dist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ویرایش</a:t>
            </a:r>
          </a:p>
          <a:p>
            <a:pPr algn="dist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  <a:endParaRPr lang="en-US" altLang="ko-KR" sz="2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AC46233E-F240-4667-9799-ADC3CE2BA6F9}"/>
              </a:ext>
            </a:extLst>
          </p:cNvPr>
          <p:cNvSpPr txBox="1"/>
          <p:nvPr/>
        </p:nvSpPr>
        <p:spPr>
          <a:xfrm>
            <a:off x="1460059" y="3650925"/>
            <a:ext cx="3485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</a:t>
            </a:r>
            <a:r>
              <a: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Text3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id="{92B02601-8690-4820-B074-E90872070D35}"/>
              </a:ext>
            </a:extLst>
          </p:cNvPr>
          <p:cNvSpPr txBox="1"/>
          <p:nvPr/>
        </p:nvSpPr>
        <p:spPr>
          <a:xfrm>
            <a:off x="1460059" y="4561113"/>
            <a:ext cx="3485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</a:t>
            </a:r>
            <a:r>
              <a: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Text3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272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Rectangle 6">
            <a:extLst>
              <a:ext uri="{FF2B5EF4-FFF2-40B4-BE49-F238E27FC236}">
                <a16:creationId xmlns:a16="http://schemas.microsoft.com/office/drawing/2014/main" id="{ADBDE621-A139-4F7D-94CD-6CA4277D9B7B}"/>
              </a:ext>
            </a:extLst>
          </p:cNvPr>
          <p:cNvSpPr/>
          <p:nvPr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005381"/>
            <a:ext cx="12192000" cy="419379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034" name="Group 1033">
            <a:extLst>
              <a:ext uri="{FF2B5EF4-FFF2-40B4-BE49-F238E27FC236}">
                <a16:creationId xmlns:a16="http://schemas.microsoft.com/office/drawing/2014/main" id="{64570DA5-A7A8-4A07-B65D-B0E2638E70BC}"/>
              </a:ext>
            </a:extLst>
          </p:cNvPr>
          <p:cNvGrpSpPr/>
          <p:nvPr/>
        </p:nvGrpSpPr>
        <p:grpSpPr>
          <a:xfrm rot="18143432" flipH="1">
            <a:off x="3197324" y="3073978"/>
            <a:ext cx="2096405" cy="1986647"/>
            <a:chOff x="-116760" y="950876"/>
            <a:chExt cx="6261875" cy="5934029"/>
          </a:xfrm>
        </p:grpSpPr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EC967C7E-3C3B-4EB5-A44C-9D9DC7EFB1B8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1049" name="Rounded Rectangle 41">
                <a:extLst>
                  <a:ext uri="{FF2B5EF4-FFF2-40B4-BE49-F238E27FC236}">
                    <a16:creationId xmlns:a16="http://schemas.microsoft.com/office/drawing/2014/main" id="{4B003EA2-CBAE-4C7A-B965-BE31DD7ADC26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0" name="Rounded Rectangle 62">
                <a:extLst>
                  <a:ext uri="{FF2B5EF4-FFF2-40B4-BE49-F238E27FC236}">
                    <a16:creationId xmlns:a16="http://schemas.microsoft.com/office/drawing/2014/main" id="{D11660FC-974A-4297-9150-FAD84376FED4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1" name="Rounded Rectangle 63">
                <a:extLst>
                  <a:ext uri="{FF2B5EF4-FFF2-40B4-BE49-F238E27FC236}">
                    <a16:creationId xmlns:a16="http://schemas.microsoft.com/office/drawing/2014/main" id="{B5219E85-B622-4596-8FCD-106D215D72C1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2" name="Rounded Rectangle 64">
                <a:extLst>
                  <a:ext uri="{FF2B5EF4-FFF2-40B4-BE49-F238E27FC236}">
                    <a16:creationId xmlns:a16="http://schemas.microsoft.com/office/drawing/2014/main" id="{74255AF3-8A11-4506-9A76-D03014544582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3" name="Rounded Rectangle 65">
                <a:extLst>
                  <a:ext uri="{FF2B5EF4-FFF2-40B4-BE49-F238E27FC236}">
                    <a16:creationId xmlns:a16="http://schemas.microsoft.com/office/drawing/2014/main" id="{B6C6BA82-3DAD-48A2-9C4C-C514813F2BE4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4" name="Rounded Rectangle 66">
                <a:extLst>
                  <a:ext uri="{FF2B5EF4-FFF2-40B4-BE49-F238E27FC236}">
                    <a16:creationId xmlns:a16="http://schemas.microsoft.com/office/drawing/2014/main" id="{B95BC4B3-D7FB-436D-9894-76E04563445D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5" name="Rounded Rectangle 67">
                <a:extLst>
                  <a:ext uri="{FF2B5EF4-FFF2-40B4-BE49-F238E27FC236}">
                    <a16:creationId xmlns:a16="http://schemas.microsoft.com/office/drawing/2014/main" id="{7DF4FD74-AAFC-434C-9751-2F8C51A4AE21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6" name="Rounded Rectangle 68">
                <a:extLst>
                  <a:ext uri="{FF2B5EF4-FFF2-40B4-BE49-F238E27FC236}">
                    <a16:creationId xmlns:a16="http://schemas.microsoft.com/office/drawing/2014/main" id="{54A2E9C8-7B51-47A5-88EA-10C864E00546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7" name="Rounded Rectangle 69">
                <a:extLst>
                  <a:ext uri="{FF2B5EF4-FFF2-40B4-BE49-F238E27FC236}">
                    <a16:creationId xmlns:a16="http://schemas.microsoft.com/office/drawing/2014/main" id="{95569EE0-3DEE-4043-AFBA-91B623B7E0BC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8" name="Oval 39">
                <a:extLst>
                  <a:ext uri="{FF2B5EF4-FFF2-40B4-BE49-F238E27FC236}">
                    <a16:creationId xmlns:a16="http://schemas.microsoft.com/office/drawing/2014/main" id="{CFCC8A81-4D8E-45EC-927D-6E5F9452EA47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59" name="Oval 39">
                <a:extLst>
                  <a:ext uri="{FF2B5EF4-FFF2-40B4-BE49-F238E27FC236}">
                    <a16:creationId xmlns:a16="http://schemas.microsoft.com/office/drawing/2014/main" id="{B1821E58-EF5C-4BFA-A27E-057C7941A230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36" name="Group 1035">
              <a:extLst>
                <a:ext uri="{FF2B5EF4-FFF2-40B4-BE49-F238E27FC236}">
                  <a16:creationId xmlns:a16="http://schemas.microsoft.com/office/drawing/2014/main" id="{9F78B172-441B-491F-B1F1-A50F636A3033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1037" name="Rounded Rectangle 16">
                <a:extLst>
                  <a:ext uri="{FF2B5EF4-FFF2-40B4-BE49-F238E27FC236}">
                    <a16:creationId xmlns:a16="http://schemas.microsoft.com/office/drawing/2014/main" id="{C065256E-6FFF-40C9-896E-73ADB180632B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38" name="Rounded Rectangle 17">
                <a:extLst>
                  <a:ext uri="{FF2B5EF4-FFF2-40B4-BE49-F238E27FC236}">
                    <a16:creationId xmlns:a16="http://schemas.microsoft.com/office/drawing/2014/main" id="{93EAC2E8-A405-47C9-850C-93E337ECFC80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39" name="Rounded Rectangle 18">
                <a:extLst>
                  <a:ext uri="{FF2B5EF4-FFF2-40B4-BE49-F238E27FC236}">
                    <a16:creationId xmlns:a16="http://schemas.microsoft.com/office/drawing/2014/main" id="{F5F51B8A-E962-4FC9-B15B-B601F0FB87BB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0" name="Rounded Rectangle 19">
                <a:extLst>
                  <a:ext uri="{FF2B5EF4-FFF2-40B4-BE49-F238E27FC236}">
                    <a16:creationId xmlns:a16="http://schemas.microsoft.com/office/drawing/2014/main" id="{F4BDE04E-78A2-4064-9387-F73A6252C835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1" name="Rounded Rectangle 20">
                <a:extLst>
                  <a:ext uri="{FF2B5EF4-FFF2-40B4-BE49-F238E27FC236}">
                    <a16:creationId xmlns:a16="http://schemas.microsoft.com/office/drawing/2014/main" id="{7108F581-59FB-4F1F-B4E4-1A77CC2872CB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2" name="Rounded Rectangle 21">
                <a:extLst>
                  <a:ext uri="{FF2B5EF4-FFF2-40B4-BE49-F238E27FC236}">
                    <a16:creationId xmlns:a16="http://schemas.microsoft.com/office/drawing/2014/main" id="{F2733B3F-8763-4930-916D-6DFD05937B7C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43" name="Rounded Rectangle 22">
                <a:extLst>
                  <a:ext uri="{FF2B5EF4-FFF2-40B4-BE49-F238E27FC236}">
                    <a16:creationId xmlns:a16="http://schemas.microsoft.com/office/drawing/2014/main" id="{7E864774-20C6-4010-9EC7-BF9E9DDBF617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4" name="Rounded Rectangle 23">
                <a:extLst>
                  <a:ext uri="{FF2B5EF4-FFF2-40B4-BE49-F238E27FC236}">
                    <a16:creationId xmlns:a16="http://schemas.microsoft.com/office/drawing/2014/main" id="{7742658C-AC88-49F0-ACD9-84123F85CEFE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5" name="Rounded Rectangle 24">
                <a:extLst>
                  <a:ext uri="{FF2B5EF4-FFF2-40B4-BE49-F238E27FC236}">
                    <a16:creationId xmlns:a16="http://schemas.microsoft.com/office/drawing/2014/main" id="{2C50CE8F-CB7A-4B1E-8C58-B47B1D38EC2D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6" name="Oval 39">
                <a:extLst>
                  <a:ext uri="{FF2B5EF4-FFF2-40B4-BE49-F238E27FC236}">
                    <a16:creationId xmlns:a16="http://schemas.microsoft.com/office/drawing/2014/main" id="{F800F6DC-6CF0-4413-8DD1-4D48AA1DD45D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7" name="Oval 39">
                <a:extLst>
                  <a:ext uri="{FF2B5EF4-FFF2-40B4-BE49-F238E27FC236}">
                    <a16:creationId xmlns:a16="http://schemas.microsoft.com/office/drawing/2014/main" id="{9D9679C9-9B83-4B6C-8E58-A0A90156B065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8" name="Rounded Rectangle 21">
                <a:extLst>
                  <a:ext uri="{FF2B5EF4-FFF2-40B4-BE49-F238E27FC236}">
                    <a16:creationId xmlns:a16="http://schemas.microsoft.com/office/drawing/2014/main" id="{D48037DE-DDA6-4D3A-94D9-53759A5AE66A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60" name="Group 1059">
            <a:extLst>
              <a:ext uri="{FF2B5EF4-FFF2-40B4-BE49-F238E27FC236}">
                <a16:creationId xmlns:a16="http://schemas.microsoft.com/office/drawing/2014/main" id="{678C2CCD-7657-4EFE-B19B-7A80349C17BC}"/>
              </a:ext>
            </a:extLst>
          </p:cNvPr>
          <p:cNvGrpSpPr/>
          <p:nvPr/>
        </p:nvGrpSpPr>
        <p:grpSpPr>
          <a:xfrm>
            <a:off x="974585" y="1368287"/>
            <a:ext cx="3237896" cy="4698332"/>
            <a:chOff x="928131" y="447675"/>
            <a:chExt cx="4082018" cy="5923193"/>
          </a:xfrm>
        </p:grpSpPr>
        <p:grpSp>
          <p:nvGrpSpPr>
            <p:cNvPr id="1061" name="Group 1060">
              <a:extLst>
                <a:ext uri="{FF2B5EF4-FFF2-40B4-BE49-F238E27FC236}">
                  <a16:creationId xmlns:a16="http://schemas.microsoft.com/office/drawing/2014/main" id="{937E46C7-6CAC-4FF9-9333-32F58591DA9D}"/>
                </a:ext>
              </a:extLst>
            </p:cNvPr>
            <p:cNvGrpSpPr/>
            <p:nvPr/>
          </p:nvGrpSpPr>
          <p:grpSpPr>
            <a:xfrm flipH="1">
              <a:off x="928131" y="447675"/>
              <a:ext cx="4082018" cy="5923193"/>
              <a:chOff x="3730139" y="0"/>
              <a:chExt cx="4725732" cy="6857251"/>
            </a:xfrm>
          </p:grpSpPr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B2C7FE7F-9F2A-4A42-8028-57DCAE80BB8B}"/>
                  </a:ext>
                </a:extLst>
              </p:cNvPr>
              <p:cNvSpPr/>
              <p:nvPr/>
            </p:nvSpPr>
            <p:spPr>
              <a:xfrm>
                <a:off x="3730139" y="366857"/>
                <a:ext cx="4490643" cy="6490394"/>
              </a:xfrm>
              <a:custGeom>
                <a:avLst/>
                <a:gdLst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304718 w 4490643"/>
                  <a:gd name="connsiteY41" fmla="*/ 3600450 h 6490394"/>
                  <a:gd name="connsiteX42" fmla="*/ 3460446 w 4490643"/>
                  <a:gd name="connsiteY42" fmla="*/ 2852509 h 6490394"/>
                  <a:gd name="connsiteX43" fmla="*/ 3272524 w 4490643"/>
                  <a:gd name="connsiteY43" fmla="*/ 1888196 h 6490394"/>
                  <a:gd name="connsiteX44" fmla="*/ 1953332 w 4490643"/>
                  <a:gd name="connsiteY44" fmla="*/ 2999252 h 6490394"/>
                  <a:gd name="connsiteX45" fmla="*/ 1119292 w 4490643"/>
                  <a:gd name="connsiteY45" fmla="*/ 2052159 h 6490394"/>
                  <a:gd name="connsiteX46" fmla="*/ 3507613 w 4490643"/>
                  <a:gd name="connsiteY46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79496 w 4490643"/>
                  <a:gd name="connsiteY41" fmla="*/ 3204934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79496 w 4490643"/>
                  <a:gd name="connsiteY41" fmla="*/ 3204934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490643" h="6490394">
                    <a:moveTo>
                      <a:pt x="3271027" y="4794611"/>
                    </a:moveTo>
                    <a:cubicBezTo>
                      <a:pt x="3189420" y="4793862"/>
                      <a:pt x="3119792" y="4848516"/>
                      <a:pt x="3107812" y="4921888"/>
                    </a:cubicBezTo>
                    <a:cubicBezTo>
                      <a:pt x="3095085" y="4999752"/>
                      <a:pt x="3145996" y="5073872"/>
                      <a:pt x="3226854" y="5093338"/>
                    </a:cubicBezTo>
                    <a:cubicBezTo>
                      <a:pt x="3312205" y="5114301"/>
                      <a:pt x="3399802" y="5070129"/>
                      <a:pt x="3426754" y="4993762"/>
                    </a:cubicBezTo>
                    <a:cubicBezTo>
                      <a:pt x="3460446" y="4894935"/>
                      <a:pt x="3382582" y="4794611"/>
                      <a:pt x="3271027" y="4794611"/>
                    </a:cubicBezTo>
                    <a:close/>
                    <a:moveTo>
                      <a:pt x="3507613" y="0"/>
                    </a:moveTo>
                    <a:lnTo>
                      <a:pt x="4341654" y="947093"/>
                    </a:lnTo>
                    <a:lnTo>
                      <a:pt x="3959073" y="1284003"/>
                    </a:lnTo>
                    <a:cubicBezTo>
                      <a:pt x="4099827" y="1409783"/>
                      <a:pt x="4263041" y="1555778"/>
                      <a:pt x="4349141" y="1721238"/>
                    </a:cubicBezTo>
                    <a:cubicBezTo>
                      <a:pt x="4400052" y="1819317"/>
                      <a:pt x="4438235" y="1922636"/>
                      <a:pt x="4472675" y="2031945"/>
                    </a:cubicBezTo>
                    <a:cubicBezTo>
                      <a:pt x="4441978" y="2028950"/>
                      <a:pt x="4412779" y="2027452"/>
                      <a:pt x="4384329" y="2023709"/>
                    </a:cubicBezTo>
                    <a:cubicBezTo>
                      <a:pt x="4099078" y="1990767"/>
                      <a:pt x="3852759" y="2223609"/>
                      <a:pt x="3870728" y="2509609"/>
                    </a:cubicBezTo>
                    <a:cubicBezTo>
                      <a:pt x="3882706" y="2709509"/>
                      <a:pt x="4042926" y="2884702"/>
                      <a:pt x="4246570" y="2922886"/>
                    </a:cubicBezTo>
                    <a:cubicBezTo>
                      <a:pt x="4316198" y="2936362"/>
                      <a:pt x="4434491" y="2942352"/>
                      <a:pt x="4490643" y="2931870"/>
                    </a:cubicBezTo>
                    <a:lnTo>
                      <a:pt x="4484111" y="2945016"/>
                    </a:lnTo>
                    <a:lnTo>
                      <a:pt x="4483898" y="3077270"/>
                    </a:lnTo>
                    <a:cubicBezTo>
                      <a:pt x="4462836" y="3680986"/>
                      <a:pt x="4182579" y="4244546"/>
                      <a:pt x="3719396" y="4625553"/>
                    </a:cubicBezTo>
                    <a:lnTo>
                      <a:pt x="3650168" y="4675183"/>
                    </a:lnTo>
                    <a:lnTo>
                      <a:pt x="3674204" y="4787179"/>
                    </a:lnTo>
                    <a:cubicBezTo>
                      <a:pt x="3754833" y="5162861"/>
                      <a:pt x="3877092" y="5732720"/>
                      <a:pt x="3979288" y="6214875"/>
                    </a:cubicBezTo>
                    <a:cubicBezTo>
                      <a:pt x="3984529" y="6238834"/>
                      <a:pt x="3994261" y="6245572"/>
                      <a:pt x="4017471" y="6244823"/>
                    </a:cubicBezTo>
                    <a:cubicBezTo>
                      <a:pt x="4095335" y="6243326"/>
                      <a:pt x="4267533" y="6244074"/>
                      <a:pt x="4278764" y="6244074"/>
                    </a:cubicBezTo>
                    <a:lnTo>
                      <a:pt x="4278764" y="6490394"/>
                    </a:lnTo>
                    <a:lnTo>
                      <a:pt x="0" y="6490394"/>
                    </a:lnTo>
                    <a:lnTo>
                      <a:pt x="0" y="6245572"/>
                    </a:lnTo>
                    <a:cubicBezTo>
                      <a:pt x="9733" y="6244823"/>
                      <a:pt x="624408" y="6244074"/>
                      <a:pt x="637135" y="6244074"/>
                    </a:cubicBezTo>
                    <a:lnTo>
                      <a:pt x="637135" y="5897431"/>
                    </a:lnTo>
                    <a:lnTo>
                      <a:pt x="1056402" y="5897431"/>
                    </a:lnTo>
                    <a:cubicBezTo>
                      <a:pt x="1057150" y="5895185"/>
                      <a:pt x="635638" y="5708013"/>
                      <a:pt x="422261" y="5615175"/>
                    </a:cubicBezTo>
                    <a:cubicBezTo>
                      <a:pt x="451460" y="5548541"/>
                      <a:pt x="479162" y="5483406"/>
                      <a:pt x="508361" y="5416024"/>
                    </a:cubicBezTo>
                    <a:lnTo>
                      <a:pt x="1826055" y="5987274"/>
                    </a:lnTo>
                    <a:lnTo>
                      <a:pt x="1739207" y="6187174"/>
                    </a:lnTo>
                    <a:lnTo>
                      <a:pt x="1466684" y="6068881"/>
                    </a:lnTo>
                    <a:lnTo>
                      <a:pt x="1466684" y="6244074"/>
                    </a:lnTo>
                    <a:lnTo>
                      <a:pt x="1492888" y="6244074"/>
                    </a:lnTo>
                    <a:lnTo>
                      <a:pt x="2514850" y="6244823"/>
                    </a:lnTo>
                    <a:cubicBezTo>
                      <a:pt x="2535065" y="6244823"/>
                      <a:pt x="2818069" y="4949589"/>
                      <a:pt x="2819567" y="4940605"/>
                    </a:cubicBezTo>
                    <a:lnTo>
                      <a:pt x="246319" y="4940605"/>
                    </a:lnTo>
                    <a:lnTo>
                      <a:pt x="246319" y="4545297"/>
                    </a:lnTo>
                    <a:lnTo>
                      <a:pt x="2603195" y="4522088"/>
                    </a:lnTo>
                    <a:cubicBezTo>
                      <a:pt x="2714750" y="4515349"/>
                      <a:pt x="2772399" y="4486151"/>
                      <a:pt x="2798603" y="4474920"/>
                    </a:cubicBezTo>
                    <a:cubicBezTo>
                      <a:pt x="3170078" y="4291907"/>
                      <a:pt x="3505284" y="3712255"/>
                      <a:pt x="3603321" y="2871559"/>
                    </a:cubicBezTo>
                    <a:cubicBezTo>
                      <a:pt x="3669330" y="2428251"/>
                      <a:pt x="3282257" y="1911405"/>
                      <a:pt x="3272524" y="1888196"/>
                    </a:cubicBezTo>
                    <a:cubicBezTo>
                      <a:pt x="2826305" y="2280510"/>
                      <a:pt x="2457949" y="2555279"/>
                      <a:pt x="1953332" y="2999252"/>
                    </a:cubicBezTo>
                    <a:lnTo>
                      <a:pt x="1119292" y="2052159"/>
                    </a:lnTo>
                    <a:cubicBezTo>
                      <a:pt x="1950338" y="1320689"/>
                      <a:pt x="2675818" y="732219"/>
                      <a:pt x="3507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C6B2714B-501D-413D-B724-7E94124EDDFB}"/>
                  </a:ext>
                </a:extLst>
              </p:cNvPr>
              <p:cNvSpPr/>
              <p:nvPr/>
            </p:nvSpPr>
            <p:spPr>
              <a:xfrm>
                <a:off x="4412196" y="2470677"/>
                <a:ext cx="1205391" cy="1272773"/>
              </a:xfrm>
              <a:custGeom>
                <a:avLst/>
                <a:gdLst>
                  <a:gd name="connsiteX0" fmla="*/ 491889 w 1205390"/>
                  <a:gd name="connsiteY0" fmla="*/ 1275019 h 1272772"/>
                  <a:gd name="connsiteX1" fmla="*/ 459696 w 1205390"/>
                  <a:gd name="connsiteY1" fmla="*/ 1050412 h 1272772"/>
                  <a:gd name="connsiteX2" fmla="*/ 295733 w 1205390"/>
                  <a:gd name="connsiteY2" fmla="*/ 1194161 h 1272772"/>
                  <a:gd name="connsiteX3" fmla="*/ 17969 w 1205390"/>
                  <a:gd name="connsiteY3" fmla="*/ 878213 h 1272772"/>
                  <a:gd name="connsiteX4" fmla="*/ 233591 w 1205390"/>
                  <a:gd name="connsiteY4" fmla="*/ 688046 h 1272772"/>
                  <a:gd name="connsiteX5" fmla="*/ 0 w 1205390"/>
                  <a:gd name="connsiteY5" fmla="*/ 631146 h 1272772"/>
                  <a:gd name="connsiteX6" fmla="*/ 98827 w 1205390"/>
                  <a:gd name="connsiteY6" fmla="*/ 222361 h 1272772"/>
                  <a:gd name="connsiteX7" fmla="*/ 472423 w 1205390"/>
                  <a:gd name="connsiteY7" fmla="*/ 312204 h 1272772"/>
                  <a:gd name="connsiteX8" fmla="*/ 475418 w 1205390"/>
                  <a:gd name="connsiteY8" fmla="*/ 308460 h 1272772"/>
                  <a:gd name="connsiteX9" fmla="*/ 280010 w 1205390"/>
                  <a:gd name="connsiteY9" fmla="*/ 86099 h 1272772"/>
                  <a:gd name="connsiteX10" fmla="*/ 378089 w 1205390"/>
                  <a:gd name="connsiteY10" fmla="*/ 0 h 1272772"/>
                  <a:gd name="connsiteX11" fmla="*/ 1212129 w 1205390"/>
                  <a:gd name="connsiteY11" fmla="*/ 947093 h 1272772"/>
                  <a:gd name="connsiteX12" fmla="*/ 1114051 w 1205390"/>
                  <a:gd name="connsiteY12" fmla="*/ 1033192 h 1272772"/>
                  <a:gd name="connsiteX13" fmla="*/ 894685 w 1205390"/>
                  <a:gd name="connsiteY13" fmla="*/ 783879 h 1272772"/>
                  <a:gd name="connsiteX14" fmla="*/ 890192 w 1205390"/>
                  <a:gd name="connsiteY14" fmla="*/ 786124 h 1272772"/>
                  <a:gd name="connsiteX15" fmla="*/ 954580 w 1205390"/>
                  <a:gd name="connsiteY15" fmla="*/ 1238333 h 1272772"/>
                  <a:gd name="connsiteX16" fmla="*/ 491889 w 1205390"/>
                  <a:gd name="connsiteY16" fmla="*/ 1275019 h 127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05390" h="1272772">
                    <a:moveTo>
                      <a:pt x="491889" y="1275019"/>
                    </a:moveTo>
                    <a:cubicBezTo>
                      <a:pt x="480659" y="1200150"/>
                      <a:pt x="470926" y="1128276"/>
                      <a:pt x="459696" y="1050412"/>
                    </a:cubicBezTo>
                    <a:cubicBezTo>
                      <a:pt x="404293" y="1099077"/>
                      <a:pt x="351136" y="1145496"/>
                      <a:pt x="295733" y="1194161"/>
                    </a:cubicBezTo>
                    <a:cubicBezTo>
                      <a:pt x="202895" y="1088595"/>
                      <a:pt x="110806" y="984527"/>
                      <a:pt x="17969" y="878213"/>
                    </a:cubicBezTo>
                    <a:cubicBezTo>
                      <a:pt x="89843" y="815323"/>
                      <a:pt x="159471" y="753182"/>
                      <a:pt x="233591" y="688046"/>
                    </a:cubicBezTo>
                    <a:cubicBezTo>
                      <a:pt x="153481" y="668580"/>
                      <a:pt x="77864" y="649863"/>
                      <a:pt x="0" y="631146"/>
                    </a:cubicBezTo>
                    <a:cubicBezTo>
                      <a:pt x="32942" y="494884"/>
                      <a:pt x="65136" y="360120"/>
                      <a:pt x="98827" y="222361"/>
                    </a:cubicBezTo>
                    <a:cubicBezTo>
                      <a:pt x="224607" y="252309"/>
                      <a:pt x="348141" y="282256"/>
                      <a:pt x="472423" y="312204"/>
                    </a:cubicBezTo>
                    <a:cubicBezTo>
                      <a:pt x="473172" y="310706"/>
                      <a:pt x="474670" y="309958"/>
                      <a:pt x="475418" y="308460"/>
                    </a:cubicBezTo>
                    <a:cubicBezTo>
                      <a:pt x="411031" y="235089"/>
                      <a:pt x="346643" y="161717"/>
                      <a:pt x="280010" y="86099"/>
                    </a:cubicBezTo>
                    <a:cubicBezTo>
                      <a:pt x="312204" y="57649"/>
                      <a:pt x="343649" y="29948"/>
                      <a:pt x="378089" y="0"/>
                    </a:cubicBezTo>
                    <a:cubicBezTo>
                      <a:pt x="655852" y="315947"/>
                      <a:pt x="932868" y="630397"/>
                      <a:pt x="1212129" y="947093"/>
                    </a:cubicBezTo>
                    <a:cubicBezTo>
                      <a:pt x="1179936" y="975543"/>
                      <a:pt x="1147742" y="1003993"/>
                      <a:pt x="1114051" y="1033192"/>
                    </a:cubicBezTo>
                    <a:cubicBezTo>
                      <a:pt x="1040679" y="950088"/>
                      <a:pt x="967308" y="866983"/>
                      <a:pt x="894685" y="783879"/>
                    </a:cubicBezTo>
                    <a:cubicBezTo>
                      <a:pt x="893187" y="784627"/>
                      <a:pt x="891690" y="785376"/>
                      <a:pt x="890192" y="786124"/>
                    </a:cubicBezTo>
                    <a:cubicBezTo>
                      <a:pt x="911904" y="935862"/>
                      <a:pt x="932868" y="1085600"/>
                      <a:pt x="954580" y="1238333"/>
                    </a:cubicBezTo>
                    <a:cubicBezTo>
                      <a:pt x="800350" y="1251061"/>
                      <a:pt x="647617" y="1263040"/>
                      <a:pt x="491889" y="127501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356F233F-A4D8-4494-B1E6-7973C043FBC4}"/>
                  </a:ext>
                </a:extLst>
              </p:cNvPr>
              <p:cNvSpPr/>
              <p:nvPr/>
            </p:nvSpPr>
            <p:spPr>
              <a:xfrm>
                <a:off x="7448134" y="0"/>
                <a:ext cx="973297" cy="1063140"/>
              </a:xfrm>
              <a:custGeom>
                <a:avLst/>
                <a:gdLst>
                  <a:gd name="connsiteX0" fmla="*/ 238832 w 973297"/>
                  <a:gd name="connsiteY0" fmla="*/ 416272 h 1063139"/>
                  <a:gd name="connsiteX1" fmla="*/ 119790 w 973297"/>
                  <a:gd name="connsiteY1" fmla="*/ 280759 h 1063139"/>
                  <a:gd name="connsiteX2" fmla="*/ 0 w 973297"/>
                  <a:gd name="connsiteY2" fmla="*/ 144497 h 1063139"/>
                  <a:gd name="connsiteX3" fmla="*/ 162466 w 973297"/>
                  <a:gd name="connsiteY3" fmla="*/ 0 h 1063139"/>
                  <a:gd name="connsiteX4" fmla="*/ 977040 w 973297"/>
                  <a:gd name="connsiteY4" fmla="*/ 925381 h 1063139"/>
                  <a:gd name="connsiteX5" fmla="*/ 813826 w 973297"/>
                  <a:gd name="connsiteY5" fmla="*/ 1069129 h 1063139"/>
                  <a:gd name="connsiteX6" fmla="*/ 574245 w 973297"/>
                  <a:gd name="connsiteY6" fmla="*/ 797355 h 1063139"/>
                  <a:gd name="connsiteX7" fmla="*/ 399800 w 973297"/>
                  <a:gd name="connsiteY7" fmla="*/ 950088 h 1063139"/>
                  <a:gd name="connsiteX8" fmla="*/ 64387 w 973297"/>
                  <a:gd name="connsiteY8" fmla="*/ 569004 h 1063139"/>
                  <a:gd name="connsiteX9" fmla="*/ 238832 w 973297"/>
                  <a:gd name="connsiteY9" fmla="*/ 416272 h 106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3297" h="1063139">
                    <a:moveTo>
                      <a:pt x="238832" y="416272"/>
                    </a:moveTo>
                    <a:cubicBezTo>
                      <a:pt x="198403" y="369853"/>
                      <a:pt x="158722" y="325680"/>
                      <a:pt x="119790" y="280759"/>
                    </a:cubicBezTo>
                    <a:cubicBezTo>
                      <a:pt x="80110" y="235837"/>
                      <a:pt x="41178" y="191665"/>
                      <a:pt x="0" y="144497"/>
                    </a:cubicBezTo>
                    <a:cubicBezTo>
                      <a:pt x="53906" y="95832"/>
                      <a:pt x="107811" y="48665"/>
                      <a:pt x="162466" y="0"/>
                    </a:cubicBezTo>
                    <a:cubicBezTo>
                      <a:pt x="434240" y="308460"/>
                      <a:pt x="705266" y="616172"/>
                      <a:pt x="977040" y="925381"/>
                    </a:cubicBezTo>
                    <a:cubicBezTo>
                      <a:pt x="922386" y="973297"/>
                      <a:pt x="868480" y="1020464"/>
                      <a:pt x="813826" y="1069129"/>
                    </a:cubicBezTo>
                    <a:cubicBezTo>
                      <a:pt x="733716" y="977789"/>
                      <a:pt x="654355" y="887946"/>
                      <a:pt x="574245" y="797355"/>
                    </a:cubicBezTo>
                    <a:cubicBezTo>
                      <a:pt x="515847" y="849014"/>
                      <a:pt x="458947" y="899177"/>
                      <a:pt x="399800" y="950088"/>
                    </a:cubicBezTo>
                    <a:cubicBezTo>
                      <a:pt x="288245" y="822810"/>
                      <a:pt x="176691" y="697030"/>
                      <a:pt x="64387" y="569004"/>
                    </a:cubicBezTo>
                    <a:cubicBezTo>
                      <a:pt x="122785" y="518093"/>
                      <a:pt x="180434" y="467183"/>
                      <a:pt x="238832" y="41627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36F5DE0-C96C-4103-8EF4-72B0310732F3}"/>
                  </a:ext>
                </a:extLst>
              </p:cNvPr>
              <p:cNvSpPr/>
              <p:nvPr/>
            </p:nvSpPr>
            <p:spPr>
              <a:xfrm>
                <a:off x="7699694" y="2487897"/>
                <a:ext cx="756177" cy="741203"/>
              </a:xfrm>
              <a:custGeom>
                <a:avLst/>
                <a:gdLst>
                  <a:gd name="connsiteX0" fmla="*/ 381083 w 756176"/>
                  <a:gd name="connsiteY0" fmla="*/ 743449 h 741203"/>
                  <a:gd name="connsiteX1" fmla="*/ 0 w 756176"/>
                  <a:gd name="connsiteY1" fmla="*/ 369853 h 741203"/>
                  <a:gd name="connsiteX2" fmla="*/ 381832 w 756176"/>
                  <a:gd name="connsiteY2" fmla="*/ 0 h 741203"/>
                  <a:gd name="connsiteX3" fmla="*/ 762915 w 756176"/>
                  <a:gd name="connsiteY3" fmla="*/ 370602 h 741203"/>
                  <a:gd name="connsiteX4" fmla="*/ 381083 w 756176"/>
                  <a:gd name="connsiteY4" fmla="*/ 743449 h 741203"/>
                  <a:gd name="connsiteX5" fmla="*/ 577989 w 756176"/>
                  <a:gd name="connsiteY5" fmla="*/ 372099 h 741203"/>
                  <a:gd name="connsiteX6" fmla="*/ 381083 w 756176"/>
                  <a:gd name="connsiteY6" fmla="*/ 180434 h 741203"/>
                  <a:gd name="connsiteX7" fmla="*/ 184927 w 756176"/>
                  <a:gd name="connsiteY7" fmla="*/ 370602 h 741203"/>
                  <a:gd name="connsiteX8" fmla="*/ 380334 w 756176"/>
                  <a:gd name="connsiteY8" fmla="*/ 563015 h 741203"/>
                  <a:gd name="connsiteX9" fmla="*/ 577989 w 756176"/>
                  <a:gd name="connsiteY9" fmla="*/ 372099 h 74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6176" h="741203">
                    <a:moveTo>
                      <a:pt x="381083" y="743449"/>
                    </a:moveTo>
                    <a:cubicBezTo>
                      <a:pt x="169953" y="743449"/>
                      <a:pt x="0" y="576491"/>
                      <a:pt x="0" y="369853"/>
                    </a:cubicBezTo>
                    <a:cubicBezTo>
                      <a:pt x="749" y="165461"/>
                      <a:pt x="171450" y="0"/>
                      <a:pt x="381832" y="0"/>
                    </a:cubicBezTo>
                    <a:cubicBezTo>
                      <a:pt x="591465" y="0"/>
                      <a:pt x="762166" y="166209"/>
                      <a:pt x="762915" y="370602"/>
                    </a:cubicBezTo>
                    <a:cubicBezTo>
                      <a:pt x="762915" y="576491"/>
                      <a:pt x="592214" y="743449"/>
                      <a:pt x="381083" y="743449"/>
                    </a:cubicBezTo>
                    <a:close/>
                    <a:moveTo>
                      <a:pt x="577989" y="372099"/>
                    </a:moveTo>
                    <a:cubicBezTo>
                      <a:pt x="577989" y="265785"/>
                      <a:pt x="489643" y="179686"/>
                      <a:pt x="381083" y="180434"/>
                    </a:cubicBezTo>
                    <a:cubicBezTo>
                      <a:pt x="273272" y="180434"/>
                      <a:pt x="185675" y="265785"/>
                      <a:pt x="184927" y="370602"/>
                    </a:cubicBezTo>
                    <a:cubicBezTo>
                      <a:pt x="184927" y="477664"/>
                      <a:pt x="271026" y="563015"/>
                      <a:pt x="380334" y="563015"/>
                    </a:cubicBezTo>
                    <a:cubicBezTo>
                      <a:pt x="489643" y="563764"/>
                      <a:pt x="577989" y="478413"/>
                      <a:pt x="577989" y="37209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62" name="Rectangle 1061">
              <a:extLst>
                <a:ext uri="{FF2B5EF4-FFF2-40B4-BE49-F238E27FC236}">
                  <a16:creationId xmlns:a16="http://schemas.microsoft.com/office/drawing/2014/main" id="{6D63C49C-02A9-4CFE-BA42-A1983D78A2EC}"/>
                </a:ext>
              </a:extLst>
            </p:cNvPr>
            <p:cNvSpPr/>
            <p:nvPr/>
          </p:nvSpPr>
          <p:spPr>
            <a:xfrm>
              <a:off x="3070673" y="4573635"/>
              <a:ext cx="1715646" cy="545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067" name="Group 1066">
            <a:extLst>
              <a:ext uri="{FF2B5EF4-FFF2-40B4-BE49-F238E27FC236}">
                <a16:creationId xmlns:a16="http://schemas.microsoft.com/office/drawing/2014/main" id="{CFDE05AB-3B7C-4717-9081-8D641B4F1F7E}"/>
              </a:ext>
            </a:extLst>
          </p:cNvPr>
          <p:cNvGrpSpPr/>
          <p:nvPr/>
        </p:nvGrpSpPr>
        <p:grpSpPr>
          <a:xfrm>
            <a:off x="6451837" y="1811802"/>
            <a:ext cx="4288588" cy="726743"/>
            <a:chOff x="4965552" y="1736224"/>
            <a:chExt cx="3484978" cy="726743"/>
          </a:xfrm>
        </p:grpSpPr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FE29786C-C615-44DB-BAF1-874BBFB7E522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9" name="TextBox 1068">
              <a:extLst>
                <a:ext uri="{FF2B5EF4-FFF2-40B4-BE49-F238E27FC236}">
                  <a16:creationId xmlns:a16="http://schemas.microsoft.com/office/drawing/2014/main" id="{573848F0-3804-473A-B08E-FC2D8F85C24D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0" name="Group 1069">
            <a:extLst>
              <a:ext uri="{FF2B5EF4-FFF2-40B4-BE49-F238E27FC236}">
                <a16:creationId xmlns:a16="http://schemas.microsoft.com/office/drawing/2014/main" id="{F8A3C673-11FB-4115-8570-20F6CB93ED52}"/>
              </a:ext>
            </a:extLst>
          </p:cNvPr>
          <p:cNvGrpSpPr/>
          <p:nvPr/>
        </p:nvGrpSpPr>
        <p:grpSpPr>
          <a:xfrm>
            <a:off x="7143323" y="2725023"/>
            <a:ext cx="4288588" cy="726743"/>
            <a:chOff x="4965552" y="1736224"/>
            <a:chExt cx="3484978" cy="726743"/>
          </a:xfrm>
        </p:grpSpPr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00DE7E1B-33A1-4594-AB4F-60D1B356DECB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2" name="TextBox 1071">
              <a:extLst>
                <a:ext uri="{FF2B5EF4-FFF2-40B4-BE49-F238E27FC236}">
                  <a16:creationId xmlns:a16="http://schemas.microsoft.com/office/drawing/2014/main" id="{25EB2DD4-3182-43CE-AFD7-00842787E19C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3" name="Group 1072">
            <a:extLst>
              <a:ext uri="{FF2B5EF4-FFF2-40B4-BE49-F238E27FC236}">
                <a16:creationId xmlns:a16="http://schemas.microsoft.com/office/drawing/2014/main" id="{3ED94E5B-7841-4A51-A6A3-DF4F208C1DAC}"/>
              </a:ext>
            </a:extLst>
          </p:cNvPr>
          <p:cNvGrpSpPr/>
          <p:nvPr/>
        </p:nvGrpSpPr>
        <p:grpSpPr>
          <a:xfrm>
            <a:off x="7503363" y="3638244"/>
            <a:ext cx="4288588" cy="726743"/>
            <a:chOff x="4965552" y="1736224"/>
            <a:chExt cx="3484978" cy="726743"/>
          </a:xfrm>
        </p:grpSpPr>
        <p:sp>
          <p:nvSpPr>
            <p:cNvPr id="1074" name="TextBox 1073">
              <a:extLst>
                <a:ext uri="{FF2B5EF4-FFF2-40B4-BE49-F238E27FC236}">
                  <a16:creationId xmlns:a16="http://schemas.microsoft.com/office/drawing/2014/main" id="{D5962AB0-8FB7-4B78-9F96-9ECE61632B1C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5" name="TextBox 1074">
              <a:extLst>
                <a:ext uri="{FF2B5EF4-FFF2-40B4-BE49-F238E27FC236}">
                  <a16:creationId xmlns:a16="http://schemas.microsoft.com/office/drawing/2014/main" id="{72410FEC-2FBA-420C-B988-6C3D3059E3B3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6" name="Group 1075">
            <a:extLst>
              <a:ext uri="{FF2B5EF4-FFF2-40B4-BE49-F238E27FC236}">
                <a16:creationId xmlns:a16="http://schemas.microsoft.com/office/drawing/2014/main" id="{A4CD1F0D-0C67-49ED-A652-233584B1FC52}"/>
              </a:ext>
            </a:extLst>
          </p:cNvPr>
          <p:cNvGrpSpPr/>
          <p:nvPr/>
        </p:nvGrpSpPr>
        <p:grpSpPr>
          <a:xfrm>
            <a:off x="6451837" y="5464687"/>
            <a:ext cx="4288588" cy="726743"/>
            <a:chOff x="4965552" y="1736224"/>
            <a:chExt cx="3484978" cy="726743"/>
          </a:xfrm>
        </p:grpSpPr>
        <p:sp>
          <p:nvSpPr>
            <p:cNvPr id="1077" name="TextBox 1076">
              <a:extLst>
                <a:ext uri="{FF2B5EF4-FFF2-40B4-BE49-F238E27FC236}">
                  <a16:creationId xmlns:a16="http://schemas.microsoft.com/office/drawing/2014/main" id="{0C9A0181-51B9-40B0-ACA2-048F842A28B1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8" name="TextBox 1077">
              <a:extLst>
                <a:ext uri="{FF2B5EF4-FFF2-40B4-BE49-F238E27FC236}">
                  <a16:creationId xmlns:a16="http://schemas.microsoft.com/office/drawing/2014/main" id="{39E72BAB-2E1D-4C11-BECE-4C31D1CC7190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9" name="Group 1078">
            <a:extLst>
              <a:ext uri="{FF2B5EF4-FFF2-40B4-BE49-F238E27FC236}">
                <a16:creationId xmlns:a16="http://schemas.microsoft.com/office/drawing/2014/main" id="{7E80607B-65F5-4A88-B239-398004AC0AA2}"/>
              </a:ext>
            </a:extLst>
          </p:cNvPr>
          <p:cNvGrpSpPr/>
          <p:nvPr/>
        </p:nvGrpSpPr>
        <p:grpSpPr>
          <a:xfrm>
            <a:off x="7143323" y="4551465"/>
            <a:ext cx="4288588" cy="726743"/>
            <a:chOff x="4965552" y="1736224"/>
            <a:chExt cx="3484978" cy="726743"/>
          </a:xfrm>
        </p:grpSpPr>
        <p:sp>
          <p:nvSpPr>
            <p:cNvPr id="1080" name="TextBox 1079">
              <a:extLst>
                <a:ext uri="{FF2B5EF4-FFF2-40B4-BE49-F238E27FC236}">
                  <a16:creationId xmlns:a16="http://schemas.microsoft.com/office/drawing/2014/main" id="{6A682093-A492-4602-9741-07EE69EDE33E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AA0D86F4-CDD3-4E33-ACDE-69576BDC8503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2" name="그룹 9">
            <a:extLst>
              <a:ext uri="{FF2B5EF4-FFF2-40B4-BE49-F238E27FC236}">
                <a16:creationId xmlns:a16="http://schemas.microsoft.com/office/drawing/2014/main" id="{0431FC1E-72C2-4940-808E-33F602E2124E}"/>
              </a:ext>
            </a:extLst>
          </p:cNvPr>
          <p:cNvGrpSpPr/>
          <p:nvPr/>
        </p:nvGrpSpPr>
        <p:grpSpPr>
          <a:xfrm>
            <a:off x="1974047" y="1681581"/>
            <a:ext cx="4734219" cy="4623159"/>
            <a:chOff x="924229" y="1606109"/>
            <a:chExt cx="4734219" cy="4623159"/>
          </a:xfrm>
        </p:grpSpPr>
        <p:sp>
          <p:nvSpPr>
            <p:cNvPr id="1083" name="Block Arc 1082">
              <a:extLst>
                <a:ext uri="{FF2B5EF4-FFF2-40B4-BE49-F238E27FC236}">
                  <a16:creationId xmlns:a16="http://schemas.microsoft.com/office/drawing/2014/main" id="{5CEB13FC-AA88-4679-96D5-9FAC4B1C0BF5}"/>
                </a:ext>
              </a:extLst>
            </p:cNvPr>
            <p:cNvSpPr/>
            <p:nvPr/>
          </p:nvSpPr>
          <p:spPr>
            <a:xfrm>
              <a:off x="924229" y="1606109"/>
              <a:ext cx="4623159" cy="4623159"/>
            </a:xfrm>
            <a:prstGeom prst="blockArc">
              <a:avLst>
                <a:gd name="adj1" fmla="val 17994494"/>
                <a:gd name="adj2" fmla="val 3631056"/>
                <a:gd name="adj3" fmla="val 126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4" name="Oval 1083">
              <a:extLst>
                <a:ext uri="{FF2B5EF4-FFF2-40B4-BE49-F238E27FC236}">
                  <a16:creationId xmlns:a16="http://schemas.microsoft.com/office/drawing/2014/main" id="{57D471E6-F448-4BEA-A033-338007A8EC15}"/>
                </a:ext>
              </a:extLst>
            </p:cNvPr>
            <p:cNvSpPr/>
            <p:nvPr/>
          </p:nvSpPr>
          <p:spPr>
            <a:xfrm>
              <a:off x="4238091" y="1766259"/>
              <a:ext cx="288032" cy="28803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85" name="Oval 1084">
              <a:extLst>
                <a:ext uri="{FF2B5EF4-FFF2-40B4-BE49-F238E27FC236}">
                  <a16:creationId xmlns:a16="http://schemas.microsoft.com/office/drawing/2014/main" id="{92044368-9764-4171-A2F8-1A46DB098730}"/>
                </a:ext>
              </a:extLst>
            </p:cNvPr>
            <p:cNvSpPr/>
            <p:nvPr/>
          </p:nvSpPr>
          <p:spPr>
            <a:xfrm>
              <a:off x="5370416" y="3760400"/>
              <a:ext cx="288032" cy="2880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86" name="Oval 1085">
              <a:extLst>
                <a:ext uri="{FF2B5EF4-FFF2-40B4-BE49-F238E27FC236}">
                  <a16:creationId xmlns:a16="http://schemas.microsoft.com/office/drawing/2014/main" id="{96F3BFEF-EC71-43C0-8D8F-8E48807F51C0}"/>
                </a:ext>
              </a:extLst>
            </p:cNvPr>
            <p:cNvSpPr/>
            <p:nvPr/>
          </p:nvSpPr>
          <p:spPr>
            <a:xfrm>
              <a:off x="4238091" y="5754540"/>
              <a:ext cx="288032" cy="2880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87" name="Oval 1086">
              <a:extLst>
                <a:ext uri="{FF2B5EF4-FFF2-40B4-BE49-F238E27FC236}">
                  <a16:creationId xmlns:a16="http://schemas.microsoft.com/office/drawing/2014/main" id="{17724219-BD28-47E9-8F94-C438EBC2E010}"/>
                </a:ext>
              </a:extLst>
            </p:cNvPr>
            <p:cNvSpPr/>
            <p:nvPr/>
          </p:nvSpPr>
          <p:spPr>
            <a:xfrm>
              <a:off x="5072001" y="2610815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88" name="Oval 1087">
              <a:extLst>
                <a:ext uri="{FF2B5EF4-FFF2-40B4-BE49-F238E27FC236}">
                  <a16:creationId xmlns:a16="http://schemas.microsoft.com/office/drawing/2014/main" id="{A2B01866-23BE-4C90-820C-37DCDC4693D2}"/>
                </a:ext>
              </a:extLst>
            </p:cNvPr>
            <p:cNvSpPr/>
            <p:nvPr/>
          </p:nvSpPr>
          <p:spPr>
            <a:xfrm>
              <a:off x="5049075" y="4941168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الگوهای رایگان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CAD44532-CF3A-4B6F-AC49-00A12A4F3017}"/>
              </a:ext>
            </a:extLst>
          </p:cNvPr>
          <p:cNvSpPr txBox="1"/>
          <p:nvPr/>
        </p:nvSpPr>
        <p:spPr>
          <a:xfrm>
            <a:off x="0" y="6599760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www.free-powerpoint-templates-design.com</a:t>
            </a:r>
            <a:endParaRPr lang="ko-KR" altLang="en-US" sz="1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6" name="TextBox 425">
            <a:extLst>
              <a:ext uri="{FF2B5EF4-FFF2-40B4-BE49-F238E27FC236}">
                <a16:creationId xmlns:a16="http://schemas.microsoft.com/office/drawing/2014/main" id="{FB3B51CA-C8A6-4E67-A792-4FABED5ACF98}"/>
              </a:ext>
            </a:extLst>
          </p:cNvPr>
          <p:cNvSpPr txBox="1"/>
          <p:nvPr/>
        </p:nvSpPr>
        <p:spPr>
          <a:xfrm>
            <a:off x="2284252" y="2100740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dirty="0">
                <a:solidFill>
                  <a:schemeClr val="accent2"/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27" name="TextBox 426">
            <a:extLst>
              <a:ext uri="{FF2B5EF4-FFF2-40B4-BE49-F238E27FC236}">
                <a16:creationId xmlns:a16="http://schemas.microsoft.com/office/drawing/2014/main" id="{5599BCAE-3DE3-4DED-9738-E8A61EBD18B9}"/>
              </a:ext>
            </a:extLst>
          </p:cNvPr>
          <p:cNvSpPr txBox="1"/>
          <p:nvPr/>
        </p:nvSpPr>
        <p:spPr>
          <a:xfrm>
            <a:off x="8718002" y="2100740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dirty="0">
                <a:solidFill>
                  <a:schemeClr val="accent5"/>
                </a:solidFill>
                <a:cs typeface="B Nazanin" panose="00000400000000000000" pitchFamily="2" charset="-78"/>
              </a:rPr>
              <a:t>28</a:t>
            </a:r>
            <a:r>
              <a:rPr lang="en-US" altLang="ko-KR" sz="2800" b="1" dirty="0">
                <a:solidFill>
                  <a:schemeClr val="accent5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428" name="Group 427">
            <a:extLst>
              <a:ext uri="{FF2B5EF4-FFF2-40B4-BE49-F238E27FC236}">
                <a16:creationId xmlns:a16="http://schemas.microsoft.com/office/drawing/2014/main" id="{A76F826C-76C6-4ECE-8601-8D263E495A19}"/>
              </a:ext>
            </a:extLst>
          </p:cNvPr>
          <p:cNvGrpSpPr/>
          <p:nvPr/>
        </p:nvGrpSpPr>
        <p:grpSpPr>
          <a:xfrm>
            <a:off x="2284252" y="3095620"/>
            <a:ext cx="2360906" cy="935700"/>
            <a:chOff x="803640" y="3362835"/>
            <a:chExt cx="2059657" cy="701774"/>
          </a:xfrm>
        </p:grpSpPr>
        <p:sp>
          <p:nvSpPr>
            <p:cNvPr id="429" name="TextBox 428">
              <a:extLst>
                <a:ext uri="{FF2B5EF4-FFF2-40B4-BE49-F238E27FC236}">
                  <a16:creationId xmlns:a16="http://schemas.microsoft.com/office/drawing/2014/main" id="{290E51FF-75FE-4CD6-81EE-7A9FDD15A39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8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TextBox 429">
              <a:extLst>
                <a:ext uri="{FF2B5EF4-FFF2-40B4-BE49-F238E27FC236}">
                  <a16:creationId xmlns:a16="http://schemas.microsoft.com/office/drawing/2014/main" id="{2D7EBCD5-C552-462F-B027-77233AA6A27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9A1A219A-ED85-4116-A012-CFF00A29B479}"/>
              </a:ext>
            </a:extLst>
          </p:cNvPr>
          <p:cNvGrpSpPr/>
          <p:nvPr/>
        </p:nvGrpSpPr>
        <p:grpSpPr>
          <a:xfrm>
            <a:off x="7546846" y="3095620"/>
            <a:ext cx="2360906" cy="935700"/>
            <a:chOff x="803640" y="3362835"/>
            <a:chExt cx="2059657" cy="701774"/>
          </a:xfrm>
        </p:grpSpPr>
        <p:sp>
          <p:nvSpPr>
            <p:cNvPr id="435" name="TextBox 434">
              <a:extLst>
                <a:ext uri="{FF2B5EF4-FFF2-40B4-BE49-F238E27FC236}">
                  <a16:creationId xmlns:a16="http://schemas.microsoft.com/office/drawing/2014/main" id="{ED404F0C-0A3B-4E52-8CEE-FB1786BB180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84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2" name="TextBox 461">
              <a:extLst>
                <a:ext uri="{FF2B5EF4-FFF2-40B4-BE49-F238E27FC236}">
                  <a16:creationId xmlns:a16="http://schemas.microsoft.com/office/drawing/2014/main" id="{AE51BE8A-91AE-44CC-A1E0-552E2F44422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3" name="TextBox 462">
            <a:extLst>
              <a:ext uri="{FF2B5EF4-FFF2-40B4-BE49-F238E27FC236}">
                <a16:creationId xmlns:a16="http://schemas.microsoft.com/office/drawing/2014/main" id="{5C796ABF-9503-402A-AC15-12259BD9401E}"/>
              </a:ext>
            </a:extLst>
          </p:cNvPr>
          <p:cNvSpPr txBox="1"/>
          <p:nvPr/>
        </p:nvSpPr>
        <p:spPr>
          <a:xfrm>
            <a:off x="2756832" y="4705630"/>
            <a:ext cx="6679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4" name="Freeform 18">
            <a:extLst>
              <a:ext uri="{FF2B5EF4-FFF2-40B4-BE49-F238E27FC236}">
                <a16:creationId xmlns:a16="http://schemas.microsoft.com/office/drawing/2014/main" id="{886949F2-7AC4-46CA-BCCC-EC6AEFEC13A0}"/>
              </a:ext>
            </a:extLst>
          </p:cNvPr>
          <p:cNvSpPr>
            <a:spLocks/>
          </p:cNvSpPr>
          <p:nvPr/>
        </p:nvSpPr>
        <p:spPr bwMode="auto">
          <a:xfrm>
            <a:off x="969368" y="1779885"/>
            <a:ext cx="812541" cy="2994840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465" name="Freeform 9">
            <a:extLst>
              <a:ext uri="{FF2B5EF4-FFF2-40B4-BE49-F238E27FC236}">
                <a16:creationId xmlns:a16="http://schemas.microsoft.com/office/drawing/2014/main" id="{CAAB3163-D310-48C5-B252-6A09F42374D1}"/>
              </a:ext>
            </a:extLst>
          </p:cNvPr>
          <p:cNvSpPr>
            <a:spLocks/>
          </p:cNvSpPr>
          <p:nvPr/>
        </p:nvSpPr>
        <p:spPr bwMode="auto">
          <a:xfrm>
            <a:off x="10378023" y="1771573"/>
            <a:ext cx="843839" cy="3010567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66" name="TextBox 465">
            <a:extLst>
              <a:ext uri="{FF2B5EF4-FFF2-40B4-BE49-F238E27FC236}">
                <a16:creationId xmlns:a16="http://schemas.microsoft.com/office/drawing/2014/main" id="{AF5AD44E-4D6F-43D6-9663-196425130970}"/>
              </a:ext>
            </a:extLst>
          </p:cNvPr>
          <p:cNvSpPr txBox="1"/>
          <p:nvPr/>
        </p:nvSpPr>
        <p:spPr>
          <a:xfrm>
            <a:off x="5032023" y="1770063"/>
            <a:ext cx="21279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67" name="그룹 29">
            <a:extLst>
              <a:ext uri="{FF2B5EF4-FFF2-40B4-BE49-F238E27FC236}">
                <a16:creationId xmlns:a16="http://schemas.microsoft.com/office/drawing/2014/main" id="{759808B6-EAEA-4F0E-A7AA-6AA1F2BF28DF}"/>
              </a:ext>
            </a:extLst>
          </p:cNvPr>
          <p:cNvGrpSpPr/>
          <p:nvPr/>
        </p:nvGrpSpPr>
        <p:grpSpPr>
          <a:xfrm>
            <a:off x="46352" y="5552319"/>
            <a:ext cx="12099722" cy="913490"/>
            <a:chOff x="46349" y="5560865"/>
            <a:chExt cx="12099721" cy="913489"/>
          </a:xfrm>
        </p:grpSpPr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56E27B44-C18D-421C-BE3E-CC5812A2F436}"/>
                </a:ext>
              </a:extLst>
            </p:cNvPr>
            <p:cNvSpPr/>
            <p:nvPr/>
          </p:nvSpPr>
          <p:spPr>
            <a:xfrm>
              <a:off x="2895795" y="5904497"/>
              <a:ext cx="217547" cy="2175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2B57D313-CAC5-4A76-A625-B0AABBD6F8AB}"/>
                </a:ext>
              </a:extLst>
            </p:cNvPr>
            <p:cNvSpPr/>
            <p:nvPr/>
          </p:nvSpPr>
          <p:spPr>
            <a:xfrm rot="10800000">
              <a:off x="3926645" y="5904497"/>
              <a:ext cx="217547" cy="2175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470" name="그룹 247">
              <a:extLst>
                <a:ext uri="{FF2B5EF4-FFF2-40B4-BE49-F238E27FC236}">
                  <a16:creationId xmlns:a16="http://schemas.microsoft.com/office/drawing/2014/main" id="{E7EE3A6B-FE35-4462-A1DE-9EC698ED7803}"/>
                </a:ext>
              </a:extLst>
            </p:cNvPr>
            <p:cNvGrpSpPr/>
            <p:nvPr/>
          </p:nvGrpSpPr>
          <p:grpSpPr>
            <a:xfrm>
              <a:off x="3174386" y="6012364"/>
              <a:ext cx="724883" cy="453308"/>
              <a:chOff x="1650385" y="6129099"/>
              <a:chExt cx="724883" cy="453308"/>
            </a:xfrm>
            <a:solidFill>
              <a:schemeClr val="accent2"/>
            </a:solidFill>
          </p:grpSpPr>
          <p:sp>
            <p:nvSpPr>
              <p:cNvPr id="698" name="Oval 697">
                <a:extLst>
                  <a:ext uri="{FF2B5EF4-FFF2-40B4-BE49-F238E27FC236}">
                    <a16:creationId xmlns:a16="http://schemas.microsoft.com/office/drawing/2014/main" id="{CBFDBEA3-2BC1-4AC1-B981-1E5BD88086C5}"/>
                  </a:ext>
                </a:extLst>
              </p:cNvPr>
              <p:cNvSpPr/>
              <p:nvPr/>
            </p:nvSpPr>
            <p:spPr>
              <a:xfrm rot="10800000">
                <a:off x="2197275" y="6293467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9" name="Rectangle 698">
                <a:extLst>
                  <a:ext uri="{FF2B5EF4-FFF2-40B4-BE49-F238E27FC236}">
                    <a16:creationId xmlns:a16="http://schemas.microsoft.com/office/drawing/2014/main" id="{C177E858-0AA1-4493-8BDB-19F5DAAB6F7E}"/>
                  </a:ext>
                </a:extLst>
              </p:cNvPr>
              <p:cNvSpPr/>
              <p:nvPr/>
            </p:nvSpPr>
            <p:spPr>
              <a:xfrm>
                <a:off x="2256605" y="6129099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0" name="Oval 699">
                <a:extLst>
                  <a:ext uri="{FF2B5EF4-FFF2-40B4-BE49-F238E27FC236}">
                    <a16:creationId xmlns:a16="http://schemas.microsoft.com/office/drawing/2014/main" id="{CF565838-2B05-4446-884D-E3A005520278}"/>
                  </a:ext>
                </a:extLst>
              </p:cNvPr>
              <p:cNvSpPr/>
              <p:nvPr/>
            </p:nvSpPr>
            <p:spPr>
              <a:xfrm rot="10800000">
                <a:off x="2011682" y="6417006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1" name="Rectangle 700">
                <a:extLst>
                  <a:ext uri="{FF2B5EF4-FFF2-40B4-BE49-F238E27FC236}">
                    <a16:creationId xmlns:a16="http://schemas.microsoft.com/office/drawing/2014/main" id="{EDDD6E4C-6734-4A2F-A6C8-A1302B534F7E}"/>
                  </a:ext>
                </a:extLst>
              </p:cNvPr>
              <p:cNvSpPr/>
              <p:nvPr/>
            </p:nvSpPr>
            <p:spPr>
              <a:xfrm>
                <a:off x="2061124" y="6129099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2" name="Oval 701">
                <a:extLst>
                  <a:ext uri="{FF2B5EF4-FFF2-40B4-BE49-F238E27FC236}">
                    <a16:creationId xmlns:a16="http://schemas.microsoft.com/office/drawing/2014/main" id="{F8087601-7989-4166-BBC2-DC792A6BFB6E}"/>
                  </a:ext>
                </a:extLst>
              </p:cNvPr>
              <p:cNvSpPr/>
              <p:nvPr/>
            </p:nvSpPr>
            <p:spPr>
              <a:xfrm rot="10800000">
                <a:off x="1835978" y="6443968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3" name="Rectangle 702">
                <a:extLst>
                  <a:ext uri="{FF2B5EF4-FFF2-40B4-BE49-F238E27FC236}">
                    <a16:creationId xmlns:a16="http://schemas.microsoft.com/office/drawing/2014/main" id="{D3BEDEAA-CE68-47A8-B77F-399DD3F28215}"/>
                  </a:ext>
                </a:extLst>
              </p:cNvPr>
              <p:cNvSpPr/>
              <p:nvPr/>
            </p:nvSpPr>
            <p:spPr>
              <a:xfrm>
                <a:off x="1875531" y="6134265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4" name="Oval 703">
                <a:extLst>
                  <a:ext uri="{FF2B5EF4-FFF2-40B4-BE49-F238E27FC236}">
                    <a16:creationId xmlns:a16="http://schemas.microsoft.com/office/drawing/2014/main" id="{4D84FE50-6864-46D0-A543-BECAEC79B63B}"/>
                  </a:ext>
                </a:extLst>
              </p:cNvPr>
              <p:cNvSpPr/>
              <p:nvPr/>
            </p:nvSpPr>
            <p:spPr>
              <a:xfrm rot="10800000">
                <a:off x="1650385" y="6354893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705" name="Rectangle 704">
                <a:extLst>
                  <a:ext uri="{FF2B5EF4-FFF2-40B4-BE49-F238E27FC236}">
                    <a16:creationId xmlns:a16="http://schemas.microsoft.com/office/drawing/2014/main" id="{DE011A3C-66AC-4D64-B7CD-5D66E201E489}"/>
                  </a:ext>
                </a:extLst>
              </p:cNvPr>
              <p:cNvSpPr/>
              <p:nvPr/>
            </p:nvSpPr>
            <p:spPr>
              <a:xfrm>
                <a:off x="1680050" y="6130006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1" name="그룹 246">
              <a:extLst>
                <a:ext uri="{FF2B5EF4-FFF2-40B4-BE49-F238E27FC236}">
                  <a16:creationId xmlns:a16="http://schemas.microsoft.com/office/drawing/2014/main" id="{94627BC5-524C-4325-8513-9FC3223FBF75}"/>
                </a:ext>
              </a:extLst>
            </p:cNvPr>
            <p:cNvGrpSpPr/>
            <p:nvPr/>
          </p:nvGrpSpPr>
          <p:grpSpPr>
            <a:xfrm>
              <a:off x="3930648" y="5560869"/>
              <a:ext cx="969807" cy="561175"/>
              <a:chOff x="2406647" y="5677604"/>
              <a:chExt cx="969807" cy="561175"/>
            </a:xfrm>
            <a:solidFill>
              <a:schemeClr val="accent2"/>
            </a:solidFill>
          </p:grpSpPr>
          <p:sp>
            <p:nvSpPr>
              <p:cNvPr id="689" name="Oval 688">
                <a:extLst>
                  <a:ext uri="{FF2B5EF4-FFF2-40B4-BE49-F238E27FC236}">
                    <a16:creationId xmlns:a16="http://schemas.microsoft.com/office/drawing/2014/main" id="{DBA2AD87-C2B5-4BCC-BDEA-18279AAE9838}"/>
                  </a:ext>
                </a:extLst>
              </p:cNvPr>
              <p:cNvSpPr/>
              <p:nvPr/>
            </p:nvSpPr>
            <p:spPr>
              <a:xfrm>
                <a:off x="24066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0" name="Oval 689">
                <a:extLst>
                  <a:ext uri="{FF2B5EF4-FFF2-40B4-BE49-F238E27FC236}">
                    <a16:creationId xmlns:a16="http://schemas.microsoft.com/office/drawing/2014/main" id="{F93B23AC-888C-4CE3-9B14-37D0145D2C5F}"/>
                  </a:ext>
                </a:extLst>
              </p:cNvPr>
              <p:cNvSpPr/>
              <p:nvPr/>
            </p:nvSpPr>
            <p:spPr>
              <a:xfrm>
                <a:off x="26515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1" name="Rectangle 690">
                <a:extLst>
                  <a:ext uri="{FF2B5EF4-FFF2-40B4-BE49-F238E27FC236}">
                    <a16:creationId xmlns:a16="http://schemas.microsoft.com/office/drawing/2014/main" id="{B9BE6B4F-B57F-48B8-A47D-D404411A6B60}"/>
                  </a:ext>
                </a:extLst>
              </p:cNvPr>
              <p:cNvSpPr/>
              <p:nvPr/>
            </p:nvSpPr>
            <p:spPr>
              <a:xfrm rot="10800000">
                <a:off x="27109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2" name="Oval 691">
                <a:extLst>
                  <a:ext uri="{FF2B5EF4-FFF2-40B4-BE49-F238E27FC236}">
                    <a16:creationId xmlns:a16="http://schemas.microsoft.com/office/drawing/2014/main" id="{FB50F115-9902-4253-946E-809F38D9FB89}"/>
                  </a:ext>
                </a:extLst>
              </p:cNvPr>
              <p:cNvSpPr/>
              <p:nvPr/>
            </p:nvSpPr>
            <p:spPr>
              <a:xfrm>
                <a:off x="28569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3" name="Rectangle 692">
                <a:extLst>
                  <a:ext uri="{FF2B5EF4-FFF2-40B4-BE49-F238E27FC236}">
                    <a16:creationId xmlns:a16="http://schemas.microsoft.com/office/drawing/2014/main" id="{10E59717-CA09-4A84-B2A5-C7963871E8B7}"/>
                  </a:ext>
                </a:extLst>
              </p:cNvPr>
              <p:cNvSpPr/>
              <p:nvPr/>
            </p:nvSpPr>
            <p:spPr>
              <a:xfrm rot="10800000">
                <a:off x="29063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4" name="Oval 693">
                <a:extLst>
                  <a:ext uri="{FF2B5EF4-FFF2-40B4-BE49-F238E27FC236}">
                    <a16:creationId xmlns:a16="http://schemas.microsoft.com/office/drawing/2014/main" id="{CF18AE63-16BD-4DE4-AD2F-EFFB0469A203}"/>
                  </a:ext>
                </a:extLst>
              </p:cNvPr>
              <p:cNvSpPr/>
              <p:nvPr/>
            </p:nvSpPr>
            <p:spPr>
              <a:xfrm>
                <a:off x="30524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5" name="Rectangle 694">
                <a:extLst>
                  <a:ext uri="{FF2B5EF4-FFF2-40B4-BE49-F238E27FC236}">
                    <a16:creationId xmlns:a16="http://schemas.microsoft.com/office/drawing/2014/main" id="{B082037B-4C4A-457F-81D5-9E0C25E614A3}"/>
                  </a:ext>
                </a:extLst>
              </p:cNvPr>
              <p:cNvSpPr/>
              <p:nvPr/>
            </p:nvSpPr>
            <p:spPr>
              <a:xfrm rot="10800000">
                <a:off x="30919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6" name="Oval 695">
                <a:extLst>
                  <a:ext uri="{FF2B5EF4-FFF2-40B4-BE49-F238E27FC236}">
                    <a16:creationId xmlns:a16="http://schemas.microsoft.com/office/drawing/2014/main" id="{786A8BF1-058B-4A96-A2D6-C59918A39A48}"/>
                  </a:ext>
                </a:extLst>
              </p:cNvPr>
              <p:cNvSpPr/>
              <p:nvPr/>
            </p:nvSpPr>
            <p:spPr>
              <a:xfrm>
                <a:off x="32577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97" name="Rectangle 696">
                <a:extLst>
                  <a:ext uri="{FF2B5EF4-FFF2-40B4-BE49-F238E27FC236}">
                    <a16:creationId xmlns:a16="http://schemas.microsoft.com/office/drawing/2014/main" id="{6E301279-8B8F-40BF-AE7C-0D4343F824CB}"/>
                  </a:ext>
                </a:extLst>
              </p:cNvPr>
              <p:cNvSpPr/>
              <p:nvPr/>
            </p:nvSpPr>
            <p:spPr>
              <a:xfrm rot="10800000">
                <a:off x="32874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2" name="그룹 243">
              <a:extLst>
                <a:ext uri="{FF2B5EF4-FFF2-40B4-BE49-F238E27FC236}">
                  <a16:creationId xmlns:a16="http://schemas.microsoft.com/office/drawing/2014/main" id="{FB73CA2A-50FA-43AF-A640-6E2C2319AE3F}"/>
                </a:ext>
              </a:extLst>
            </p:cNvPr>
            <p:cNvGrpSpPr/>
            <p:nvPr/>
          </p:nvGrpSpPr>
          <p:grpSpPr>
            <a:xfrm>
              <a:off x="5236086" y="6012363"/>
              <a:ext cx="724883" cy="453308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681" name="Oval 680">
                <a:extLst>
                  <a:ext uri="{FF2B5EF4-FFF2-40B4-BE49-F238E27FC236}">
                    <a16:creationId xmlns:a16="http://schemas.microsoft.com/office/drawing/2014/main" id="{D407129F-E773-4789-AAF4-24A4C49B4ACB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2" name="Rectangle 681">
                <a:extLst>
                  <a:ext uri="{FF2B5EF4-FFF2-40B4-BE49-F238E27FC236}">
                    <a16:creationId xmlns:a16="http://schemas.microsoft.com/office/drawing/2014/main" id="{C8A2C197-1993-4271-8474-A89916A93A9E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3" name="Oval 682">
                <a:extLst>
                  <a:ext uri="{FF2B5EF4-FFF2-40B4-BE49-F238E27FC236}">
                    <a16:creationId xmlns:a16="http://schemas.microsoft.com/office/drawing/2014/main" id="{C03CDD3F-1531-4916-8F7D-C5533CA2A423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4" name="Rectangle 683">
                <a:extLst>
                  <a:ext uri="{FF2B5EF4-FFF2-40B4-BE49-F238E27FC236}">
                    <a16:creationId xmlns:a16="http://schemas.microsoft.com/office/drawing/2014/main" id="{6E5DAB99-8879-4CEC-AD1D-5D87199BB3DF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5" name="Oval 684">
                <a:extLst>
                  <a:ext uri="{FF2B5EF4-FFF2-40B4-BE49-F238E27FC236}">
                    <a16:creationId xmlns:a16="http://schemas.microsoft.com/office/drawing/2014/main" id="{003BF6C9-E34E-4D31-848F-30EBA1C00E22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6" name="Rectangle 685">
                <a:extLst>
                  <a:ext uri="{FF2B5EF4-FFF2-40B4-BE49-F238E27FC236}">
                    <a16:creationId xmlns:a16="http://schemas.microsoft.com/office/drawing/2014/main" id="{DE7AD72C-192C-41B8-8376-036021093F40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7" name="Oval 686">
                <a:extLst>
                  <a:ext uri="{FF2B5EF4-FFF2-40B4-BE49-F238E27FC236}">
                    <a16:creationId xmlns:a16="http://schemas.microsoft.com/office/drawing/2014/main" id="{3409B8C7-60BD-4FB2-81FC-74112D76E8E3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8" name="Rectangle 687">
                <a:extLst>
                  <a:ext uri="{FF2B5EF4-FFF2-40B4-BE49-F238E27FC236}">
                    <a16:creationId xmlns:a16="http://schemas.microsoft.com/office/drawing/2014/main" id="{F69DB395-9795-43B0-8DB3-06E2888B3842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3" name="그룹 242">
              <a:extLst>
                <a:ext uri="{FF2B5EF4-FFF2-40B4-BE49-F238E27FC236}">
                  <a16:creationId xmlns:a16="http://schemas.microsoft.com/office/drawing/2014/main" id="{05DD9E8A-9C74-47CC-9DB9-13856B960F72}"/>
                </a:ext>
              </a:extLst>
            </p:cNvPr>
            <p:cNvGrpSpPr/>
            <p:nvPr/>
          </p:nvGrpSpPr>
          <p:grpSpPr>
            <a:xfrm>
              <a:off x="5988345" y="5560869"/>
              <a:ext cx="973810" cy="561175"/>
              <a:chOff x="4464344" y="5677604"/>
              <a:chExt cx="973810" cy="561175"/>
            </a:xfrm>
            <a:solidFill>
              <a:schemeClr val="accent2"/>
            </a:solidFill>
          </p:grpSpPr>
          <p:sp>
            <p:nvSpPr>
              <p:cNvPr id="671" name="Oval 670">
                <a:extLst>
                  <a:ext uri="{FF2B5EF4-FFF2-40B4-BE49-F238E27FC236}">
                    <a16:creationId xmlns:a16="http://schemas.microsoft.com/office/drawing/2014/main" id="{C0F3701E-200B-4D03-ADC8-0B406309944C}"/>
                  </a:ext>
                </a:extLst>
              </p:cNvPr>
              <p:cNvSpPr/>
              <p:nvPr/>
            </p:nvSpPr>
            <p:spPr>
              <a:xfrm rot="10800000">
                <a:off x="44643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2" name="Oval 671">
                <a:extLst>
                  <a:ext uri="{FF2B5EF4-FFF2-40B4-BE49-F238E27FC236}">
                    <a16:creationId xmlns:a16="http://schemas.microsoft.com/office/drawing/2014/main" id="{33FBD6D6-0AE9-42EF-883A-FB444A0FAE4C}"/>
                  </a:ext>
                </a:extLst>
              </p:cNvPr>
              <p:cNvSpPr/>
              <p:nvPr/>
            </p:nvSpPr>
            <p:spPr>
              <a:xfrm>
                <a:off x="44683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3" name="Oval 672">
                <a:extLst>
                  <a:ext uri="{FF2B5EF4-FFF2-40B4-BE49-F238E27FC236}">
                    <a16:creationId xmlns:a16="http://schemas.microsoft.com/office/drawing/2014/main" id="{A02DF049-ADBF-4B65-BA3E-6D834771DA42}"/>
                  </a:ext>
                </a:extLst>
              </p:cNvPr>
              <p:cNvSpPr/>
              <p:nvPr/>
            </p:nvSpPr>
            <p:spPr>
              <a:xfrm>
                <a:off x="47132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4" name="Rectangle 673">
                <a:extLst>
                  <a:ext uri="{FF2B5EF4-FFF2-40B4-BE49-F238E27FC236}">
                    <a16:creationId xmlns:a16="http://schemas.microsoft.com/office/drawing/2014/main" id="{B0A6AD7A-85A1-4A5E-A464-2A7012F03509}"/>
                  </a:ext>
                </a:extLst>
              </p:cNvPr>
              <p:cNvSpPr/>
              <p:nvPr/>
            </p:nvSpPr>
            <p:spPr>
              <a:xfrm rot="10800000">
                <a:off x="47726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5" name="Oval 674">
                <a:extLst>
                  <a:ext uri="{FF2B5EF4-FFF2-40B4-BE49-F238E27FC236}">
                    <a16:creationId xmlns:a16="http://schemas.microsoft.com/office/drawing/2014/main" id="{F5C145D7-A0FF-4013-9E3F-B37D0AFD89AF}"/>
                  </a:ext>
                </a:extLst>
              </p:cNvPr>
              <p:cNvSpPr/>
              <p:nvPr/>
            </p:nvSpPr>
            <p:spPr>
              <a:xfrm>
                <a:off x="49186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6" name="Rectangle 675">
                <a:extLst>
                  <a:ext uri="{FF2B5EF4-FFF2-40B4-BE49-F238E27FC236}">
                    <a16:creationId xmlns:a16="http://schemas.microsoft.com/office/drawing/2014/main" id="{6A3DDA99-92A1-4A46-859B-E55F4E123F10}"/>
                  </a:ext>
                </a:extLst>
              </p:cNvPr>
              <p:cNvSpPr/>
              <p:nvPr/>
            </p:nvSpPr>
            <p:spPr>
              <a:xfrm rot="10800000">
                <a:off x="49680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7" name="Oval 676">
                <a:extLst>
                  <a:ext uri="{FF2B5EF4-FFF2-40B4-BE49-F238E27FC236}">
                    <a16:creationId xmlns:a16="http://schemas.microsoft.com/office/drawing/2014/main" id="{AB3C8521-40FB-4413-B633-04A4AA93A249}"/>
                  </a:ext>
                </a:extLst>
              </p:cNvPr>
              <p:cNvSpPr/>
              <p:nvPr/>
            </p:nvSpPr>
            <p:spPr>
              <a:xfrm>
                <a:off x="51141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8" name="Rectangle 677">
                <a:extLst>
                  <a:ext uri="{FF2B5EF4-FFF2-40B4-BE49-F238E27FC236}">
                    <a16:creationId xmlns:a16="http://schemas.microsoft.com/office/drawing/2014/main" id="{B20C9D90-35C5-475A-B96F-B6286A4209D5}"/>
                  </a:ext>
                </a:extLst>
              </p:cNvPr>
              <p:cNvSpPr/>
              <p:nvPr/>
            </p:nvSpPr>
            <p:spPr>
              <a:xfrm rot="10800000">
                <a:off x="51536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9" name="Oval 678">
                <a:extLst>
                  <a:ext uri="{FF2B5EF4-FFF2-40B4-BE49-F238E27FC236}">
                    <a16:creationId xmlns:a16="http://schemas.microsoft.com/office/drawing/2014/main" id="{EC0CF3C9-28C3-46C8-B1A8-DA0A38333399}"/>
                  </a:ext>
                </a:extLst>
              </p:cNvPr>
              <p:cNvSpPr/>
              <p:nvPr/>
            </p:nvSpPr>
            <p:spPr>
              <a:xfrm>
                <a:off x="53194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80" name="Rectangle 679">
                <a:extLst>
                  <a:ext uri="{FF2B5EF4-FFF2-40B4-BE49-F238E27FC236}">
                    <a16:creationId xmlns:a16="http://schemas.microsoft.com/office/drawing/2014/main" id="{5BA3C354-0A3D-4CBA-AB29-A49611262E6D}"/>
                  </a:ext>
                </a:extLst>
              </p:cNvPr>
              <p:cNvSpPr/>
              <p:nvPr/>
            </p:nvSpPr>
            <p:spPr>
              <a:xfrm rot="10800000">
                <a:off x="53491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4" name="그룹 239">
              <a:extLst>
                <a:ext uri="{FF2B5EF4-FFF2-40B4-BE49-F238E27FC236}">
                  <a16:creationId xmlns:a16="http://schemas.microsoft.com/office/drawing/2014/main" id="{E6784F8B-29C3-4230-9B10-AA6C0A395D16}"/>
                </a:ext>
              </a:extLst>
            </p:cNvPr>
            <p:cNvGrpSpPr/>
            <p:nvPr/>
          </p:nvGrpSpPr>
          <p:grpSpPr>
            <a:xfrm>
              <a:off x="7297787" y="6012363"/>
              <a:ext cx="724882" cy="453308"/>
              <a:chOff x="5773786" y="6129098"/>
              <a:chExt cx="724882" cy="453308"/>
            </a:xfrm>
            <a:solidFill>
              <a:schemeClr val="accent2"/>
            </a:solidFill>
          </p:grpSpPr>
          <p:sp>
            <p:nvSpPr>
              <p:cNvPr id="663" name="Oval 662">
                <a:extLst>
                  <a:ext uri="{FF2B5EF4-FFF2-40B4-BE49-F238E27FC236}">
                    <a16:creationId xmlns:a16="http://schemas.microsoft.com/office/drawing/2014/main" id="{E86B1FC9-9546-4C43-B9E8-F9C35813A203}"/>
                  </a:ext>
                </a:extLst>
              </p:cNvPr>
              <p:cNvSpPr/>
              <p:nvPr/>
            </p:nvSpPr>
            <p:spPr>
              <a:xfrm rot="10800000">
                <a:off x="63206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4" name="Rectangle 663">
                <a:extLst>
                  <a:ext uri="{FF2B5EF4-FFF2-40B4-BE49-F238E27FC236}">
                    <a16:creationId xmlns:a16="http://schemas.microsoft.com/office/drawing/2014/main" id="{45389E8D-5C94-4D81-AFA7-F5BCC710B258}"/>
                  </a:ext>
                </a:extLst>
              </p:cNvPr>
              <p:cNvSpPr/>
              <p:nvPr/>
            </p:nvSpPr>
            <p:spPr>
              <a:xfrm>
                <a:off x="63800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5" name="Oval 664">
                <a:extLst>
                  <a:ext uri="{FF2B5EF4-FFF2-40B4-BE49-F238E27FC236}">
                    <a16:creationId xmlns:a16="http://schemas.microsoft.com/office/drawing/2014/main" id="{9BFAF7AD-B27E-4BFC-AD39-F9E837523DF0}"/>
                  </a:ext>
                </a:extLst>
              </p:cNvPr>
              <p:cNvSpPr/>
              <p:nvPr/>
            </p:nvSpPr>
            <p:spPr>
              <a:xfrm rot="10800000">
                <a:off x="61350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6" name="Rectangle 665">
                <a:extLst>
                  <a:ext uri="{FF2B5EF4-FFF2-40B4-BE49-F238E27FC236}">
                    <a16:creationId xmlns:a16="http://schemas.microsoft.com/office/drawing/2014/main" id="{FC8A16CA-E8D5-47E8-AEF5-C397D9E3FBB5}"/>
                  </a:ext>
                </a:extLst>
              </p:cNvPr>
              <p:cNvSpPr/>
              <p:nvPr/>
            </p:nvSpPr>
            <p:spPr>
              <a:xfrm>
                <a:off x="61845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7" name="Oval 666">
                <a:extLst>
                  <a:ext uri="{FF2B5EF4-FFF2-40B4-BE49-F238E27FC236}">
                    <a16:creationId xmlns:a16="http://schemas.microsoft.com/office/drawing/2014/main" id="{05B0B5BA-02BD-4C68-99BB-F044691A7DA5}"/>
                  </a:ext>
                </a:extLst>
              </p:cNvPr>
              <p:cNvSpPr/>
              <p:nvPr/>
            </p:nvSpPr>
            <p:spPr>
              <a:xfrm rot="10800000">
                <a:off x="59593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8" name="Rectangle 667">
                <a:extLst>
                  <a:ext uri="{FF2B5EF4-FFF2-40B4-BE49-F238E27FC236}">
                    <a16:creationId xmlns:a16="http://schemas.microsoft.com/office/drawing/2014/main" id="{951E22EE-B75F-48A5-A4FD-990EBAF3D0FC}"/>
                  </a:ext>
                </a:extLst>
              </p:cNvPr>
              <p:cNvSpPr/>
              <p:nvPr/>
            </p:nvSpPr>
            <p:spPr>
              <a:xfrm>
                <a:off x="59989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9" name="Oval 668">
                <a:extLst>
                  <a:ext uri="{FF2B5EF4-FFF2-40B4-BE49-F238E27FC236}">
                    <a16:creationId xmlns:a16="http://schemas.microsoft.com/office/drawing/2014/main" id="{C1AA574C-EC28-4D1C-92E8-0C1BDE6FD129}"/>
                  </a:ext>
                </a:extLst>
              </p:cNvPr>
              <p:cNvSpPr/>
              <p:nvPr/>
            </p:nvSpPr>
            <p:spPr>
              <a:xfrm rot="10800000">
                <a:off x="57737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0" name="Rectangle 669">
                <a:extLst>
                  <a:ext uri="{FF2B5EF4-FFF2-40B4-BE49-F238E27FC236}">
                    <a16:creationId xmlns:a16="http://schemas.microsoft.com/office/drawing/2014/main" id="{6A462CC5-07F8-432C-B1BB-FD5DBAE02328}"/>
                  </a:ext>
                </a:extLst>
              </p:cNvPr>
              <p:cNvSpPr/>
              <p:nvPr/>
            </p:nvSpPr>
            <p:spPr>
              <a:xfrm>
                <a:off x="58034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5" name="그룹 238">
              <a:extLst>
                <a:ext uri="{FF2B5EF4-FFF2-40B4-BE49-F238E27FC236}">
                  <a16:creationId xmlns:a16="http://schemas.microsoft.com/office/drawing/2014/main" id="{8B47CD05-4322-48CA-AA9B-932E265D387F}"/>
                </a:ext>
              </a:extLst>
            </p:cNvPr>
            <p:cNvGrpSpPr/>
            <p:nvPr/>
          </p:nvGrpSpPr>
          <p:grpSpPr>
            <a:xfrm>
              <a:off x="8050045" y="5560869"/>
              <a:ext cx="973810" cy="561175"/>
              <a:chOff x="6526044" y="5677604"/>
              <a:chExt cx="973810" cy="561175"/>
            </a:xfrm>
            <a:solidFill>
              <a:schemeClr val="accent2"/>
            </a:solidFill>
          </p:grpSpPr>
          <p:sp>
            <p:nvSpPr>
              <p:cNvPr id="653" name="Oval 652">
                <a:extLst>
                  <a:ext uri="{FF2B5EF4-FFF2-40B4-BE49-F238E27FC236}">
                    <a16:creationId xmlns:a16="http://schemas.microsoft.com/office/drawing/2014/main" id="{1056314B-EDC7-450E-9050-35DA2F58B429}"/>
                  </a:ext>
                </a:extLst>
              </p:cNvPr>
              <p:cNvSpPr/>
              <p:nvPr/>
            </p:nvSpPr>
            <p:spPr>
              <a:xfrm rot="10800000">
                <a:off x="65260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4" name="Oval 653">
                <a:extLst>
                  <a:ext uri="{FF2B5EF4-FFF2-40B4-BE49-F238E27FC236}">
                    <a16:creationId xmlns:a16="http://schemas.microsoft.com/office/drawing/2014/main" id="{8C3657DC-BD82-486F-9511-3C806602BF17}"/>
                  </a:ext>
                </a:extLst>
              </p:cNvPr>
              <p:cNvSpPr/>
              <p:nvPr/>
            </p:nvSpPr>
            <p:spPr>
              <a:xfrm>
                <a:off x="65300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5" name="Oval 654">
                <a:extLst>
                  <a:ext uri="{FF2B5EF4-FFF2-40B4-BE49-F238E27FC236}">
                    <a16:creationId xmlns:a16="http://schemas.microsoft.com/office/drawing/2014/main" id="{8DCCFB0A-2E91-4216-86AF-057E4212D0DF}"/>
                  </a:ext>
                </a:extLst>
              </p:cNvPr>
              <p:cNvSpPr/>
              <p:nvPr/>
            </p:nvSpPr>
            <p:spPr>
              <a:xfrm>
                <a:off x="67749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6" name="Rectangle 655">
                <a:extLst>
                  <a:ext uri="{FF2B5EF4-FFF2-40B4-BE49-F238E27FC236}">
                    <a16:creationId xmlns:a16="http://schemas.microsoft.com/office/drawing/2014/main" id="{79690738-5FD6-4663-8440-0FE0A6657AF2}"/>
                  </a:ext>
                </a:extLst>
              </p:cNvPr>
              <p:cNvSpPr/>
              <p:nvPr/>
            </p:nvSpPr>
            <p:spPr>
              <a:xfrm rot="10800000">
                <a:off x="68343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7" name="Oval 656">
                <a:extLst>
                  <a:ext uri="{FF2B5EF4-FFF2-40B4-BE49-F238E27FC236}">
                    <a16:creationId xmlns:a16="http://schemas.microsoft.com/office/drawing/2014/main" id="{7B9F2CD7-58F6-4C31-87E1-8C88C55D62A6}"/>
                  </a:ext>
                </a:extLst>
              </p:cNvPr>
              <p:cNvSpPr/>
              <p:nvPr/>
            </p:nvSpPr>
            <p:spPr>
              <a:xfrm>
                <a:off x="69803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8" name="Rectangle 657">
                <a:extLst>
                  <a:ext uri="{FF2B5EF4-FFF2-40B4-BE49-F238E27FC236}">
                    <a16:creationId xmlns:a16="http://schemas.microsoft.com/office/drawing/2014/main" id="{D72C1B63-D3D6-4AB4-8AB7-DCB478FFFBCD}"/>
                  </a:ext>
                </a:extLst>
              </p:cNvPr>
              <p:cNvSpPr/>
              <p:nvPr/>
            </p:nvSpPr>
            <p:spPr>
              <a:xfrm rot="10800000">
                <a:off x="70297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9" name="Oval 658">
                <a:extLst>
                  <a:ext uri="{FF2B5EF4-FFF2-40B4-BE49-F238E27FC236}">
                    <a16:creationId xmlns:a16="http://schemas.microsoft.com/office/drawing/2014/main" id="{36251162-86E8-4BDD-BD84-553308AB7E6D}"/>
                  </a:ext>
                </a:extLst>
              </p:cNvPr>
              <p:cNvSpPr/>
              <p:nvPr/>
            </p:nvSpPr>
            <p:spPr>
              <a:xfrm>
                <a:off x="71758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0" name="Rectangle 659">
                <a:extLst>
                  <a:ext uri="{FF2B5EF4-FFF2-40B4-BE49-F238E27FC236}">
                    <a16:creationId xmlns:a16="http://schemas.microsoft.com/office/drawing/2014/main" id="{84C00E6A-4F5D-4D38-A672-0DE78A4F276A}"/>
                  </a:ext>
                </a:extLst>
              </p:cNvPr>
              <p:cNvSpPr/>
              <p:nvPr/>
            </p:nvSpPr>
            <p:spPr>
              <a:xfrm rot="10800000">
                <a:off x="72153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1" name="Oval 660">
                <a:extLst>
                  <a:ext uri="{FF2B5EF4-FFF2-40B4-BE49-F238E27FC236}">
                    <a16:creationId xmlns:a16="http://schemas.microsoft.com/office/drawing/2014/main" id="{B4355069-EDCF-4647-8E1A-8A8912DE5C90}"/>
                  </a:ext>
                </a:extLst>
              </p:cNvPr>
              <p:cNvSpPr/>
              <p:nvPr/>
            </p:nvSpPr>
            <p:spPr>
              <a:xfrm>
                <a:off x="73811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62" name="Rectangle 661">
                <a:extLst>
                  <a:ext uri="{FF2B5EF4-FFF2-40B4-BE49-F238E27FC236}">
                    <a16:creationId xmlns:a16="http://schemas.microsoft.com/office/drawing/2014/main" id="{337F2BD9-D06A-44FF-AB47-7F66CA9E0937}"/>
                  </a:ext>
                </a:extLst>
              </p:cNvPr>
              <p:cNvSpPr/>
              <p:nvPr/>
            </p:nvSpPr>
            <p:spPr>
              <a:xfrm rot="10800000">
                <a:off x="74108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6" name="그룹 232">
              <a:extLst>
                <a:ext uri="{FF2B5EF4-FFF2-40B4-BE49-F238E27FC236}">
                  <a16:creationId xmlns:a16="http://schemas.microsoft.com/office/drawing/2014/main" id="{117A1B1C-BAA6-4E1E-BF72-B298BD71C1AF}"/>
                </a:ext>
              </a:extLst>
            </p:cNvPr>
            <p:cNvGrpSpPr/>
            <p:nvPr/>
          </p:nvGrpSpPr>
          <p:grpSpPr>
            <a:xfrm>
              <a:off x="9359487" y="6012363"/>
              <a:ext cx="724882" cy="453308"/>
              <a:chOff x="7835486" y="6129098"/>
              <a:chExt cx="724882" cy="453308"/>
            </a:xfrm>
            <a:solidFill>
              <a:schemeClr val="accent2"/>
            </a:solidFill>
          </p:grpSpPr>
          <p:sp>
            <p:nvSpPr>
              <p:cNvPr id="645" name="Oval 644">
                <a:extLst>
                  <a:ext uri="{FF2B5EF4-FFF2-40B4-BE49-F238E27FC236}">
                    <a16:creationId xmlns:a16="http://schemas.microsoft.com/office/drawing/2014/main" id="{864FD226-596E-46B2-A9F6-A5648942AB09}"/>
                  </a:ext>
                </a:extLst>
              </p:cNvPr>
              <p:cNvSpPr/>
              <p:nvPr/>
            </p:nvSpPr>
            <p:spPr>
              <a:xfrm rot="10800000">
                <a:off x="83823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6" name="Rectangle 645">
                <a:extLst>
                  <a:ext uri="{FF2B5EF4-FFF2-40B4-BE49-F238E27FC236}">
                    <a16:creationId xmlns:a16="http://schemas.microsoft.com/office/drawing/2014/main" id="{8D17195D-EE95-4331-9E6F-252A9681E407}"/>
                  </a:ext>
                </a:extLst>
              </p:cNvPr>
              <p:cNvSpPr/>
              <p:nvPr/>
            </p:nvSpPr>
            <p:spPr>
              <a:xfrm>
                <a:off x="84417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7" name="Oval 646">
                <a:extLst>
                  <a:ext uri="{FF2B5EF4-FFF2-40B4-BE49-F238E27FC236}">
                    <a16:creationId xmlns:a16="http://schemas.microsoft.com/office/drawing/2014/main" id="{EAAE22F7-6CF1-4792-A26E-EC7860EDC84C}"/>
                  </a:ext>
                </a:extLst>
              </p:cNvPr>
              <p:cNvSpPr/>
              <p:nvPr/>
            </p:nvSpPr>
            <p:spPr>
              <a:xfrm rot="10800000">
                <a:off x="81967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8" name="Rectangle 647">
                <a:extLst>
                  <a:ext uri="{FF2B5EF4-FFF2-40B4-BE49-F238E27FC236}">
                    <a16:creationId xmlns:a16="http://schemas.microsoft.com/office/drawing/2014/main" id="{8767E683-EA9D-437E-8D5F-72DBDDCE5C8F}"/>
                  </a:ext>
                </a:extLst>
              </p:cNvPr>
              <p:cNvSpPr/>
              <p:nvPr/>
            </p:nvSpPr>
            <p:spPr>
              <a:xfrm>
                <a:off x="82462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9" name="Oval 648">
                <a:extLst>
                  <a:ext uri="{FF2B5EF4-FFF2-40B4-BE49-F238E27FC236}">
                    <a16:creationId xmlns:a16="http://schemas.microsoft.com/office/drawing/2014/main" id="{2FEA2BB7-7CE3-4067-8A06-DBEF28840B6F}"/>
                  </a:ext>
                </a:extLst>
              </p:cNvPr>
              <p:cNvSpPr/>
              <p:nvPr/>
            </p:nvSpPr>
            <p:spPr>
              <a:xfrm rot="10800000">
                <a:off x="80210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0" name="Rectangle 649">
                <a:extLst>
                  <a:ext uri="{FF2B5EF4-FFF2-40B4-BE49-F238E27FC236}">
                    <a16:creationId xmlns:a16="http://schemas.microsoft.com/office/drawing/2014/main" id="{D9CA9679-8ED4-4E16-90DF-545091F5FE39}"/>
                  </a:ext>
                </a:extLst>
              </p:cNvPr>
              <p:cNvSpPr/>
              <p:nvPr/>
            </p:nvSpPr>
            <p:spPr>
              <a:xfrm>
                <a:off x="80606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1" name="Oval 650">
                <a:extLst>
                  <a:ext uri="{FF2B5EF4-FFF2-40B4-BE49-F238E27FC236}">
                    <a16:creationId xmlns:a16="http://schemas.microsoft.com/office/drawing/2014/main" id="{C2603818-5048-48EC-9828-0F7CF6884B64}"/>
                  </a:ext>
                </a:extLst>
              </p:cNvPr>
              <p:cNvSpPr/>
              <p:nvPr/>
            </p:nvSpPr>
            <p:spPr>
              <a:xfrm rot="10800000">
                <a:off x="78354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52" name="Rectangle 651">
                <a:extLst>
                  <a:ext uri="{FF2B5EF4-FFF2-40B4-BE49-F238E27FC236}">
                    <a16:creationId xmlns:a16="http://schemas.microsoft.com/office/drawing/2014/main" id="{CC9E7C37-2EF1-4649-9D31-03DE1995AC43}"/>
                  </a:ext>
                </a:extLst>
              </p:cNvPr>
              <p:cNvSpPr/>
              <p:nvPr/>
            </p:nvSpPr>
            <p:spPr>
              <a:xfrm>
                <a:off x="78651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7" name="그룹 261">
              <a:extLst>
                <a:ext uri="{FF2B5EF4-FFF2-40B4-BE49-F238E27FC236}">
                  <a16:creationId xmlns:a16="http://schemas.microsoft.com/office/drawing/2014/main" id="{DEDE8ED6-600E-43B7-AC14-94E6081D281C}"/>
                </a:ext>
              </a:extLst>
            </p:cNvPr>
            <p:cNvGrpSpPr/>
            <p:nvPr/>
          </p:nvGrpSpPr>
          <p:grpSpPr>
            <a:xfrm>
              <a:off x="1864945" y="5560869"/>
              <a:ext cx="973810" cy="561175"/>
              <a:chOff x="340944" y="5677604"/>
              <a:chExt cx="973810" cy="561175"/>
            </a:xfrm>
            <a:solidFill>
              <a:schemeClr val="accent2"/>
            </a:solidFill>
          </p:grpSpPr>
          <p:sp>
            <p:nvSpPr>
              <p:cNvPr id="635" name="Oval 634">
                <a:extLst>
                  <a:ext uri="{FF2B5EF4-FFF2-40B4-BE49-F238E27FC236}">
                    <a16:creationId xmlns:a16="http://schemas.microsoft.com/office/drawing/2014/main" id="{85527FA8-FC97-4A77-8D2F-83F9F0569C75}"/>
                  </a:ext>
                </a:extLst>
              </p:cNvPr>
              <p:cNvSpPr/>
              <p:nvPr/>
            </p:nvSpPr>
            <p:spPr>
              <a:xfrm>
                <a:off x="3449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6" name="Oval 635">
                <a:extLst>
                  <a:ext uri="{FF2B5EF4-FFF2-40B4-BE49-F238E27FC236}">
                    <a16:creationId xmlns:a16="http://schemas.microsoft.com/office/drawing/2014/main" id="{86E846B5-1776-4D10-9CBF-4C0FA28A966E}"/>
                  </a:ext>
                </a:extLst>
              </p:cNvPr>
              <p:cNvSpPr/>
              <p:nvPr/>
            </p:nvSpPr>
            <p:spPr>
              <a:xfrm>
                <a:off x="5898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7" name="Rectangle 636">
                <a:extLst>
                  <a:ext uri="{FF2B5EF4-FFF2-40B4-BE49-F238E27FC236}">
                    <a16:creationId xmlns:a16="http://schemas.microsoft.com/office/drawing/2014/main" id="{83ECC243-4CCE-4988-99F8-3F2634BDEF4A}"/>
                  </a:ext>
                </a:extLst>
              </p:cNvPr>
              <p:cNvSpPr/>
              <p:nvPr/>
            </p:nvSpPr>
            <p:spPr>
              <a:xfrm rot="10800000">
                <a:off x="6492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8" name="Oval 637">
                <a:extLst>
                  <a:ext uri="{FF2B5EF4-FFF2-40B4-BE49-F238E27FC236}">
                    <a16:creationId xmlns:a16="http://schemas.microsoft.com/office/drawing/2014/main" id="{FDD6EC73-A76E-4D59-A585-5141D4E9FDBF}"/>
                  </a:ext>
                </a:extLst>
              </p:cNvPr>
              <p:cNvSpPr/>
              <p:nvPr/>
            </p:nvSpPr>
            <p:spPr>
              <a:xfrm>
                <a:off x="7952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9" name="Rectangle 638">
                <a:extLst>
                  <a:ext uri="{FF2B5EF4-FFF2-40B4-BE49-F238E27FC236}">
                    <a16:creationId xmlns:a16="http://schemas.microsoft.com/office/drawing/2014/main" id="{70BC96D5-A169-44B7-BC6C-0CF90A8ECFC9}"/>
                  </a:ext>
                </a:extLst>
              </p:cNvPr>
              <p:cNvSpPr/>
              <p:nvPr/>
            </p:nvSpPr>
            <p:spPr>
              <a:xfrm rot="10800000">
                <a:off x="8446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0" name="Oval 639">
                <a:extLst>
                  <a:ext uri="{FF2B5EF4-FFF2-40B4-BE49-F238E27FC236}">
                    <a16:creationId xmlns:a16="http://schemas.microsoft.com/office/drawing/2014/main" id="{F3B1419E-B982-4F97-BE5E-D0A593C63132}"/>
                  </a:ext>
                </a:extLst>
              </p:cNvPr>
              <p:cNvSpPr/>
              <p:nvPr/>
            </p:nvSpPr>
            <p:spPr>
              <a:xfrm>
                <a:off x="9907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1" name="Rectangle 640">
                <a:extLst>
                  <a:ext uri="{FF2B5EF4-FFF2-40B4-BE49-F238E27FC236}">
                    <a16:creationId xmlns:a16="http://schemas.microsoft.com/office/drawing/2014/main" id="{D6A0A144-0B83-4231-ACDB-46B03261DF91}"/>
                  </a:ext>
                </a:extLst>
              </p:cNvPr>
              <p:cNvSpPr/>
              <p:nvPr/>
            </p:nvSpPr>
            <p:spPr>
              <a:xfrm rot="10800000">
                <a:off x="10302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2" name="Oval 641">
                <a:extLst>
                  <a:ext uri="{FF2B5EF4-FFF2-40B4-BE49-F238E27FC236}">
                    <a16:creationId xmlns:a16="http://schemas.microsoft.com/office/drawing/2014/main" id="{C6FACA68-291D-48A1-A0E4-45019BB1B2AB}"/>
                  </a:ext>
                </a:extLst>
              </p:cNvPr>
              <p:cNvSpPr/>
              <p:nvPr/>
            </p:nvSpPr>
            <p:spPr>
              <a:xfrm>
                <a:off x="11960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3" name="Rectangle 642">
                <a:extLst>
                  <a:ext uri="{FF2B5EF4-FFF2-40B4-BE49-F238E27FC236}">
                    <a16:creationId xmlns:a16="http://schemas.microsoft.com/office/drawing/2014/main" id="{4E3C3EF8-A86C-457F-9728-2A77628E92DB}"/>
                  </a:ext>
                </a:extLst>
              </p:cNvPr>
              <p:cNvSpPr/>
              <p:nvPr/>
            </p:nvSpPr>
            <p:spPr>
              <a:xfrm rot="10800000">
                <a:off x="12257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44" name="Oval 643">
                <a:extLst>
                  <a:ext uri="{FF2B5EF4-FFF2-40B4-BE49-F238E27FC236}">
                    <a16:creationId xmlns:a16="http://schemas.microsoft.com/office/drawing/2014/main" id="{3ABABF96-1C2D-48E9-AA97-E30F52795D40}"/>
                  </a:ext>
                </a:extLst>
              </p:cNvPr>
              <p:cNvSpPr/>
              <p:nvPr/>
            </p:nvSpPr>
            <p:spPr>
              <a:xfrm rot="10800000">
                <a:off x="3409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8" name="그룹 248">
              <a:extLst>
                <a:ext uri="{FF2B5EF4-FFF2-40B4-BE49-F238E27FC236}">
                  <a16:creationId xmlns:a16="http://schemas.microsoft.com/office/drawing/2014/main" id="{733AFB4B-550C-4518-AE2A-58D80B5B3D35}"/>
                </a:ext>
              </a:extLst>
            </p:cNvPr>
            <p:cNvGrpSpPr/>
            <p:nvPr/>
          </p:nvGrpSpPr>
          <p:grpSpPr>
            <a:xfrm>
              <a:off x="2143538" y="6009009"/>
              <a:ext cx="724882" cy="456662"/>
              <a:chOff x="619537" y="6125745"/>
              <a:chExt cx="724882" cy="456662"/>
            </a:xfrm>
            <a:solidFill>
              <a:schemeClr val="accent5"/>
            </a:solidFill>
          </p:grpSpPr>
          <p:sp>
            <p:nvSpPr>
              <p:cNvPr id="627" name="Rectangle 626">
                <a:extLst>
                  <a:ext uri="{FF2B5EF4-FFF2-40B4-BE49-F238E27FC236}">
                    <a16:creationId xmlns:a16="http://schemas.microsoft.com/office/drawing/2014/main" id="{9F6826BF-913B-4F41-87CC-45BC20069BD2}"/>
                  </a:ext>
                </a:extLst>
              </p:cNvPr>
              <p:cNvSpPr/>
              <p:nvPr/>
            </p:nvSpPr>
            <p:spPr>
              <a:xfrm>
                <a:off x="6492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8" name="Oval 627">
                <a:extLst>
                  <a:ext uri="{FF2B5EF4-FFF2-40B4-BE49-F238E27FC236}">
                    <a16:creationId xmlns:a16="http://schemas.microsoft.com/office/drawing/2014/main" id="{2CCF33A7-33C8-41DC-9CD3-6AB02F2B3C37}"/>
                  </a:ext>
                </a:extLst>
              </p:cNvPr>
              <p:cNvSpPr/>
              <p:nvPr/>
            </p:nvSpPr>
            <p:spPr>
              <a:xfrm>
                <a:off x="6195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9" name="Oval 628">
                <a:extLst>
                  <a:ext uri="{FF2B5EF4-FFF2-40B4-BE49-F238E27FC236}">
                    <a16:creationId xmlns:a16="http://schemas.microsoft.com/office/drawing/2014/main" id="{593D9E92-3C32-4A58-BA0E-9455D1372DC6}"/>
                  </a:ext>
                </a:extLst>
              </p:cNvPr>
              <p:cNvSpPr/>
              <p:nvPr/>
            </p:nvSpPr>
            <p:spPr>
              <a:xfrm>
                <a:off x="8051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0" name="Rectangle 629">
                <a:extLst>
                  <a:ext uri="{FF2B5EF4-FFF2-40B4-BE49-F238E27FC236}">
                    <a16:creationId xmlns:a16="http://schemas.microsoft.com/office/drawing/2014/main" id="{53868FF3-E43F-46D5-A577-73BEEA9F52F5}"/>
                  </a:ext>
                </a:extLst>
              </p:cNvPr>
              <p:cNvSpPr/>
              <p:nvPr/>
            </p:nvSpPr>
            <p:spPr>
              <a:xfrm>
                <a:off x="8446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1" name="Oval 630">
                <a:extLst>
                  <a:ext uri="{FF2B5EF4-FFF2-40B4-BE49-F238E27FC236}">
                    <a16:creationId xmlns:a16="http://schemas.microsoft.com/office/drawing/2014/main" id="{251788ED-7E1C-436E-AB5D-749CB9896243}"/>
                  </a:ext>
                </a:extLst>
              </p:cNvPr>
              <p:cNvSpPr/>
              <p:nvPr/>
            </p:nvSpPr>
            <p:spPr>
              <a:xfrm>
                <a:off x="9808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2" name="Rectangle 631">
                <a:extLst>
                  <a:ext uri="{FF2B5EF4-FFF2-40B4-BE49-F238E27FC236}">
                    <a16:creationId xmlns:a16="http://schemas.microsoft.com/office/drawing/2014/main" id="{73A8EF6F-943A-4A0A-A0BB-CA5131BDE12C}"/>
                  </a:ext>
                </a:extLst>
              </p:cNvPr>
              <p:cNvSpPr/>
              <p:nvPr/>
            </p:nvSpPr>
            <p:spPr>
              <a:xfrm>
                <a:off x="10302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3" name="Oval 632">
                <a:extLst>
                  <a:ext uri="{FF2B5EF4-FFF2-40B4-BE49-F238E27FC236}">
                    <a16:creationId xmlns:a16="http://schemas.microsoft.com/office/drawing/2014/main" id="{3EB87859-29E5-46EC-85D8-B7625AF047D1}"/>
                  </a:ext>
                </a:extLst>
              </p:cNvPr>
              <p:cNvSpPr/>
              <p:nvPr/>
            </p:nvSpPr>
            <p:spPr>
              <a:xfrm>
                <a:off x="11664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34" name="Rectangle 633">
                <a:extLst>
                  <a:ext uri="{FF2B5EF4-FFF2-40B4-BE49-F238E27FC236}">
                    <a16:creationId xmlns:a16="http://schemas.microsoft.com/office/drawing/2014/main" id="{B65B6024-2291-4891-91C3-CFC5989503EB}"/>
                  </a:ext>
                </a:extLst>
              </p:cNvPr>
              <p:cNvSpPr/>
              <p:nvPr/>
            </p:nvSpPr>
            <p:spPr>
              <a:xfrm>
                <a:off x="12257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9" name="그룹 259">
              <a:extLst>
                <a:ext uri="{FF2B5EF4-FFF2-40B4-BE49-F238E27FC236}">
                  <a16:creationId xmlns:a16="http://schemas.microsoft.com/office/drawing/2014/main" id="{462D301C-F946-47B6-8512-401DA1A59769}"/>
                </a:ext>
              </a:extLst>
            </p:cNvPr>
            <p:cNvGrpSpPr/>
            <p:nvPr/>
          </p:nvGrpSpPr>
          <p:grpSpPr>
            <a:xfrm>
              <a:off x="2899798" y="5560868"/>
              <a:ext cx="969806" cy="561175"/>
              <a:chOff x="1375797" y="5677604"/>
              <a:chExt cx="969806" cy="561175"/>
            </a:xfrm>
            <a:solidFill>
              <a:schemeClr val="accent5"/>
            </a:solidFill>
          </p:grpSpPr>
          <p:sp>
            <p:nvSpPr>
              <p:cNvPr id="618" name="Rectangle 617">
                <a:extLst>
                  <a:ext uri="{FF2B5EF4-FFF2-40B4-BE49-F238E27FC236}">
                    <a16:creationId xmlns:a16="http://schemas.microsoft.com/office/drawing/2014/main" id="{51117A9F-06DF-4BA0-A998-C1EC852F14EA}"/>
                  </a:ext>
                </a:extLst>
              </p:cNvPr>
              <p:cNvSpPr/>
              <p:nvPr/>
            </p:nvSpPr>
            <p:spPr>
              <a:xfrm rot="10800000">
                <a:off x="2256606" y="5899323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9" name="Oval 618">
                <a:extLst>
                  <a:ext uri="{FF2B5EF4-FFF2-40B4-BE49-F238E27FC236}">
                    <a16:creationId xmlns:a16="http://schemas.microsoft.com/office/drawing/2014/main" id="{388B196D-BE0E-402E-93DF-C3E6E9238645}"/>
                  </a:ext>
                </a:extLst>
              </p:cNvPr>
              <p:cNvSpPr/>
              <p:nvPr/>
            </p:nvSpPr>
            <p:spPr>
              <a:xfrm rot="10800000">
                <a:off x="2226941" y="5788551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0" name="Oval 619">
                <a:extLst>
                  <a:ext uri="{FF2B5EF4-FFF2-40B4-BE49-F238E27FC236}">
                    <a16:creationId xmlns:a16="http://schemas.microsoft.com/office/drawing/2014/main" id="{B04504AF-69DE-4669-8C4F-6ECE44969BDB}"/>
                  </a:ext>
                </a:extLst>
              </p:cNvPr>
              <p:cNvSpPr/>
              <p:nvPr/>
            </p:nvSpPr>
            <p:spPr>
              <a:xfrm rot="10800000">
                <a:off x="137579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1" name="Oval 620">
                <a:extLst>
                  <a:ext uri="{FF2B5EF4-FFF2-40B4-BE49-F238E27FC236}">
                    <a16:creationId xmlns:a16="http://schemas.microsoft.com/office/drawing/2014/main" id="{62F2E1C2-0EFF-4B5C-9366-1F1D5172D223}"/>
                  </a:ext>
                </a:extLst>
              </p:cNvPr>
              <p:cNvSpPr/>
              <p:nvPr/>
            </p:nvSpPr>
            <p:spPr>
              <a:xfrm rot="10800000">
                <a:off x="2021571" y="5684790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2" name="Rectangle 621">
                <a:extLst>
                  <a:ext uri="{FF2B5EF4-FFF2-40B4-BE49-F238E27FC236}">
                    <a16:creationId xmlns:a16="http://schemas.microsoft.com/office/drawing/2014/main" id="{199763A6-EC03-438C-ACEC-EDA6A5AFDC73}"/>
                  </a:ext>
                </a:extLst>
              </p:cNvPr>
              <p:cNvSpPr/>
              <p:nvPr/>
            </p:nvSpPr>
            <p:spPr>
              <a:xfrm rot="10800000">
                <a:off x="2061125" y="5794846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3" name="Oval 622">
                <a:extLst>
                  <a:ext uri="{FF2B5EF4-FFF2-40B4-BE49-F238E27FC236}">
                    <a16:creationId xmlns:a16="http://schemas.microsoft.com/office/drawing/2014/main" id="{8DAF3117-1397-48EE-94D1-16524079BE78}"/>
                  </a:ext>
                </a:extLst>
              </p:cNvPr>
              <p:cNvSpPr/>
              <p:nvPr/>
            </p:nvSpPr>
            <p:spPr>
              <a:xfrm rot="10800000">
                <a:off x="1826089" y="5677604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4" name="Rectangle 623">
                <a:extLst>
                  <a:ext uri="{FF2B5EF4-FFF2-40B4-BE49-F238E27FC236}">
                    <a16:creationId xmlns:a16="http://schemas.microsoft.com/office/drawing/2014/main" id="{9EF8359B-8383-41BA-9F82-936DDB66BA8A}"/>
                  </a:ext>
                </a:extLst>
              </p:cNvPr>
              <p:cNvSpPr/>
              <p:nvPr/>
            </p:nvSpPr>
            <p:spPr>
              <a:xfrm rot="10800000">
                <a:off x="1875532" y="5817833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5" name="Oval 624">
                <a:extLst>
                  <a:ext uri="{FF2B5EF4-FFF2-40B4-BE49-F238E27FC236}">
                    <a16:creationId xmlns:a16="http://schemas.microsoft.com/office/drawing/2014/main" id="{D99E02EE-BC99-486B-882B-CAB8465E0F2D}"/>
                  </a:ext>
                </a:extLst>
              </p:cNvPr>
              <p:cNvSpPr/>
              <p:nvPr/>
            </p:nvSpPr>
            <p:spPr>
              <a:xfrm rot="10800000">
                <a:off x="1620720" y="578645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6" name="Rectangle 625">
                <a:extLst>
                  <a:ext uri="{FF2B5EF4-FFF2-40B4-BE49-F238E27FC236}">
                    <a16:creationId xmlns:a16="http://schemas.microsoft.com/office/drawing/2014/main" id="{4C33A750-971C-46E2-9230-A05792EDC381}"/>
                  </a:ext>
                </a:extLst>
              </p:cNvPr>
              <p:cNvSpPr/>
              <p:nvPr/>
            </p:nvSpPr>
            <p:spPr>
              <a:xfrm rot="10800000">
                <a:off x="1680051" y="5953062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0" name="그룹 245">
              <a:extLst>
                <a:ext uri="{FF2B5EF4-FFF2-40B4-BE49-F238E27FC236}">
                  <a16:creationId xmlns:a16="http://schemas.microsoft.com/office/drawing/2014/main" id="{9823E9A7-6724-4925-8C6D-6BBFCC769B89}"/>
                </a:ext>
              </a:extLst>
            </p:cNvPr>
            <p:cNvGrpSpPr/>
            <p:nvPr/>
          </p:nvGrpSpPr>
          <p:grpSpPr>
            <a:xfrm>
              <a:off x="4205238" y="6009009"/>
              <a:ext cx="724882" cy="456662"/>
              <a:chOff x="2681237" y="6125745"/>
              <a:chExt cx="724882" cy="456662"/>
            </a:xfrm>
            <a:solidFill>
              <a:schemeClr val="accent5"/>
            </a:solidFill>
          </p:grpSpPr>
          <p:sp>
            <p:nvSpPr>
              <p:cNvPr id="610" name="Rectangle 609">
                <a:extLst>
                  <a:ext uri="{FF2B5EF4-FFF2-40B4-BE49-F238E27FC236}">
                    <a16:creationId xmlns:a16="http://schemas.microsoft.com/office/drawing/2014/main" id="{173643FD-2D2D-4713-B32D-96F695152E88}"/>
                  </a:ext>
                </a:extLst>
              </p:cNvPr>
              <p:cNvSpPr/>
              <p:nvPr/>
            </p:nvSpPr>
            <p:spPr>
              <a:xfrm>
                <a:off x="27109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1" name="Oval 610">
                <a:extLst>
                  <a:ext uri="{FF2B5EF4-FFF2-40B4-BE49-F238E27FC236}">
                    <a16:creationId xmlns:a16="http://schemas.microsoft.com/office/drawing/2014/main" id="{110C65D6-AB67-457A-99A0-9F86D2590BA7}"/>
                  </a:ext>
                </a:extLst>
              </p:cNvPr>
              <p:cNvSpPr/>
              <p:nvPr/>
            </p:nvSpPr>
            <p:spPr>
              <a:xfrm>
                <a:off x="26812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2" name="Oval 611">
                <a:extLst>
                  <a:ext uri="{FF2B5EF4-FFF2-40B4-BE49-F238E27FC236}">
                    <a16:creationId xmlns:a16="http://schemas.microsoft.com/office/drawing/2014/main" id="{0D00224F-DE9F-4CAE-9112-F93A9BDC0180}"/>
                  </a:ext>
                </a:extLst>
              </p:cNvPr>
              <p:cNvSpPr/>
              <p:nvPr/>
            </p:nvSpPr>
            <p:spPr>
              <a:xfrm>
                <a:off x="28668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3" name="Rectangle 612">
                <a:extLst>
                  <a:ext uri="{FF2B5EF4-FFF2-40B4-BE49-F238E27FC236}">
                    <a16:creationId xmlns:a16="http://schemas.microsoft.com/office/drawing/2014/main" id="{F9E2AE8A-088F-477F-94C4-D2E5BC100813}"/>
                  </a:ext>
                </a:extLst>
              </p:cNvPr>
              <p:cNvSpPr/>
              <p:nvPr/>
            </p:nvSpPr>
            <p:spPr>
              <a:xfrm>
                <a:off x="29063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4" name="Oval 613">
                <a:extLst>
                  <a:ext uri="{FF2B5EF4-FFF2-40B4-BE49-F238E27FC236}">
                    <a16:creationId xmlns:a16="http://schemas.microsoft.com/office/drawing/2014/main" id="{6C75EB55-C882-4E0D-9A5A-E220489FA7F1}"/>
                  </a:ext>
                </a:extLst>
              </p:cNvPr>
              <p:cNvSpPr/>
              <p:nvPr/>
            </p:nvSpPr>
            <p:spPr>
              <a:xfrm>
                <a:off x="30425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5" name="Rectangle 614">
                <a:extLst>
                  <a:ext uri="{FF2B5EF4-FFF2-40B4-BE49-F238E27FC236}">
                    <a16:creationId xmlns:a16="http://schemas.microsoft.com/office/drawing/2014/main" id="{C4CD244E-41E0-4E27-8ED7-F0DB884D8C5A}"/>
                  </a:ext>
                </a:extLst>
              </p:cNvPr>
              <p:cNvSpPr/>
              <p:nvPr/>
            </p:nvSpPr>
            <p:spPr>
              <a:xfrm>
                <a:off x="30919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6" name="Oval 615">
                <a:extLst>
                  <a:ext uri="{FF2B5EF4-FFF2-40B4-BE49-F238E27FC236}">
                    <a16:creationId xmlns:a16="http://schemas.microsoft.com/office/drawing/2014/main" id="{E773239A-E607-4465-833A-8B6640DDD259}"/>
                  </a:ext>
                </a:extLst>
              </p:cNvPr>
              <p:cNvSpPr/>
              <p:nvPr/>
            </p:nvSpPr>
            <p:spPr>
              <a:xfrm>
                <a:off x="32281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17" name="Rectangle 616">
                <a:extLst>
                  <a:ext uri="{FF2B5EF4-FFF2-40B4-BE49-F238E27FC236}">
                    <a16:creationId xmlns:a16="http://schemas.microsoft.com/office/drawing/2014/main" id="{FED57789-BD7B-419C-9EF1-79B4F50F4AA9}"/>
                  </a:ext>
                </a:extLst>
              </p:cNvPr>
              <p:cNvSpPr/>
              <p:nvPr/>
            </p:nvSpPr>
            <p:spPr>
              <a:xfrm>
                <a:off x="32874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1" name="그룹 244">
              <a:extLst>
                <a:ext uri="{FF2B5EF4-FFF2-40B4-BE49-F238E27FC236}">
                  <a16:creationId xmlns:a16="http://schemas.microsoft.com/office/drawing/2014/main" id="{AE4DAA0C-C996-4A16-BF6E-09A9EDE3303D}"/>
                </a:ext>
              </a:extLst>
            </p:cNvPr>
            <p:cNvGrpSpPr/>
            <p:nvPr/>
          </p:nvGrpSpPr>
          <p:grpSpPr>
            <a:xfrm>
              <a:off x="4957495" y="5560867"/>
              <a:ext cx="973809" cy="561176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600" name="Oval 599">
                <a:extLst>
                  <a:ext uri="{FF2B5EF4-FFF2-40B4-BE49-F238E27FC236}">
                    <a16:creationId xmlns:a16="http://schemas.microsoft.com/office/drawing/2014/main" id="{D5C83A6F-F068-48DA-9B96-07CBE5126DDF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1" name="Rectangle 600">
                <a:extLst>
                  <a:ext uri="{FF2B5EF4-FFF2-40B4-BE49-F238E27FC236}">
                    <a16:creationId xmlns:a16="http://schemas.microsoft.com/office/drawing/2014/main" id="{A97E8F1B-90B2-4043-973A-ADE0BDAED943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2" name="Oval 601">
                <a:extLst>
                  <a:ext uri="{FF2B5EF4-FFF2-40B4-BE49-F238E27FC236}">
                    <a16:creationId xmlns:a16="http://schemas.microsoft.com/office/drawing/2014/main" id="{CC219D05-6F16-4893-9938-E09ABE9FED33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3" name="Oval 602">
                <a:extLst>
                  <a:ext uri="{FF2B5EF4-FFF2-40B4-BE49-F238E27FC236}">
                    <a16:creationId xmlns:a16="http://schemas.microsoft.com/office/drawing/2014/main" id="{107283F9-068F-4DD9-8CE1-E3A52E4C0DFE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4" name="Oval 603">
                <a:extLst>
                  <a:ext uri="{FF2B5EF4-FFF2-40B4-BE49-F238E27FC236}">
                    <a16:creationId xmlns:a16="http://schemas.microsoft.com/office/drawing/2014/main" id="{E38124A6-866F-43FE-81DF-AF1943AB9BFA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5" name="Rectangle 604">
                <a:extLst>
                  <a:ext uri="{FF2B5EF4-FFF2-40B4-BE49-F238E27FC236}">
                    <a16:creationId xmlns:a16="http://schemas.microsoft.com/office/drawing/2014/main" id="{E20E1079-DECB-4FB2-AF9A-3BFB4DC7D981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6" name="Oval 605">
                <a:extLst>
                  <a:ext uri="{FF2B5EF4-FFF2-40B4-BE49-F238E27FC236}">
                    <a16:creationId xmlns:a16="http://schemas.microsoft.com/office/drawing/2014/main" id="{1E1A6929-2ADC-47F7-94E1-81F58AA35686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7" name="Rectangle 606">
                <a:extLst>
                  <a:ext uri="{FF2B5EF4-FFF2-40B4-BE49-F238E27FC236}">
                    <a16:creationId xmlns:a16="http://schemas.microsoft.com/office/drawing/2014/main" id="{AC16FB4A-A099-41EF-9138-CDAC5B256BF3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8" name="Oval 607">
                <a:extLst>
                  <a:ext uri="{FF2B5EF4-FFF2-40B4-BE49-F238E27FC236}">
                    <a16:creationId xmlns:a16="http://schemas.microsoft.com/office/drawing/2014/main" id="{CC9E7835-A60D-46C8-A904-13C71E029DB3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09" name="Rectangle 608">
                <a:extLst>
                  <a:ext uri="{FF2B5EF4-FFF2-40B4-BE49-F238E27FC236}">
                    <a16:creationId xmlns:a16="http://schemas.microsoft.com/office/drawing/2014/main" id="{D3C7A251-96C2-4E39-9066-3724705ED2F7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2" name="그룹 241">
              <a:extLst>
                <a:ext uri="{FF2B5EF4-FFF2-40B4-BE49-F238E27FC236}">
                  <a16:creationId xmlns:a16="http://schemas.microsoft.com/office/drawing/2014/main" id="{6AB2BF1B-0EC0-41D1-8D67-9FF327FB8BFD}"/>
                </a:ext>
              </a:extLst>
            </p:cNvPr>
            <p:cNvGrpSpPr/>
            <p:nvPr/>
          </p:nvGrpSpPr>
          <p:grpSpPr>
            <a:xfrm>
              <a:off x="6266938" y="6009009"/>
              <a:ext cx="724882" cy="456662"/>
              <a:chOff x="4742937" y="6125745"/>
              <a:chExt cx="724882" cy="456662"/>
            </a:xfrm>
            <a:solidFill>
              <a:schemeClr val="accent5"/>
            </a:solidFill>
          </p:grpSpPr>
          <p:sp>
            <p:nvSpPr>
              <p:cNvPr id="592" name="Rectangle 591">
                <a:extLst>
                  <a:ext uri="{FF2B5EF4-FFF2-40B4-BE49-F238E27FC236}">
                    <a16:creationId xmlns:a16="http://schemas.microsoft.com/office/drawing/2014/main" id="{790EB6F7-B120-4C82-9090-BE452AB16E27}"/>
                  </a:ext>
                </a:extLst>
              </p:cNvPr>
              <p:cNvSpPr/>
              <p:nvPr/>
            </p:nvSpPr>
            <p:spPr>
              <a:xfrm>
                <a:off x="47726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3" name="Oval 592">
                <a:extLst>
                  <a:ext uri="{FF2B5EF4-FFF2-40B4-BE49-F238E27FC236}">
                    <a16:creationId xmlns:a16="http://schemas.microsoft.com/office/drawing/2014/main" id="{82AF95EB-63C3-4054-9648-2F7330EC5DED}"/>
                  </a:ext>
                </a:extLst>
              </p:cNvPr>
              <p:cNvSpPr/>
              <p:nvPr/>
            </p:nvSpPr>
            <p:spPr>
              <a:xfrm>
                <a:off x="47429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4" name="Oval 593">
                <a:extLst>
                  <a:ext uri="{FF2B5EF4-FFF2-40B4-BE49-F238E27FC236}">
                    <a16:creationId xmlns:a16="http://schemas.microsoft.com/office/drawing/2014/main" id="{24EA10A6-44FA-4D78-AC5C-0F84BBB9246B}"/>
                  </a:ext>
                </a:extLst>
              </p:cNvPr>
              <p:cNvSpPr/>
              <p:nvPr/>
            </p:nvSpPr>
            <p:spPr>
              <a:xfrm>
                <a:off x="49285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5" name="Rectangle 594">
                <a:extLst>
                  <a:ext uri="{FF2B5EF4-FFF2-40B4-BE49-F238E27FC236}">
                    <a16:creationId xmlns:a16="http://schemas.microsoft.com/office/drawing/2014/main" id="{8C733D95-A33F-4529-9F75-8BA1CE26B906}"/>
                  </a:ext>
                </a:extLst>
              </p:cNvPr>
              <p:cNvSpPr/>
              <p:nvPr/>
            </p:nvSpPr>
            <p:spPr>
              <a:xfrm>
                <a:off x="49680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6" name="Oval 595">
                <a:extLst>
                  <a:ext uri="{FF2B5EF4-FFF2-40B4-BE49-F238E27FC236}">
                    <a16:creationId xmlns:a16="http://schemas.microsoft.com/office/drawing/2014/main" id="{FA3958A9-8F05-4BEF-82CA-6E1C51ED9C1F}"/>
                  </a:ext>
                </a:extLst>
              </p:cNvPr>
              <p:cNvSpPr/>
              <p:nvPr/>
            </p:nvSpPr>
            <p:spPr>
              <a:xfrm>
                <a:off x="51042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7" name="Rectangle 596">
                <a:extLst>
                  <a:ext uri="{FF2B5EF4-FFF2-40B4-BE49-F238E27FC236}">
                    <a16:creationId xmlns:a16="http://schemas.microsoft.com/office/drawing/2014/main" id="{82A56B05-478C-4E54-A344-004E9CE1993C}"/>
                  </a:ext>
                </a:extLst>
              </p:cNvPr>
              <p:cNvSpPr/>
              <p:nvPr/>
            </p:nvSpPr>
            <p:spPr>
              <a:xfrm>
                <a:off x="51536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8" name="Oval 597">
                <a:extLst>
                  <a:ext uri="{FF2B5EF4-FFF2-40B4-BE49-F238E27FC236}">
                    <a16:creationId xmlns:a16="http://schemas.microsoft.com/office/drawing/2014/main" id="{5BC632CB-E28C-448B-9CB9-8A8F7666E838}"/>
                  </a:ext>
                </a:extLst>
              </p:cNvPr>
              <p:cNvSpPr/>
              <p:nvPr/>
            </p:nvSpPr>
            <p:spPr>
              <a:xfrm>
                <a:off x="52898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9" name="Rectangle 598">
                <a:extLst>
                  <a:ext uri="{FF2B5EF4-FFF2-40B4-BE49-F238E27FC236}">
                    <a16:creationId xmlns:a16="http://schemas.microsoft.com/office/drawing/2014/main" id="{6F065B4B-4ECF-47C1-AA98-D7C2169352E0}"/>
                  </a:ext>
                </a:extLst>
              </p:cNvPr>
              <p:cNvSpPr/>
              <p:nvPr/>
            </p:nvSpPr>
            <p:spPr>
              <a:xfrm>
                <a:off x="53491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3" name="그룹 240">
              <a:extLst>
                <a:ext uri="{FF2B5EF4-FFF2-40B4-BE49-F238E27FC236}">
                  <a16:creationId xmlns:a16="http://schemas.microsoft.com/office/drawing/2014/main" id="{7F462CBD-D227-4528-9656-C87756E95347}"/>
                </a:ext>
              </a:extLst>
            </p:cNvPr>
            <p:cNvGrpSpPr/>
            <p:nvPr/>
          </p:nvGrpSpPr>
          <p:grpSpPr>
            <a:xfrm>
              <a:off x="7019195" y="5560867"/>
              <a:ext cx="973809" cy="561176"/>
              <a:chOff x="5495194" y="5677603"/>
              <a:chExt cx="973809" cy="561176"/>
            </a:xfrm>
            <a:solidFill>
              <a:schemeClr val="accent5"/>
            </a:solidFill>
          </p:grpSpPr>
          <p:sp>
            <p:nvSpPr>
              <p:cNvPr id="582" name="Oval 581">
                <a:extLst>
                  <a:ext uri="{FF2B5EF4-FFF2-40B4-BE49-F238E27FC236}">
                    <a16:creationId xmlns:a16="http://schemas.microsoft.com/office/drawing/2014/main" id="{3AD5AA74-ED96-4652-AB94-4F23D6BE1D07}"/>
                  </a:ext>
                </a:extLst>
              </p:cNvPr>
              <p:cNvSpPr/>
              <p:nvPr/>
            </p:nvSpPr>
            <p:spPr>
              <a:xfrm>
                <a:off x="54951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3" name="Rectangle 582">
                <a:extLst>
                  <a:ext uri="{FF2B5EF4-FFF2-40B4-BE49-F238E27FC236}">
                    <a16:creationId xmlns:a16="http://schemas.microsoft.com/office/drawing/2014/main" id="{A7190157-93EE-40F6-ACB7-341D64CB3A26}"/>
                  </a:ext>
                </a:extLst>
              </p:cNvPr>
              <p:cNvSpPr/>
              <p:nvPr/>
            </p:nvSpPr>
            <p:spPr>
              <a:xfrm rot="10800000">
                <a:off x="63800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4" name="Oval 583">
                <a:extLst>
                  <a:ext uri="{FF2B5EF4-FFF2-40B4-BE49-F238E27FC236}">
                    <a16:creationId xmlns:a16="http://schemas.microsoft.com/office/drawing/2014/main" id="{B922D5DC-4C2A-44D7-8EEF-306DC4983892}"/>
                  </a:ext>
                </a:extLst>
              </p:cNvPr>
              <p:cNvSpPr/>
              <p:nvPr/>
            </p:nvSpPr>
            <p:spPr>
              <a:xfrm rot="10800000">
                <a:off x="63503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5" name="Oval 584">
                <a:extLst>
                  <a:ext uri="{FF2B5EF4-FFF2-40B4-BE49-F238E27FC236}">
                    <a16:creationId xmlns:a16="http://schemas.microsoft.com/office/drawing/2014/main" id="{A9179094-1F41-4B8E-8338-4A5752F75140}"/>
                  </a:ext>
                </a:extLst>
              </p:cNvPr>
              <p:cNvSpPr/>
              <p:nvPr/>
            </p:nvSpPr>
            <p:spPr>
              <a:xfrm rot="10800000">
                <a:off x="54991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6" name="Oval 585">
                <a:extLst>
                  <a:ext uri="{FF2B5EF4-FFF2-40B4-BE49-F238E27FC236}">
                    <a16:creationId xmlns:a16="http://schemas.microsoft.com/office/drawing/2014/main" id="{CDAD9E6C-0A7E-4012-9333-99DAFA742D40}"/>
                  </a:ext>
                </a:extLst>
              </p:cNvPr>
              <p:cNvSpPr/>
              <p:nvPr/>
            </p:nvSpPr>
            <p:spPr>
              <a:xfrm rot="10800000">
                <a:off x="61449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7" name="Rectangle 586">
                <a:extLst>
                  <a:ext uri="{FF2B5EF4-FFF2-40B4-BE49-F238E27FC236}">
                    <a16:creationId xmlns:a16="http://schemas.microsoft.com/office/drawing/2014/main" id="{FDFBC958-D08E-4092-84C7-95C14F2EACA7}"/>
                  </a:ext>
                </a:extLst>
              </p:cNvPr>
              <p:cNvSpPr/>
              <p:nvPr/>
            </p:nvSpPr>
            <p:spPr>
              <a:xfrm rot="10800000">
                <a:off x="61845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8" name="Oval 587">
                <a:extLst>
                  <a:ext uri="{FF2B5EF4-FFF2-40B4-BE49-F238E27FC236}">
                    <a16:creationId xmlns:a16="http://schemas.microsoft.com/office/drawing/2014/main" id="{EF84CE14-37C3-4BFE-B432-2A3C796F9A84}"/>
                  </a:ext>
                </a:extLst>
              </p:cNvPr>
              <p:cNvSpPr/>
              <p:nvPr/>
            </p:nvSpPr>
            <p:spPr>
              <a:xfrm rot="10800000">
                <a:off x="59494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9" name="Rectangle 588">
                <a:extLst>
                  <a:ext uri="{FF2B5EF4-FFF2-40B4-BE49-F238E27FC236}">
                    <a16:creationId xmlns:a16="http://schemas.microsoft.com/office/drawing/2014/main" id="{33B2AABB-A3E5-4508-BF29-EDBD235175F5}"/>
                  </a:ext>
                </a:extLst>
              </p:cNvPr>
              <p:cNvSpPr/>
              <p:nvPr/>
            </p:nvSpPr>
            <p:spPr>
              <a:xfrm rot="10800000">
                <a:off x="59989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0" name="Oval 589">
                <a:extLst>
                  <a:ext uri="{FF2B5EF4-FFF2-40B4-BE49-F238E27FC236}">
                    <a16:creationId xmlns:a16="http://schemas.microsoft.com/office/drawing/2014/main" id="{08F55F3B-28CB-4129-97EF-5D48C486E920}"/>
                  </a:ext>
                </a:extLst>
              </p:cNvPr>
              <p:cNvSpPr/>
              <p:nvPr/>
            </p:nvSpPr>
            <p:spPr>
              <a:xfrm rot="10800000">
                <a:off x="57441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91" name="Rectangle 590">
                <a:extLst>
                  <a:ext uri="{FF2B5EF4-FFF2-40B4-BE49-F238E27FC236}">
                    <a16:creationId xmlns:a16="http://schemas.microsoft.com/office/drawing/2014/main" id="{00736A5F-23FE-4870-B4B7-E30874A2204A}"/>
                  </a:ext>
                </a:extLst>
              </p:cNvPr>
              <p:cNvSpPr/>
              <p:nvPr/>
            </p:nvSpPr>
            <p:spPr>
              <a:xfrm rot="10800000">
                <a:off x="58034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4" name="그룹 237">
              <a:extLst>
                <a:ext uri="{FF2B5EF4-FFF2-40B4-BE49-F238E27FC236}">
                  <a16:creationId xmlns:a16="http://schemas.microsoft.com/office/drawing/2014/main" id="{AA35B308-B1E1-4E19-8B06-AE858DD83768}"/>
                </a:ext>
              </a:extLst>
            </p:cNvPr>
            <p:cNvGrpSpPr/>
            <p:nvPr/>
          </p:nvGrpSpPr>
          <p:grpSpPr>
            <a:xfrm>
              <a:off x="8328638" y="6009009"/>
              <a:ext cx="724882" cy="456662"/>
              <a:chOff x="6804637" y="6125745"/>
              <a:chExt cx="724882" cy="456662"/>
            </a:xfrm>
            <a:solidFill>
              <a:schemeClr val="accent5"/>
            </a:solidFill>
          </p:grpSpPr>
          <p:sp>
            <p:nvSpPr>
              <p:cNvPr id="574" name="Rectangle 573">
                <a:extLst>
                  <a:ext uri="{FF2B5EF4-FFF2-40B4-BE49-F238E27FC236}">
                    <a16:creationId xmlns:a16="http://schemas.microsoft.com/office/drawing/2014/main" id="{D4BDE993-06C0-428B-80C3-EA13BCA74062}"/>
                  </a:ext>
                </a:extLst>
              </p:cNvPr>
              <p:cNvSpPr/>
              <p:nvPr/>
            </p:nvSpPr>
            <p:spPr>
              <a:xfrm>
                <a:off x="68343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5" name="Oval 574">
                <a:extLst>
                  <a:ext uri="{FF2B5EF4-FFF2-40B4-BE49-F238E27FC236}">
                    <a16:creationId xmlns:a16="http://schemas.microsoft.com/office/drawing/2014/main" id="{BB127992-3EE3-4561-8DA9-3B937C774835}"/>
                  </a:ext>
                </a:extLst>
              </p:cNvPr>
              <p:cNvSpPr/>
              <p:nvPr/>
            </p:nvSpPr>
            <p:spPr>
              <a:xfrm>
                <a:off x="68046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6" name="Oval 575">
                <a:extLst>
                  <a:ext uri="{FF2B5EF4-FFF2-40B4-BE49-F238E27FC236}">
                    <a16:creationId xmlns:a16="http://schemas.microsoft.com/office/drawing/2014/main" id="{95AFFAC4-CE91-4144-A16C-AD9A5EF44263}"/>
                  </a:ext>
                </a:extLst>
              </p:cNvPr>
              <p:cNvSpPr/>
              <p:nvPr/>
            </p:nvSpPr>
            <p:spPr>
              <a:xfrm>
                <a:off x="69902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7" name="Rectangle 576">
                <a:extLst>
                  <a:ext uri="{FF2B5EF4-FFF2-40B4-BE49-F238E27FC236}">
                    <a16:creationId xmlns:a16="http://schemas.microsoft.com/office/drawing/2014/main" id="{184B9F65-2F7C-4121-A9E3-84B3CCDED638}"/>
                  </a:ext>
                </a:extLst>
              </p:cNvPr>
              <p:cNvSpPr/>
              <p:nvPr/>
            </p:nvSpPr>
            <p:spPr>
              <a:xfrm>
                <a:off x="70297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8" name="Oval 577">
                <a:extLst>
                  <a:ext uri="{FF2B5EF4-FFF2-40B4-BE49-F238E27FC236}">
                    <a16:creationId xmlns:a16="http://schemas.microsoft.com/office/drawing/2014/main" id="{68AE2B91-76FE-4CE0-BF65-31097C58A723}"/>
                  </a:ext>
                </a:extLst>
              </p:cNvPr>
              <p:cNvSpPr/>
              <p:nvPr/>
            </p:nvSpPr>
            <p:spPr>
              <a:xfrm>
                <a:off x="71659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9" name="Rectangle 578">
                <a:extLst>
                  <a:ext uri="{FF2B5EF4-FFF2-40B4-BE49-F238E27FC236}">
                    <a16:creationId xmlns:a16="http://schemas.microsoft.com/office/drawing/2014/main" id="{FFFFE4A6-7EBD-44E0-B333-3A03B6BC0A86}"/>
                  </a:ext>
                </a:extLst>
              </p:cNvPr>
              <p:cNvSpPr/>
              <p:nvPr/>
            </p:nvSpPr>
            <p:spPr>
              <a:xfrm>
                <a:off x="72153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0" name="Oval 579">
                <a:extLst>
                  <a:ext uri="{FF2B5EF4-FFF2-40B4-BE49-F238E27FC236}">
                    <a16:creationId xmlns:a16="http://schemas.microsoft.com/office/drawing/2014/main" id="{3A9D385B-32AA-4B30-A1A8-5549C8C04FED}"/>
                  </a:ext>
                </a:extLst>
              </p:cNvPr>
              <p:cNvSpPr/>
              <p:nvPr/>
            </p:nvSpPr>
            <p:spPr>
              <a:xfrm>
                <a:off x="73515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81" name="Rectangle 580">
                <a:extLst>
                  <a:ext uri="{FF2B5EF4-FFF2-40B4-BE49-F238E27FC236}">
                    <a16:creationId xmlns:a16="http://schemas.microsoft.com/office/drawing/2014/main" id="{9BE0DF8B-097B-4AD4-B973-C5BC68322F0F}"/>
                  </a:ext>
                </a:extLst>
              </p:cNvPr>
              <p:cNvSpPr/>
              <p:nvPr/>
            </p:nvSpPr>
            <p:spPr>
              <a:xfrm>
                <a:off x="74108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5" name="그룹 235">
              <a:extLst>
                <a:ext uri="{FF2B5EF4-FFF2-40B4-BE49-F238E27FC236}">
                  <a16:creationId xmlns:a16="http://schemas.microsoft.com/office/drawing/2014/main" id="{9418D018-DD81-4A0E-B7F7-E43A58E4753F}"/>
                </a:ext>
              </a:extLst>
            </p:cNvPr>
            <p:cNvGrpSpPr/>
            <p:nvPr/>
          </p:nvGrpSpPr>
          <p:grpSpPr>
            <a:xfrm>
              <a:off x="9080895" y="5560867"/>
              <a:ext cx="973809" cy="561176"/>
              <a:chOff x="7556894" y="5677603"/>
              <a:chExt cx="973809" cy="561176"/>
            </a:xfrm>
            <a:solidFill>
              <a:schemeClr val="accent5"/>
            </a:solidFill>
          </p:grpSpPr>
          <p:sp>
            <p:nvSpPr>
              <p:cNvPr id="564" name="Oval 563">
                <a:extLst>
                  <a:ext uri="{FF2B5EF4-FFF2-40B4-BE49-F238E27FC236}">
                    <a16:creationId xmlns:a16="http://schemas.microsoft.com/office/drawing/2014/main" id="{DE4FDACD-FAFF-4AFE-B359-AA3D35CE669C}"/>
                  </a:ext>
                </a:extLst>
              </p:cNvPr>
              <p:cNvSpPr/>
              <p:nvPr/>
            </p:nvSpPr>
            <p:spPr>
              <a:xfrm>
                <a:off x="75568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5" name="Rectangle 564">
                <a:extLst>
                  <a:ext uri="{FF2B5EF4-FFF2-40B4-BE49-F238E27FC236}">
                    <a16:creationId xmlns:a16="http://schemas.microsoft.com/office/drawing/2014/main" id="{B5978436-E320-4B9A-81E4-735B216D751C}"/>
                  </a:ext>
                </a:extLst>
              </p:cNvPr>
              <p:cNvSpPr/>
              <p:nvPr/>
            </p:nvSpPr>
            <p:spPr>
              <a:xfrm rot="10800000">
                <a:off x="84417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6" name="Oval 565">
                <a:extLst>
                  <a:ext uri="{FF2B5EF4-FFF2-40B4-BE49-F238E27FC236}">
                    <a16:creationId xmlns:a16="http://schemas.microsoft.com/office/drawing/2014/main" id="{E77927B7-ED6C-446A-8CE4-515A25F65DAC}"/>
                  </a:ext>
                </a:extLst>
              </p:cNvPr>
              <p:cNvSpPr/>
              <p:nvPr/>
            </p:nvSpPr>
            <p:spPr>
              <a:xfrm rot="10800000">
                <a:off x="84120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7" name="Oval 566">
                <a:extLst>
                  <a:ext uri="{FF2B5EF4-FFF2-40B4-BE49-F238E27FC236}">
                    <a16:creationId xmlns:a16="http://schemas.microsoft.com/office/drawing/2014/main" id="{254B2140-4646-46BB-9D0D-DF33C28AB7E7}"/>
                  </a:ext>
                </a:extLst>
              </p:cNvPr>
              <p:cNvSpPr/>
              <p:nvPr/>
            </p:nvSpPr>
            <p:spPr>
              <a:xfrm rot="10800000">
                <a:off x="75608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68" name="Oval 567">
                <a:extLst>
                  <a:ext uri="{FF2B5EF4-FFF2-40B4-BE49-F238E27FC236}">
                    <a16:creationId xmlns:a16="http://schemas.microsoft.com/office/drawing/2014/main" id="{4EE97BA4-3FEF-42D0-B73B-B9D345199105}"/>
                  </a:ext>
                </a:extLst>
              </p:cNvPr>
              <p:cNvSpPr/>
              <p:nvPr/>
            </p:nvSpPr>
            <p:spPr>
              <a:xfrm rot="10800000">
                <a:off x="82066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9" name="Rectangle 568">
                <a:extLst>
                  <a:ext uri="{FF2B5EF4-FFF2-40B4-BE49-F238E27FC236}">
                    <a16:creationId xmlns:a16="http://schemas.microsoft.com/office/drawing/2014/main" id="{D20DCA70-D056-48BB-B86D-69816F4A2C27}"/>
                  </a:ext>
                </a:extLst>
              </p:cNvPr>
              <p:cNvSpPr/>
              <p:nvPr/>
            </p:nvSpPr>
            <p:spPr>
              <a:xfrm rot="10800000">
                <a:off x="82462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0" name="Oval 569">
                <a:extLst>
                  <a:ext uri="{FF2B5EF4-FFF2-40B4-BE49-F238E27FC236}">
                    <a16:creationId xmlns:a16="http://schemas.microsoft.com/office/drawing/2014/main" id="{4134A08C-5400-4467-A2E2-066C94923FD2}"/>
                  </a:ext>
                </a:extLst>
              </p:cNvPr>
              <p:cNvSpPr/>
              <p:nvPr/>
            </p:nvSpPr>
            <p:spPr>
              <a:xfrm rot="10800000">
                <a:off x="80111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1" name="Rectangle 570">
                <a:extLst>
                  <a:ext uri="{FF2B5EF4-FFF2-40B4-BE49-F238E27FC236}">
                    <a16:creationId xmlns:a16="http://schemas.microsoft.com/office/drawing/2014/main" id="{A75A4A48-A5E7-4D2D-9B5F-3E7CF49CBB8A}"/>
                  </a:ext>
                </a:extLst>
              </p:cNvPr>
              <p:cNvSpPr/>
              <p:nvPr/>
            </p:nvSpPr>
            <p:spPr>
              <a:xfrm rot="10800000">
                <a:off x="80606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2" name="Oval 571">
                <a:extLst>
                  <a:ext uri="{FF2B5EF4-FFF2-40B4-BE49-F238E27FC236}">
                    <a16:creationId xmlns:a16="http://schemas.microsoft.com/office/drawing/2014/main" id="{A87A19CA-2161-4657-A1EF-AC5865323B61}"/>
                  </a:ext>
                </a:extLst>
              </p:cNvPr>
              <p:cNvSpPr/>
              <p:nvPr/>
            </p:nvSpPr>
            <p:spPr>
              <a:xfrm rot="10800000">
                <a:off x="78058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3" name="Rectangle 572">
                <a:extLst>
                  <a:ext uri="{FF2B5EF4-FFF2-40B4-BE49-F238E27FC236}">
                    <a16:creationId xmlns:a16="http://schemas.microsoft.com/office/drawing/2014/main" id="{9F8BD86D-3FFA-437F-A0CC-7CC2520E95F9}"/>
                  </a:ext>
                </a:extLst>
              </p:cNvPr>
              <p:cNvSpPr/>
              <p:nvPr/>
            </p:nvSpPr>
            <p:spPr>
              <a:xfrm rot="10800000">
                <a:off x="78651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6" name="그룹 214">
              <a:extLst>
                <a:ext uri="{FF2B5EF4-FFF2-40B4-BE49-F238E27FC236}">
                  <a16:creationId xmlns:a16="http://schemas.microsoft.com/office/drawing/2014/main" id="{90E73CF6-43CD-4115-A6E7-49BE453178BA}"/>
                </a:ext>
              </a:extLst>
            </p:cNvPr>
            <p:cNvGrpSpPr/>
            <p:nvPr/>
          </p:nvGrpSpPr>
          <p:grpSpPr>
            <a:xfrm>
              <a:off x="10111746" y="5569552"/>
              <a:ext cx="973810" cy="561175"/>
              <a:chOff x="6526044" y="5677604"/>
              <a:chExt cx="973810" cy="561175"/>
            </a:xfrm>
            <a:solidFill>
              <a:schemeClr val="accent2"/>
            </a:solidFill>
          </p:grpSpPr>
          <p:sp>
            <p:nvSpPr>
              <p:cNvPr id="554" name="Oval 152">
                <a:extLst>
                  <a:ext uri="{FF2B5EF4-FFF2-40B4-BE49-F238E27FC236}">
                    <a16:creationId xmlns:a16="http://schemas.microsoft.com/office/drawing/2014/main" id="{96208A8B-4BA8-4244-8F89-F95C192BD6B0}"/>
                  </a:ext>
                </a:extLst>
              </p:cNvPr>
              <p:cNvSpPr/>
              <p:nvPr/>
            </p:nvSpPr>
            <p:spPr>
              <a:xfrm rot="10800000">
                <a:off x="65260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5" name="Oval 179">
                <a:extLst>
                  <a:ext uri="{FF2B5EF4-FFF2-40B4-BE49-F238E27FC236}">
                    <a16:creationId xmlns:a16="http://schemas.microsoft.com/office/drawing/2014/main" id="{087AE53F-82BC-42D8-BACC-B58BDF139479}"/>
                  </a:ext>
                </a:extLst>
              </p:cNvPr>
              <p:cNvSpPr/>
              <p:nvPr/>
            </p:nvSpPr>
            <p:spPr>
              <a:xfrm>
                <a:off x="65300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6" name="Oval 200">
                <a:extLst>
                  <a:ext uri="{FF2B5EF4-FFF2-40B4-BE49-F238E27FC236}">
                    <a16:creationId xmlns:a16="http://schemas.microsoft.com/office/drawing/2014/main" id="{DFA7173C-D804-47C4-9349-8E75AB37FDFB}"/>
                  </a:ext>
                </a:extLst>
              </p:cNvPr>
              <p:cNvSpPr/>
              <p:nvPr/>
            </p:nvSpPr>
            <p:spPr>
              <a:xfrm>
                <a:off x="67749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7" name="Rectangle 203">
                <a:extLst>
                  <a:ext uri="{FF2B5EF4-FFF2-40B4-BE49-F238E27FC236}">
                    <a16:creationId xmlns:a16="http://schemas.microsoft.com/office/drawing/2014/main" id="{2590578F-F58F-4930-857F-7CB151893F41}"/>
                  </a:ext>
                </a:extLst>
              </p:cNvPr>
              <p:cNvSpPr/>
              <p:nvPr/>
            </p:nvSpPr>
            <p:spPr>
              <a:xfrm rot="10800000">
                <a:off x="68343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8" name="Oval 195">
                <a:extLst>
                  <a:ext uri="{FF2B5EF4-FFF2-40B4-BE49-F238E27FC236}">
                    <a16:creationId xmlns:a16="http://schemas.microsoft.com/office/drawing/2014/main" id="{09C793CD-5EEA-446C-A4A1-0E7B926B115A}"/>
                  </a:ext>
                </a:extLst>
              </p:cNvPr>
              <p:cNvSpPr/>
              <p:nvPr/>
            </p:nvSpPr>
            <p:spPr>
              <a:xfrm>
                <a:off x="69803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9" name="Rectangle 198">
                <a:extLst>
                  <a:ext uri="{FF2B5EF4-FFF2-40B4-BE49-F238E27FC236}">
                    <a16:creationId xmlns:a16="http://schemas.microsoft.com/office/drawing/2014/main" id="{F9E4146C-DC45-45C7-88BA-582976810350}"/>
                  </a:ext>
                </a:extLst>
              </p:cNvPr>
              <p:cNvSpPr/>
              <p:nvPr/>
            </p:nvSpPr>
            <p:spPr>
              <a:xfrm rot="10800000">
                <a:off x="70297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0" name="Oval 190">
                <a:extLst>
                  <a:ext uri="{FF2B5EF4-FFF2-40B4-BE49-F238E27FC236}">
                    <a16:creationId xmlns:a16="http://schemas.microsoft.com/office/drawing/2014/main" id="{9DF73E5A-270F-469D-964A-C80698640FCB}"/>
                  </a:ext>
                </a:extLst>
              </p:cNvPr>
              <p:cNvSpPr/>
              <p:nvPr/>
            </p:nvSpPr>
            <p:spPr>
              <a:xfrm>
                <a:off x="71758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1" name="Rectangle 193">
                <a:extLst>
                  <a:ext uri="{FF2B5EF4-FFF2-40B4-BE49-F238E27FC236}">
                    <a16:creationId xmlns:a16="http://schemas.microsoft.com/office/drawing/2014/main" id="{4F779B27-02FA-499F-97AA-B38324495555}"/>
                  </a:ext>
                </a:extLst>
              </p:cNvPr>
              <p:cNvSpPr/>
              <p:nvPr/>
            </p:nvSpPr>
            <p:spPr>
              <a:xfrm rot="10800000">
                <a:off x="72153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2" name="Oval 185">
                <a:extLst>
                  <a:ext uri="{FF2B5EF4-FFF2-40B4-BE49-F238E27FC236}">
                    <a16:creationId xmlns:a16="http://schemas.microsoft.com/office/drawing/2014/main" id="{9FDAFE11-56A1-4A3D-A509-2B3D750129B6}"/>
                  </a:ext>
                </a:extLst>
              </p:cNvPr>
              <p:cNvSpPr/>
              <p:nvPr/>
            </p:nvSpPr>
            <p:spPr>
              <a:xfrm>
                <a:off x="73811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3" name="Rectangle 188">
                <a:extLst>
                  <a:ext uri="{FF2B5EF4-FFF2-40B4-BE49-F238E27FC236}">
                    <a16:creationId xmlns:a16="http://schemas.microsoft.com/office/drawing/2014/main" id="{FFB08EF4-CE31-4B42-82E0-7863F0DC9C5A}"/>
                  </a:ext>
                </a:extLst>
              </p:cNvPr>
              <p:cNvSpPr/>
              <p:nvPr/>
            </p:nvSpPr>
            <p:spPr>
              <a:xfrm rot="10800000">
                <a:off x="74108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7" name="그룹 269">
              <a:extLst>
                <a:ext uri="{FF2B5EF4-FFF2-40B4-BE49-F238E27FC236}">
                  <a16:creationId xmlns:a16="http://schemas.microsoft.com/office/drawing/2014/main" id="{8EE76455-A60E-403B-AD91-EA9CDE385670}"/>
                </a:ext>
              </a:extLst>
            </p:cNvPr>
            <p:cNvGrpSpPr/>
            <p:nvPr/>
          </p:nvGrpSpPr>
          <p:grpSpPr>
            <a:xfrm>
              <a:off x="11421188" y="6021046"/>
              <a:ext cx="724882" cy="453308"/>
              <a:chOff x="7835486" y="6129098"/>
              <a:chExt cx="724882" cy="453308"/>
            </a:xfrm>
            <a:solidFill>
              <a:schemeClr val="accent2"/>
            </a:solidFill>
          </p:grpSpPr>
          <p:sp>
            <p:nvSpPr>
              <p:cNvPr id="546" name="Oval 227">
                <a:extLst>
                  <a:ext uri="{FF2B5EF4-FFF2-40B4-BE49-F238E27FC236}">
                    <a16:creationId xmlns:a16="http://schemas.microsoft.com/office/drawing/2014/main" id="{416322CE-E372-4A90-AC4D-A66447C79723}"/>
                  </a:ext>
                </a:extLst>
              </p:cNvPr>
              <p:cNvSpPr/>
              <p:nvPr/>
            </p:nvSpPr>
            <p:spPr>
              <a:xfrm rot="10800000">
                <a:off x="83823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7" name="Rectangle 230">
                <a:extLst>
                  <a:ext uri="{FF2B5EF4-FFF2-40B4-BE49-F238E27FC236}">
                    <a16:creationId xmlns:a16="http://schemas.microsoft.com/office/drawing/2014/main" id="{344BD521-5E4E-467A-AD0B-50679193E348}"/>
                  </a:ext>
                </a:extLst>
              </p:cNvPr>
              <p:cNvSpPr/>
              <p:nvPr/>
            </p:nvSpPr>
            <p:spPr>
              <a:xfrm>
                <a:off x="84417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8" name="Oval 222">
                <a:extLst>
                  <a:ext uri="{FF2B5EF4-FFF2-40B4-BE49-F238E27FC236}">
                    <a16:creationId xmlns:a16="http://schemas.microsoft.com/office/drawing/2014/main" id="{2B2280D1-63BF-4280-86C7-6292DCDA3F17}"/>
                  </a:ext>
                </a:extLst>
              </p:cNvPr>
              <p:cNvSpPr/>
              <p:nvPr/>
            </p:nvSpPr>
            <p:spPr>
              <a:xfrm rot="10800000">
                <a:off x="81967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9" name="Rectangle 225">
                <a:extLst>
                  <a:ext uri="{FF2B5EF4-FFF2-40B4-BE49-F238E27FC236}">
                    <a16:creationId xmlns:a16="http://schemas.microsoft.com/office/drawing/2014/main" id="{5BF90BB9-479F-4E07-9BA1-D1F6A65B105D}"/>
                  </a:ext>
                </a:extLst>
              </p:cNvPr>
              <p:cNvSpPr/>
              <p:nvPr/>
            </p:nvSpPr>
            <p:spPr>
              <a:xfrm>
                <a:off x="82462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0" name="Oval 217">
                <a:extLst>
                  <a:ext uri="{FF2B5EF4-FFF2-40B4-BE49-F238E27FC236}">
                    <a16:creationId xmlns:a16="http://schemas.microsoft.com/office/drawing/2014/main" id="{CB5C4D98-D82E-48D5-A741-B56113D75671}"/>
                  </a:ext>
                </a:extLst>
              </p:cNvPr>
              <p:cNvSpPr/>
              <p:nvPr/>
            </p:nvSpPr>
            <p:spPr>
              <a:xfrm rot="10800000">
                <a:off x="80210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1" name="Rectangle 220">
                <a:extLst>
                  <a:ext uri="{FF2B5EF4-FFF2-40B4-BE49-F238E27FC236}">
                    <a16:creationId xmlns:a16="http://schemas.microsoft.com/office/drawing/2014/main" id="{C1A113FC-C9E0-4B43-96A6-CD9602019FDE}"/>
                  </a:ext>
                </a:extLst>
              </p:cNvPr>
              <p:cNvSpPr/>
              <p:nvPr/>
            </p:nvSpPr>
            <p:spPr>
              <a:xfrm>
                <a:off x="80606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2" name="Oval 212">
                <a:extLst>
                  <a:ext uri="{FF2B5EF4-FFF2-40B4-BE49-F238E27FC236}">
                    <a16:creationId xmlns:a16="http://schemas.microsoft.com/office/drawing/2014/main" id="{A8527276-00CC-4FB0-A459-D957731567F9}"/>
                  </a:ext>
                </a:extLst>
              </p:cNvPr>
              <p:cNvSpPr/>
              <p:nvPr/>
            </p:nvSpPr>
            <p:spPr>
              <a:xfrm rot="10800000">
                <a:off x="78354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3" name="Rectangle 215">
                <a:extLst>
                  <a:ext uri="{FF2B5EF4-FFF2-40B4-BE49-F238E27FC236}">
                    <a16:creationId xmlns:a16="http://schemas.microsoft.com/office/drawing/2014/main" id="{71293C37-6CEB-4C2E-9146-FBB25B44DB52}"/>
                  </a:ext>
                </a:extLst>
              </p:cNvPr>
              <p:cNvSpPr/>
              <p:nvPr/>
            </p:nvSpPr>
            <p:spPr>
              <a:xfrm>
                <a:off x="78651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8" name="그룹 280">
              <a:extLst>
                <a:ext uri="{FF2B5EF4-FFF2-40B4-BE49-F238E27FC236}">
                  <a16:creationId xmlns:a16="http://schemas.microsoft.com/office/drawing/2014/main" id="{1615F501-9980-49BC-9C4E-E487B680EF06}"/>
                </a:ext>
              </a:extLst>
            </p:cNvPr>
            <p:cNvGrpSpPr/>
            <p:nvPr/>
          </p:nvGrpSpPr>
          <p:grpSpPr>
            <a:xfrm>
              <a:off x="10390339" y="6017692"/>
              <a:ext cx="724882" cy="456662"/>
              <a:chOff x="6804637" y="6125745"/>
              <a:chExt cx="724882" cy="456662"/>
            </a:xfrm>
            <a:solidFill>
              <a:schemeClr val="accent5"/>
            </a:solidFill>
          </p:grpSpPr>
          <p:sp>
            <p:nvSpPr>
              <p:cNvPr id="538" name="Rectangle 204">
                <a:extLst>
                  <a:ext uri="{FF2B5EF4-FFF2-40B4-BE49-F238E27FC236}">
                    <a16:creationId xmlns:a16="http://schemas.microsoft.com/office/drawing/2014/main" id="{128194F2-E5DE-4894-8DD9-DEAA687954D0}"/>
                  </a:ext>
                </a:extLst>
              </p:cNvPr>
              <p:cNvSpPr/>
              <p:nvPr/>
            </p:nvSpPr>
            <p:spPr>
              <a:xfrm>
                <a:off x="68343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9" name="Oval 202">
                <a:extLst>
                  <a:ext uri="{FF2B5EF4-FFF2-40B4-BE49-F238E27FC236}">
                    <a16:creationId xmlns:a16="http://schemas.microsoft.com/office/drawing/2014/main" id="{1557E0E2-231E-4F1C-9686-CEB9E4DD938D}"/>
                  </a:ext>
                </a:extLst>
              </p:cNvPr>
              <p:cNvSpPr/>
              <p:nvPr/>
            </p:nvSpPr>
            <p:spPr>
              <a:xfrm>
                <a:off x="68046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40" name="Oval 196">
                <a:extLst>
                  <a:ext uri="{FF2B5EF4-FFF2-40B4-BE49-F238E27FC236}">
                    <a16:creationId xmlns:a16="http://schemas.microsoft.com/office/drawing/2014/main" id="{4537F4A5-4BE1-4CCF-A4B1-E7C0734DFEA4}"/>
                  </a:ext>
                </a:extLst>
              </p:cNvPr>
              <p:cNvSpPr/>
              <p:nvPr/>
            </p:nvSpPr>
            <p:spPr>
              <a:xfrm>
                <a:off x="69902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1" name="Rectangle 199">
                <a:extLst>
                  <a:ext uri="{FF2B5EF4-FFF2-40B4-BE49-F238E27FC236}">
                    <a16:creationId xmlns:a16="http://schemas.microsoft.com/office/drawing/2014/main" id="{7BB3F82E-6BAE-4A3B-85A3-1BE28DBD950D}"/>
                  </a:ext>
                </a:extLst>
              </p:cNvPr>
              <p:cNvSpPr/>
              <p:nvPr/>
            </p:nvSpPr>
            <p:spPr>
              <a:xfrm>
                <a:off x="70297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2" name="Oval 191">
                <a:extLst>
                  <a:ext uri="{FF2B5EF4-FFF2-40B4-BE49-F238E27FC236}">
                    <a16:creationId xmlns:a16="http://schemas.microsoft.com/office/drawing/2014/main" id="{E110D7D7-B649-42C8-8961-FFA5F63527FF}"/>
                  </a:ext>
                </a:extLst>
              </p:cNvPr>
              <p:cNvSpPr/>
              <p:nvPr/>
            </p:nvSpPr>
            <p:spPr>
              <a:xfrm>
                <a:off x="71659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3" name="Rectangle 194">
                <a:extLst>
                  <a:ext uri="{FF2B5EF4-FFF2-40B4-BE49-F238E27FC236}">
                    <a16:creationId xmlns:a16="http://schemas.microsoft.com/office/drawing/2014/main" id="{6156ED95-17FF-48EC-9C35-851F077D5BE2}"/>
                  </a:ext>
                </a:extLst>
              </p:cNvPr>
              <p:cNvSpPr/>
              <p:nvPr/>
            </p:nvSpPr>
            <p:spPr>
              <a:xfrm>
                <a:off x="72153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4" name="Oval 186">
                <a:extLst>
                  <a:ext uri="{FF2B5EF4-FFF2-40B4-BE49-F238E27FC236}">
                    <a16:creationId xmlns:a16="http://schemas.microsoft.com/office/drawing/2014/main" id="{1031817A-33E8-495F-A4D3-BFF5B9768720}"/>
                  </a:ext>
                </a:extLst>
              </p:cNvPr>
              <p:cNvSpPr/>
              <p:nvPr/>
            </p:nvSpPr>
            <p:spPr>
              <a:xfrm>
                <a:off x="73515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5" name="Rectangle 189">
                <a:extLst>
                  <a:ext uri="{FF2B5EF4-FFF2-40B4-BE49-F238E27FC236}">
                    <a16:creationId xmlns:a16="http://schemas.microsoft.com/office/drawing/2014/main" id="{749A7CCE-3F72-4FB3-B96B-390C140B003E}"/>
                  </a:ext>
                </a:extLst>
              </p:cNvPr>
              <p:cNvSpPr/>
              <p:nvPr/>
            </p:nvSpPr>
            <p:spPr>
              <a:xfrm>
                <a:off x="74108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9" name="그룹 296">
              <a:extLst>
                <a:ext uri="{FF2B5EF4-FFF2-40B4-BE49-F238E27FC236}">
                  <a16:creationId xmlns:a16="http://schemas.microsoft.com/office/drawing/2014/main" id="{5C1085F0-755F-462A-B826-6388D821A539}"/>
                </a:ext>
              </a:extLst>
            </p:cNvPr>
            <p:cNvGrpSpPr/>
            <p:nvPr/>
          </p:nvGrpSpPr>
          <p:grpSpPr>
            <a:xfrm>
              <a:off x="11142596" y="5569550"/>
              <a:ext cx="973809" cy="561176"/>
              <a:chOff x="7556894" y="5677603"/>
              <a:chExt cx="973809" cy="561176"/>
            </a:xfrm>
            <a:solidFill>
              <a:schemeClr val="accent5"/>
            </a:solidFill>
          </p:grpSpPr>
          <p:sp>
            <p:nvSpPr>
              <p:cNvPr id="528" name="Oval 181">
                <a:extLst>
                  <a:ext uri="{FF2B5EF4-FFF2-40B4-BE49-F238E27FC236}">
                    <a16:creationId xmlns:a16="http://schemas.microsoft.com/office/drawing/2014/main" id="{73755244-3CA4-4BFC-AACB-94A1C8722BE8}"/>
                  </a:ext>
                </a:extLst>
              </p:cNvPr>
              <p:cNvSpPr/>
              <p:nvPr/>
            </p:nvSpPr>
            <p:spPr>
              <a:xfrm>
                <a:off x="75568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9" name="Rectangle 231">
                <a:extLst>
                  <a:ext uri="{FF2B5EF4-FFF2-40B4-BE49-F238E27FC236}">
                    <a16:creationId xmlns:a16="http://schemas.microsoft.com/office/drawing/2014/main" id="{26075C1B-CCBF-4C3B-AD92-CE309D4EDB1F}"/>
                  </a:ext>
                </a:extLst>
              </p:cNvPr>
              <p:cNvSpPr/>
              <p:nvPr/>
            </p:nvSpPr>
            <p:spPr>
              <a:xfrm rot="10800000">
                <a:off x="84417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0" name="Oval 229">
                <a:extLst>
                  <a:ext uri="{FF2B5EF4-FFF2-40B4-BE49-F238E27FC236}">
                    <a16:creationId xmlns:a16="http://schemas.microsoft.com/office/drawing/2014/main" id="{384DA4C6-717B-480C-9A41-32ED0A9A180B}"/>
                  </a:ext>
                </a:extLst>
              </p:cNvPr>
              <p:cNvSpPr/>
              <p:nvPr/>
            </p:nvSpPr>
            <p:spPr>
              <a:xfrm rot="10800000">
                <a:off x="84120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1" name="Oval 208">
                <a:extLst>
                  <a:ext uri="{FF2B5EF4-FFF2-40B4-BE49-F238E27FC236}">
                    <a16:creationId xmlns:a16="http://schemas.microsoft.com/office/drawing/2014/main" id="{572C9503-1AD7-481D-9A31-B33E03F4582D}"/>
                  </a:ext>
                </a:extLst>
              </p:cNvPr>
              <p:cNvSpPr/>
              <p:nvPr/>
            </p:nvSpPr>
            <p:spPr>
              <a:xfrm rot="10800000">
                <a:off x="75608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2" name="Oval 223">
                <a:extLst>
                  <a:ext uri="{FF2B5EF4-FFF2-40B4-BE49-F238E27FC236}">
                    <a16:creationId xmlns:a16="http://schemas.microsoft.com/office/drawing/2014/main" id="{F0E53256-A1DD-41C9-BD65-459DFD1E9741}"/>
                  </a:ext>
                </a:extLst>
              </p:cNvPr>
              <p:cNvSpPr/>
              <p:nvPr/>
            </p:nvSpPr>
            <p:spPr>
              <a:xfrm rot="10800000">
                <a:off x="82066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3" name="Rectangle 226">
                <a:extLst>
                  <a:ext uri="{FF2B5EF4-FFF2-40B4-BE49-F238E27FC236}">
                    <a16:creationId xmlns:a16="http://schemas.microsoft.com/office/drawing/2014/main" id="{8C30C35E-90E3-40F3-906B-129454D55E6E}"/>
                  </a:ext>
                </a:extLst>
              </p:cNvPr>
              <p:cNvSpPr/>
              <p:nvPr/>
            </p:nvSpPr>
            <p:spPr>
              <a:xfrm rot="10800000">
                <a:off x="82462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4" name="Oval 218">
                <a:extLst>
                  <a:ext uri="{FF2B5EF4-FFF2-40B4-BE49-F238E27FC236}">
                    <a16:creationId xmlns:a16="http://schemas.microsoft.com/office/drawing/2014/main" id="{4D3DC498-50B2-4316-9952-507EF93CDC8F}"/>
                  </a:ext>
                </a:extLst>
              </p:cNvPr>
              <p:cNvSpPr/>
              <p:nvPr/>
            </p:nvSpPr>
            <p:spPr>
              <a:xfrm rot="10800000">
                <a:off x="80111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5" name="Rectangle 221">
                <a:extLst>
                  <a:ext uri="{FF2B5EF4-FFF2-40B4-BE49-F238E27FC236}">
                    <a16:creationId xmlns:a16="http://schemas.microsoft.com/office/drawing/2014/main" id="{F427A5EA-3A03-4CB1-9743-4D52C27DCEEB}"/>
                  </a:ext>
                </a:extLst>
              </p:cNvPr>
              <p:cNvSpPr/>
              <p:nvPr/>
            </p:nvSpPr>
            <p:spPr>
              <a:xfrm rot="10800000">
                <a:off x="80606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6" name="Oval 213">
                <a:extLst>
                  <a:ext uri="{FF2B5EF4-FFF2-40B4-BE49-F238E27FC236}">
                    <a16:creationId xmlns:a16="http://schemas.microsoft.com/office/drawing/2014/main" id="{C604407B-0A13-4B0E-98CD-EB4CF3073CEB}"/>
                  </a:ext>
                </a:extLst>
              </p:cNvPr>
              <p:cNvSpPr/>
              <p:nvPr/>
            </p:nvSpPr>
            <p:spPr>
              <a:xfrm rot="10800000">
                <a:off x="78058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7" name="Rectangle 216">
                <a:extLst>
                  <a:ext uri="{FF2B5EF4-FFF2-40B4-BE49-F238E27FC236}">
                    <a16:creationId xmlns:a16="http://schemas.microsoft.com/office/drawing/2014/main" id="{AC04E53A-5671-40EC-BDC9-A1ECCD9BC069}"/>
                  </a:ext>
                </a:extLst>
              </p:cNvPr>
              <p:cNvSpPr/>
              <p:nvPr/>
            </p:nvSpPr>
            <p:spPr>
              <a:xfrm rot="10800000">
                <a:off x="78651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0" name="그룹 307">
              <a:extLst>
                <a:ext uri="{FF2B5EF4-FFF2-40B4-BE49-F238E27FC236}">
                  <a16:creationId xmlns:a16="http://schemas.microsoft.com/office/drawing/2014/main" id="{6575A4F9-F26B-464D-8C5A-1C8E38BF3DF7}"/>
                </a:ext>
              </a:extLst>
            </p:cNvPr>
            <p:cNvGrpSpPr/>
            <p:nvPr/>
          </p:nvGrpSpPr>
          <p:grpSpPr>
            <a:xfrm>
              <a:off x="46349" y="5560867"/>
              <a:ext cx="724883" cy="453308"/>
              <a:chOff x="2651571" y="5677604"/>
              <a:chExt cx="724883" cy="453308"/>
            </a:xfrm>
            <a:solidFill>
              <a:schemeClr val="accent2"/>
            </a:solidFill>
          </p:grpSpPr>
          <p:sp>
            <p:nvSpPr>
              <p:cNvPr id="520" name="Oval 92">
                <a:extLst>
                  <a:ext uri="{FF2B5EF4-FFF2-40B4-BE49-F238E27FC236}">
                    <a16:creationId xmlns:a16="http://schemas.microsoft.com/office/drawing/2014/main" id="{59F62986-3352-469E-9386-2D4A0CCF2F6B}"/>
                  </a:ext>
                </a:extLst>
              </p:cNvPr>
              <p:cNvSpPr/>
              <p:nvPr/>
            </p:nvSpPr>
            <p:spPr>
              <a:xfrm>
                <a:off x="26515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1" name="Rectangle 95">
                <a:extLst>
                  <a:ext uri="{FF2B5EF4-FFF2-40B4-BE49-F238E27FC236}">
                    <a16:creationId xmlns:a16="http://schemas.microsoft.com/office/drawing/2014/main" id="{2872E32C-C7BD-4488-AD13-F9ED646FF180}"/>
                  </a:ext>
                </a:extLst>
              </p:cNvPr>
              <p:cNvSpPr/>
              <p:nvPr/>
            </p:nvSpPr>
            <p:spPr>
              <a:xfrm rot="10800000">
                <a:off x="27109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2" name="Oval 87">
                <a:extLst>
                  <a:ext uri="{FF2B5EF4-FFF2-40B4-BE49-F238E27FC236}">
                    <a16:creationId xmlns:a16="http://schemas.microsoft.com/office/drawing/2014/main" id="{3BCDED0B-35CA-4197-A74F-76AB69BBA320}"/>
                  </a:ext>
                </a:extLst>
              </p:cNvPr>
              <p:cNvSpPr/>
              <p:nvPr/>
            </p:nvSpPr>
            <p:spPr>
              <a:xfrm>
                <a:off x="28569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3" name="Rectangle 90">
                <a:extLst>
                  <a:ext uri="{FF2B5EF4-FFF2-40B4-BE49-F238E27FC236}">
                    <a16:creationId xmlns:a16="http://schemas.microsoft.com/office/drawing/2014/main" id="{6045CD01-C981-4FA2-AF78-0D80D990CA38}"/>
                  </a:ext>
                </a:extLst>
              </p:cNvPr>
              <p:cNvSpPr/>
              <p:nvPr/>
            </p:nvSpPr>
            <p:spPr>
              <a:xfrm rot="10800000">
                <a:off x="29063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4" name="Oval 82">
                <a:extLst>
                  <a:ext uri="{FF2B5EF4-FFF2-40B4-BE49-F238E27FC236}">
                    <a16:creationId xmlns:a16="http://schemas.microsoft.com/office/drawing/2014/main" id="{F8A919F1-D07A-4D27-B629-2CE5CE8E5E5B}"/>
                  </a:ext>
                </a:extLst>
              </p:cNvPr>
              <p:cNvSpPr/>
              <p:nvPr/>
            </p:nvSpPr>
            <p:spPr>
              <a:xfrm>
                <a:off x="30524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5" name="Rectangle 85">
                <a:extLst>
                  <a:ext uri="{FF2B5EF4-FFF2-40B4-BE49-F238E27FC236}">
                    <a16:creationId xmlns:a16="http://schemas.microsoft.com/office/drawing/2014/main" id="{C21CDB21-44F3-4691-B7F4-494926F33FB9}"/>
                  </a:ext>
                </a:extLst>
              </p:cNvPr>
              <p:cNvSpPr/>
              <p:nvPr/>
            </p:nvSpPr>
            <p:spPr>
              <a:xfrm rot="10800000">
                <a:off x="30919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6" name="Oval 77">
                <a:extLst>
                  <a:ext uri="{FF2B5EF4-FFF2-40B4-BE49-F238E27FC236}">
                    <a16:creationId xmlns:a16="http://schemas.microsoft.com/office/drawing/2014/main" id="{4A0310A2-D3FC-4E77-B839-7EAA70D684FA}"/>
                  </a:ext>
                </a:extLst>
              </p:cNvPr>
              <p:cNvSpPr/>
              <p:nvPr/>
            </p:nvSpPr>
            <p:spPr>
              <a:xfrm>
                <a:off x="32577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7" name="Rectangle 80">
                <a:extLst>
                  <a:ext uri="{FF2B5EF4-FFF2-40B4-BE49-F238E27FC236}">
                    <a16:creationId xmlns:a16="http://schemas.microsoft.com/office/drawing/2014/main" id="{6E708120-B3EE-498D-A989-DD106B571386}"/>
                  </a:ext>
                </a:extLst>
              </p:cNvPr>
              <p:cNvSpPr/>
              <p:nvPr/>
            </p:nvSpPr>
            <p:spPr>
              <a:xfrm rot="10800000">
                <a:off x="32874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1" name="그룹 317">
              <a:extLst>
                <a:ext uri="{FF2B5EF4-FFF2-40B4-BE49-F238E27FC236}">
                  <a16:creationId xmlns:a16="http://schemas.microsoft.com/office/drawing/2014/main" id="{18E9C5E0-C3A2-4D0C-AAF1-852F26D3F32C}"/>
                </a:ext>
              </a:extLst>
            </p:cNvPr>
            <p:cNvGrpSpPr/>
            <p:nvPr/>
          </p:nvGrpSpPr>
          <p:grpSpPr>
            <a:xfrm>
              <a:off x="1106863" y="6012361"/>
              <a:ext cx="724883" cy="453308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512" name="Oval 119">
                <a:extLst>
                  <a:ext uri="{FF2B5EF4-FFF2-40B4-BE49-F238E27FC236}">
                    <a16:creationId xmlns:a16="http://schemas.microsoft.com/office/drawing/2014/main" id="{E0B8B021-FEB1-411C-9DAD-CD773314EEB4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3" name="Rectangle 122">
                <a:extLst>
                  <a:ext uri="{FF2B5EF4-FFF2-40B4-BE49-F238E27FC236}">
                    <a16:creationId xmlns:a16="http://schemas.microsoft.com/office/drawing/2014/main" id="{DBDA60CC-F427-4665-9BDE-9F91371BFE7F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4" name="Oval 114">
                <a:extLst>
                  <a:ext uri="{FF2B5EF4-FFF2-40B4-BE49-F238E27FC236}">
                    <a16:creationId xmlns:a16="http://schemas.microsoft.com/office/drawing/2014/main" id="{A61BBC47-EC4B-4978-AE89-8BEADB9DF143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5" name="Rectangle 117">
                <a:extLst>
                  <a:ext uri="{FF2B5EF4-FFF2-40B4-BE49-F238E27FC236}">
                    <a16:creationId xmlns:a16="http://schemas.microsoft.com/office/drawing/2014/main" id="{3DAB3965-DBCD-40E2-979A-6863F80111F0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6" name="Oval 109">
                <a:extLst>
                  <a:ext uri="{FF2B5EF4-FFF2-40B4-BE49-F238E27FC236}">
                    <a16:creationId xmlns:a16="http://schemas.microsoft.com/office/drawing/2014/main" id="{B0D10ACE-1949-47D2-8009-4950E7B9D6A8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7" name="Rectangle 112">
                <a:extLst>
                  <a:ext uri="{FF2B5EF4-FFF2-40B4-BE49-F238E27FC236}">
                    <a16:creationId xmlns:a16="http://schemas.microsoft.com/office/drawing/2014/main" id="{4983E3CF-2BE9-40ED-B202-35B74947569E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8" name="Oval 104">
                <a:extLst>
                  <a:ext uri="{FF2B5EF4-FFF2-40B4-BE49-F238E27FC236}">
                    <a16:creationId xmlns:a16="http://schemas.microsoft.com/office/drawing/2014/main" id="{B06D9F13-452C-4DB4-9072-7DC30AA4C18D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9" name="Rectangle 107">
                <a:extLst>
                  <a:ext uri="{FF2B5EF4-FFF2-40B4-BE49-F238E27FC236}">
                    <a16:creationId xmlns:a16="http://schemas.microsoft.com/office/drawing/2014/main" id="{23F0BA97-0CF0-4594-A67C-B0E2FBBC59AC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2" name="그룹 326">
              <a:extLst>
                <a:ext uri="{FF2B5EF4-FFF2-40B4-BE49-F238E27FC236}">
                  <a16:creationId xmlns:a16="http://schemas.microsoft.com/office/drawing/2014/main" id="{396E31A8-0C58-4685-896F-A439F6B12E36}"/>
                </a:ext>
              </a:extLst>
            </p:cNvPr>
            <p:cNvGrpSpPr/>
            <p:nvPr/>
          </p:nvGrpSpPr>
          <p:grpSpPr>
            <a:xfrm>
              <a:off x="76015" y="6009007"/>
              <a:ext cx="724882" cy="456662"/>
              <a:chOff x="2681237" y="6125745"/>
              <a:chExt cx="724882" cy="456662"/>
            </a:xfrm>
            <a:solidFill>
              <a:schemeClr val="accent5"/>
            </a:solidFill>
          </p:grpSpPr>
          <p:sp>
            <p:nvSpPr>
              <p:cNvPr id="504" name="Rectangle 96">
                <a:extLst>
                  <a:ext uri="{FF2B5EF4-FFF2-40B4-BE49-F238E27FC236}">
                    <a16:creationId xmlns:a16="http://schemas.microsoft.com/office/drawing/2014/main" id="{29CEE3A3-EA7A-4FC4-8ABC-F8ADC19AFBE3}"/>
                  </a:ext>
                </a:extLst>
              </p:cNvPr>
              <p:cNvSpPr/>
              <p:nvPr/>
            </p:nvSpPr>
            <p:spPr>
              <a:xfrm>
                <a:off x="27109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5" name="Oval 94">
                <a:extLst>
                  <a:ext uri="{FF2B5EF4-FFF2-40B4-BE49-F238E27FC236}">
                    <a16:creationId xmlns:a16="http://schemas.microsoft.com/office/drawing/2014/main" id="{E32D9DD3-4F1A-4622-99AA-DAC20A552114}"/>
                  </a:ext>
                </a:extLst>
              </p:cNvPr>
              <p:cNvSpPr/>
              <p:nvPr/>
            </p:nvSpPr>
            <p:spPr>
              <a:xfrm>
                <a:off x="26812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6" name="Oval 88">
                <a:extLst>
                  <a:ext uri="{FF2B5EF4-FFF2-40B4-BE49-F238E27FC236}">
                    <a16:creationId xmlns:a16="http://schemas.microsoft.com/office/drawing/2014/main" id="{6C0890BA-3B51-4197-B42F-1160EE4977EB}"/>
                  </a:ext>
                </a:extLst>
              </p:cNvPr>
              <p:cNvSpPr/>
              <p:nvPr/>
            </p:nvSpPr>
            <p:spPr>
              <a:xfrm>
                <a:off x="28668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7" name="Rectangle 91">
                <a:extLst>
                  <a:ext uri="{FF2B5EF4-FFF2-40B4-BE49-F238E27FC236}">
                    <a16:creationId xmlns:a16="http://schemas.microsoft.com/office/drawing/2014/main" id="{1029AC7D-62D8-4B7A-BEFC-F2F31F162831}"/>
                  </a:ext>
                </a:extLst>
              </p:cNvPr>
              <p:cNvSpPr/>
              <p:nvPr/>
            </p:nvSpPr>
            <p:spPr>
              <a:xfrm>
                <a:off x="29063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8" name="Oval 83">
                <a:extLst>
                  <a:ext uri="{FF2B5EF4-FFF2-40B4-BE49-F238E27FC236}">
                    <a16:creationId xmlns:a16="http://schemas.microsoft.com/office/drawing/2014/main" id="{074D38A0-4048-41F5-B838-48729B1F86A1}"/>
                  </a:ext>
                </a:extLst>
              </p:cNvPr>
              <p:cNvSpPr/>
              <p:nvPr/>
            </p:nvSpPr>
            <p:spPr>
              <a:xfrm>
                <a:off x="30425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9" name="Rectangle 86">
                <a:extLst>
                  <a:ext uri="{FF2B5EF4-FFF2-40B4-BE49-F238E27FC236}">
                    <a16:creationId xmlns:a16="http://schemas.microsoft.com/office/drawing/2014/main" id="{0B5C293A-BDE4-4CE7-89E6-F345BEDDA13E}"/>
                  </a:ext>
                </a:extLst>
              </p:cNvPr>
              <p:cNvSpPr/>
              <p:nvPr/>
            </p:nvSpPr>
            <p:spPr>
              <a:xfrm>
                <a:off x="30919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0" name="Oval 78">
                <a:extLst>
                  <a:ext uri="{FF2B5EF4-FFF2-40B4-BE49-F238E27FC236}">
                    <a16:creationId xmlns:a16="http://schemas.microsoft.com/office/drawing/2014/main" id="{905A174B-A8C0-46F5-A04F-8078E65C0BB4}"/>
                  </a:ext>
                </a:extLst>
              </p:cNvPr>
              <p:cNvSpPr/>
              <p:nvPr/>
            </p:nvSpPr>
            <p:spPr>
              <a:xfrm>
                <a:off x="32281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1" name="Rectangle 81">
                <a:extLst>
                  <a:ext uri="{FF2B5EF4-FFF2-40B4-BE49-F238E27FC236}">
                    <a16:creationId xmlns:a16="http://schemas.microsoft.com/office/drawing/2014/main" id="{0222B637-4B27-4C39-9C96-AA831AC1A7BD}"/>
                  </a:ext>
                </a:extLst>
              </p:cNvPr>
              <p:cNvSpPr/>
              <p:nvPr/>
            </p:nvSpPr>
            <p:spPr>
              <a:xfrm>
                <a:off x="32874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3" name="그룹 335">
              <a:extLst>
                <a:ext uri="{FF2B5EF4-FFF2-40B4-BE49-F238E27FC236}">
                  <a16:creationId xmlns:a16="http://schemas.microsoft.com/office/drawing/2014/main" id="{D27981B1-AF91-4A7A-A0F5-95AA0FB01BE8}"/>
                </a:ext>
              </a:extLst>
            </p:cNvPr>
            <p:cNvGrpSpPr/>
            <p:nvPr/>
          </p:nvGrpSpPr>
          <p:grpSpPr>
            <a:xfrm>
              <a:off x="828272" y="5560865"/>
              <a:ext cx="973809" cy="561176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494" name="Oval 73">
                <a:extLst>
                  <a:ext uri="{FF2B5EF4-FFF2-40B4-BE49-F238E27FC236}">
                    <a16:creationId xmlns:a16="http://schemas.microsoft.com/office/drawing/2014/main" id="{4155B3A1-289C-45B3-8FED-D58CC47AA228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5" name="Rectangle 123">
                <a:extLst>
                  <a:ext uri="{FF2B5EF4-FFF2-40B4-BE49-F238E27FC236}">
                    <a16:creationId xmlns:a16="http://schemas.microsoft.com/office/drawing/2014/main" id="{05C2D718-A141-4105-BD99-EA645CEFBD5A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6" name="Oval 121">
                <a:extLst>
                  <a:ext uri="{FF2B5EF4-FFF2-40B4-BE49-F238E27FC236}">
                    <a16:creationId xmlns:a16="http://schemas.microsoft.com/office/drawing/2014/main" id="{6626BF0F-D2B6-434C-851D-DD66DD646139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7" name="Oval 100">
                <a:extLst>
                  <a:ext uri="{FF2B5EF4-FFF2-40B4-BE49-F238E27FC236}">
                    <a16:creationId xmlns:a16="http://schemas.microsoft.com/office/drawing/2014/main" id="{74BF27AE-6D6F-4A35-89AC-4B47D8A3296C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8" name="Oval 115">
                <a:extLst>
                  <a:ext uri="{FF2B5EF4-FFF2-40B4-BE49-F238E27FC236}">
                    <a16:creationId xmlns:a16="http://schemas.microsoft.com/office/drawing/2014/main" id="{7CE45093-F552-4947-A787-2C015EA04F07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99" name="Rectangle 118">
                <a:extLst>
                  <a:ext uri="{FF2B5EF4-FFF2-40B4-BE49-F238E27FC236}">
                    <a16:creationId xmlns:a16="http://schemas.microsoft.com/office/drawing/2014/main" id="{D6F8184D-B782-4CD3-B4E4-8DB9A2FAFF8C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0" name="Oval 110">
                <a:extLst>
                  <a:ext uri="{FF2B5EF4-FFF2-40B4-BE49-F238E27FC236}">
                    <a16:creationId xmlns:a16="http://schemas.microsoft.com/office/drawing/2014/main" id="{D0FDC59B-748C-48A6-B56B-EA3A8308299B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1" name="Rectangle 113">
                <a:extLst>
                  <a:ext uri="{FF2B5EF4-FFF2-40B4-BE49-F238E27FC236}">
                    <a16:creationId xmlns:a16="http://schemas.microsoft.com/office/drawing/2014/main" id="{036A77BE-BD45-44E8-8E7A-2AE72A117866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2" name="Oval 105">
                <a:extLst>
                  <a:ext uri="{FF2B5EF4-FFF2-40B4-BE49-F238E27FC236}">
                    <a16:creationId xmlns:a16="http://schemas.microsoft.com/office/drawing/2014/main" id="{58A34E55-BF83-4118-93C4-4CB4D2B19FB8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03" name="Rectangle 108">
                <a:extLst>
                  <a:ext uri="{FF2B5EF4-FFF2-40B4-BE49-F238E27FC236}">
                    <a16:creationId xmlns:a16="http://schemas.microsoft.com/office/drawing/2014/main" id="{FB774282-BB97-4EC9-9214-E9C2AC8E37DB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0944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0" y="6599760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000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www.free-powerpoint-templates-design.com</a:t>
            </a:r>
            <a:endParaRPr lang="ko-KR" altLang="en-US" sz="1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8F2BBBE-2403-4FBF-BCE2-6A9A098F0CC2}"/>
              </a:ext>
            </a:extLst>
          </p:cNvPr>
          <p:cNvGrpSpPr/>
          <p:nvPr/>
        </p:nvGrpSpPr>
        <p:grpSpPr>
          <a:xfrm rot="20618438">
            <a:off x="4391068" y="2403128"/>
            <a:ext cx="3409869" cy="3231342"/>
            <a:chOff x="-116760" y="950876"/>
            <a:chExt cx="6261875" cy="593402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EF4E287-767C-4184-A47F-B510165B8D0B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79" name="Rounded Rectangle 41">
                <a:extLst>
                  <a:ext uri="{FF2B5EF4-FFF2-40B4-BE49-F238E27FC236}">
                    <a16:creationId xmlns:a16="http://schemas.microsoft.com/office/drawing/2014/main" id="{8BBAE136-9120-4942-9B7A-9EBC69128934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Rounded Rectangle 62">
                <a:extLst>
                  <a:ext uri="{FF2B5EF4-FFF2-40B4-BE49-F238E27FC236}">
                    <a16:creationId xmlns:a16="http://schemas.microsoft.com/office/drawing/2014/main" id="{DB9B8461-66A5-4098-872B-EA26A4CB0F51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Rounded Rectangle 63">
                <a:extLst>
                  <a:ext uri="{FF2B5EF4-FFF2-40B4-BE49-F238E27FC236}">
                    <a16:creationId xmlns:a16="http://schemas.microsoft.com/office/drawing/2014/main" id="{F9823542-C3DF-488D-96CD-4F820B6359A6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Rounded Rectangle 64">
                <a:extLst>
                  <a:ext uri="{FF2B5EF4-FFF2-40B4-BE49-F238E27FC236}">
                    <a16:creationId xmlns:a16="http://schemas.microsoft.com/office/drawing/2014/main" id="{79640224-2834-44CF-B1AC-218741DD78D4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ounded Rectangle 65">
                <a:extLst>
                  <a:ext uri="{FF2B5EF4-FFF2-40B4-BE49-F238E27FC236}">
                    <a16:creationId xmlns:a16="http://schemas.microsoft.com/office/drawing/2014/main" id="{0BC594FA-1AB5-47D4-910F-B599A83E92DF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Rounded Rectangle 66">
                <a:extLst>
                  <a:ext uri="{FF2B5EF4-FFF2-40B4-BE49-F238E27FC236}">
                    <a16:creationId xmlns:a16="http://schemas.microsoft.com/office/drawing/2014/main" id="{6B7D971C-5A67-405A-923B-C9C24F9EEBEA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Rounded Rectangle 67">
                <a:extLst>
                  <a:ext uri="{FF2B5EF4-FFF2-40B4-BE49-F238E27FC236}">
                    <a16:creationId xmlns:a16="http://schemas.microsoft.com/office/drawing/2014/main" id="{145974D7-B660-4B55-B2E0-A99762385A23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Rounded Rectangle 68">
                <a:extLst>
                  <a:ext uri="{FF2B5EF4-FFF2-40B4-BE49-F238E27FC236}">
                    <a16:creationId xmlns:a16="http://schemas.microsoft.com/office/drawing/2014/main" id="{ACD0B3A6-009C-432B-8BBD-572362EEA509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Rounded Rectangle 69">
                <a:extLst>
                  <a:ext uri="{FF2B5EF4-FFF2-40B4-BE49-F238E27FC236}">
                    <a16:creationId xmlns:a16="http://schemas.microsoft.com/office/drawing/2014/main" id="{E6FAC1FA-F307-4297-BD49-62E21F28F3CA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Oval 39">
                <a:extLst>
                  <a:ext uri="{FF2B5EF4-FFF2-40B4-BE49-F238E27FC236}">
                    <a16:creationId xmlns:a16="http://schemas.microsoft.com/office/drawing/2014/main" id="{2241DAF5-56DC-4B21-AE40-4E1305CFFD9E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Oval 39">
                <a:extLst>
                  <a:ext uri="{FF2B5EF4-FFF2-40B4-BE49-F238E27FC236}">
                    <a16:creationId xmlns:a16="http://schemas.microsoft.com/office/drawing/2014/main" id="{664A74E5-964A-454A-B9A8-8D4F84628D4B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D56088F-EF56-49CB-9B5E-F8229BD31EB7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67" name="Rounded Rectangle 16">
                <a:extLst>
                  <a:ext uri="{FF2B5EF4-FFF2-40B4-BE49-F238E27FC236}">
                    <a16:creationId xmlns:a16="http://schemas.microsoft.com/office/drawing/2014/main" id="{07289CFC-B747-49A6-BCA2-78AF534ABC1A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Rounded Rectangle 17">
                <a:extLst>
                  <a:ext uri="{FF2B5EF4-FFF2-40B4-BE49-F238E27FC236}">
                    <a16:creationId xmlns:a16="http://schemas.microsoft.com/office/drawing/2014/main" id="{3BE261BC-B9C0-4F6C-AAC4-308CCF361092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ounded Rectangle 18">
                <a:extLst>
                  <a:ext uri="{FF2B5EF4-FFF2-40B4-BE49-F238E27FC236}">
                    <a16:creationId xmlns:a16="http://schemas.microsoft.com/office/drawing/2014/main" id="{983A6319-AB32-4D06-B569-B60EA3B3FB90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Rounded Rectangle 19">
                <a:extLst>
                  <a:ext uri="{FF2B5EF4-FFF2-40B4-BE49-F238E27FC236}">
                    <a16:creationId xmlns:a16="http://schemas.microsoft.com/office/drawing/2014/main" id="{38EBD10F-B91C-40C6-B6C1-D72603D132DD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Rounded Rectangle 20">
                <a:extLst>
                  <a:ext uri="{FF2B5EF4-FFF2-40B4-BE49-F238E27FC236}">
                    <a16:creationId xmlns:a16="http://schemas.microsoft.com/office/drawing/2014/main" id="{4138ED84-5DA5-45AB-B75A-940E0F3BDAB9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Rounded Rectangle 21">
                <a:extLst>
                  <a:ext uri="{FF2B5EF4-FFF2-40B4-BE49-F238E27FC236}">
                    <a16:creationId xmlns:a16="http://schemas.microsoft.com/office/drawing/2014/main" id="{6A95E4B6-DDB7-46CD-978E-EBC0F79C1103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Rounded Rectangle 22">
                <a:extLst>
                  <a:ext uri="{FF2B5EF4-FFF2-40B4-BE49-F238E27FC236}">
                    <a16:creationId xmlns:a16="http://schemas.microsoft.com/office/drawing/2014/main" id="{5DBF9B60-4334-481F-97A3-F3AB3D2F04C8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Rounded Rectangle 23">
                <a:extLst>
                  <a:ext uri="{FF2B5EF4-FFF2-40B4-BE49-F238E27FC236}">
                    <a16:creationId xmlns:a16="http://schemas.microsoft.com/office/drawing/2014/main" id="{3B2DD6D7-E535-48FC-AD56-1F9206C6426E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ounded Rectangle 24">
                <a:extLst>
                  <a:ext uri="{FF2B5EF4-FFF2-40B4-BE49-F238E27FC236}">
                    <a16:creationId xmlns:a16="http://schemas.microsoft.com/office/drawing/2014/main" id="{F5DBB7E7-169A-448C-BA9E-CAF4A8CD7F24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Oval 39">
                <a:extLst>
                  <a:ext uri="{FF2B5EF4-FFF2-40B4-BE49-F238E27FC236}">
                    <a16:creationId xmlns:a16="http://schemas.microsoft.com/office/drawing/2014/main" id="{1BBE9F31-9D79-4E08-BCEF-ADB6E4AA5C26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Oval 39">
                <a:extLst>
                  <a:ext uri="{FF2B5EF4-FFF2-40B4-BE49-F238E27FC236}">
                    <a16:creationId xmlns:a16="http://schemas.microsoft.com/office/drawing/2014/main" id="{BB7A1424-D8F1-4F3A-98E0-CB00E3A25958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Rounded Rectangle 21">
                <a:extLst>
                  <a:ext uri="{FF2B5EF4-FFF2-40B4-BE49-F238E27FC236}">
                    <a16:creationId xmlns:a16="http://schemas.microsoft.com/office/drawing/2014/main" id="{1642C52C-EFA5-460F-8D93-C89EF282DDA1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DC5ED6A-7EB6-43D0-8742-0903038B086C}"/>
              </a:ext>
            </a:extLst>
          </p:cNvPr>
          <p:cNvGrpSpPr/>
          <p:nvPr/>
        </p:nvGrpSpPr>
        <p:grpSpPr>
          <a:xfrm>
            <a:off x="8540119" y="2004655"/>
            <a:ext cx="2734773" cy="675122"/>
            <a:chOff x="1418442" y="3789040"/>
            <a:chExt cx="1512168" cy="838352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A6A9836-5000-40F8-A835-089A645E5D1C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B158C3D-8665-4A6C-99F6-11EE6B42CF8E}"/>
                </a:ext>
              </a:extLst>
            </p:cNvPr>
            <p:cNvSpPr txBox="1"/>
            <p:nvPr/>
          </p:nvSpPr>
          <p:spPr>
            <a:xfrm>
              <a:off x="1419255" y="4054107"/>
              <a:ext cx="1511355" cy="5732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13F8A06-D05F-437D-85C6-DEFE3B34DE8C}"/>
              </a:ext>
            </a:extLst>
          </p:cNvPr>
          <p:cNvGrpSpPr/>
          <p:nvPr/>
        </p:nvGrpSpPr>
        <p:grpSpPr>
          <a:xfrm>
            <a:off x="7691544" y="2103984"/>
            <a:ext cx="684000" cy="684000"/>
            <a:chOff x="6078081" y="1847059"/>
            <a:chExt cx="684000" cy="684000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D9B2147-8104-4FDE-A04F-B9C6E8F26992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FC512BF-422B-460C-ADFD-73F9B0F9BBBB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96" name="Text Placeholder 14">
            <a:extLst>
              <a:ext uri="{FF2B5EF4-FFF2-40B4-BE49-F238E27FC236}">
                <a16:creationId xmlns:a16="http://schemas.microsoft.com/office/drawing/2014/main" id="{0C63B64B-E4E3-4E04-9E4A-AFAB03CA80A5}"/>
              </a:ext>
            </a:extLst>
          </p:cNvPr>
          <p:cNvSpPr txBox="1">
            <a:spLocks/>
          </p:cNvSpPr>
          <p:nvPr/>
        </p:nvSpPr>
        <p:spPr>
          <a:xfrm>
            <a:off x="7785745" y="2220513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91B3DF3-EA0A-46E9-806C-31350939A356}"/>
              </a:ext>
            </a:extLst>
          </p:cNvPr>
          <p:cNvGrpSpPr/>
          <p:nvPr/>
        </p:nvGrpSpPr>
        <p:grpSpPr>
          <a:xfrm>
            <a:off x="7839630" y="3511408"/>
            <a:ext cx="2752619" cy="705415"/>
            <a:chOff x="1408574" y="3751424"/>
            <a:chExt cx="1522036" cy="875969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0BCF122-4589-4427-B018-06B1C7FB9FBC}"/>
                </a:ext>
              </a:extLst>
            </p:cNvPr>
            <p:cNvSpPr txBox="1"/>
            <p:nvPr/>
          </p:nvSpPr>
          <p:spPr>
            <a:xfrm>
              <a:off x="1408574" y="3751424"/>
              <a:ext cx="1516843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7F91C2B-EE4A-4BCB-82B5-7E36CCCD4F6F}"/>
                </a:ext>
              </a:extLst>
            </p:cNvPr>
            <p:cNvSpPr txBox="1"/>
            <p:nvPr/>
          </p:nvSpPr>
          <p:spPr>
            <a:xfrm>
              <a:off x="1419255" y="4054108"/>
              <a:ext cx="1511355" cy="5732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0A873CC-D9F7-4FF7-8784-45D026629651}"/>
              </a:ext>
            </a:extLst>
          </p:cNvPr>
          <p:cNvGrpSpPr/>
          <p:nvPr/>
        </p:nvGrpSpPr>
        <p:grpSpPr>
          <a:xfrm>
            <a:off x="7004056" y="3641026"/>
            <a:ext cx="684000" cy="684000"/>
            <a:chOff x="6078081" y="1847059"/>
            <a:chExt cx="684000" cy="684000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82D92119-CFAB-4A15-B5E5-A1090CD41575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20E06FDB-399C-40D0-B4AD-A4DF6D0C9317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03" name="Text Placeholder 14">
            <a:extLst>
              <a:ext uri="{FF2B5EF4-FFF2-40B4-BE49-F238E27FC236}">
                <a16:creationId xmlns:a16="http://schemas.microsoft.com/office/drawing/2014/main" id="{03145CA9-2132-41A3-AAEE-DEA4EA32A468}"/>
              </a:ext>
            </a:extLst>
          </p:cNvPr>
          <p:cNvSpPr txBox="1">
            <a:spLocks/>
          </p:cNvSpPr>
          <p:nvPr/>
        </p:nvSpPr>
        <p:spPr>
          <a:xfrm>
            <a:off x="7098257" y="3757555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03F6E56-CA0F-4A9E-9150-DB556B8870C1}"/>
              </a:ext>
            </a:extLst>
          </p:cNvPr>
          <p:cNvGrpSpPr/>
          <p:nvPr/>
        </p:nvGrpSpPr>
        <p:grpSpPr>
          <a:xfrm>
            <a:off x="7121404" y="5078739"/>
            <a:ext cx="2734773" cy="675122"/>
            <a:chOff x="1418442" y="3789040"/>
            <a:chExt cx="1512168" cy="838352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1D68160-B54B-40A9-9FDB-2F257197595D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82F5C6B-E271-4B44-846F-D606836386B0}"/>
                </a:ext>
              </a:extLst>
            </p:cNvPr>
            <p:cNvSpPr txBox="1"/>
            <p:nvPr/>
          </p:nvSpPr>
          <p:spPr>
            <a:xfrm>
              <a:off x="1419255" y="4054107"/>
              <a:ext cx="1511355" cy="5732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5EE4104D-AA40-4B1D-B88B-866E592EDBEE}"/>
              </a:ext>
            </a:extLst>
          </p:cNvPr>
          <p:cNvGrpSpPr/>
          <p:nvPr/>
        </p:nvGrpSpPr>
        <p:grpSpPr>
          <a:xfrm>
            <a:off x="6272829" y="5178067"/>
            <a:ext cx="684000" cy="684000"/>
            <a:chOff x="6078081" y="1847059"/>
            <a:chExt cx="684000" cy="684000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2C77022E-5D15-432D-A80D-A408733F044C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64734E0A-F394-44DB-B677-4AC37A400BE7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10" name="Text Placeholder 14">
            <a:extLst>
              <a:ext uri="{FF2B5EF4-FFF2-40B4-BE49-F238E27FC236}">
                <a16:creationId xmlns:a16="http://schemas.microsoft.com/office/drawing/2014/main" id="{6F287571-A013-4A0A-B838-1D90B34B4D9D}"/>
              </a:ext>
            </a:extLst>
          </p:cNvPr>
          <p:cNvSpPr txBox="1">
            <a:spLocks/>
          </p:cNvSpPr>
          <p:nvPr/>
        </p:nvSpPr>
        <p:spPr>
          <a:xfrm>
            <a:off x="6367030" y="5294596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en-US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88B8895D-24D9-4C27-A996-33B0E130805B}"/>
              </a:ext>
            </a:extLst>
          </p:cNvPr>
          <p:cNvGrpSpPr/>
          <p:nvPr/>
        </p:nvGrpSpPr>
        <p:grpSpPr>
          <a:xfrm>
            <a:off x="2695346" y="2004656"/>
            <a:ext cx="2703948" cy="675123"/>
            <a:chOff x="1586278" y="1610533"/>
            <a:chExt cx="1992330" cy="675123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665A3DA-A683-48D4-953E-81744BB9214E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1387CB9-FCCE-4CB2-90D5-E2D419B0C438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61CDF03-82C1-499F-8807-1D2D941C8AD4}"/>
              </a:ext>
            </a:extLst>
          </p:cNvPr>
          <p:cNvGrpSpPr/>
          <p:nvPr/>
        </p:nvGrpSpPr>
        <p:grpSpPr>
          <a:xfrm>
            <a:off x="5575273" y="2103982"/>
            <a:ext cx="684000" cy="684000"/>
            <a:chOff x="3754587" y="1709861"/>
            <a:chExt cx="684000" cy="684000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73D2031C-C00B-45F4-9D44-78CB7B14FB79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F65C1E2E-354C-47A0-B189-CDB5A0EA4829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7" name="Text Placeholder 14">
              <a:extLst>
                <a:ext uri="{FF2B5EF4-FFF2-40B4-BE49-F238E27FC236}">
                  <a16:creationId xmlns:a16="http://schemas.microsoft.com/office/drawing/2014/main" id="{5A32E862-EF60-4065-B4A6-1ADAF1846E8B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4A9F2EE-75FB-4478-A158-44D78BB083F4}"/>
              </a:ext>
            </a:extLst>
          </p:cNvPr>
          <p:cNvGrpSpPr/>
          <p:nvPr/>
        </p:nvGrpSpPr>
        <p:grpSpPr>
          <a:xfrm>
            <a:off x="1759242" y="3541698"/>
            <a:ext cx="2703948" cy="675123"/>
            <a:chOff x="1586278" y="1610533"/>
            <a:chExt cx="1992330" cy="675123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C8F422A-7ABF-4019-9736-5ADCBC2ABC90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18CAA47-6BBC-47EC-BB23-A7E7E30BDFDB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FB5D358-D46B-43B6-8E4C-7956FC6A9139}"/>
              </a:ext>
            </a:extLst>
          </p:cNvPr>
          <p:cNvGrpSpPr/>
          <p:nvPr/>
        </p:nvGrpSpPr>
        <p:grpSpPr>
          <a:xfrm>
            <a:off x="4639169" y="3641024"/>
            <a:ext cx="684000" cy="684000"/>
            <a:chOff x="3754587" y="1709861"/>
            <a:chExt cx="684000" cy="684000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92FC485A-EB5E-4B41-BAD3-AECA922F6E39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7D256867-D5ED-4076-BFFE-33218B0A5CE1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4" name="Text Placeholder 14">
              <a:extLst>
                <a:ext uri="{FF2B5EF4-FFF2-40B4-BE49-F238E27FC236}">
                  <a16:creationId xmlns:a16="http://schemas.microsoft.com/office/drawing/2014/main" id="{C3A07A06-3A12-425D-A38F-43A8C201AE93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E95B0D4-2F00-40FF-804B-1FAC07203CCF}"/>
              </a:ext>
            </a:extLst>
          </p:cNvPr>
          <p:cNvGrpSpPr/>
          <p:nvPr/>
        </p:nvGrpSpPr>
        <p:grpSpPr>
          <a:xfrm>
            <a:off x="967154" y="5078741"/>
            <a:ext cx="2703948" cy="675123"/>
            <a:chOff x="1586278" y="1610533"/>
            <a:chExt cx="1992330" cy="675123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5EC46D8-6B29-484E-AB10-30A55B571DC5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C5C81FD9-B41A-4542-8ABB-0D2BA4B0F4E0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616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A754D9D-329A-401F-8A0D-D4AC31945BCF}"/>
              </a:ext>
            </a:extLst>
          </p:cNvPr>
          <p:cNvGrpSpPr/>
          <p:nvPr/>
        </p:nvGrpSpPr>
        <p:grpSpPr>
          <a:xfrm>
            <a:off x="3847081" y="5178067"/>
            <a:ext cx="684000" cy="684000"/>
            <a:chOff x="3754587" y="1709861"/>
            <a:chExt cx="684000" cy="684000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EF33F3BE-E109-4F14-9EA4-BD5C4DBB3CDE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AE18A415-EB97-4986-9188-5B0D4BCC4B3E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1" name="Text Placeholder 14">
              <a:extLst>
                <a:ext uri="{FF2B5EF4-FFF2-40B4-BE49-F238E27FC236}">
                  <a16:creationId xmlns:a16="http://schemas.microsoft.com/office/drawing/2014/main" id="{01E07587-25B8-48D0-859E-10D91F362C47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en-US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1312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Rectangle 6">
            <a:extLst>
              <a:ext uri="{FF2B5EF4-FFF2-40B4-BE49-F238E27FC236}">
                <a16:creationId xmlns:a16="http://schemas.microsoft.com/office/drawing/2014/main" id="{ADBDE621-A139-4F7D-94CD-6CA4277D9B7B}"/>
              </a:ext>
            </a:extLst>
          </p:cNvPr>
          <p:cNvSpPr/>
          <p:nvPr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00177"/>
            <a:ext cx="12191999" cy="775778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الگوهای رایگان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0" y="1005381"/>
            <a:ext cx="12191999" cy="419379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904" name="Freeform: Shape 2903">
            <a:extLst>
              <a:ext uri="{FF2B5EF4-FFF2-40B4-BE49-F238E27FC236}">
                <a16:creationId xmlns:a16="http://schemas.microsoft.com/office/drawing/2014/main" id="{2EC27890-49D0-465A-97DE-FB757F0C8CA1}"/>
              </a:ext>
            </a:extLst>
          </p:cNvPr>
          <p:cNvSpPr/>
          <p:nvPr/>
        </p:nvSpPr>
        <p:spPr>
          <a:xfrm rot="355510">
            <a:off x="150010" y="3184334"/>
            <a:ext cx="1911835" cy="1945809"/>
          </a:xfrm>
          <a:custGeom>
            <a:avLst/>
            <a:gdLst>
              <a:gd name="connsiteX0" fmla="*/ 859940 w 1882134"/>
              <a:gd name="connsiteY0" fmla="*/ 932267 h 1915580"/>
              <a:gd name="connsiteX1" fmla="*/ 747989 w 1882134"/>
              <a:gd name="connsiteY1" fmla="*/ 997319 h 1915580"/>
              <a:gd name="connsiteX2" fmla="*/ 636844 w 1882134"/>
              <a:gd name="connsiteY2" fmla="*/ 1061903 h 1915580"/>
              <a:gd name="connsiteX3" fmla="*/ 638527 w 1882134"/>
              <a:gd name="connsiteY3" fmla="*/ 1070293 h 1915580"/>
              <a:gd name="connsiteX4" fmla="*/ 565410 w 1882134"/>
              <a:gd name="connsiteY4" fmla="*/ 1179755 h 1915580"/>
              <a:gd name="connsiteX5" fmla="*/ 562511 w 1882134"/>
              <a:gd name="connsiteY5" fmla="*/ 1180336 h 1915580"/>
              <a:gd name="connsiteX6" fmla="*/ 562511 w 1882134"/>
              <a:gd name="connsiteY6" fmla="*/ 1439244 h 1915580"/>
              <a:gd name="connsiteX7" fmla="*/ 572773 w 1882134"/>
              <a:gd name="connsiteY7" fmla="*/ 1441246 h 1915580"/>
              <a:gd name="connsiteX8" fmla="*/ 644608 w 1882134"/>
              <a:gd name="connsiteY8" fmla="*/ 1550707 h 1915580"/>
              <a:gd name="connsiteX9" fmla="*/ 640375 w 1882134"/>
              <a:gd name="connsiteY9" fmla="*/ 1571429 h 1915580"/>
              <a:gd name="connsiteX10" fmla="*/ 865510 w 1882134"/>
              <a:gd name="connsiteY10" fmla="*/ 1701672 h 1915580"/>
              <a:gd name="connsiteX11" fmla="*/ 886716 w 1882134"/>
              <a:gd name="connsiteY11" fmla="*/ 1687534 h 1915580"/>
              <a:gd name="connsiteX12" fmla="*/ 933465 w 1882134"/>
              <a:gd name="connsiteY12" fmla="*/ 1678413 h 1915580"/>
              <a:gd name="connsiteX13" fmla="*/ 980215 w 1882134"/>
              <a:gd name="connsiteY13" fmla="*/ 1687962 h 1915580"/>
              <a:gd name="connsiteX14" fmla="*/ 997982 w 1882134"/>
              <a:gd name="connsiteY14" fmla="*/ 1700143 h 1915580"/>
              <a:gd name="connsiteX15" fmla="*/ 1212258 w 1882134"/>
              <a:gd name="connsiteY15" fmla="*/ 1576182 h 1915580"/>
              <a:gd name="connsiteX16" fmla="*/ 1210160 w 1882134"/>
              <a:gd name="connsiteY16" fmla="*/ 1565911 h 1915580"/>
              <a:gd name="connsiteX17" fmla="*/ 1283277 w 1882134"/>
              <a:gd name="connsiteY17" fmla="*/ 1456450 h 1915580"/>
              <a:gd name="connsiteX18" fmla="*/ 1298338 w 1882134"/>
              <a:gd name="connsiteY18" fmla="*/ 1453428 h 1915580"/>
              <a:gd name="connsiteX19" fmla="*/ 1298338 w 1882134"/>
              <a:gd name="connsiteY19" fmla="*/ 1189696 h 1915580"/>
              <a:gd name="connsiteX20" fmla="*/ 1292399 w 1882134"/>
              <a:gd name="connsiteY20" fmla="*/ 1188448 h 1915580"/>
              <a:gd name="connsiteX21" fmla="*/ 1219282 w 1882134"/>
              <a:gd name="connsiteY21" fmla="*/ 1079414 h 1915580"/>
              <a:gd name="connsiteX22" fmla="*/ 1223749 w 1882134"/>
              <a:gd name="connsiteY22" fmla="*/ 1057548 h 1915580"/>
              <a:gd name="connsiteX23" fmla="*/ 997965 w 1882134"/>
              <a:gd name="connsiteY23" fmla="*/ 926929 h 1915580"/>
              <a:gd name="connsiteX24" fmla="*/ 994296 w 1882134"/>
              <a:gd name="connsiteY24" fmla="*/ 929366 h 1915580"/>
              <a:gd name="connsiteX25" fmla="*/ 988000 w 1882134"/>
              <a:gd name="connsiteY25" fmla="*/ 935188 h 1915580"/>
              <a:gd name="connsiteX26" fmla="*/ 978749 w 1882134"/>
              <a:gd name="connsiteY26" fmla="*/ 939691 h 1915580"/>
              <a:gd name="connsiteX27" fmla="*/ 969810 w 1882134"/>
              <a:gd name="connsiteY27" fmla="*/ 945628 h 1915580"/>
              <a:gd name="connsiteX28" fmla="*/ 964268 w 1882134"/>
              <a:gd name="connsiteY28" fmla="*/ 946740 h 1915580"/>
              <a:gd name="connsiteX29" fmla="*/ 958437 w 1882134"/>
              <a:gd name="connsiteY29" fmla="*/ 949579 h 1915580"/>
              <a:gd name="connsiteX30" fmla="*/ 924343 w 1882134"/>
              <a:gd name="connsiteY30" fmla="*/ 954750 h 1915580"/>
              <a:gd name="connsiteX31" fmla="*/ 924343 w 1882134"/>
              <a:gd name="connsiteY31" fmla="*/ 954750 h 1915580"/>
              <a:gd name="connsiteX32" fmla="*/ 923835 w 1882134"/>
              <a:gd name="connsiteY32" fmla="*/ 954643 h 1915580"/>
              <a:gd name="connsiteX33" fmla="*/ 881110 w 1882134"/>
              <a:gd name="connsiteY33" fmla="*/ 945723 h 1915580"/>
              <a:gd name="connsiteX34" fmla="*/ 880997 w 1882134"/>
              <a:gd name="connsiteY34" fmla="*/ 945646 h 1915580"/>
              <a:gd name="connsiteX35" fmla="*/ 878876 w 1882134"/>
              <a:gd name="connsiteY35" fmla="*/ 945200 h 1915580"/>
              <a:gd name="connsiteX36" fmla="*/ 1285908 w 1882134"/>
              <a:gd name="connsiteY36" fmla="*/ 209454 h 1915580"/>
              <a:gd name="connsiteX37" fmla="*/ 1039711 w 1882134"/>
              <a:gd name="connsiteY37" fmla="*/ 351883 h 1915580"/>
              <a:gd name="connsiteX38" fmla="*/ 1042927 w 1882134"/>
              <a:gd name="connsiteY38" fmla="*/ 367913 h 1915580"/>
              <a:gd name="connsiteX39" fmla="*/ 1007580 w 1882134"/>
              <a:gd name="connsiteY39" fmla="*/ 452291 h 1915580"/>
              <a:gd name="connsiteX40" fmla="*/ 972994 w 1882134"/>
              <a:gd name="connsiteY40" fmla="*/ 475261 h 1915580"/>
              <a:gd name="connsiteX41" fmla="*/ 972994 w 1882134"/>
              <a:gd name="connsiteY41" fmla="*/ 608121 h 1915580"/>
              <a:gd name="connsiteX42" fmla="*/ 972994 w 1882134"/>
              <a:gd name="connsiteY42" fmla="*/ 728436 h 1915580"/>
              <a:gd name="connsiteX43" fmla="*/ 1008720 w 1882134"/>
              <a:gd name="connsiteY43" fmla="*/ 752929 h 1915580"/>
              <a:gd name="connsiteX44" fmla="*/ 1042927 w 1882134"/>
              <a:gd name="connsiteY44" fmla="*/ 836166 h 1915580"/>
              <a:gd name="connsiteX45" fmla="*/ 1038547 w 1882134"/>
              <a:gd name="connsiteY45" fmla="*/ 857606 h 1915580"/>
              <a:gd name="connsiteX46" fmla="*/ 1264627 w 1882134"/>
              <a:gd name="connsiteY46" fmla="*/ 988396 h 1915580"/>
              <a:gd name="connsiteX47" fmla="*/ 1292399 w 1882134"/>
              <a:gd name="connsiteY47" fmla="*/ 969952 h 1915580"/>
              <a:gd name="connsiteX48" fmla="*/ 1337865 w 1882134"/>
              <a:gd name="connsiteY48" fmla="*/ 960830 h 1915580"/>
              <a:gd name="connsiteX49" fmla="*/ 1384615 w 1882134"/>
              <a:gd name="connsiteY49" fmla="*/ 970380 h 1915580"/>
              <a:gd name="connsiteX50" fmla="*/ 1410990 w 1882134"/>
              <a:gd name="connsiteY50" fmla="*/ 988463 h 1915580"/>
              <a:gd name="connsiteX51" fmla="*/ 1650068 w 1882134"/>
              <a:gd name="connsiteY51" fmla="*/ 850153 h 1915580"/>
              <a:gd name="connsiteX52" fmla="*/ 1644966 w 1882134"/>
              <a:gd name="connsiteY52" fmla="*/ 824004 h 1915580"/>
              <a:gd name="connsiteX53" fmla="*/ 1680313 w 1882134"/>
              <a:gd name="connsiteY53" fmla="*/ 739627 h 1915580"/>
              <a:gd name="connsiteX54" fmla="*/ 1705780 w 1882134"/>
              <a:gd name="connsiteY54" fmla="*/ 722714 h 1915580"/>
              <a:gd name="connsiteX55" fmla="*/ 1705779 w 1882134"/>
              <a:gd name="connsiteY55" fmla="*/ 484271 h 1915580"/>
              <a:gd name="connsiteX56" fmla="*/ 1701598 w 1882134"/>
              <a:gd name="connsiteY56" fmla="*/ 483455 h 1915580"/>
              <a:gd name="connsiteX57" fmla="*/ 1629764 w 1882134"/>
              <a:gd name="connsiteY57" fmla="*/ 373993 h 1915580"/>
              <a:gd name="connsiteX58" fmla="*/ 1634464 w 1882134"/>
              <a:gd name="connsiteY58" fmla="*/ 350982 h 1915580"/>
              <a:gd name="connsiteX59" fmla="*/ 1412691 w 1882134"/>
              <a:gd name="connsiteY59" fmla="*/ 222683 h 1915580"/>
              <a:gd name="connsiteX60" fmla="*/ 1404617 w 1882134"/>
              <a:gd name="connsiteY60" fmla="*/ 228046 h 1915580"/>
              <a:gd name="connsiteX61" fmla="*/ 1359150 w 1882134"/>
              <a:gd name="connsiteY61" fmla="*/ 237167 h 1915580"/>
              <a:gd name="connsiteX62" fmla="*/ 1312401 w 1882134"/>
              <a:gd name="connsiteY62" fmla="*/ 227618 h 1915580"/>
              <a:gd name="connsiteX63" fmla="*/ 441920 w 1882134"/>
              <a:gd name="connsiteY63" fmla="*/ 226293 h 1915580"/>
              <a:gd name="connsiteX64" fmla="*/ 231909 w 1882134"/>
              <a:gd name="connsiteY64" fmla="*/ 347787 h 1915580"/>
              <a:gd name="connsiteX65" fmla="*/ 237167 w 1882134"/>
              <a:gd name="connsiteY65" fmla="*/ 373994 h 1915580"/>
              <a:gd name="connsiteX66" fmla="*/ 164050 w 1882134"/>
              <a:gd name="connsiteY66" fmla="*/ 483456 h 1915580"/>
              <a:gd name="connsiteX67" fmla="*/ 155071 w 1882134"/>
              <a:gd name="connsiteY67" fmla="*/ 485258 h 1915580"/>
              <a:gd name="connsiteX68" fmla="*/ 155071 w 1882134"/>
              <a:gd name="connsiteY68" fmla="*/ 740239 h 1915580"/>
              <a:gd name="connsiteX69" fmla="*/ 165333 w 1882134"/>
              <a:gd name="connsiteY69" fmla="*/ 742335 h 1915580"/>
              <a:gd name="connsiteX70" fmla="*/ 237167 w 1882134"/>
              <a:gd name="connsiteY70" fmla="*/ 851369 h 1915580"/>
              <a:gd name="connsiteX71" fmla="*/ 234601 w 1882134"/>
              <a:gd name="connsiteY71" fmla="*/ 863932 h 1915580"/>
              <a:gd name="connsiteX72" fmla="*/ 440781 w 1882134"/>
              <a:gd name="connsiteY72" fmla="*/ 983210 h 1915580"/>
              <a:gd name="connsiteX73" fmla="*/ 474477 w 1882134"/>
              <a:gd name="connsiteY73" fmla="*/ 960831 h 1915580"/>
              <a:gd name="connsiteX74" fmla="*/ 519943 w 1882134"/>
              <a:gd name="connsiteY74" fmla="*/ 951709 h 1915580"/>
              <a:gd name="connsiteX75" fmla="*/ 566693 w 1882134"/>
              <a:gd name="connsiteY75" fmla="*/ 961258 h 1915580"/>
              <a:gd name="connsiteX76" fmla="*/ 601190 w 1882134"/>
              <a:gd name="connsiteY76" fmla="*/ 984910 h 1915580"/>
              <a:gd name="connsiteX77" fmla="*/ 705420 w 1882134"/>
              <a:gd name="connsiteY77" fmla="*/ 924344 h 1915580"/>
              <a:gd name="connsiteX78" fmla="*/ 785942 w 1882134"/>
              <a:gd name="connsiteY78" fmla="*/ 878642 h 1915580"/>
              <a:gd name="connsiteX79" fmla="*/ 811567 w 1882134"/>
              <a:gd name="connsiteY79" fmla="*/ 863817 h 1915580"/>
              <a:gd name="connsiteX80" fmla="*/ 805759 w 1882134"/>
              <a:gd name="connsiteY80" fmla="*/ 836166 h 1915580"/>
              <a:gd name="connsiteX81" fmla="*/ 878876 w 1882134"/>
              <a:gd name="connsiteY81" fmla="*/ 726704 h 1915580"/>
              <a:gd name="connsiteX82" fmla="*/ 887857 w 1882134"/>
              <a:gd name="connsiteY82" fmla="*/ 724902 h 1915580"/>
              <a:gd name="connsiteX83" fmla="*/ 887857 w 1882134"/>
              <a:gd name="connsiteY83" fmla="*/ 602041 h 1915580"/>
              <a:gd name="connsiteX84" fmla="*/ 887857 w 1882134"/>
              <a:gd name="connsiteY84" fmla="*/ 479177 h 1915580"/>
              <a:gd name="connsiteX85" fmla="*/ 878877 w 1882134"/>
              <a:gd name="connsiteY85" fmla="*/ 477375 h 1915580"/>
              <a:gd name="connsiteX86" fmla="*/ 805760 w 1882134"/>
              <a:gd name="connsiteY86" fmla="*/ 367913 h 1915580"/>
              <a:gd name="connsiteX87" fmla="*/ 810313 w 1882134"/>
              <a:gd name="connsiteY87" fmla="*/ 345620 h 1915580"/>
              <a:gd name="connsiteX88" fmla="*/ 607514 w 1882134"/>
              <a:gd name="connsiteY88" fmla="*/ 228297 h 1915580"/>
              <a:gd name="connsiteX89" fmla="*/ 572440 w 1882134"/>
              <a:gd name="connsiteY89" fmla="*/ 252065 h 1915580"/>
              <a:gd name="connsiteX90" fmla="*/ 526305 w 1882134"/>
              <a:gd name="connsiteY90" fmla="*/ 261493 h 1915580"/>
              <a:gd name="connsiteX91" fmla="*/ 442371 w 1882134"/>
              <a:gd name="connsiteY91" fmla="*/ 226958 h 1915580"/>
              <a:gd name="connsiteX92" fmla="*/ 525745 w 1882134"/>
              <a:gd name="connsiteY92" fmla="*/ 24326 h 1915580"/>
              <a:gd name="connsiteX93" fmla="*/ 644609 w 1882134"/>
              <a:gd name="connsiteY93" fmla="*/ 142629 h 1915580"/>
              <a:gd name="connsiteX94" fmla="*/ 641709 w 1882134"/>
              <a:gd name="connsiteY94" fmla="*/ 157167 h 1915580"/>
              <a:gd name="connsiteX95" fmla="*/ 747989 w 1882134"/>
              <a:gd name="connsiteY95" fmla="*/ 218924 h 1915580"/>
              <a:gd name="connsiteX96" fmla="*/ 849541 w 1882134"/>
              <a:gd name="connsiteY96" fmla="*/ 277934 h 1915580"/>
              <a:gd name="connsiteX97" fmla="*/ 878877 w 1882134"/>
              <a:gd name="connsiteY97" fmla="*/ 258452 h 1915580"/>
              <a:gd name="connsiteX98" fmla="*/ 924343 w 1882134"/>
              <a:gd name="connsiteY98" fmla="*/ 249330 h 1915580"/>
              <a:gd name="connsiteX99" fmla="*/ 971093 w 1882134"/>
              <a:gd name="connsiteY99" fmla="*/ 258879 h 1915580"/>
              <a:gd name="connsiteX100" fmla="*/ 999784 w 1882134"/>
              <a:gd name="connsiteY100" fmla="*/ 278550 h 1915580"/>
              <a:gd name="connsiteX101" fmla="*/ 1112862 w 1882134"/>
              <a:gd name="connsiteY101" fmla="*/ 212843 h 1915580"/>
              <a:gd name="connsiteX102" fmla="*/ 1244810 w 1882134"/>
              <a:gd name="connsiteY102" fmla="*/ 139736 h 1915580"/>
              <a:gd name="connsiteX103" fmla="*/ 1240567 w 1882134"/>
              <a:gd name="connsiteY103" fmla="*/ 118583 h 1915580"/>
              <a:gd name="connsiteX104" fmla="*/ 1359150 w 1882134"/>
              <a:gd name="connsiteY104" fmla="*/ 0 h 1915580"/>
              <a:gd name="connsiteX105" fmla="*/ 1477734 w 1882134"/>
              <a:gd name="connsiteY105" fmla="*/ 118583 h 1915580"/>
              <a:gd name="connsiteX106" fmla="*/ 1468446 w 1882134"/>
              <a:gd name="connsiteY106" fmla="*/ 164056 h 1915580"/>
              <a:gd name="connsiteX107" fmla="*/ 1562871 w 1882134"/>
              <a:gd name="connsiteY107" fmla="*/ 218924 h 1915580"/>
              <a:gd name="connsiteX108" fmla="*/ 1674171 w 1882134"/>
              <a:gd name="connsiteY108" fmla="*/ 283599 h 1915580"/>
              <a:gd name="connsiteX109" fmla="*/ 1702880 w 1882134"/>
              <a:gd name="connsiteY109" fmla="*/ 264532 h 1915580"/>
              <a:gd name="connsiteX110" fmla="*/ 1748347 w 1882134"/>
              <a:gd name="connsiteY110" fmla="*/ 255410 h 1915580"/>
              <a:gd name="connsiteX111" fmla="*/ 1866931 w 1882134"/>
              <a:gd name="connsiteY111" fmla="*/ 373993 h 1915580"/>
              <a:gd name="connsiteX112" fmla="*/ 1793814 w 1882134"/>
              <a:gd name="connsiteY112" fmla="*/ 483456 h 1915580"/>
              <a:gd name="connsiteX113" fmla="*/ 1787876 w 1882134"/>
              <a:gd name="connsiteY113" fmla="*/ 484647 h 1915580"/>
              <a:gd name="connsiteX114" fmla="*/ 1787876 w 1882134"/>
              <a:gd name="connsiteY114" fmla="*/ 608121 h 1915580"/>
              <a:gd name="connsiteX115" fmla="*/ 1787876 w 1882134"/>
              <a:gd name="connsiteY115" fmla="*/ 710390 h 1915580"/>
              <a:gd name="connsiteX116" fmla="*/ 1810299 w 1882134"/>
              <a:gd name="connsiteY116" fmla="*/ 714970 h 1915580"/>
              <a:gd name="connsiteX117" fmla="*/ 1882134 w 1882134"/>
              <a:gd name="connsiteY117" fmla="*/ 824004 h 1915580"/>
              <a:gd name="connsiteX118" fmla="*/ 1763550 w 1882134"/>
              <a:gd name="connsiteY118" fmla="*/ 942588 h 1915580"/>
              <a:gd name="connsiteX119" fmla="*/ 1716800 w 1882134"/>
              <a:gd name="connsiteY119" fmla="*/ 933466 h 1915580"/>
              <a:gd name="connsiteX120" fmla="*/ 1696290 w 1882134"/>
              <a:gd name="connsiteY120" fmla="*/ 919792 h 1915580"/>
              <a:gd name="connsiteX121" fmla="*/ 1562871 w 1882134"/>
              <a:gd name="connsiteY121" fmla="*/ 997319 h 1915580"/>
              <a:gd name="connsiteX122" fmla="*/ 1452273 w 1882134"/>
              <a:gd name="connsiteY122" fmla="*/ 1058596 h 1915580"/>
              <a:gd name="connsiteX123" fmla="*/ 1456449 w 1882134"/>
              <a:gd name="connsiteY123" fmla="*/ 1079414 h 1915580"/>
              <a:gd name="connsiteX124" fmla="*/ 1383332 w 1882134"/>
              <a:gd name="connsiteY124" fmla="*/ 1188876 h 1915580"/>
              <a:gd name="connsiteX125" fmla="*/ 1380434 w 1882134"/>
              <a:gd name="connsiteY125" fmla="*/ 1189457 h 1915580"/>
              <a:gd name="connsiteX126" fmla="*/ 1380434 w 1882134"/>
              <a:gd name="connsiteY126" fmla="*/ 1316581 h 1915580"/>
              <a:gd name="connsiteX127" fmla="*/ 1380434 w 1882134"/>
              <a:gd name="connsiteY127" fmla="*/ 1459744 h 1915580"/>
              <a:gd name="connsiteX128" fmla="*/ 1413121 w 1882134"/>
              <a:gd name="connsiteY128" fmla="*/ 1481535 h 1915580"/>
              <a:gd name="connsiteX129" fmla="*/ 1447328 w 1882134"/>
              <a:gd name="connsiteY129" fmla="*/ 1565911 h 1915580"/>
              <a:gd name="connsiteX130" fmla="*/ 1328743 w 1882134"/>
              <a:gd name="connsiteY130" fmla="*/ 1684495 h 1915580"/>
              <a:gd name="connsiteX131" fmla="*/ 1283277 w 1882134"/>
              <a:gd name="connsiteY131" fmla="*/ 1675374 h 1915580"/>
              <a:gd name="connsiteX132" fmla="*/ 1245755 w 1882134"/>
              <a:gd name="connsiteY132" fmla="*/ 1650453 h 1915580"/>
              <a:gd name="connsiteX133" fmla="*/ 1152389 w 1882134"/>
              <a:gd name="connsiteY133" fmla="*/ 1702738 h 1915580"/>
              <a:gd name="connsiteX134" fmla="*/ 1045590 w 1882134"/>
              <a:gd name="connsiteY134" fmla="*/ 1764797 h 1915580"/>
              <a:gd name="connsiteX135" fmla="*/ 1052050 w 1882134"/>
              <a:gd name="connsiteY135" fmla="*/ 1796996 h 1915580"/>
              <a:gd name="connsiteX136" fmla="*/ 933465 w 1882134"/>
              <a:gd name="connsiteY136" fmla="*/ 1915580 h 1915580"/>
              <a:gd name="connsiteX137" fmla="*/ 814882 w 1882134"/>
              <a:gd name="connsiteY137" fmla="*/ 1796996 h 1915580"/>
              <a:gd name="connsiteX138" fmla="*/ 820094 w 1882134"/>
              <a:gd name="connsiteY138" fmla="*/ 1770286 h 1915580"/>
              <a:gd name="connsiteX139" fmla="*/ 705420 w 1882134"/>
              <a:gd name="connsiteY139" fmla="*/ 1702738 h 1915580"/>
              <a:gd name="connsiteX140" fmla="*/ 599803 w 1882134"/>
              <a:gd name="connsiteY140" fmla="*/ 1641366 h 1915580"/>
              <a:gd name="connsiteX141" fmla="*/ 571490 w 1882134"/>
              <a:gd name="connsiteY141" fmla="*/ 1660170 h 1915580"/>
              <a:gd name="connsiteX142" fmla="*/ 526023 w 1882134"/>
              <a:gd name="connsiteY142" fmla="*/ 1669292 h 1915580"/>
              <a:gd name="connsiteX143" fmla="*/ 407440 w 1882134"/>
              <a:gd name="connsiteY143" fmla="*/ 1550707 h 1915580"/>
              <a:gd name="connsiteX144" fmla="*/ 442787 w 1882134"/>
              <a:gd name="connsiteY144" fmla="*/ 1466331 h 1915580"/>
              <a:gd name="connsiteX145" fmla="*/ 480415 w 1882134"/>
              <a:gd name="connsiteY145" fmla="*/ 1441340 h 1915580"/>
              <a:gd name="connsiteX146" fmla="*/ 480415 w 1882134"/>
              <a:gd name="connsiteY146" fmla="*/ 1313541 h 1915580"/>
              <a:gd name="connsiteX147" fmla="*/ 480415 w 1882134"/>
              <a:gd name="connsiteY147" fmla="*/ 1180946 h 1915580"/>
              <a:gd name="connsiteX148" fmla="*/ 474477 w 1882134"/>
              <a:gd name="connsiteY148" fmla="*/ 1179755 h 1915580"/>
              <a:gd name="connsiteX149" fmla="*/ 401359 w 1882134"/>
              <a:gd name="connsiteY149" fmla="*/ 1070292 h 1915580"/>
              <a:gd name="connsiteX150" fmla="*/ 403715 w 1882134"/>
              <a:gd name="connsiteY150" fmla="*/ 1058760 h 1915580"/>
              <a:gd name="connsiteX151" fmla="*/ 297980 w 1882134"/>
              <a:gd name="connsiteY151" fmla="*/ 997319 h 1915580"/>
              <a:gd name="connsiteX152" fmla="*/ 197246 w 1882134"/>
              <a:gd name="connsiteY152" fmla="*/ 938785 h 1915580"/>
              <a:gd name="connsiteX153" fmla="*/ 164050 w 1882134"/>
              <a:gd name="connsiteY153" fmla="*/ 960831 h 1915580"/>
              <a:gd name="connsiteX154" fmla="*/ 118583 w 1882134"/>
              <a:gd name="connsiteY154" fmla="*/ 969953 h 1915580"/>
              <a:gd name="connsiteX155" fmla="*/ 0 w 1882134"/>
              <a:gd name="connsiteY155" fmla="*/ 851369 h 1915580"/>
              <a:gd name="connsiteX156" fmla="*/ 71834 w 1882134"/>
              <a:gd name="connsiteY156" fmla="*/ 741907 h 1915580"/>
              <a:gd name="connsiteX157" fmla="*/ 72975 w 1882134"/>
              <a:gd name="connsiteY157" fmla="*/ 741685 h 1915580"/>
              <a:gd name="connsiteX158" fmla="*/ 72975 w 1882134"/>
              <a:gd name="connsiteY158" fmla="*/ 608121 h 1915580"/>
              <a:gd name="connsiteX159" fmla="*/ 72975 w 1882134"/>
              <a:gd name="connsiteY159" fmla="*/ 483679 h 1915580"/>
              <a:gd name="connsiteX160" fmla="*/ 71834 w 1882134"/>
              <a:gd name="connsiteY160" fmla="*/ 483456 h 1915580"/>
              <a:gd name="connsiteX161" fmla="*/ 0 w 1882134"/>
              <a:gd name="connsiteY161" fmla="*/ 373994 h 1915580"/>
              <a:gd name="connsiteX162" fmla="*/ 118583 w 1882134"/>
              <a:gd name="connsiteY162" fmla="*/ 255410 h 1915580"/>
              <a:gd name="connsiteX163" fmla="*/ 165333 w 1882134"/>
              <a:gd name="connsiteY163" fmla="*/ 264960 h 1915580"/>
              <a:gd name="connsiteX164" fmla="*/ 189840 w 1882134"/>
              <a:gd name="connsiteY164" fmla="*/ 281762 h 1915580"/>
              <a:gd name="connsiteX165" fmla="*/ 297980 w 1882134"/>
              <a:gd name="connsiteY165" fmla="*/ 218924 h 1915580"/>
              <a:gd name="connsiteX166" fmla="*/ 409656 w 1882134"/>
              <a:gd name="connsiteY166" fmla="*/ 154031 h 1915580"/>
              <a:gd name="connsiteX167" fmla="*/ 407441 w 1882134"/>
              <a:gd name="connsiteY167" fmla="*/ 143189 h 1915580"/>
              <a:gd name="connsiteX168" fmla="*/ 525745 w 1882134"/>
              <a:gd name="connsiteY168" fmla="*/ 24326 h 19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882134" h="1915580">
                <a:moveTo>
                  <a:pt x="859940" y="932267"/>
                </a:moveTo>
                <a:lnTo>
                  <a:pt x="747989" y="997319"/>
                </a:lnTo>
                <a:lnTo>
                  <a:pt x="636844" y="1061903"/>
                </a:lnTo>
                <a:lnTo>
                  <a:pt x="638527" y="1070293"/>
                </a:lnTo>
                <a:cubicBezTo>
                  <a:pt x="638527" y="1120463"/>
                  <a:pt x="607741" y="1162081"/>
                  <a:pt x="565410" y="1179755"/>
                </a:cubicBezTo>
                <a:lnTo>
                  <a:pt x="562511" y="1180336"/>
                </a:lnTo>
                <a:lnTo>
                  <a:pt x="562511" y="1439244"/>
                </a:lnTo>
                <a:lnTo>
                  <a:pt x="572773" y="1441246"/>
                </a:lnTo>
                <a:cubicBezTo>
                  <a:pt x="615532" y="1458919"/>
                  <a:pt x="644608" y="1500537"/>
                  <a:pt x="644608" y="1550707"/>
                </a:cubicBezTo>
                <a:lnTo>
                  <a:pt x="640375" y="1571429"/>
                </a:lnTo>
                <a:lnTo>
                  <a:pt x="865510" y="1701672"/>
                </a:lnTo>
                <a:lnTo>
                  <a:pt x="886716" y="1687534"/>
                </a:lnTo>
                <a:cubicBezTo>
                  <a:pt x="900969" y="1681643"/>
                  <a:pt x="916742" y="1678413"/>
                  <a:pt x="933465" y="1678413"/>
                </a:cubicBezTo>
                <a:cubicBezTo>
                  <a:pt x="950189" y="1678413"/>
                  <a:pt x="965962" y="1681833"/>
                  <a:pt x="980215" y="1687962"/>
                </a:cubicBezTo>
                <a:lnTo>
                  <a:pt x="997982" y="1700143"/>
                </a:lnTo>
                <a:lnTo>
                  <a:pt x="1212258" y="1576182"/>
                </a:lnTo>
                <a:lnTo>
                  <a:pt x="1210160" y="1565911"/>
                </a:lnTo>
                <a:cubicBezTo>
                  <a:pt x="1210160" y="1515742"/>
                  <a:pt x="1240946" y="1474123"/>
                  <a:pt x="1283277" y="1456450"/>
                </a:cubicBezTo>
                <a:lnTo>
                  <a:pt x="1298338" y="1453428"/>
                </a:lnTo>
                <a:lnTo>
                  <a:pt x="1298338" y="1189696"/>
                </a:lnTo>
                <a:lnTo>
                  <a:pt x="1292399" y="1188448"/>
                </a:lnTo>
                <a:cubicBezTo>
                  <a:pt x="1250068" y="1170062"/>
                  <a:pt x="1219282" y="1127303"/>
                  <a:pt x="1219282" y="1079414"/>
                </a:cubicBezTo>
                <a:lnTo>
                  <a:pt x="1223749" y="1057548"/>
                </a:lnTo>
                <a:lnTo>
                  <a:pt x="997965" y="926929"/>
                </a:lnTo>
                <a:lnTo>
                  <a:pt x="994296" y="929366"/>
                </a:lnTo>
                <a:lnTo>
                  <a:pt x="988000" y="935188"/>
                </a:lnTo>
                <a:lnTo>
                  <a:pt x="978749" y="939691"/>
                </a:lnTo>
                <a:lnTo>
                  <a:pt x="969810" y="945628"/>
                </a:lnTo>
                <a:lnTo>
                  <a:pt x="964268" y="946740"/>
                </a:lnTo>
                <a:lnTo>
                  <a:pt x="958437" y="949579"/>
                </a:lnTo>
                <a:cubicBezTo>
                  <a:pt x="947754" y="952933"/>
                  <a:pt x="936316" y="954750"/>
                  <a:pt x="924343" y="954750"/>
                </a:cubicBezTo>
                <a:lnTo>
                  <a:pt x="924343" y="954750"/>
                </a:lnTo>
                <a:lnTo>
                  <a:pt x="923835" y="954643"/>
                </a:lnTo>
                <a:lnTo>
                  <a:pt x="881110" y="945723"/>
                </a:lnTo>
                <a:lnTo>
                  <a:pt x="880997" y="945646"/>
                </a:lnTo>
                <a:lnTo>
                  <a:pt x="878876" y="945200"/>
                </a:lnTo>
                <a:close/>
                <a:moveTo>
                  <a:pt x="1285908" y="209454"/>
                </a:moveTo>
                <a:lnTo>
                  <a:pt x="1039711" y="351883"/>
                </a:lnTo>
                <a:lnTo>
                  <a:pt x="1042927" y="367913"/>
                </a:lnTo>
                <a:cubicBezTo>
                  <a:pt x="1042927" y="401360"/>
                  <a:pt x="1029244" y="431006"/>
                  <a:pt x="1007580" y="452291"/>
                </a:cubicBezTo>
                <a:lnTo>
                  <a:pt x="972994" y="475261"/>
                </a:lnTo>
                <a:lnTo>
                  <a:pt x="972994" y="608121"/>
                </a:lnTo>
                <a:lnTo>
                  <a:pt x="972994" y="728436"/>
                </a:lnTo>
                <a:lnTo>
                  <a:pt x="1008720" y="752929"/>
                </a:lnTo>
                <a:cubicBezTo>
                  <a:pt x="1030004" y="774594"/>
                  <a:pt x="1042927" y="804239"/>
                  <a:pt x="1042927" y="836166"/>
                </a:cubicBezTo>
                <a:lnTo>
                  <a:pt x="1038547" y="857606"/>
                </a:lnTo>
                <a:lnTo>
                  <a:pt x="1264627" y="988396"/>
                </a:lnTo>
                <a:lnTo>
                  <a:pt x="1292399" y="969952"/>
                </a:lnTo>
                <a:cubicBezTo>
                  <a:pt x="1306509" y="964061"/>
                  <a:pt x="1321902" y="960830"/>
                  <a:pt x="1337865" y="960830"/>
                </a:cubicBezTo>
                <a:cubicBezTo>
                  <a:pt x="1354588" y="960830"/>
                  <a:pt x="1370362" y="964251"/>
                  <a:pt x="1384615" y="970380"/>
                </a:cubicBezTo>
                <a:lnTo>
                  <a:pt x="1410990" y="988463"/>
                </a:lnTo>
                <a:lnTo>
                  <a:pt x="1650068" y="850153"/>
                </a:lnTo>
                <a:lnTo>
                  <a:pt x="1644966" y="824004"/>
                </a:lnTo>
                <a:cubicBezTo>
                  <a:pt x="1644966" y="790557"/>
                  <a:pt x="1658649" y="760911"/>
                  <a:pt x="1680313" y="739627"/>
                </a:cubicBezTo>
                <a:lnTo>
                  <a:pt x="1705780" y="722714"/>
                </a:lnTo>
                <a:lnTo>
                  <a:pt x="1705779" y="484271"/>
                </a:lnTo>
                <a:lnTo>
                  <a:pt x="1701598" y="483455"/>
                </a:lnTo>
                <a:cubicBezTo>
                  <a:pt x="1658839" y="465782"/>
                  <a:pt x="1629764" y="424164"/>
                  <a:pt x="1629764" y="373993"/>
                </a:cubicBezTo>
                <a:lnTo>
                  <a:pt x="1634464" y="350982"/>
                </a:lnTo>
                <a:lnTo>
                  <a:pt x="1412691" y="222683"/>
                </a:lnTo>
                <a:lnTo>
                  <a:pt x="1404617" y="228046"/>
                </a:lnTo>
                <a:cubicBezTo>
                  <a:pt x="1390507" y="233937"/>
                  <a:pt x="1375113" y="237167"/>
                  <a:pt x="1359150" y="237167"/>
                </a:cubicBezTo>
                <a:cubicBezTo>
                  <a:pt x="1342427" y="237167"/>
                  <a:pt x="1326653" y="233747"/>
                  <a:pt x="1312401" y="227618"/>
                </a:cubicBezTo>
                <a:close/>
                <a:moveTo>
                  <a:pt x="441920" y="226293"/>
                </a:moveTo>
                <a:lnTo>
                  <a:pt x="231909" y="347787"/>
                </a:lnTo>
                <a:lnTo>
                  <a:pt x="237167" y="373994"/>
                </a:lnTo>
                <a:cubicBezTo>
                  <a:pt x="237167" y="424164"/>
                  <a:pt x="206381" y="465783"/>
                  <a:pt x="164050" y="483456"/>
                </a:cubicBezTo>
                <a:lnTo>
                  <a:pt x="155071" y="485258"/>
                </a:lnTo>
                <a:lnTo>
                  <a:pt x="155071" y="740239"/>
                </a:lnTo>
                <a:lnTo>
                  <a:pt x="165333" y="742335"/>
                </a:lnTo>
                <a:cubicBezTo>
                  <a:pt x="208092" y="760721"/>
                  <a:pt x="237168" y="803479"/>
                  <a:pt x="237167" y="851369"/>
                </a:cubicBezTo>
                <a:lnTo>
                  <a:pt x="234601" y="863932"/>
                </a:lnTo>
                <a:lnTo>
                  <a:pt x="440781" y="983210"/>
                </a:lnTo>
                <a:lnTo>
                  <a:pt x="474477" y="960831"/>
                </a:lnTo>
                <a:cubicBezTo>
                  <a:pt x="488587" y="954940"/>
                  <a:pt x="503980" y="951709"/>
                  <a:pt x="519943" y="951709"/>
                </a:cubicBezTo>
                <a:cubicBezTo>
                  <a:pt x="536667" y="951709"/>
                  <a:pt x="552440" y="955130"/>
                  <a:pt x="566693" y="961258"/>
                </a:cubicBezTo>
                <a:lnTo>
                  <a:pt x="601190" y="984910"/>
                </a:lnTo>
                <a:lnTo>
                  <a:pt x="705420" y="924344"/>
                </a:lnTo>
                <a:lnTo>
                  <a:pt x="785942" y="878642"/>
                </a:lnTo>
                <a:lnTo>
                  <a:pt x="811567" y="863817"/>
                </a:lnTo>
                <a:lnTo>
                  <a:pt x="805759" y="836166"/>
                </a:lnTo>
                <a:cubicBezTo>
                  <a:pt x="805759" y="785996"/>
                  <a:pt x="836545" y="744378"/>
                  <a:pt x="878876" y="726704"/>
                </a:cubicBezTo>
                <a:lnTo>
                  <a:pt x="887857" y="724902"/>
                </a:lnTo>
                <a:lnTo>
                  <a:pt x="887857" y="602041"/>
                </a:lnTo>
                <a:lnTo>
                  <a:pt x="887857" y="479177"/>
                </a:lnTo>
                <a:lnTo>
                  <a:pt x="878877" y="477375"/>
                </a:lnTo>
                <a:cubicBezTo>
                  <a:pt x="836546" y="459702"/>
                  <a:pt x="805760" y="418084"/>
                  <a:pt x="805760" y="367913"/>
                </a:cubicBezTo>
                <a:lnTo>
                  <a:pt x="810313" y="345620"/>
                </a:lnTo>
                <a:lnTo>
                  <a:pt x="607514" y="228297"/>
                </a:lnTo>
                <a:lnTo>
                  <a:pt x="572440" y="252065"/>
                </a:lnTo>
                <a:cubicBezTo>
                  <a:pt x="558268" y="258099"/>
                  <a:pt x="542678" y="261454"/>
                  <a:pt x="526305" y="261493"/>
                </a:cubicBezTo>
                <a:cubicBezTo>
                  <a:pt x="493559" y="261570"/>
                  <a:pt x="463882" y="248367"/>
                  <a:pt x="442371" y="226958"/>
                </a:cubicBezTo>
                <a:close/>
                <a:moveTo>
                  <a:pt x="525745" y="24326"/>
                </a:moveTo>
                <a:cubicBezTo>
                  <a:pt x="591236" y="24171"/>
                  <a:pt x="644453" y="77137"/>
                  <a:pt x="644609" y="142629"/>
                </a:cubicBezTo>
                <a:lnTo>
                  <a:pt x="641709" y="157167"/>
                </a:lnTo>
                <a:lnTo>
                  <a:pt x="747989" y="218924"/>
                </a:lnTo>
                <a:lnTo>
                  <a:pt x="849541" y="277934"/>
                </a:lnTo>
                <a:lnTo>
                  <a:pt x="878877" y="258452"/>
                </a:lnTo>
                <a:cubicBezTo>
                  <a:pt x="892987" y="252560"/>
                  <a:pt x="908380" y="249330"/>
                  <a:pt x="924343" y="249330"/>
                </a:cubicBezTo>
                <a:cubicBezTo>
                  <a:pt x="941066" y="249330"/>
                  <a:pt x="956840" y="252750"/>
                  <a:pt x="971093" y="258879"/>
                </a:cubicBezTo>
                <a:lnTo>
                  <a:pt x="999784" y="278550"/>
                </a:lnTo>
                <a:lnTo>
                  <a:pt x="1112862" y="212843"/>
                </a:lnTo>
                <a:lnTo>
                  <a:pt x="1244810" y="139736"/>
                </a:lnTo>
                <a:lnTo>
                  <a:pt x="1240567" y="118583"/>
                </a:lnTo>
                <a:cubicBezTo>
                  <a:pt x="1240566" y="51690"/>
                  <a:pt x="1295297" y="0"/>
                  <a:pt x="1359150" y="0"/>
                </a:cubicBezTo>
                <a:cubicBezTo>
                  <a:pt x="1426044" y="0"/>
                  <a:pt x="1477734" y="54731"/>
                  <a:pt x="1477734" y="118583"/>
                </a:cubicBezTo>
                <a:lnTo>
                  <a:pt x="1468446" y="164056"/>
                </a:lnTo>
                <a:lnTo>
                  <a:pt x="1562871" y="218924"/>
                </a:lnTo>
                <a:lnTo>
                  <a:pt x="1674171" y="283599"/>
                </a:lnTo>
                <a:lnTo>
                  <a:pt x="1702880" y="264532"/>
                </a:lnTo>
                <a:cubicBezTo>
                  <a:pt x="1716991" y="258640"/>
                  <a:pt x="1732384" y="255410"/>
                  <a:pt x="1748347" y="255410"/>
                </a:cubicBezTo>
                <a:cubicBezTo>
                  <a:pt x="1815241" y="255410"/>
                  <a:pt x="1866931" y="310141"/>
                  <a:pt x="1866931" y="373993"/>
                </a:cubicBezTo>
                <a:cubicBezTo>
                  <a:pt x="1866931" y="424164"/>
                  <a:pt x="1836145" y="465782"/>
                  <a:pt x="1793814" y="483456"/>
                </a:cubicBezTo>
                <a:lnTo>
                  <a:pt x="1787876" y="484647"/>
                </a:lnTo>
                <a:lnTo>
                  <a:pt x="1787876" y="608121"/>
                </a:lnTo>
                <a:lnTo>
                  <a:pt x="1787876" y="710390"/>
                </a:lnTo>
                <a:lnTo>
                  <a:pt x="1810299" y="714970"/>
                </a:lnTo>
                <a:cubicBezTo>
                  <a:pt x="1853058" y="733356"/>
                  <a:pt x="1882134" y="776115"/>
                  <a:pt x="1882134" y="824004"/>
                </a:cubicBezTo>
                <a:cubicBezTo>
                  <a:pt x="1882134" y="890898"/>
                  <a:pt x="1827403" y="942588"/>
                  <a:pt x="1763550" y="942588"/>
                </a:cubicBezTo>
                <a:cubicBezTo>
                  <a:pt x="1746826" y="942588"/>
                  <a:pt x="1731053" y="939357"/>
                  <a:pt x="1716800" y="933466"/>
                </a:cubicBezTo>
                <a:lnTo>
                  <a:pt x="1696290" y="919792"/>
                </a:lnTo>
                <a:lnTo>
                  <a:pt x="1562871" y="997319"/>
                </a:lnTo>
                <a:lnTo>
                  <a:pt x="1452273" y="1058596"/>
                </a:lnTo>
                <a:lnTo>
                  <a:pt x="1456449" y="1079414"/>
                </a:lnTo>
                <a:cubicBezTo>
                  <a:pt x="1456450" y="1129584"/>
                  <a:pt x="1425663" y="1171202"/>
                  <a:pt x="1383332" y="1188876"/>
                </a:cubicBezTo>
                <a:lnTo>
                  <a:pt x="1380434" y="1189457"/>
                </a:lnTo>
                <a:lnTo>
                  <a:pt x="1380434" y="1316581"/>
                </a:lnTo>
                <a:lnTo>
                  <a:pt x="1380434" y="1459744"/>
                </a:lnTo>
                <a:lnTo>
                  <a:pt x="1413121" y="1481535"/>
                </a:lnTo>
                <a:cubicBezTo>
                  <a:pt x="1434405" y="1502819"/>
                  <a:pt x="1447327" y="1532465"/>
                  <a:pt x="1447328" y="1565911"/>
                </a:cubicBezTo>
                <a:cubicBezTo>
                  <a:pt x="1447328" y="1632805"/>
                  <a:pt x="1392597" y="1684495"/>
                  <a:pt x="1328743" y="1684495"/>
                </a:cubicBezTo>
                <a:cubicBezTo>
                  <a:pt x="1312780" y="1684496"/>
                  <a:pt x="1297387" y="1681265"/>
                  <a:pt x="1283277" y="1675374"/>
                </a:cubicBezTo>
                <a:lnTo>
                  <a:pt x="1245755" y="1650453"/>
                </a:lnTo>
                <a:lnTo>
                  <a:pt x="1152389" y="1702738"/>
                </a:lnTo>
                <a:lnTo>
                  <a:pt x="1045590" y="1764797"/>
                </a:lnTo>
                <a:lnTo>
                  <a:pt x="1052050" y="1796996"/>
                </a:lnTo>
                <a:cubicBezTo>
                  <a:pt x="1052050" y="1863890"/>
                  <a:pt x="997319" y="1915580"/>
                  <a:pt x="933465" y="1915580"/>
                </a:cubicBezTo>
                <a:cubicBezTo>
                  <a:pt x="869613" y="1915580"/>
                  <a:pt x="814882" y="1860849"/>
                  <a:pt x="814882" y="1796996"/>
                </a:cubicBezTo>
                <a:lnTo>
                  <a:pt x="820094" y="1770286"/>
                </a:lnTo>
                <a:lnTo>
                  <a:pt x="705420" y="1702738"/>
                </a:lnTo>
                <a:lnTo>
                  <a:pt x="599803" y="1641366"/>
                </a:lnTo>
                <a:lnTo>
                  <a:pt x="571490" y="1660170"/>
                </a:lnTo>
                <a:cubicBezTo>
                  <a:pt x="557380" y="1666061"/>
                  <a:pt x="541987" y="1669291"/>
                  <a:pt x="526023" y="1669292"/>
                </a:cubicBezTo>
                <a:cubicBezTo>
                  <a:pt x="462171" y="1669292"/>
                  <a:pt x="407440" y="1617602"/>
                  <a:pt x="407440" y="1550707"/>
                </a:cubicBezTo>
                <a:cubicBezTo>
                  <a:pt x="407440" y="1517261"/>
                  <a:pt x="421123" y="1487615"/>
                  <a:pt x="442787" y="1466331"/>
                </a:cubicBezTo>
                <a:lnTo>
                  <a:pt x="480415" y="1441340"/>
                </a:lnTo>
                <a:lnTo>
                  <a:pt x="480415" y="1313541"/>
                </a:lnTo>
                <a:lnTo>
                  <a:pt x="480415" y="1180946"/>
                </a:lnTo>
                <a:lnTo>
                  <a:pt x="474477" y="1179755"/>
                </a:lnTo>
                <a:cubicBezTo>
                  <a:pt x="432146" y="1162081"/>
                  <a:pt x="401359" y="1120463"/>
                  <a:pt x="401359" y="1070292"/>
                </a:cubicBezTo>
                <a:lnTo>
                  <a:pt x="403715" y="1058760"/>
                </a:lnTo>
                <a:lnTo>
                  <a:pt x="297980" y="997319"/>
                </a:lnTo>
                <a:lnTo>
                  <a:pt x="197246" y="938785"/>
                </a:lnTo>
                <a:lnTo>
                  <a:pt x="164050" y="960831"/>
                </a:lnTo>
                <a:cubicBezTo>
                  <a:pt x="149940" y="966723"/>
                  <a:pt x="134547" y="969953"/>
                  <a:pt x="118583" y="969953"/>
                </a:cubicBezTo>
                <a:cubicBezTo>
                  <a:pt x="51690" y="969953"/>
                  <a:pt x="0" y="915222"/>
                  <a:pt x="0" y="851369"/>
                </a:cubicBezTo>
                <a:cubicBezTo>
                  <a:pt x="0" y="801199"/>
                  <a:pt x="29076" y="759581"/>
                  <a:pt x="71834" y="741907"/>
                </a:cubicBezTo>
                <a:lnTo>
                  <a:pt x="72975" y="741685"/>
                </a:lnTo>
                <a:lnTo>
                  <a:pt x="72975" y="608121"/>
                </a:lnTo>
                <a:lnTo>
                  <a:pt x="72975" y="483679"/>
                </a:lnTo>
                <a:lnTo>
                  <a:pt x="71834" y="483456"/>
                </a:lnTo>
                <a:cubicBezTo>
                  <a:pt x="29076" y="465783"/>
                  <a:pt x="0" y="424164"/>
                  <a:pt x="0" y="373994"/>
                </a:cubicBezTo>
                <a:cubicBezTo>
                  <a:pt x="0" y="310141"/>
                  <a:pt x="51690" y="255410"/>
                  <a:pt x="118583" y="255410"/>
                </a:cubicBezTo>
                <a:cubicBezTo>
                  <a:pt x="135307" y="255410"/>
                  <a:pt x="151080" y="258831"/>
                  <a:pt x="165333" y="264960"/>
                </a:cubicBezTo>
                <a:lnTo>
                  <a:pt x="189840" y="281762"/>
                </a:lnTo>
                <a:lnTo>
                  <a:pt x="297980" y="218924"/>
                </a:lnTo>
                <a:lnTo>
                  <a:pt x="409656" y="154031"/>
                </a:lnTo>
                <a:lnTo>
                  <a:pt x="407441" y="143189"/>
                </a:lnTo>
                <a:cubicBezTo>
                  <a:pt x="407286" y="77697"/>
                  <a:pt x="460252" y="24480"/>
                  <a:pt x="525745" y="24326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05" name="Freeform: Shape 2904">
            <a:extLst>
              <a:ext uri="{FF2B5EF4-FFF2-40B4-BE49-F238E27FC236}">
                <a16:creationId xmlns:a16="http://schemas.microsoft.com/office/drawing/2014/main" id="{466FBFE5-79F4-42D2-944D-48BCAE497573}"/>
              </a:ext>
            </a:extLst>
          </p:cNvPr>
          <p:cNvSpPr/>
          <p:nvPr/>
        </p:nvSpPr>
        <p:spPr>
          <a:xfrm rot="8287270" flipH="1">
            <a:off x="4207004" y="4474996"/>
            <a:ext cx="1584459" cy="1495305"/>
          </a:xfrm>
          <a:custGeom>
            <a:avLst/>
            <a:gdLst>
              <a:gd name="connsiteX0" fmla="*/ 943257 w 2013900"/>
              <a:gd name="connsiteY0" fmla="*/ 1501970 h 1900583"/>
              <a:gd name="connsiteX1" fmla="*/ 744074 w 2013900"/>
              <a:gd name="connsiteY1" fmla="*/ 1348088 h 1900583"/>
              <a:gd name="connsiteX2" fmla="*/ 748630 w 2013900"/>
              <a:gd name="connsiteY2" fmla="*/ 1338807 h 1900583"/>
              <a:gd name="connsiteX3" fmla="*/ 706808 w 2013900"/>
              <a:gd name="connsiteY3" fmla="*/ 1216890 h 1900583"/>
              <a:gd name="connsiteX4" fmla="*/ 695446 w 2013900"/>
              <a:gd name="connsiteY4" fmla="*/ 1211313 h 1900583"/>
              <a:gd name="connsiteX5" fmla="*/ 726700 w 2013900"/>
              <a:gd name="connsiteY5" fmla="*/ 978267 h 1900583"/>
              <a:gd name="connsiteX6" fmla="*/ 764518 w 2013900"/>
              <a:gd name="connsiteY6" fmla="*/ 965451 h 1900583"/>
              <a:gd name="connsiteX7" fmla="*/ 799083 w 2013900"/>
              <a:gd name="connsiteY7" fmla="*/ 935439 h 1900583"/>
              <a:gd name="connsiteX8" fmla="*/ 819837 w 2013900"/>
              <a:gd name="connsiteY8" fmla="*/ 893157 h 1900583"/>
              <a:gd name="connsiteX9" fmla="*/ 822213 w 2013900"/>
              <a:gd name="connsiteY9" fmla="*/ 851356 h 1900583"/>
              <a:gd name="connsiteX10" fmla="*/ 1043738 w 2013900"/>
              <a:gd name="connsiteY10" fmla="*/ 760675 h 1900583"/>
              <a:gd name="connsiteX11" fmla="*/ 1061832 w 2013900"/>
              <a:gd name="connsiteY11" fmla="*/ 781899 h 1900583"/>
              <a:gd name="connsiteX12" fmla="*/ 1191467 w 2013900"/>
              <a:gd name="connsiteY12" fmla="*/ 790843 h 1900583"/>
              <a:gd name="connsiteX13" fmla="*/ 1200605 w 2013900"/>
              <a:gd name="connsiteY13" fmla="*/ 782908 h 1900583"/>
              <a:gd name="connsiteX14" fmla="*/ 1391604 w 2013900"/>
              <a:gd name="connsiteY14" fmla="*/ 930468 h 1900583"/>
              <a:gd name="connsiteX15" fmla="*/ 1386234 w 2013900"/>
              <a:gd name="connsiteY15" fmla="*/ 941312 h 1900583"/>
              <a:gd name="connsiteX16" fmla="*/ 1427616 w 2013900"/>
              <a:gd name="connsiteY16" fmla="*/ 1064490 h 1900583"/>
              <a:gd name="connsiteX17" fmla="*/ 1447779 w 2013900"/>
              <a:gd name="connsiteY17" fmla="*/ 1074387 h 1900583"/>
              <a:gd name="connsiteX18" fmla="*/ 1417037 w 2013900"/>
              <a:gd name="connsiteY18" fmla="*/ 1303612 h 1900583"/>
              <a:gd name="connsiteX19" fmla="*/ 1377304 w 2013900"/>
              <a:gd name="connsiteY19" fmla="*/ 1316666 h 1900583"/>
              <a:gd name="connsiteX20" fmla="*/ 1342096 w 2013900"/>
              <a:gd name="connsiteY20" fmla="*/ 1347016 h 1900583"/>
              <a:gd name="connsiteX21" fmla="*/ 1318419 w 2013900"/>
              <a:gd name="connsiteY21" fmla="*/ 1433424 h 1900583"/>
              <a:gd name="connsiteX22" fmla="*/ 1318667 w 2013900"/>
              <a:gd name="connsiteY22" fmla="*/ 1434179 h 1900583"/>
              <a:gd name="connsiteX23" fmla="*/ 1097018 w 2013900"/>
              <a:gd name="connsiteY23" fmla="*/ 1524911 h 1900583"/>
              <a:gd name="connsiteX24" fmla="*/ 1079718 w 2013900"/>
              <a:gd name="connsiteY24" fmla="*/ 1504987 h 1900583"/>
              <a:gd name="connsiteX25" fmla="*/ 950083 w 2013900"/>
              <a:gd name="connsiteY25" fmla="*/ 1496043 h 1900583"/>
              <a:gd name="connsiteX26" fmla="*/ 75043 w 2013900"/>
              <a:gd name="connsiteY26" fmla="*/ 1597161 h 1900583"/>
              <a:gd name="connsiteX27" fmla="*/ 108134 w 2013900"/>
              <a:gd name="connsiteY27" fmla="*/ 1604721 h 1900583"/>
              <a:gd name="connsiteX28" fmla="*/ 154857 w 2013900"/>
              <a:gd name="connsiteY28" fmla="*/ 1598764 h 1900583"/>
              <a:gd name="connsiteX29" fmla="*/ 233875 w 2013900"/>
              <a:gd name="connsiteY29" fmla="*/ 1496935 h 1900583"/>
              <a:gd name="connsiteX30" fmla="*/ 231813 w 2013900"/>
              <a:gd name="connsiteY30" fmla="*/ 1480763 h 1900583"/>
              <a:gd name="connsiteX31" fmla="*/ 540598 w 2013900"/>
              <a:gd name="connsiteY31" fmla="*/ 1375577 h 1900583"/>
              <a:gd name="connsiteX32" fmla="*/ 563677 w 2013900"/>
              <a:gd name="connsiteY32" fmla="*/ 1402157 h 1900583"/>
              <a:gd name="connsiteX33" fmla="*/ 692537 w 2013900"/>
              <a:gd name="connsiteY33" fmla="*/ 1412103 h 1900583"/>
              <a:gd name="connsiteX34" fmla="*/ 693400 w 2013900"/>
              <a:gd name="connsiteY34" fmla="*/ 1411346 h 1900583"/>
              <a:gd name="connsiteX35" fmla="*/ 797736 w 2013900"/>
              <a:gd name="connsiteY35" fmla="*/ 1491953 h 1900583"/>
              <a:gd name="connsiteX36" fmla="*/ 894945 w 2013900"/>
              <a:gd name="connsiteY36" fmla="*/ 1567053 h 1900583"/>
              <a:gd name="connsiteX37" fmla="*/ 894430 w 2013900"/>
              <a:gd name="connsiteY37" fmla="*/ 1568079 h 1900583"/>
              <a:gd name="connsiteX38" fmla="*/ 936587 w 2013900"/>
              <a:gd name="connsiteY38" fmla="*/ 1690255 h 1900583"/>
              <a:gd name="connsiteX39" fmla="*/ 1100786 w 2013900"/>
              <a:gd name="connsiteY39" fmla="*/ 1669186 h 1900583"/>
              <a:gd name="connsiteX40" fmla="*/ 1121540 w 2013900"/>
              <a:gd name="connsiteY40" fmla="*/ 1626904 h 1900583"/>
              <a:gd name="connsiteX41" fmla="*/ 1123204 w 2013900"/>
              <a:gd name="connsiteY41" fmla="*/ 1597620 h 1900583"/>
              <a:gd name="connsiteX42" fmla="*/ 1237555 w 2013900"/>
              <a:gd name="connsiteY42" fmla="*/ 1551067 h 1900583"/>
              <a:gd name="connsiteX43" fmla="*/ 1355644 w 2013900"/>
              <a:gd name="connsiteY43" fmla="*/ 1502993 h 1900583"/>
              <a:gd name="connsiteX44" fmla="*/ 1362776 w 2013900"/>
              <a:gd name="connsiteY44" fmla="*/ 1511266 h 1900583"/>
              <a:gd name="connsiteX45" fmla="*/ 1491817 w 2013900"/>
              <a:gd name="connsiteY45" fmla="*/ 1520936 h 1900583"/>
              <a:gd name="connsiteX46" fmla="*/ 1499270 w 2013900"/>
              <a:gd name="connsiteY46" fmla="*/ 1514511 h 1900583"/>
              <a:gd name="connsiteX47" fmla="*/ 1790657 w 2013900"/>
              <a:gd name="connsiteY47" fmla="*/ 1739626 h 1900583"/>
              <a:gd name="connsiteX48" fmla="*/ 1783473 w 2013900"/>
              <a:gd name="connsiteY48" fmla="*/ 1754261 h 1900583"/>
              <a:gd name="connsiteX49" fmla="*/ 1825296 w 2013900"/>
              <a:gd name="connsiteY49" fmla="*/ 1876178 h 1900583"/>
              <a:gd name="connsiteX50" fmla="*/ 1867578 w 2013900"/>
              <a:gd name="connsiteY50" fmla="*/ 1896932 h 1900583"/>
              <a:gd name="connsiteX51" fmla="*/ 1989494 w 2013900"/>
              <a:gd name="connsiteY51" fmla="*/ 1855110 h 1900583"/>
              <a:gd name="connsiteX52" fmla="*/ 1968427 w 2013900"/>
              <a:gd name="connsiteY52" fmla="*/ 1690911 h 1900583"/>
              <a:gd name="connsiteX53" fmla="*/ 1838792 w 2013900"/>
              <a:gd name="connsiteY53" fmla="*/ 1681967 h 1900583"/>
              <a:gd name="connsiteX54" fmla="*/ 1838014 w 2013900"/>
              <a:gd name="connsiteY54" fmla="*/ 1682642 h 1900583"/>
              <a:gd name="connsiteX55" fmla="*/ 1544325 w 2013900"/>
              <a:gd name="connsiteY55" fmla="*/ 1455749 h 1900583"/>
              <a:gd name="connsiteX56" fmla="*/ 1547700 w 2013900"/>
              <a:gd name="connsiteY56" fmla="*/ 1448953 h 1900583"/>
              <a:gd name="connsiteX57" fmla="*/ 1506345 w 2013900"/>
              <a:gd name="connsiteY57" fmla="*/ 1326336 h 1900583"/>
              <a:gd name="connsiteX58" fmla="*/ 1493239 w 2013900"/>
              <a:gd name="connsiteY58" fmla="*/ 1319828 h 1900583"/>
              <a:gd name="connsiteX59" fmla="*/ 1509136 w 2013900"/>
              <a:gd name="connsiteY59" fmla="*/ 1199535 h 1900583"/>
              <a:gd name="connsiteX60" fmla="*/ 1524327 w 2013900"/>
              <a:gd name="connsiteY60" fmla="*/ 1084591 h 1900583"/>
              <a:gd name="connsiteX61" fmla="*/ 1557251 w 2013900"/>
              <a:gd name="connsiteY61" fmla="*/ 1073434 h 1900583"/>
              <a:gd name="connsiteX62" fmla="*/ 1591815 w 2013900"/>
              <a:gd name="connsiteY62" fmla="*/ 1043422 h 1900583"/>
              <a:gd name="connsiteX63" fmla="*/ 1570748 w 2013900"/>
              <a:gd name="connsiteY63" fmla="*/ 879222 h 1900583"/>
              <a:gd name="connsiteX64" fmla="*/ 1483503 w 2013900"/>
              <a:gd name="connsiteY64" fmla="*/ 855912 h 1900583"/>
              <a:gd name="connsiteX65" fmla="*/ 1444684 w 2013900"/>
              <a:gd name="connsiteY65" fmla="*/ 869068 h 1900583"/>
              <a:gd name="connsiteX66" fmla="*/ 1340899 w 2013900"/>
              <a:gd name="connsiteY66" fmla="*/ 788887 h 1900583"/>
              <a:gd name="connsiteX67" fmla="*/ 1246914 w 2013900"/>
              <a:gd name="connsiteY67" fmla="*/ 716278 h 1900583"/>
              <a:gd name="connsiteX68" fmla="*/ 1249341 w 2013900"/>
              <a:gd name="connsiteY68" fmla="*/ 673586 h 1900583"/>
              <a:gd name="connsiteX69" fmla="*/ 1204964 w 2013900"/>
              <a:gd name="connsiteY69" fmla="*/ 596631 h 1900583"/>
              <a:gd name="connsiteX70" fmla="*/ 1168993 w 2013900"/>
              <a:gd name="connsiteY70" fmla="*/ 578975 h 1900583"/>
              <a:gd name="connsiteX71" fmla="*/ 1168993 w 2013900"/>
              <a:gd name="connsiteY71" fmla="*/ 225315 h 1900583"/>
              <a:gd name="connsiteX72" fmla="*/ 1170003 w 2013900"/>
              <a:gd name="connsiteY72" fmla="*/ 225113 h 1900583"/>
              <a:gd name="connsiteX73" fmla="*/ 1242179 w 2013900"/>
              <a:gd name="connsiteY73" fmla="*/ 117058 h 1900583"/>
              <a:gd name="connsiteX74" fmla="*/ 1125121 w 2013900"/>
              <a:gd name="connsiteY74" fmla="*/ 1 h 1900583"/>
              <a:gd name="connsiteX75" fmla="*/ 1008063 w 2013900"/>
              <a:gd name="connsiteY75" fmla="*/ 117059 h 1900583"/>
              <a:gd name="connsiteX76" fmla="*/ 1078973 w 2013900"/>
              <a:gd name="connsiteY76" fmla="*/ 224691 h 1900583"/>
              <a:gd name="connsiteX77" fmla="*/ 1094946 w 2013900"/>
              <a:gd name="connsiteY77" fmla="*/ 227954 h 1900583"/>
              <a:gd name="connsiteX78" fmla="*/ 1094946 w 2013900"/>
              <a:gd name="connsiteY78" fmla="*/ 580718 h 1900583"/>
              <a:gd name="connsiteX79" fmla="*/ 1086671 w 2013900"/>
              <a:gd name="connsiteY79" fmla="*/ 583843 h 1900583"/>
              <a:gd name="connsiteX80" fmla="*/ 1075329 w 2013900"/>
              <a:gd name="connsiteY80" fmla="*/ 587687 h 1900583"/>
              <a:gd name="connsiteX81" fmla="*/ 1040783 w 2013900"/>
              <a:gd name="connsiteY81" fmla="*/ 617683 h 1900583"/>
              <a:gd name="connsiteX82" fmla="*/ 1040763 w 2013900"/>
              <a:gd name="connsiteY82" fmla="*/ 617700 h 1900583"/>
              <a:gd name="connsiteX83" fmla="*/ 1021723 w 2013900"/>
              <a:gd name="connsiteY83" fmla="*/ 656920 h 1900583"/>
              <a:gd name="connsiteX84" fmla="*/ 1021715 w 2013900"/>
              <a:gd name="connsiteY84" fmla="*/ 657057 h 1900583"/>
              <a:gd name="connsiteX85" fmla="*/ 1020784 w 2013900"/>
              <a:gd name="connsiteY85" fmla="*/ 658980 h 1900583"/>
              <a:gd name="connsiteX86" fmla="*/ 1019460 w 2013900"/>
              <a:gd name="connsiteY86" fmla="*/ 681579 h 1900583"/>
              <a:gd name="connsiteX87" fmla="*/ 901080 w 2013900"/>
              <a:gd name="connsiteY87" fmla="*/ 729772 h 1900583"/>
              <a:gd name="connsiteX88" fmla="*/ 783553 w 2013900"/>
              <a:gd name="connsiteY88" fmla="*/ 777618 h 1900583"/>
              <a:gd name="connsiteX89" fmla="*/ 778015 w 2013900"/>
              <a:gd name="connsiteY89" fmla="*/ 771240 h 1900583"/>
              <a:gd name="connsiteX90" fmla="*/ 613815 w 2013900"/>
              <a:gd name="connsiteY90" fmla="*/ 792308 h 1900583"/>
              <a:gd name="connsiteX91" fmla="*/ 634884 w 2013900"/>
              <a:gd name="connsiteY91" fmla="*/ 956507 h 1900583"/>
              <a:gd name="connsiteX92" fmla="*/ 645314 w 2013900"/>
              <a:gd name="connsiteY92" fmla="*/ 961627 h 1900583"/>
              <a:gd name="connsiteX93" fmla="*/ 629499 w 2013900"/>
              <a:gd name="connsiteY93" fmla="*/ 1081304 h 1900583"/>
              <a:gd name="connsiteX94" fmla="*/ 614430 w 2013900"/>
              <a:gd name="connsiteY94" fmla="*/ 1195319 h 1900583"/>
              <a:gd name="connsiteX95" fmla="*/ 577174 w 2013900"/>
              <a:gd name="connsiteY95" fmla="*/ 1207946 h 1900583"/>
              <a:gd name="connsiteX96" fmla="*/ 542608 w 2013900"/>
              <a:gd name="connsiteY96" fmla="*/ 1237958 h 1900583"/>
              <a:gd name="connsiteX97" fmla="*/ 521855 w 2013900"/>
              <a:gd name="connsiteY97" fmla="*/ 1280240 h 1900583"/>
              <a:gd name="connsiteX98" fmla="*/ 520493 w 2013900"/>
              <a:gd name="connsiteY98" fmla="*/ 1304200 h 1900583"/>
              <a:gd name="connsiteX99" fmla="*/ 205439 w 2013900"/>
              <a:gd name="connsiteY99" fmla="*/ 1411522 h 1900583"/>
              <a:gd name="connsiteX100" fmla="*/ 204922 w 2013900"/>
              <a:gd name="connsiteY100" fmla="*/ 1410631 h 1900583"/>
              <a:gd name="connsiteX101" fmla="*/ 79366 w 2013900"/>
              <a:gd name="connsiteY101" fmla="*/ 1377152 h 1900583"/>
              <a:gd name="connsiteX102" fmla="*/ 6306 w 2013900"/>
              <a:gd name="connsiteY102" fmla="*/ 1525703 h 1900583"/>
              <a:gd name="connsiteX103" fmla="*/ 75043 w 2013900"/>
              <a:gd name="connsiteY103" fmla="*/ 1597161 h 1900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13900" h="1900583">
                <a:moveTo>
                  <a:pt x="943257" y="1501970"/>
                </a:moveTo>
                <a:lnTo>
                  <a:pt x="744074" y="1348088"/>
                </a:lnTo>
                <a:lnTo>
                  <a:pt x="748630" y="1338807"/>
                </a:lnTo>
                <a:cubicBezTo>
                  <a:pt x="760072" y="1294309"/>
                  <a:pt x="744218" y="1245791"/>
                  <a:pt x="706808" y="1216890"/>
                </a:cubicBezTo>
                <a:lnTo>
                  <a:pt x="695446" y="1211313"/>
                </a:lnTo>
                <a:lnTo>
                  <a:pt x="726700" y="978267"/>
                </a:lnTo>
                <a:lnTo>
                  <a:pt x="764518" y="965451"/>
                </a:lnTo>
                <a:cubicBezTo>
                  <a:pt x="777636" y="957984"/>
                  <a:pt x="789449" y="947909"/>
                  <a:pt x="799083" y="935439"/>
                </a:cubicBezTo>
                <a:cubicBezTo>
                  <a:pt x="809176" y="922375"/>
                  <a:pt x="816023" y="907989"/>
                  <a:pt x="819837" y="893157"/>
                </a:cubicBezTo>
                <a:lnTo>
                  <a:pt x="822213" y="851356"/>
                </a:lnTo>
                <a:lnTo>
                  <a:pt x="1043738" y="760675"/>
                </a:lnTo>
                <a:lnTo>
                  <a:pt x="1061832" y="781899"/>
                </a:lnTo>
                <a:cubicBezTo>
                  <a:pt x="1101024" y="812177"/>
                  <a:pt x="1152114" y="813244"/>
                  <a:pt x="1191467" y="790843"/>
                </a:cubicBezTo>
                <a:lnTo>
                  <a:pt x="1200605" y="782908"/>
                </a:lnTo>
                <a:lnTo>
                  <a:pt x="1391604" y="930468"/>
                </a:lnTo>
                <a:lnTo>
                  <a:pt x="1386234" y="941312"/>
                </a:lnTo>
                <a:cubicBezTo>
                  <a:pt x="1374493" y="985046"/>
                  <a:pt x="1388425" y="1034212"/>
                  <a:pt x="1427616" y="1064490"/>
                </a:cubicBezTo>
                <a:lnTo>
                  <a:pt x="1447779" y="1074387"/>
                </a:lnTo>
                <a:lnTo>
                  <a:pt x="1417037" y="1303612"/>
                </a:lnTo>
                <a:lnTo>
                  <a:pt x="1377304" y="1316666"/>
                </a:lnTo>
                <a:cubicBezTo>
                  <a:pt x="1364036" y="1324096"/>
                  <a:pt x="1352007" y="1334250"/>
                  <a:pt x="1342096" y="1347016"/>
                </a:cubicBezTo>
                <a:cubicBezTo>
                  <a:pt x="1322273" y="1372550"/>
                  <a:pt x="1314676" y="1403701"/>
                  <a:pt x="1318419" y="1433424"/>
                </a:cubicBezTo>
                <a:lnTo>
                  <a:pt x="1318667" y="1434179"/>
                </a:lnTo>
                <a:lnTo>
                  <a:pt x="1097018" y="1524911"/>
                </a:lnTo>
                <a:lnTo>
                  <a:pt x="1079718" y="1504987"/>
                </a:lnTo>
                <a:cubicBezTo>
                  <a:pt x="1040526" y="1474709"/>
                  <a:pt x="989436" y="1473641"/>
                  <a:pt x="950083" y="1496043"/>
                </a:cubicBezTo>
                <a:close/>
                <a:moveTo>
                  <a:pt x="75043" y="1597161"/>
                </a:moveTo>
                <a:cubicBezTo>
                  <a:pt x="85545" y="1601240"/>
                  <a:pt x="96683" y="1603828"/>
                  <a:pt x="108134" y="1604721"/>
                </a:cubicBezTo>
                <a:cubicBezTo>
                  <a:pt x="123403" y="1605911"/>
                  <a:pt x="139230" y="1604086"/>
                  <a:pt x="154857" y="1598764"/>
                </a:cubicBezTo>
                <a:cubicBezTo>
                  <a:pt x="199605" y="1583520"/>
                  <a:pt x="230305" y="1542741"/>
                  <a:pt x="233875" y="1496935"/>
                </a:cubicBezTo>
                <a:lnTo>
                  <a:pt x="231813" y="1480763"/>
                </a:lnTo>
                <a:lnTo>
                  <a:pt x="540598" y="1375577"/>
                </a:lnTo>
                <a:lnTo>
                  <a:pt x="563677" y="1402157"/>
                </a:lnTo>
                <a:cubicBezTo>
                  <a:pt x="602868" y="1432435"/>
                  <a:pt x="652926" y="1434839"/>
                  <a:pt x="692537" y="1412103"/>
                </a:cubicBezTo>
                <a:lnTo>
                  <a:pt x="693400" y="1411346"/>
                </a:lnTo>
                <a:lnTo>
                  <a:pt x="797736" y="1491953"/>
                </a:lnTo>
                <a:lnTo>
                  <a:pt x="894945" y="1567053"/>
                </a:lnTo>
                <a:lnTo>
                  <a:pt x="894430" y="1568079"/>
                </a:lnTo>
                <a:cubicBezTo>
                  <a:pt x="882432" y="1612147"/>
                  <a:pt x="897395" y="1659977"/>
                  <a:pt x="936587" y="1690255"/>
                </a:cubicBezTo>
                <a:cubicBezTo>
                  <a:pt x="986466" y="1728790"/>
                  <a:pt x="1060415" y="1721441"/>
                  <a:pt x="1100786" y="1669186"/>
                </a:cubicBezTo>
                <a:cubicBezTo>
                  <a:pt x="1110878" y="1656123"/>
                  <a:pt x="1117725" y="1641737"/>
                  <a:pt x="1121540" y="1626904"/>
                </a:cubicBezTo>
                <a:lnTo>
                  <a:pt x="1123204" y="1597620"/>
                </a:lnTo>
                <a:lnTo>
                  <a:pt x="1237555" y="1551067"/>
                </a:lnTo>
                <a:lnTo>
                  <a:pt x="1355644" y="1502993"/>
                </a:lnTo>
                <a:lnTo>
                  <a:pt x="1362776" y="1511266"/>
                </a:lnTo>
                <a:cubicBezTo>
                  <a:pt x="1401076" y="1541000"/>
                  <a:pt x="1452016" y="1543225"/>
                  <a:pt x="1491817" y="1520936"/>
                </a:cubicBezTo>
                <a:lnTo>
                  <a:pt x="1499270" y="1514511"/>
                </a:lnTo>
                <a:lnTo>
                  <a:pt x="1790657" y="1739626"/>
                </a:lnTo>
                <a:lnTo>
                  <a:pt x="1783473" y="1754261"/>
                </a:lnTo>
                <a:cubicBezTo>
                  <a:pt x="1772031" y="1798759"/>
                  <a:pt x="1787886" y="1847276"/>
                  <a:pt x="1825296" y="1876178"/>
                </a:cubicBezTo>
                <a:cubicBezTo>
                  <a:pt x="1838359" y="1886271"/>
                  <a:pt x="1852745" y="1893118"/>
                  <a:pt x="1867578" y="1896932"/>
                </a:cubicBezTo>
                <a:cubicBezTo>
                  <a:pt x="1912075" y="1908374"/>
                  <a:pt x="1960593" y="1892520"/>
                  <a:pt x="1989494" y="1855110"/>
                </a:cubicBezTo>
                <a:cubicBezTo>
                  <a:pt x="2029865" y="1802855"/>
                  <a:pt x="2018306" y="1729446"/>
                  <a:pt x="1968427" y="1690911"/>
                </a:cubicBezTo>
                <a:cubicBezTo>
                  <a:pt x="1929235" y="1660633"/>
                  <a:pt x="1878145" y="1659565"/>
                  <a:pt x="1838792" y="1681967"/>
                </a:cubicBezTo>
                <a:lnTo>
                  <a:pt x="1838014" y="1682642"/>
                </a:lnTo>
                <a:lnTo>
                  <a:pt x="1544325" y="1455749"/>
                </a:lnTo>
                <a:lnTo>
                  <a:pt x="1547700" y="1448953"/>
                </a:lnTo>
                <a:cubicBezTo>
                  <a:pt x="1559428" y="1404868"/>
                  <a:pt x="1544645" y="1356070"/>
                  <a:pt x="1506345" y="1326336"/>
                </a:cubicBezTo>
                <a:lnTo>
                  <a:pt x="1493239" y="1319828"/>
                </a:lnTo>
                <a:lnTo>
                  <a:pt x="1509136" y="1199535"/>
                </a:lnTo>
                <a:lnTo>
                  <a:pt x="1524327" y="1084591"/>
                </a:lnTo>
                <a:lnTo>
                  <a:pt x="1557251" y="1073434"/>
                </a:lnTo>
                <a:cubicBezTo>
                  <a:pt x="1570368" y="1065966"/>
                  <a:pt x="1582182" y="1055892"/>
                  <a:pt x="1591815" y="1043422"/>
                </a:cubicBezTo>
                <a:cubicBezTo>
                  <a:pt x="1632186" y="991167"/>
                  <a:pt x="1620627" y="917758"/>
                  <a:pt x="1570748" y="879222"/>
                </a:cubicBezTo>
                <a:cubicBezTo>
                  <a:pt x="1544620" y="859037"/>
                  <a:pt x="1513204" y="851834"/>
                  <a:pt x="1483503" y="855912"/>
                </a:cubicBezTo>
                <a:lnTo>
                  <a:pt x="1444684" y="869068"/>
                </a:lnTo>
                <a:lnTo>
                  <a:pt x="1340899" y="788887"/>
                </a:lnTo>
                <a:lnTo>
                  <a:pt x="1246914" y="716278"/>
                </a:lnTo>
                <a:lnTo>
                  <a:pt x="1249341" y="673586"/>
                </a:lnTo>
                <a:cubicBezTo>
                  <a:pt x="1245263" y="643885"/>
                  <a:pt x="1229903" y="615899"/>
                  <a:pt x="1204964" y="596631"/>
                </a:cubicBezTo>
                <a:lnTo>
                  <a:pt x="1168993" y="578975"/>
                </a:lnTo>
                <a:lnTo>
                  <a:pt x="1168993" y="225315"/>
                </a:lnTo>
                <a:lnTo>
                  <a:pt x="1170003" y="225113"/>
                </a:lnTo>
                <a:cubicBezTo>
                  <a:pt x="1211789" y="207666"/>
                  <a:pt x="1242179" y="166584"/>
                  <a:pt x="1242179" y="117058"/>
                </a:cubicBezTo>
                <a:cubicBezTo>
                  <a:pt x="1242179" y="54028"/>
                  <a:pt x="1191154" y="0"/>
                  <a:pt x="1125121" y="1"/>
                </a:cubicBezTo>
                <a:cubicBezTo>
                  <a:pt x="1062090" y="1"/>
                  <a:pt x="1008063" y="51026"/>
                  <a:pt x="1008063" y="117059"/>
                </a:cubicBezTo>
                <a:cubicBezTo>
                  <a:pt x="1008063" y="164333"/>
                  <a:pt x="1036765" y="206541"/>
                  <a:pt x="1078973" y="224691"/>
                </a:cubicBezTo>
                <a:lnTo>
                  <a:pt x="1094946" y="227954"/>
                </a:lnTo>
                <a:lnTo>
                  <a:pt x="1094946" y="580718"/>
                </a:lnTo>
                <a:lnTo>
                  <a:pt x="1086671" y="583843"/>
                </a:lnTo>
                <a:lnTo>
                  <a:pt x="1075329" y="587687"/>
                </a:lnTo>
                <a:lnTo>
                  <a:pt x="1040783" y="617683"/>
                </a:lnTo>
                <a:lnTo>
                  <a:pt x="1040763" y="617700"/>
                </a:lnTo>
                <a:cubicBezTo>
                  <a:pt x="1031588" y="629576"/>
                  <a:pt x="1025281" y="642956"/>
                  <a:pt x="1021723" y="656920"/>
                </a:cubicBezTo>
                <a:lnTo>
                  <a:pt x="1021715" y="657057"/>
                </a:lnTo>
                <a:lnTo>
                  <a:pt x="1020784" y="658980"/>
                </a:lnTo>
                <a:lnTo>
                  <a:pt x="1019460" y="681579"/>
                </a:lnTo>
                <a:lnTo>
                  <a:pt x="901080" y="729772"/>
                </a:lnTo>
                <a:lnTo>
                  <a:pt x="783553" y="777618"/>
                </a:lnTo>
                <a:lnTo>
                  <a:pt x="778015" y="771240"/>
                </a:lnTo>
                <a:cubicBezTo>
                  <a:pt x="725760" y="730869"/>
                  <a:pt x="652351" y="742428"/>
                  <a:pt x="613815" y="792308"/>
                </a:cubicBezTo>
                <a:cubicBezTo>
                  <a:pt x="575280" y="842187"/>
                  <a:pt x="582629" y="916137"/>
                  <a:pt x="634884" y="956507"/>
                </a:cubicBezTo>
                <a:lnTo>
                  <a:pt x="645314" y="961627"/>
                </a:lnTo>
                <a:lnTo>
                  <a:pt x="629499" y="1081304"/>
                </a:lnTo>
                <a:lnTo>
                  <a:pt x="614430" y="1195319"/>
                </a:lnTo>
                <a:lnTo>
                  <a:pt x="577174" y="1207946"/>
                </a:lnTo>
                <a:cubicBezTo>
                  <a:pt x="564056" y="1215413"/>
                  <a:pt x="552242" y="1225488"/>
                  <a:pt x="542608" y="1237958"/>
                </a:cubicBezTo>
                <a:cubicBezTo>
                  <a:pt x="532516" y="1251022"/>
                  <a:pt x="525669" y="1265407"/>
                  <a:pt x="521855" y="1280240"/>
                </a:cubicBezTo>
                <a:lnTo>
                  <a:pt x="520493" y="1304200"/>
                </a:lnTo>
                <a:lnTo>
                  <a:pt x="205439" y="1411522"/>
                </a:lnTo>
                <a:lnTo>
                  <a:pt x="204922" y="1410631"/>
                </a:lnTo>
                <a:cubicBezTo>
                  <a:pt x="174933" y="1376702"/>
                  <a:pt x="126246" y="1361182"/>
                  <a:pt x="79366" y="1377152"/>
                </a:cubicBezTo>
                <a:cubicBezTo>
                  <a:pt x="19701" y="1397476"/>
                  <a:pt x="-14987" y="1463197"/>
                  <a:pt x="6306" y="1525703"/>
                </a:cubicBezTo>
                <a:cubicBezTo>
                  <a:pt x="17738" y="1559264"/>
                  <a:pt x="43535" y="1584923"/>
                  <a:pt x="75043" y="159716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06" name="Freeform: Shape 2905">
            <a:extLst>
              <a:ext uri="{FF2B5EF4-FFF2-40B4-BE49-F238E27FC236}">
                <a16:creationId xmlns:a16="http://schemas.microsoft.com/office/drawing/2014/main" id="{766F7C6A-98CE-4BC1-A28B-82E7C7EF5C41}"/>
              </a:ext>
            </a:extLst>
          </p:cNvPr>
          <p:cNvSpPr/>
          <p:nvPr/>
        </p:nvSpPr>
        <p:spPr>
          <a:xfrm rot="355510">
            <a:off x="3646835" y="1817066"/>
            <a:ext cx="1456588" cy="1482472"/>
          </a:xfrm>
          <a:custGeom>
            <a:avLst/>
            <a:gdLst>
              <a:gd name="connsiteX0" fmla="*/ 859940 w 1882134"/>
              <a:gd name="connsiteY0" fmla="*/ 932267 h 1915580"/>
              <a:gd name="connsiteX1" fmla="*/ 747989 w 1882134"/>
              <a:gd name="connsiteY1" fmla="*/ 997319 h 1915580"/>
              <a:gd name="connsiteX2" fmla="*/ 636844 w 1882134"/>
              <a:gd name="connsiteY2" fmla="*/ 1061903 h 1915580"/>
              <a:gd name="connsiteX3" fmla="*/ 638527 w 1882134"/>
              <a:gd name="connsiteY3" fmla="*/ 1070293 h 1915580"/>
              <a:gd name="connsiteX4" fmla="*/ 565410 w 1882134"/>
              <a:gd name="connsiteY4" fmla="*/ 1179755 h 1915580"/>
              <a:gd name="connsiteX5" fmla="*/ 562511 w 1882134"/>
              <a:gd name="connsiteY5" fmla="*/ 1180336 h 1915580"/>
              <a:gd name="connsiteX6" fmla="*/ 562511 w 1882134"/>
              <a:gd name="connsiteY6" fmla="*/ 1439244 h 1915580"/>
              <a:gd name="connsiteX7" fmla="*/ 572773 w 1882134"/>
              <a:gd name="connsiteY7" fmla="*/ 1441246 h 1915580"/>
              <a:gd name="connsiteX8" fmla="*/ 644608 w 1882134"/>
              <a:gd name="connsiteY8" fmla="*/ 1550707 h 1915580"/>
              <a:gd name="connsiteX9" fmla="*/ 640375 w 1882134"/>
              <a:gd name="connsiteY9" fmla="*/ 1571429 h 1915580"/>
              <a:gd name="connsiteX10" fmla="*/ 865510 w 1882134"/>
              <a:gd name="connsiteY10" fmla="*/ 1701672 h 1915580"/>
              <a:gd name="connsiteX11" fmla="*/ 886716 w 1882134"/>
              <a:gd name="connsiteY11" fmla="*/ 1687534 h 1915580"/>
              <a:gd name="connsiteX12" fmla="*/ 933465 w 1882134"/>
              <a:gd name="connsiteY12" fmla="*/ 1678413 h 1915580"/>
              <a:gd name="connsiteX13" fmla="*/ 980215 w 1882134"/>
              <a:gd name="connsiteY13" fmla="*/ 1687962 h 1915580"/>
              <a:gd name="connsiteX14" fmla="*/ 997982 w 1882134"/>
              <a:gd name="connsiteY14" fmla="*/ 1700143 h 1915580"/>
              <a:gd name="connsiteX15" fmla="*/ 1212258 w 1882134"/>
              <a:gd name="connsiteY15" fmla="*/ 1576182 h 1915580"/>
              <a:gd name="connsiteX16" fmla="*/ 1210160 w 1882134"/>
              <a:gd name="connsiteY16" fmla="*/ 1565911 h 1915580"/>
              <a:gd name="connsiteX17" fmla="*/ 1283277 w 1882134"/>
              <a:gd name="connsiteY17" fmla="*/ 1456450 h 1915580"/>
              <a:gd name="connsiteX18" fmla="*/ 1298338 w 1882134"/>
              <a:gd name="connsiteY18" fmla="*/ 1453428 h 1915580"/>
              <a:gd name="connsiteX19" fmla="*/ 1298338 w 1882134"/>
              <a:gd name="connsiteY19" fmla="*/ 1189696 h 1915580"/>
              <a:gd name="connsiteX20" fmla="*/ 1292399 w 1882134"/>
              <a:gd name="connsiteY20" fmla="*/ 1188448 h 1915580"/>
              <a:gd name="connsiteX21" fmla="*/ 1219282 w 1882134"/>
              <a:gd name="connsiteY21" fmla="*/ 1079414 h 1915580"/>
              <a:gd name="connsiteX22" fmla="*/ 1223749 w 1882134"/>
              <a:gd name="connsiteY22" fmla="*/ 1057548 h 1915580"/>
              <a:gd name="connsiteX23" fmla="*/ 997965 w 1882134"/>
              <a:gd name="connsiteY23" fmla="*/ 926929 h 1915580"/>
              <a:gd name="connsiteX24" fmla="*/ 994296 w 1882134"/>
              <a:gd name="connsiteY24" fmla="*/ 929366 h 1915580"/>
              <a:gd name="connsiteX25" fmla="*/ 988000 w 1882134"/>
              <a:gd name="connsiteY25" fmla="*/ 935188 h 1915580"/>
              <a:gd name="connsiteX26" fmla="*/ 978749 w 1882134"/>
              <a:gd name="connsiteY26" fmla="*/ 939691 h 1915580"/>
              <a:gd name="connsiteX27" fmla="*/ 969810 w 1882134"/>
              <a:gd name="connsiteY27" fmla="*/ 945628 h 1915580"/>
              <a:gd name="connsiteX28" fmla="*/ 964268 w 1882134"/>
              <a:gd name="connsiteY28" fmla="*/ 946740 h 1915580"/>
              <a:gd name="connsiteX29" fmla="*/ 958437 w 1882134"/>
              <a:gd name="connsiteY29" fmla="*/ 949579 h 1915580"/>
              <a:gd name="connsiteX30" fmla="*/ 924343 w 1882134"/>
              <a:gd name="connsiteY30" fmla="*/ 954750 h 1915580"/>
              <a:gd name="connsiteX31" fmla="*/ 924343 w 1882134"/>
              <a:gd name="connsiteY31" fmla="*/ 954750 h 1915580"/>
              <a:gd name="connsiteX32" fmla="*/ 923835 w 1882134"/>
              <a:gd name="connsiteY32" fmla="*/ 954643 h 1915580"/>
              <a:gd name="connsiteX33" fmla="*/ 881110 w 1882134"/>
              <a:gd name="connsiteY33" fmla="*/ 945723 h 1915580"/>
              <a:gd name="connsiteX34" fmla="*/ 880997 w 1882134"/>
              <a:gd name="connsiteY34" fmla="*/ 945646 h 1915580"/>
              <a:gd name="connsiteX35" fmla="*/ 878876 w 1882134"/>
              <a:gd name="connsiteY35" fmla="*/ 945200 h 1915580"/>
              <a:gd name="connsiteX36" fmla="*/ 1285908 w 1882134"/>
              <a:gd name="connsiteY36" fmla="*/ 209454 h 1915580"/>
              <a:gd name="connsiteX37" fmla="*/ 1039711 w 1882134"/>
              <a:gd name="connsiteY37" fmla="*/ 351883 h 1915580"/>
              <a:gd name="connsiteX38" fmla="*/ 1042927 w 1882134"/>
              <a:gd name="connsiteY38" fmla="*/ 367913 h 1915580"/>
              <a:gd name="connsiteX39" fmla="*/ 1007580 w 1882134"/>
              <a:gd name="connsiteY39" fmla="*/ 452291 h 1915580"/>
              <a:gd name="connsiteX40" fmla="*/ 972994 w 1882134"/>
              <a:gd name="connsiteY40" fmla="*/ 475261 h 1915580"/>
              <a:gd name="connsiteX41" fmla="*/ 972994 w 1882134"/>
              <a:gd name="connsiteY41" fmla="*/ 608121 h 1915580"/>
              <a:gd name="connsiteX42" fmla="*/ 972994 w 1882134"/>
              <a:gd name="connsiteY42" fmla="*/ 728436 h 1915580"/>
              <a:gd name="connsiteX43" fmla="*/ 1008720 w 1882134"/>
              <a:gd name="connsiteY43" fmla="*/ 752929 h 1915580"/>
              <a:gd name="connsiteX44" fmla="*/ 1042927 w 1882134"/>
              <a:gd name="connsiteY44" fmla="*/ 836166 h 1915580"/>
              <a:gd name="connsiteX45" fmla="*/ 1038547 w 1882134"/>
              <a:gd name="connsiteY45" fmla="*/ 857606 h 1915580"/>
              <a:gd name="connsiteX46" fmla="*/ 1264627 w 1882134"/>
              <a:gd name="connsiteY46" fmla="*/ 988396 h 1915580"/>
              <a:gd name="connsiteX47" fmla="*/ 1292399 w 1882134"/>
              <a:gd name="connsiteY47" fmla="*/ 969952 h 1915580"/>
              <a:gd name="connsiteX48" fmla="*/ 1337865 w 1882134"/>
              <a:gd name="connsiteY48" fmla="*/ 960830 h 1915580"/>
              <a:gd name="connsiteX49" fmla="*/ 1384615 w 1882134"/>
              <a:gd name="connsiteY49" fmla="*/ 970380 h 1915580"/>
              <a:gd name="connsiteX50" fmla="*/ 1410990 w 1882134"/>
              <a:gd name="connsiteY50" fmla="*/ 988463 h 1915580"/>
              <a:gd name="connsiteX51" fmla="*/ 1650068 w 1882134"/>
              <a:gd name="connsiteY51" fmla="*/ 850153 h 1915580"/>
              <a:gd name="connsiteX52" fmla="*/ 1644966 w 1882134"/>
              <a:gd name="connsiteY52" fmla="*/ 824004 h 1915580"/>
              <a:gd name="connsiteX53" fmla="*/ 1680313 w 1882134"/>
              <a:gd name="connsiteY53" fmla="*/ 739627 h 1915580"/>
              <a:gd name="connsiteX54" fmla="*/ 1705780 w 1882134"/>
              <a:gd name="connsiteY54" fmla="*/ 722714 h 1915580"/>
              <a:gd name="connsiteX55" fmla="*/ 1705779 w 1882134"/>
              <a:gd name="connsiteY55" fmla="*/ 484271 h 1915580"/>
              <a:gd name="connsiteX56" fmla="*/ 1701598 w 1882134"/>
              <a:gd name="connsiteY56" fmla="*/ 483455 h 1915580"/>
              <a:gd name="connsiteX57" fmla="*/ 1629764 w 1882134"/>
              <a:gd name="connsiteY57" fmla="*/ 373993 h 1915580"/>
              <a:gd name="connsiteX58" fmla="*/ 1634464 w 1882134"/>
              <a:gd name="connsiteY58" fmla="*/ 350982 h 1915580"/>
              <a:gd name="connsiteX59" fmla="*/ 1412691 w 1882134"/>
              <a:gd name="connsiteY59" fmla="*/ 222683 h 1915580"/>
              <a:gd name="connsiteX60" fmla="*/ 1404617 w 1882134"/>
              <a:gd name="connsiteY60" fmla="*/ 228046 h 1915580"/>
              <a:gd name="connsiteX61" fmla="*/ 1359150 w 1882134"/>
              <a:gd name="connsiteY61" fmla="*/ 237167 h 1915580"/>
              <a:gd name="connsiteX62" fmla="*/ 1312401 w 1882134"/>
              <a:gd name="connsiteY62" fmla="*/ 227618 h 1915580"/>
              <a:gd name="connsiteX63" fmla="*/ 441920 w 1882134"/>
              <a:gd name="connsiteY63" fmla="*/ 226293 h 1915580"/>
              <a:gd name="connsiteX64" fmla="*/ 231909 w 1882134"/>
              <a:gd name="connsiteY64" fmla="*/ 347787 h 1915580"/>
              <a:gd name="connsiteX65" fmla="*/ 237167 w 1882134"/>
              <a:gd name="connsiteY65" fmla="*/ 373994 h 1915580"/>
              <a:gd name="connsiteX66" fmla="*/ 164050 w 1882134"/>
              <a:gd name="connsiteY66" fmla="*/ 483456 h 1915580"/>
              <a:gd name="connsiteX67" fmla="*/ 155071 w 1882134"/>
              <a:gd name="connsiteY67" fmla="*/ 485258 h 1915580"/>
              <a:gd name="connsiteX68" fmla="*/ 155071 w 1882134"/>
              <a:gd name="connsiteY68" fmla="*/ 740239 h 1915580"/>
              <a:gd name="connsiteX69" fmla="*/ 165333 w 1882134"/>
              <a:gd name="connsiteY69" fmla="*/ 742335 h 1915580"/>
              <a:gd name="connsiteX70" fmla="*/ 237167 w 1882134"/>
              <a:gd name="connsiteY70" fmla="*/ 851369 h 1915580"/>
              <a:gd name="connsiteX71" fmla="*/ 234601 w 1882134"/>
              <a:gd name="connsiteY71" fmla="*/ 863932 h 1915580"/>
              <a:gd name="connsiteX72" fmla="*/ 440781 w 1882134"/>
              <a:gd name="connsiteY72" fmla="*/ 983210 h 1915580"/>
              <a:gd name="connsiteX73" fmla="*/ 474477 w 1882134"/>
              <a:gd name="connsiteY73" fmla="*/ 960831 h 1915580"/>
              <a:gd name="connsiteX74" fmla="*/ 519943 w 1882134"/>
              <a:gd name="connsiteY74" fmla="*/ 951709 h 1915580"/>
              <a:gd name="connsiteX75" fmla="*/ 566693 w 1882134"/>
              <a:gd name="connsiteY75" fmla="*/ 961258 h 1915580"/>
              <a:gd name="connsiteX76" fmla="*/ 601190 w 1882134"/>
              <a:gd name="connsiteY76" fmla="*/ 984910 h 1915580"/>
              <a:gd name="connsiteX77" fmla="*/ 705420 w 1882134"/>
              <a:gd name="connsiteY77" fmla="*/ 924344 h 1915580"/>
              <a:gd name="connsiteX78" fmla="*/ 785942 w 1882134"/>
              <a:gd name="connsiteY78" fmla="*/ 878642 h 1915580"/>
              <a:gd name="connsiteX79" fmla="*/ 811567 w 1882134"/>
              <a:gd name="connsiteY79" fmla="*/ 863817 h 1915580"/>
              <a:gd name="connsiteX80" fmla="*/ 805759 w 1882134"/>
              <a:gd name="connsiteY80" fmla="*/ 836166 h 1915580"/>
              <a:gd name="connsiteX81" fmla="*/ 878876 w 1882134"/>
              <a:gd name="connsiteY81" fmla="*/ 726704 h 1915580"/>
              <a:gd name="connsiteX82" fmla="*/ 887857 w 1882134"/>
              <a:gd name="connsiteY82" fmla="*/ 724902 h 1915580"/>
              <a:gd name="connsiteX83" fmla="*/ 887857 w 1882134"/>
              <a:gd name="connsiteY83" fmla="*/ 602041 h 1915580"/>
              <a:gd name="connsiteX84" fmla="*/ 887857 w 1882134"/>
              <a:gd name="connsiteY84" fmla="*/ 479177 h 1915580"/>
              <a:gd name="connsiteX85" fmla="*/ 878877 w 1882134"/>
              <a:gd name="connsiteY85" fmla="*/ 477375 h 1915580"/>
              <a:gd name="connsiteX86" fmla="*/ 805760 w 1882134"/>
              <a:gd name="connsiteY86" fmla="*/ 367913 h 1915580"/>
              <a:gd name="connsiteX87" fmla="*/ 810313 w 1882134"/>
              <a:gd name="connsiteY87" fmla="*/ 345620 h 1915580"/>
              <a:gd name="connsiteX88" fmla="*/ 607514 w 1882134"/>
              <a:gd name="connsiteY88" fmla="*/ 228297 h 1915580"/>
              <a:gd name="connsiteX89" fmla="*/ 572440 w 1882134"/>
              <a:gd name="connsiteY89" fmla="*/ 252065 h 1915580"/>
              <a:gd name="connsiteX90" fmla="*/ 526305 w 1882134"/>
              <a:gd name="connsiteY90" fmla="*/ 261493 h 1915580"/>
              <a:gd name="connsiteX91" fmla="*/ 442371 w 1882134"/>
              <a:gd name="connsiteY91" fmla="*/ 226958 h 1915580"/>
              <a:gd name="connsiteX92" fmla="*/ 525745 w 1882134"/>
              <a:gd name="connsiteY92" fmla="*/ 24326 h 1915580"/>
              <a:gd name="connsiteX93" fmla="*/ 644609 w 1882134"/>
              <a:gd name="connsiteY93" fmla="*/ 142629 h 1915580"/>
              <a:gd name="connsiteX94" fmla="*/ 641709 w 1882134"/>
              <a:gd name="connsiteY94" fmla="*/ 157167 h 1915580"/>
              <a:gd name="connsiteX95" fmla="*/ 747989 w 1882134"/>
              <a:gd name="connsiteY95" fmla="*/ 218924 h 1915580"/>
              <a:gd name="connsiteX96" fmla="*/ 849541 w 1882134"/>
              <a:gd name="connsiteY96" fmla="*/ 277934 h 1915580"/>
              <a:gd name="connsiteX97" fmla="*/ 878877 w 1882134"/>
              <a:gd name="connsiteY97" fmla="*/ 258452 h 1915580"/>
              <a:gd name="connsiteX98" fmla="*/ 924343 w 1882134"/>
              <a:gd name="connsiteY98" fmla="*/ 249330 h 1915580"/>
              <a:gd name="connsiteX99" fmla="*/ 971093 w 1882134"/>
              <a:gd name="connsiteY99" fmla="*/ 258879 h 1915580"/>
              <a:gd name="connsiteX100" fmla="*/ 999784 w 1882134"/>
              <a:gd name="connsiteY100" fmla="*/ 278550 h 1915580"/>
              <a:gd name="connsiteX101" fmla="*/ 1112862 w 1882134"/>
              <a:gd name="connsiteY101" fmla="*/ 212843 h 1915580"/>
              <a:gd name="connsiteX102" fmla="*/ 1244810 w 1882134"/>
              <a:gd name="connsiteY102" fmla="*/ 139736 h 1915580"/>
              <a:gd name="connsiteX103" fmla="*/ 1240567 w 1882134"/>
              <a:gd name="connsiteY103" fmla="*/ 118583 h 1915580"/>
              <a:gd name="connsiteX104" fmla="*/ 1359150 w 1882134"/>
              <a:gd name="connsiteY104" fmla="*/ 0 h 1915580"/>
              <a:gd name="connsiteX105" fmla="*/ 1477734 w 1882134"/>
              <a:gd name="connsiteY105" fmla="*/ 118583 h 1915580"/>
              <a:gd name="connsiteX106" fmla="*/ 1468446 w 1882134"/>
              <a:gd name="connsiteY106" fmla="*/ 164056 h 1915580"/>
              <a:gd name="connsiteX107" fmla="*/ 1562871 w 1882134"/>
              <a:gd name="connsiteY107" fmla="*/ 218924 h 1915580"/>
              <a:gd name="connsiteX108" fmla="*/ 1674171 w 1882134"/>
              <a:gd name="connsiteY108" fmla="*/ 283599 h 1915580"/>
              <a:gd name="connsiteX109" fmla="*/ 1702880 w 1882134"/>
              <a:gd name="connsiteY109" fmla="*/ 264532 h 1915580"/>
              <a:gd name="connsiteX110" fmla="*/ 1748347 w 1882134"/>
              <a:gd name="connsiteY110" fmla="*/ 255410 h 1915580"/>
              <a:gd name="connsiteX111" fmla="*/ 1866931 w 1882134"/>
              <a:gd name="connsiteY111" fmla="*/ 373993 h 1915580"/>
              <a:gd name="connsiteX112" fmla="*/ 1793814 w 1882134"/>
              <a:gd name="connsiteY112" fmla="*/ 483456 h 1915580"/>
              <a:gd name="connsiteX113" fmla="*/ 1787876 w 1882134"/>
              <a:gd name="connsiteY113" fmla="*/ 484647 h 1915580"/>
              <a:gd name="connsiteX114" fmla="*/ 1787876 w 1882134"/>
              <a:gd name="connsiteY114" fmla="*/ 608121 h 1915580"/>
              <a:gd name="connsiteX115" fmla="*/ 1787876 w 1882134"/>
              <a:gd name="connsiteY115" fmla="*/ 710390 h 1915580"/>
              <a:gd name="connsiteX116" fmla="*/ 1810299 w 1882134"/>
              <a:gd name="connsiteY116" fmla="*/ 714970 h 1915580"/>
              <a:gd name="connsiteX117" fmla="*/ 1882134 w 1882134"/>
              <a:gd name="connsiteY117" fmla="*/ 824004 h 1915580"/>
              <a:gd name="connsiteX118" fmla="*/ 1763550 w 1882134"/>
              <a:gd name="connsiteY118" fmla="*/ 942588 h 1915580"/>
              <a:gd name="connsiteX119" fmla="*/ 1716800 w 1882134"/>
              <a:gd name="connsiteY119" fmla="*/ 933466 h 1915580"/>
              <a:gd name="connsiteX120" fmla="*/ 1696290 w 1882134"/>
              <a:gd name="connsiteY120" fmla="*/ 919792 h 1915580"/>
              <a:gd name="connsiteX121" fmla="*/ 1562871 w 1882134"/>
              <a:gd name="connsiteY121" fmla="*/ 997319 h 1915580"/>
              <a:gd name="connsiteX122" fmla="*/ 1452273 w 1882134"/>
              <a:gd name="connsiteY122" fmla="*/ 1058596 h 1915580"/>
              <a:gd name="connsiteX123" fmla="*/ 1456449 w 1882134"/>
              <a:gd name="connsiteY123" fmla="*/ 1079414 h 1915580"/>
              <a:gd name="connsiteX124" fmla="*/ 1383332 w 1882134"/>
              <a:gd name="connsiteY124" fmla="*/ 1188876 h 1915580"/>
              <a:gd name="connsiteX125" fmla="*/ 1380434 w 1882134"/>
              <a:gd name="connsiteY125" fmla="*/ 1189457 h 1915580"/>
              <a:gd name="connsiteX126" fmla="*/ 1380434 w 1882134"/>
              <a:gd name="connsiteY126" fmla="*/ 1316581 h 1915580"/>
              <a:gd name="connsiteX127" fmla="*/ 1380434 w 1882134"/>
              <a:gd name="connsiteY127" fmla="*/ 1459744 h 1915580"/>
              <a:gd name="connsiteX128" fmla="*/ 1413121 w 1882134"/>
              <a:gd name="connsiteY128" fmla="*/ 1481535 h 1915580"/>
              <a:gd name="connsiteX129" fmla="*/ 1447328 w 1882134"/>
              <a:gd name="connsiteY129" fmla="*/ 1565911 h 1915580"/>
              <a:gd name="connsiteX130" fmla="*/ 1328743 w 1882134"/>
              <a:gd name="connsiteY130" fmla="*/ 1684495 h 1915580"/>
              <a:gd name="connsiteX131" fmla="*/ 1283277 w 1882134"/>
              <a:gd name="connsiteY131" fmla="*/ 1675374 h 1915580"/>
              <a:gd name="connsiteX132" fmla="*/ 1245755 w 1882134"/>
              <a:gd name="connsiteY132" fmla="*/ 1650453 h 1915580"/>
              <a:gd name="connsiteX133" fmla="*/ 1152389 w 1882134"/>
              <a:gd name="connsiteY133" fmla="*/ 1702738 h 1915580"/>
              <a:gd name="connsiteX134" fmla="*/ 1045590 w 1882134"/>
              <a:gd name="connsiteY134" fmla="*/ 1764797 h 1915580"/>
              <a:gd name="connsiteX135" fmla="*/ 1052050 w 1882134"/>
              <a:gd name="connsiteY135" fmla="*/ 1796996 h 1915580"/>
              <a:gd name="connsiteX136" fmla="*/ 933465 w 1882134"/>
              <a:gd name="connsiteY136" fmla="*/ 1915580 h 1915580"/>
              <a:gd name="connsiteX137" fmla="*/ 814882 w 1882134"/>
              <a:gd name="connsiteY137" fmla="*/ 1796996 h 1915580"/>
              <a:gd name="connsiteX138" fmla="*/ 820094 w 1882134"/>
              <a:gd name="connsiteY138" fmla="*/ 1770286 h 1915580"/>
              <a:gd name="connsiteX139" fmla="*/ 705420 w 1882134"/>
              <a:gd name="connsiteY139" fmla="*/ 1702738 h 1915580"/>
              <a:gd name="connsiteX140" fmla="*/ 599803 w 1882134"/>
              <a:gd name="connsiteY140" fmla="*/ 1641366 h 1915580"/>
              <a:gd name="connsiteX141" fmla="*/ 571490 w 1882134"/>
              <a:gd name="connsiteY141" fmla="*/ 1660170 h 1915580"/>
              <a:gd name="connsiteX142" fmla="*/ 526023 w 1882134"/>
              <a:gd name="connsiteY142" fmla="*/ 1669292 h 1915580"/>
              <a:gd name="connsiteX143" fmla="*/ 407440 w 1882134"/>
              <a:gd name="connsiteY143" fmla="*/ 1550707 h 1915580"/>
              <a:gd name="connsiteX144" fmla="*/ 442787 w 1882134"/>
              <a:gd name="connsiteY144" fmla="*/ 1466331 h 1915580"/>
              <a:gd name="connsiteX145" fmla="*/ 480415 w 1882134"/>
              <a:gd name="connsiteY145" fmla="*/ 1441340 h 1915580"/>
              <a:gd name="connsiteX146" fmla="*/ 480415 w 1882134"/>
              <a:gd name="connsiteY146" fmla="*/ 1313541 h 1915580"/>
              <a:gd name="connsiteX147" fmla="*/ 480415 w 1882134"/>
              <a:gd name="connsiteY147" fmla="*/ 1180946 h 1915580"/>
              <a:gd name="connsiteX148" fmla="*/ 474477 w 1882134"/>
              <a:gd name="connsiteY148" fmla="*/ 1179755 h 1915580"/>
              <a:gd name="connsiteX149" fmla="*/ 401359 w 1882134"/>
              <a:gd name="connsiteY149" fmla="*/ 1070292 h 1915580"/>
              <a:gd name="connsiteX150" fmla="*/ 403715 w 1882134"/>
              <a:gd name="connsiteY150" fmla="*/ 1058760 h 1915580"/>
              <a:gd name="connsiteX151" fmla="*/ 297980 w 1882134"/>
              <a:gd name="connsiteY151" fmla="*/ 997319 h 1915580"/>
              <a:gd name="connsiteX152" fmla="*/ 197246 w 1882134"/>
              <a:gd name="connsiteY152" fmla="*/ 938785 h 1915580"/>
              <a:gd name="connsiteX153" fmla="*/ 164050 w 1882134"/>
              <a:gd name="connsiteY153" fmla="*/ 960831 h 1915580"/>
              <a:gd name="connsiteX154" fmla="*/ 118583 w 1882134"/>
              <a:gd name="connsiteY154" fmla="*/ 969953 h 1915580"/>
              <a:gd name="connsiteX155" fmla="*/ 0 w 1882134"/>
              <a:gd name="connsiteY155" fmla="*/ 851369 h 1915580"/>
              <a:gd name="connsiteX156" fmla="*/ 71834 w 1882134"/>
              <a:gd name="connsiteY156" fmla="*/ 741907 h 1915580"/>
              <a:gd name="connsiteX157" fmla="*/ 72975 w 1882134"/>
              <a:gd name="connsiteY157" fmla="*/ 741685 h 1915580"/>
              <a:gd name="connsiteX158" fmla="*/ 72975 w 1882134"/>
              <a:gd name="connsiteY158" fmla="*/ 608121 h 1915580"/>
              <a:gd name="connsiteX159" fmla="*/ 72975 w 1882134"/>
              <a:gd name="connsiteY159" fmla="*/ 483679 h 1915580"/>
              <a:gd name="connsiteX160" fmla="*/ 71834 w 1882134"/>
              <a:gd name="connsiteY160" fmla="*/ 483456 h 1915580"/>
              <a:gd name="connsiteX161" fmla="*/ 0 w 1882134"/>
              <a:gd name="connsiteY161" fmla="*/ 373994 h 1915580"/>
              <a:gd name="connsiteX162" fmla="*/ 118583 w 1882134"/>
              <a:gd name="connsiteY162" fmla="*/ 255410 h 1915580"/>
              <a:gd name="connsiteX163" fmla="*/ 165333 w 1882134"/>
              <a:gd name="connsiteY163" fmla="*/ 264960 h 1915580"/>
              <a:gd name="connsiteX164" fmla="*/ 189840 w 1882134"/>
              <a:gd name="connsiteY164" fmla="*/ 281762 h 1915580"/>
              <a:gd name="connsiteX165" fmla="*/ 297980 w 1882134"/>
              <a:gd name="connsiteY165" fmla="*/ 218924 h 1915580"/>
              <a:gd name="connsiteX166" fmla="*/ 409656 w 1882134"/>
              <a:gd name="connsiteY166" fmla="*/ 154031 h 1915580"/>
              <a:gd name="connsiteX167" fmla="*/ 407441 w 1882134"/>
              <a:gd name="connsiteY167" fmla="*/ 143189 h 1915580"/>
              <a:gd name="connsiteX168" fmla="*/ 525745 w 1882134"/>
              <a:gd name="connsiteY168" fmla="*/ 24326 h 19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882134" h="1915580">
                <a:moveTo>
                  <a:pt x="859940" y="932267"/>
                </a:moveTo>
                <a:lnTo>
                  <a:pt x="747989" y="997319"/>
                </a:lnTo>
                <a:lnTo>
                  <a:pt x="636844" y="1061903"/>
                </a:lnTo>
                <a:lnTo>
                  <a:pt x="638527" y="1070293"/>
                </a:lnTo>
                <a:cubicBezTo>
                  <a:pt x="638527" y="1120463"/>
                  <a:pt x="607741" y="1162081"/>
                  <a:pt x="565410" y="1179755"/>
                </a:cubicBezTo>
                <a:lnTo>
                  <a:pt x="562511" y="1180336"/>
                </a:lnTo>
                <a:lnTo>
                  <a:pt x="562511" y="1439244"/>
                </a:lnTo>
                <a:lnTo>
                  <a:pt x="572773" y="1441246"/>
                </a:lnTo>
                <a:cubicBezTo>
                  <a:pt x="615532" y="1458919"/>
                  <a:pt x="644608" y="1500537"/>
                  <a:pt x="644608" y="1550707"/>
                </a:cubicBezTo>
                <a:lnTo>
                  <a:pt x="640375" y="1571429"/>
                </a:lnTo>
                <a:lnTo>
                  <a:pt x="865510" y="1701672"/>
                </a:lnTo>
                <a:lnTo>
                  <a:pt x="886716" y="1687534"/>
                </a:lnTo>
                <a:cubicBezTo>
                  <a:pt x="900969" y="1681643"/>
                  <a:pt x="916742" y="1678413"/>
                  <a:pt x="933465" y="1678413"/>
                </a:cubicBezTo>
                <a:cubicBezTo>
                  <a:pt x="950189" y="1678413"/>
                  <a:pt x="965962" y="1681833"/>
                  <a:pt x="980215" y="1687962"/>
                </a:cubicBezTo>
                <a:lnTo>
                  <a:pt x="997982" y="1700143"/>
                </a:lnTo>
                <a:lnTo>
                  <a:pt x="1212258" y="1576182"/>
                </a:lnTo>
                <a:lnTo>
                  <a:pt x="1210160" y="1565911"/>
                </a:lnTo>
                <a:cubicBezTo>
                  <a:pt x="1210160" y="1515742"/>
                  <a:pt x="1240946" y="1474123"/>
                  <a:pt x="1283277" y="1456450"/>
                </a:cubicBezTo>
                <a:lnTo>
                  <a:pt x="1298338" y="1453428"/>
                </a:lnTo>
                <a:lnTo>
                  <a:pt x="1298338" y="1189696"/>
                </a:lnTo>
                <a:lnTo>
                  <a:pt x="1292399" y="1188448"/>
                </a:lnTo>
                <a:cubicBezTo>
                  <a:pt x="1250068" y="1170062"/>
                  <a:pt x="1219282" y="1127303"/>
                  <a:pt x="1219282" y="1079414"/>
                </a:cubicBezTo>
                <a:lnTo>
                  <a:pt x="1223749" y="1057548"/>
                </a:lnTo>
                <a:lnTo>
                  <a:pt x="997965" y="926929"/>
                </a:lnTo>
                <a:lnTo>
                  <a:pt x="994296" y="929366"/>
                </a:lnTo>
                <a:lnTo>
                  <a:pt x="988000" y="935188"/>
                </a:lnTo>
                <a:lnTo>
                  <a:pt x="978749" y="939691"/>
                </a:lnTo>
                <a:lnTo>
                  <a:pt x="969810" y="945628"/>
                </a:lnTo>
                <a:lnTo>
                  <a:pt x="964268" y="946740"/>
                </a:lnTo>
                <a:lnTo>
                  <a:pt x="958437" y="949579"/>
                </a:lnTo>
                <a:cubicBezTo>
                  <a:pt x="947754" y="952933"/>
                  <a:pt x="936316" y="954750"/>
                  <a:pt x="924343" y="954750"/>
                </a:cubicBezTo>
                <a:lnTo>
                  <a:pt x="924343" y="954750"/>
                </a:lnTo>
                <a:lnTo>
                  <a:pt x="923835" y="954643"/>
                </a:lnTo>
                <a:lnTo>
                  <a:pt x="881110" y="945723"/>
                </a:lnTo>
                <a:lnTo>
                  <a:pt x="880997" y="945646"/>
                </a:lnTo>
                <a:lnTo>
                  <a:pt x="878876" y="945200"/>
                </a:lnTo>
                <a:close/>
                <a:moveTo>
                  <a:pt x="1285908" y="209454"/>
                </a:moveTo>
                <a:lnTo>
                  <a:pt x="1039711" y="351883"/>
                </a:lnTo>
                <a:lnTo>
                  <a:pt x="1042927" y="367913"/>
                </a:lnTo>
                <a:cubicBezTo>
                  <a:pt x="1042927" y="401360"/>
                  <a:pt x="1029244" y="431006"/>
                  <a:pt x="1007580" y="452291"/>
                </a:cubicBezTo>
                <a:lnTo>
                  <a:pt x="972994" y="475261"/>
                </a:lnTo>
                <a:lnTo>
                  <a:pt x="972994" y="608121"/>
                </a:lnTo>
                <a:lnTo>
                  <a:pt x="972994" y="728436"/>
                </a:lnTo>
                <a:lnTo>
                  <a:pt x="1008720" y="752929"/>
                </a:lnTo>
                <a:cubicBezTo>
                  <a:pt x="1030004" y="774594"/>
                  <a:pt x="1042927" y="804239"/>
                  <a:pt x="1042927" y="836166"/>
                </a:cubicBezTo>
                <a:lnTo>
                  <a:pt x="1038547" y="857606"/>
                </a:lnTo>
                <a:lnTo>
                  <a:pt x="1264627" y="988396"/>
                </a:lnTo>
                <a:lnTo>
                  <a:pt x="1292399" y="969952"/>
                </a:lnTo>
                <a:cubicBezTo>
                  <a:pt x="1306509" y="964061"/>
                  <a:pt x="1321902" y="960830"/>
                  <a:pt x="1337865" y="960830"/>
                </a:cubicBezTo>
                <a:cubicBezTo>
                  <a:pt x="1354588" y="960830"/>
                  <a:pt x="1370362" y="964251"/>
                  <a:pt x="1384615" y="970380"/>
                </a:cubicBezTo>
                <a:lnTo>
                  <a:pt x="1410990" y="988463"/>
                </a:lnTo>
                <a:lnTo>
                  <a:pt x="1650068" y="850153"/>
                </a:lnTo>
                <a:lnTo>
                  <a:pt x="1644966" y="824004"/>
                </a:lnTo>
                <a:cubicBezTo>
                  <a:pt x="1644966" y="790557"/>
                  <a:pt x="1658649" y="760911"/>
                  <a:pt x="1680313" y="739627"/>
                </a:cubicBezTo>
                <a:lnTo>
                  <a:pt x="1705780" y="722714"/>
                </a:lnTo>
                <a:lnTo>
                  <a:pt x="1705779" y="484271"/>
                </a:lnTo>
                <a:lnTo>
                  <a:pt x="1701598" y="483455"/>
                </a:lnTo>
                <a:cubicBezTo>
                  <a:pt x="1658839" y="465782"/>
                  <a:pt x="1629764" y="424164"/>
                  <a:pt x="1629764" y="373993"/>
                </a:cubicBezTo>
                <a:lnTo>
                  <a:pt x="1634464" y="350982"/>
                </a:lnTo>
                <a:lnTo>
                  <a:pt x="1412691" y="222683"/>
                </a:lnTo>
                <a:lnTo>
                  <a:pt x="1404617" y="228046"/>
                </a:lnTo>
                <a:cubicBezTo>
                  <a:pt x="1390507" y="233937"/>
                  <a:pt x="1375113" y="237167"/>
                  <a:pt x="1359150" y="237167"/>
                </a:cubicBezTo>
                <a:cubicBezTo>
                  <a:pt x="1342427" y="237167"/>
                  <a:pt x="1326653" y="233747"/>
                  <a:pt x="1312401" y="227618"/>
                </a:cubicBezTo>
                <a:close/>
                <a:moveTo>
                  <a:pt x="441920" y="226293"/>
                </a:moveTo>
                <a:lnTo>
                  <a:pt x="231909" y="347787"/>
                </a:lnTo>
                <a:lnTo>
                  <a:pt x="237167" y="373994"/>
                </a:lnTo>
                <a:cubicBezTo>
                  <a:pt x="237167" y="424164"/>
                  <a:pt x="206381" y="465783"/>
                  <a:pt x="164050" y="483456"/>
                </a:cubicBezTo>
                <a:lnTo>
                  <a:pt x="155071" y="485258"/>
                </a:lnTo>
                <a:lnTo>
                  <a:pt x="155071" y="740239"/>
                </a:lnTo>
                <a:lnTo>
                  <a:pt x="165333" y="742335"/>
                </a:lnTo>
                <a:cubicBezTo>
                  <a:pt x="208092" y="760721"/>
                  <a:pt x="237168" y="803479"/>
                  <a:pt x="237167" y="851369"/>
                </a:cubicBezTo>
                <a:lnTo>
                  <a:pt x="234601" y="863932"/>
                </a:lnTo>
                <a:lnTo>
                  <a:pt x="440781" y="983210"/>
                </a:lnTo>
                <a:lnTo>
                  <a:pt x="474477" y="960831"/>
                </a:lnTo>
                <a:cubicBezTo>
                  <a:pt x="488587" y="954940"/>
                  <a:pt x="503980" y="951709"/>
                  <a:pt x="519943" y="951709"/>
                </a:cubicBezTo>
                <a:cubicBezTo>
                  <a:pt x="536667" y="951709"/>
                  <a:pt x="552440" y="955130"/>
                  <a:pt x="566693" y="961258"/>
                </a:cubicBezTo>
                <a:lnTo>
                  <a:pt x="601190" y="984910"/>
                </a:lnTo>
                <a:lnTo>
                  <a:pt x="705420" y="924344"/>
                </a:lnTo>
                <a:lnTo>
                  <a:pt x="785942" y="878642"/>
                </a:lnTo>
                <a:lnTo>
                  <a:pt x="811567" y="863817"/>
                </a:lnTo>
                <a:lnTo>
                  <a:pt x="805759" y="836166"/>
                </a:lnTo>
                <a:cubicBezTo>
                  <a:pt x="805759" y="785996"/>
                  <a:pt x="836545" y="744378"/>
                  <a:pt x="878876" y="726704"/>
                </a:cubicBezTo>
                <a:lnTo>
                  <a:pt x="887857" y="724902"/>
                </a:lnTo>
                <a:lnTo>
                  <a:pt x="887857" y="602041"/>
                </a:lnTo>
                <a:lnTo>
                  <a:pt x="887857" y="479177"/>
                </a:lnTo>
                <a:lnTo>
                  <a:pt x="878877" y="477375"/>
                </a:lnTo>
                <a:cubicBezTo>
                  <a:pt x="836546" y="459702"/>
                  <a:pt x="805760" y="418084"/>
                  <a:pt x="805760" y="367913"/>
                </a:cubicBezTo>
                <a:lnTo>
                  <a:pt x="810313" y="345620"/>
                </a:lnTo>
                <a:lnTo>
                  <a:pt x="607514" y="228297"/>
                </a:lnTo>
                <a:lnTo>
                  <a:pt x="572440" y="252065"/>
                </a:lnTo>
                <a:cubicBezTo>
                  <a:pt x="558268" y="258099"/>
                  <a:pt x="542678" y="261454"/>
                  <a:pt x="526305" y="261493"/>
                </a:cubicBezTo>
                <a:cubicBezTo>
                  <a:pt x="493559" y="261570"/>
                  <a:pt x="463882" y="248367"/>
                  <a:pt x="442371" y="226958"/>
                </a:cubicBezTo>
                <a:close/>
                <a:moveTo>
                  <a:pt x="525745" y="24326"/>
                </a:moveTo>
                <a:cubicBezTo>
                  <a:pt x="591236" y="24171"/>
                  <a:pt x="644453" y="77137"/>
                  <a:pt x="644609" y="142629"/>
                </a:cubicBezTo>
                <a:lnTo>
                  <a:pt x="641709" y="157167"/>
                </a:lnTo>
                <a:lnTo>
                  <a:pt x="747989" y="218924"/>
                </a:lnTo>
                <a:lnTo>
                  <a:pt x="849541" y="277934"/>
                </a:lnTo>
                <a:lnTo>
                  <a:pt x="878877" y="258452"/>
                </a:lnTo>
                <a:cubicBezTo>
                  <a:pt x="892987" y="252560"/>
                  <a:pt x="908380" y="249330"/>
                  <a:pt x="924343" y="249330"/>
                </a:cubicBezTo>
                <a:cubicBezTo>
                  <a:pt x="941066" y="249330"/>
                  <a:pt x="956840" y="252750"/>
                  <a:pt x="971093" y="258879"/>
                </a:cubicBezTo>
                <a:lnTo>
                  <a:pt x="999784" y="278550"/>
                </a:lnTo>
                <a:lnTo>
                  <a:pt x="1112862" y="212843"/>
                </a:lnTo>
                <a:lnTo>
                  <a:pt x="1244810" y="139736"/>
                </a:lnTo>
                <a:lnTo>
                  <a:pt x="1240567" y="118583"/>
                </a:lnTo>
                <a:cubicBezTo>
                  <a:pt x="1240566" y="51690"/>
                  <a:pt x="1295297" y="0"/>
                  <a:pt x="1359150" y="0"/>
                </a:cubicBezTo>
                <a:cubicBezTo>
                  <a:pt x="1426044" y="0"/>
                  <a:pt x="1477734" y="54731"/>
                  <a:pt x="1477734" y="118583"/>
                </a:cubicBezTo>
                <a:lnTo>
                  <a:pt x="1468446" y="164056"/>
                </a:lnTo>
                <a:lnTo>
                  <a:pt x="1562871" y="218924"/>
                </a:lnTo>
                <a:lnTo>
                  <a:pt x="1674171" y="283599"/>
                </a:lnTo>
                <a:lnTo>
                  <a:pt x="1702880" y="264532"/>
                </a:lnTo>
                <a:cubicBezTo>
                  <a:pt x="1716991" y="258640"/>
                  <a:pt x="1732384" y="255410"/>
                  <a:pt x="1748347" y="255410"/>
                </a:cubicBezTo>
                <a:cubicBezTo>
                  <a:pt x="1815241" y="255410"/>
                  <a:pt x="1866931" y="310141"/>
                  <a:pt x="1866931" y="373993"/>
                </a:cubicBezTo>
                <a:cubicBezTo>
                  <a:pt x="1866931" y="424164"/>
                  <a:pt x="1836145" y="465782"/>
                  <a:pt x="1793814" y="483456"/>
                </a:cubicBezTo>
                <a:lnTo>
                  <a:pt x="1787876" y="484647"/>
                </a:lnTo>
                <a:lnTo>
                  <a:pt x="1787876" y="608121"/>
                </a:lnTo>
                <a:lnTo>
                  <a:pt x="1787876" y="710390"/>
                </a:lnTo>
                <a:lnTo>
                  <a:pt x="1810299" y="714970"/>
                </a:lnTo>
                <a:cubicBezTo>
                  <a:pt x="1853058" y="733356"/>
                  <a:pt x="1882134" y="776115"/>
                  <a:pt x="1882134" y="824004"/>
                </a:cubicBezTo>
                <a:cubicBezTo>
                  <a:pt x="1882134" y="890898"/>
                  <a:pt x="1827403" y="942588"/>
                  <a:pt x="1763550" y="942588"/>
                </a:cubicBezTo>
                <a:cubicBezTo>
                  <a:pt x="1746826" y="942588"/>
                  <a:pt x="1731053" y="939357"/>
                  <a:pt x="1716800" y="933466"/>
                </a:cubicBezTo>
                <a:lnTo>
                  <a:pt x="1696290" y="919792"/>
                </a:lnTo>
                <a:lnTo>
                  <a:pt x="1562871" y="997319"/>
                </a:lnTo>
                <a:lnTo>
                  <a:pt x="1452273" y="1058596"/>
                </a:lnTo>
                <a:lnTo>
                  <a:pt x="1456449" y="1079414"/>
                </a:lnTo>
                <a:cubicBezTo>
                  <a:pt x="1456450" y="1129584"/>
                  <a:pt x="1425663" y="1171202"/>
                  <a:pt x="1383332" y="1188876"/>
                </a:cubicBezTo>
                <a:lnTo>
                  <a:pt x="1380434" y="1189457"/>
                </a:lnTo>
                <a:lnTo>
                  <a:pt x="1380434" y="1316581"/>
                </a:lnTo>
                <a:lnTo>
                  <a:pt x="1380434" y="1459744"/>
                </a:lnTo>
                <a:lnTo>
                  <a:pt x="1413121" y="1481535"/>
                </a:lnTo>
                <a:cubicBezTo>
                  <a:pt x="1434405" y="1502819"/>
                  <a:pt x="1447327" y="1532465"/>
                  <a:pt x="1447328" y="1565911"/>
                </a:cubicBezTo>
                <a:cubicBezTo>
                  <a:pt x="1447328" y="1632805"/>
                  <a:pt x="1392597" y="1684495"/>
                  <a:pt x="1328743" y="1684495"/>
                </a:cubicBezTo>
                <a:cubicBezTo>
                  <a:pt x="1312780" y="1684496"/>
                  <a:pt x="1297387" y="1681265"/>
                  <a:pt x="1283277" y="1675374"/>
                </a:cubicBezTo>
                <a:lnTo>
                  <a:pt x="1245755" y="1650453"/>
                </a:lnTo>
                <a:lnTo>
                  <a:pt x="1152389" y="1702738"/>
                </a:lnTo>
                <a:lnTo>
                  <a:pt x="1045590" y="1764797"/>
                </a:lnTo>
                <a:lnTo>
                  <a:pt x="1052050" y="1796996"/>
                </a:lnTo>
                <a:cubicBezTo>
                  <a:pt x="1052050" y="1863890"/>
                  <a:pt x="997319" y="1915580"/>
                  <a:pt x="933465" y="1915580"/>
                </a:cubicBezTo>
                <a:cubicBezTo>
                  <a:pt x="869613" y="1915580"/>
                  <a:pt x="814882" y="1860849"/>
                  <a:pt x="814882" y="1796996"/>
                </a:cubicBezTo>
                <a:lnTo>
                  <a:pt x="820094" y="1770286"/>
                </a:lnTo>
                <a:lnTo>
                  <a:pt x="705420" y="1702738"/>
                </a:lnTo>
                <a:lnTo>
                  <a:pt x="599803" y="1641366"/>
                </a:lnTo>
                <a:lnTo>
                  <a:pt x="571490" y="1660170"/>
                </a:lnTo>
                <a:cubicBezTo>
                  <a:pt x="557380" y="1666061"/>
                  <a:pt x="541987" y="1669291"/>
                  <a:pt x="526023" y="1669292"/>
                </a:cubicBezTo>
                <a:cubicBezTo>
                  <a:pt x="462171" y="1669292"/>
                  <a:pt x="407440" y="1617602"/>
                  <a:pt x="407440" y="1550707"/>
                </a:cubicBezTo>
                <a:cubicBezTo>
                  <a:pt x="407440" y="1517261"/>
                  <a:pt x="421123" y="1487615"/>
                  <a:pt x="442787" y="1466331"/>
                </a:cubicBezTo>
                <a:lnTo>
                  <a:pt x="480415" y="1441340"/>
                </a:lnTo>
                <a:lnTo>
                  <a:pt x="480415" y="1313541"/>
                </a:lnTo>
                <a:lnTo>
                  <a:pt x="480415" y="1180946"/>
                </a:lnTo>
                <a:lnTo>
                  <a:pt x="474477" y="1179755"/>
                </a:lnTo>
                <a:cubicBezTo>
                  <a:pt x="432146" y="1162081"/>
                  <a:pt x="401359" y="1120463"/>
                  <a:pt x="401359" y="1070292"/>
                </a:cubicBezTo>
                <a:lnTo>
                  <a:pt x="403715" y="1058760"/>
                </a:lnTo>
                <a:lnTo>
                  <a:pt x="297980" y="997319"/>
                </a:lnTo>
                <a:lnTo>
                  <a:pt x="197246" y="938785"/>
                </a:lnTo>
                <a:lnTo>
                  <a:pt x="164050" y="960831"/>
                </a:lnTo>
                <a:cubicBezTo>
                  <a:pt x="149940" y="966723"/>
                  <a:pt x="134547" y="969953"/>
                  <a:pt x="118583" y="969953"/>
                </a:cubicBezTo>
                <a:cubicBezTo>
                  <a:pt x="51690" y="969953"/>
                  <a:pt x="0" y="915222"/>
                  <a:pt x="0" y="851369"/>
                </a:cubicBezTo>
                <a:cubicBezTo>
                  <a:pt x="0" y="801199"/>
                  <a:pt x="29076" y="759581"/>
                  <a:pt x="71834" y="741907"/>
                </a:cubicBezTo>
                <a:lnTo>
                  <a:pt x="72975" y="741685"/>
                </a:lnTo>
                <a:lnTo>
                  <a:pt x="72975" y="608121"/>
                </a:lnTo>
                <a:lnTo>
                  <a:pt x="72975" y="483679"/>
                </a:lnTo>
                <a:lnTo>
                  <a:pt x="71834" y="483456"/>
                </a:lnTo>
                <a:cubicBezTo>
                  <a:pt x="29076" y="465783"/>
                  <a:pt x="0" y="424164"/>
                  <a:pt x="0" y="373994"/>
                </a:cubicBezTo>
                <a:cubicBezTo>
                  <a:pt x="0" y="310141"/>
                  <a:pt x="51690" y="255410"/>
                  <a:pt x="118583" y="255410"/>
                </a:cubicBezTo>
                <a:cubicBezTo>
                  <a:pt x="135307" y="255410"/>
                  <a:pt x="151080" y="258831"/>
                  <a:pt x="165333" y="264960"/>
                </a:cubicBezTo>
                <a:lnTo>
                  <a:pt x="189840" y="281762"/>
                </a:lnTo>
                <a:lnTo>
                  <a:pt x="297980" y="218924"/>
                </a:lnTo>
                <a:lnTo>
                  <a:pt x="409656" y="154031"/>
                </a:lnTo>
                <a:lnTo>
                  <a:pt x="407441" y="143189"/>
                </a:lnTo>
                <a:cubicBezTo>
                  <a:pt x="407286" y="77697"/>
                  <a:pt x="460252" y="24480"/>
                  <a:pt x="525745" y="24326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07" name="Freeform: Shape 2906">
            <a:extLst>
              <a:ext uri="{FF2B5EF4-FFF2-40B4-BE49-F238E27FC236}">
                <a16:creationId xmlns:a16="http://schemas.microsoft.com/office/drawing/2014/main" id="{C3937F28-08AD-42B9-B1A8-BBEA28940149}"/>
              </a:ext>
            </a:extLst>
          </p:cNvPr>
          <p:cNvSpPr/>
          <p:nvPr/>
        </p:nvSpPr>
        <p:spPr>
          <a:xfrm rot="1022389">
            <a:off x="1087139" y="1072162"/>
            <a:ext cx="1077492" cy="880832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08" name="Freeform: Shape 2907">
            <a:extLst>
              <a:ext uri="{FF2B5EF4-FFF2-40B4-BE49-F238E27FC236}">
                <a16:creationId xmlns:a16="http://schemas.microsoft.com/office/drawing/2014/main" id="{0C068001-91F1-4897-BB21-E72DF9F0EA75}"/>
              </a:ext>
            </a:extLst>
          </p:cNvPr>
          <p:cNvSpPr/>
          <p:nvPr/>
        </p:nvSpPr>
        <p:spPr>
          <a:xfrm rot="2581066" flipH="1">
            <a:off x="4958096" y="3013281"/>
            <a:ext cx="216343" cy="767005"/>
          </a:xfrm>
          <a:custGeom>
            <a:avLst/>
            <a:gdLst>
              <a:gd name="connsiteX0" fmla="*/ 5046 w 235010"/>
              <a:gd name="connsiteY0" fmla="*/ 100489 h 833185"/>
              <a:gd name="connsiteX1" fmla="*/ 61777 w 235010"/>
              <a:gd name="connsiteY1" fmla="*/ 215509 h 833185"/>
              <a:gd name="connsiteX2" fmla="*/ 95081 w 235010"/>
              <a:gd name="connsiteY2" fmla="*/ 219991 h 833185"/>
              <a:gd name="connsiteX3" fmla="*/ 95081 w 235010"/>
              <a:gd name="connsiteY3" fmla="*/ 607587 h 833185"/>
              <a:gd name="connsiteX4" fmla="*/ 84921 w 235010"/>
              <a:gd name="connsiteY4" fmla="*/ 606290 h 833185"/>
              <a:gd name="connsiteX5" fmla="*/ 15507 w 235010"/>
              <a:gd name="connsiteY5" fmla="*/ 659853 h 833185"/>
              <a:gd name="connsiteX6" fmla="*/ 57782 w 235010"/>
              <a:gd name="connsiteY6" fmla="*/ 817678 h 833185"/>
              <a:gd name="connsiteX7" fmla="*/ 215608 w 235010"/>
              <a:gd name="connsiteY7" fmla="*/ 775402 h 833185"/>
              <a:gd name="connsiteX8" fmla="*/ 173332 w 235010"/>
              <a:gd name="connsiteY8" fmla="*/ 617577 h 833185"/>
              <a:gd name="connsiteX9" fmla="*/ 168164 w 235010"/>
              <a:gd name="connsiteY9" fmla="*/ 616917 h 833185"/>
              <a:gd name="connsiteX10" fmla="*/ 168164 w 235010"/>
              <a:gd name="connsiteY10" fmla="*/ 217879 h 833185"/>
              <a:gd name="connsiteX11" fmla="*/ 188769 w 235010"/>
              <a:gd name="connsiteY11" fmla="*/ 208024 h 833185"/>
              <a:gd name="connsiteX12" fmla="*/ 219602 w 235010"/>
              <a:gd name="connsiteY12" fmla="*/ 173233 h 833185"/>
              <a:gd name="connsiteX13" fmla="*/ 177326 w 235010"/>
              <a:gd name="connsiteY13" fmla="*/ 15407 h 833185"/>
              <a:gd name="connsiteX14" fmla="*/ 19501 w 235010"/>
              <a:gd name="connsiteY14" fmla="*/ 57684 h 833185"/>
              <a:gd name="connsiteX15" fmla="*/ 5046 w 235010"/>
              <a:gd name="connsiteY15" fmla="*/ 100489 h 833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5010" h="833185">
                <a:moveTo>
                  <a:pt x="5046" y="100489"/>
                </a:moveTo>
                <a:cubicBezTo>
                  <a:pt x="-667" y="144815"/>
                  <a:pt x="19448" y="191066"/>
                  <a:pt x="61777" y="215509"/>
                </a:cubicBezTo>
                <a:lnTo>
                  <a:pt x="95081" y="219991"/>
                </a:lnTo>
                <a:lnTo>
                  <a:pt x="95081" y="607587"/>
                </a:lnTo>
                <a:lnTo>
                  <a:pt x="84921" y="606290"/>
                </a:lnTo>
                <a:cubicBezTo>
                  <a:pt x="56408" y="614199"/>
                  <a:pt x="31062" y="632916"/>
                  <a:pt x="15507" y="659853"/>
                </a:cubicBezTo>
                <a:cubicBezTo>
                  <a:pt x="-17084" y="716292"/>
                  <a:pt x="3909" y="786569"/>
                  <a:pt x="57782" y="817678"/>
                </a:cubicBezTo>
                <a:cubicBezTo>
                  <a:pt x="114221" y="850269"/>
                  <a:pt x="184498" y="829276"/>
                  <a:pt x="215608" y="775402"/>
                </a:cubicBezTo>
                <a:cubicBezTo>
                  <a:pt x="248199" y="718963"/>
                  <a:pt x="227206" y="648686"/>
                  <a:pt x="173332" y="617577"/>
                </a:cubicBezTo>
                <a:lnTo>
                  <a:pt x="168164" y="616917"/>
                </a:lnTo>
                <a:lnTo>
                  <a:pt x="168164" y="217879"/>
                </a:lnTo>
                <a:lnTo>
                  <a:pt x="188769" y="208024"/>
                </a:lnTo>
                <a:cubicBezTo>
                  <a:pt x="200884" y="198985"/>
                  <a:pt x="211455" y="187343"/>
                  <a:pt x="219602" y="173233"/>
                </a:cubicBezTo>
                <a:cubicBezTo>
                  <a:pt x="250712" y="119359"/>
                  <a:pt x="233766" y="47999"/>
                  <a:pt x="177326" y="15407"/>
                </a:cubicBezTo>
                <a:cubicBezTo>
                  <a:pt x="123453" y="-15702"/>
                  <a:pt x="52092" y="1245"/>
                  <a:pt x="19501" y="57684"/>
                </a:cubicBezTo>
                <a:cubicBezTo>
                  <a:pt x="11724" y="71152"/>
                  <a:pt x="6950" y="85714"/>
                  <a:pt x="5046" y="100489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09" name="Rectangle 2908">
            <a:extLst>
              <a:ext uri="{FF2B5EF4-FFF2-40B4-BE49-F238E27FC236}">
                <a16:creationId xmlns:a16="http://schemas.microsoft.com/office/drawing/2014/main" id="{27840619-A3CD-4E41-816B-02092BDD90D1}"/>
              </a:ext>
            </a:extLst>
          </p:cNvPr>
          <p:cNvSpPr/>
          <p:nvPr/>
        </p:nvSpPr>
        <p:spPr>
          <a:xfrm>
            <a:off x="3631411" y="3846720"/>
            <a:ext cx="1828800" cy="557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10" name="Rectangle 2909">
            <a:extLst>
              <a:ext uri="{FF2B5EF4-FFF2-40B4-BE49-F238E27FC236}">
                <a16:creationId xmlns:a16="http://schemas.microsoft.com/office/drawing/2014/main" id="{4BCA9C69-8DE3-49CA-8B12-68600F4D958B}"/>
              </a:ext>
            </a:extLst>
          </p:cNvPr>
          <p:cNvSpPr/>
          <p:nvPr/>
        </p:nvSpPr>
        <p:spPr>
          <a:xfrm>
            <a:off x="3631411" y="3923972"/>
            <a:ext cx="1828800" cy="557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11" name="Rectangle 2910">
            <a:extLst>
              <a:ext uri="{FF2B5EF4-FFF2-40B4-BE49-F238E27FC236}">
                <a16:creationId xmlns:a16="http://schemas.microsoft.com/office/drawing/2014/main" id="{78540BB3-EBA8-4BCE-81E7-4232CF6122A6}"/>
              </a:ext>
            </a:extLst>
          </p:cNvPr>
          <p:cNvSpPr/>
          <p:nvPr/>
        </p:nvSpPr>
        <p:spPr>
          <a:xfrm>
            <a:off x="3631411" y="4001224"/>
            <a:ext cx="1828800" cy="55762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12" name="Rectangle 2911">
            <a:extLst>
              <a:ext uri="{FF2B5EF4-FFF2-40B4-BE49-F238E27FC236}">
                <a16:creationId xmlns:a16="http://schemas.microsoft.com/office/drawing/2014/main" id="{266E300F-C24B-4849-A662-F2D3591831BD}"/>
              </a:ext>
            </a:extLst>
          </p:cNvPr>
          <p:cNvSpPr/>
          <p:nvPr/>
        </p:nvSpPr>
        <p:spPr>
          <a:xfrm>
            <a:off x="3631411" y="4078476"/>
            <a:ext cx="1828800" cy="557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13" name="Rectangle 2912">
            <a:extLst>
              <a:ext uri="{FF2B5EF4-FFF2-40B4-BE49-F238E27FC236}">
                <a16:creationId xmlns:a16="http://schemas.microsoft.com/office/drawing/2014/main" id="{26221663-BCA9-40BF-9064-DCAFDCB1CDCF}"/>
              </a:ext>
            </a:extLst>
          </p:cNvPr>
          <p:cNvSpPr/>
          <p:nvPr/>
        </p:nvSpPr>
        <p:spPr>
          <a:xfrm>
            <a:off x="3631411" y="4155727"/>
            <a:ext cx="1828800" cy="557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14" name="Freeform: Shape 2913">
            <a:extLst>
              <a:ext uri="{FF2B5EF4-FFF2-40B4-BE49-F238E27FC236}">
                <a16:creationId xmlns:a16="http://schemas.microsoft.com/office/drawing/2014/main" id="{11B898B5-A42F-4A38-92C2-8AB524EB5B2F}"/>
              </a:ext>
            </a:extLst>
          </p:cNvPr>
          <p:cNvSpPr/>
          <p:nvPr/>
        </p:nvSpPr>
        <p:spPr>
          <a:xfrm flipH="1">
            <a:off x="1390674" y="1666285"/>
            <a:ext cx="3180206" cy="4416631"/>
          </a:xfrm>
          <a:custGeom>
            <a:avLst/>
            <a:gdLst>
              <a:gd name="connsiteX0" fmla="*/ 1759294 w 4022581"/>
              <a:gd name="connsiteY0" fmla="*/ 3774190 h 5586511"/>
              <a:gd name="connsiteX1" fmla="*/ 2712181 w 4022581"/>
              <a:gd name="connsiteY1" fmla="*/ 3774190 h 5586511"/>
              <a:gd name="connsiteX2" fmla="*/ 2733706 w 4022581"/>
              <a:gd name="connsiteY2" fmla="*/ 3795715 h 5586511"/>
              <a:gd name="connsiteX3" fmla="*/ 2712706 w 4022581"/>
              <a:gd name="connsiteY3" fmla="*/ 3817241 h 5586511"/>
              <a:gd name="connsiteX4" fmla="*/ 1759294 w 4022581"/>
              <a:gd name="connsiteY4" fmla="*/ 3817241 h 5586511"/>
              <a:gd name="connsiteX5" fmla="*/ 1737769 w 4022581"/>
              <a:gd name="connsiteY5" fmla="*/ 3795715 h 5586511"/>
              <a:gd name="connsiteX6" fmla="*/ 1759294 w 4022581"/>
              <a:gd name="connsiteY6" fmla="*/ 3774190 h 5586511"/>
              <a:gd name="connsiteX7" fmla="*/ 43050 w 4022581"/>
              <a:gd name="connsiteY7" fmla="*/ 3774190 h 5586511"/>
              <a:gd name="connsiteX8" fmla="*/ 1169189 w 4022581"/>
              <a:gd name="connsiteY8" fmla="*/ 3774190 h 5586511"/>
              <a:gd name="connsiteX9" fmla="*/ 1190714 w 4022581"/>
              <a:gd name="connsiteY9" fmla="*/ 3795715 h 5586511"/>
              <a:gd name="connsiteX10" fmla="*/ 1169189 w 4022581"/>
              <a:gd name="connsiteY10" fmla="*/ 3817241 h 5586511"/>
              <a:gd name="connsiteX11" fmla="*/ 43050 w 4022581"/>
              <a:gd name="connsiteY11" fmla="*/ 3817241 h 5586511"/>
              <a:gd name="connsiteX12" fmla="*/ 21525 w 4022581"/>
              <a:gd name="connsiteY12" fmla="*/ 3795715 h 5586511"/>
              <a:gd name="connsiteX13" fmla="*/ 43050 w 4022581"/>
              <a:gd name="connsiteY13" fmla="*/ 3774190 h 5586511"/>
              <a:gd name="connsiteX14" fmla="*/ 1205938 w 4022581"/>
              <a:gd name="connsiteY14" fmla="*/ 3529537 h 5586511"/>
              <a:gd name="connsiteX15" fmla="*/ 1708369 w 4022581"/>
              <a:gd name="connsiteY15" fmla="*/ 3529537 h 5586511"/>
              <a:gd name="connsiteX16" fmla="*/ 1710470 w 4022581"/>
              <a:gd name="connsiteY16" fmla="*/ 3535837 h 5586511"/>
              <a:gd name="connsiteX17" fmla="*/ 1668469 w 4022581"/>
              <a:gd name="connsiteY17" fmla="*/ 3562613 h 5586511"/>
              <a:gd name="connsiteX18" fmla="*/ 1273664 w 4022581"/>
              <a:gd name="connsiteY18" fmla="*/ 3572589 h 5586511"/>
              <a:gd name="connsiteX19" fmla="*/ 1224838 w 4022581"/>
              <a:gd name="connsiteY19" fmla="*/ 3550012 h 5586511"/>
              <a:gd name="connsiteX20" fmla="*/ 1205938 w 4022581"/>
              <a:gd name="connsiteY20" fmla="*/ 3529537 h 5586511"/>
              <a:gd name="connsiteX21" fmla="*/ 1710469 w 4022581"/>
              <a:gd name="connsiteY21" fmla="*/ 2010171 h 5586511"/>
              <a:gd name="connsiteX22" fmla="*/ 1632243 w 4022581"/>
              <a:gd name="connsiteY22" fmla="*/ 2088397 h 5586511"/>
              <a:gd name="connsiteX23" fmla="*/ 1710469 w 4022581"/>
              <a:gd name="connsiteY23" fmla="*/ 2166623 h 5586511"/>
              <a:gd name="connsiteX24" fmla="*/ 1788695 w 4022581"/>
              <a:gd name="connsiteY24" fmla="*/ 2088397 h 5586511"/>
              <a:gd name="connsiteX25" fmla="*/ 1710469 w 4022581"/>
              <a:gd name="connsiteY25" fmla="*/ 2010171 h 5586511"/>
              <a:gd name="connsiteX26" fmla="*/ 1710469 w 4022581"/>
              <a:gd name="connsiteY26" fmla="*/ 1933520 h 5586511"/>
              <a:gd name="connsiteX27" fmla="*/ 1865345 w 4022581"/>
              <a:gd name="connsiteY27" fmla="*/ 2088397 h 5586511"/>
              <a:gd name="connsiteX28" fmla="*/ 1710469 w 4022581"/>
              <a:gd name="connsiteY28" fmla="*/ 2243273 h 5586511"/>
              <a:gd name="connsiteX29" fmla="*/ 1555592 w 4022581"/>
              <a:gd name="connsiteY29" fmla="*/ 2088397 h 5586511"/>
              <a:gd name="connsiteX30" fmla="*/ 1710469 w 4022581"/>
              <a:gd name="connsiteY30" fmla="*/ 1933520 h 5586511"/>
              <a:gd name="connsiteX31" fmla="*/ 1710470 w 4022581"/>
              <a:gd name="connsiteY31" fmla="*/ 1845319 h 5586511"/>
              <a:gd name="connsiteX32" fmla="*/ 1467392 w 4022581"/>
              <a:gd name="connsiteY32" fmla="*/ 2088396 h 5586511"/>
              <a:gd name="connsiteX33" fmla="*/ 1710470 w 4022581"/>
              <a:gd name="connsiteY33" fmla="*/ 2331474 h 5586511"/>
              <a:gd name="connsiteX34" fmla="*/ 1953547 w 4022581"/>
              <a:gd name="connsiteY34" fmla="*/ 2088396 h 5586511"/>
              <a:gd name="connsiteX35" fmla="*/ 1710470 w 4022581"/>
              <a:gd name="connsiteY35" fmla="*/ 1845319 h 5586511"/>
              <a:gd name="connsiteX36" fmla="*/ 1202263 w 4022581"/>
              <a:gd name="connsiteY36" fmla="*/ 167400 h 5586511"/>
              <a:gd name="connsiteX37" fmla="*/ 1738820 w 4022581"/>
              <a:gd name="connsiteY37" fmla="*/ 167400 h 5586511"/>
              <a:gd name="connsiteX38" fmla="*/ 1744070 w 4022581"/>
              <a:gd name="connsiteY38" fmla="*/ 1336588 h 5586511"/>
              <a:gd name="connsiteX39" fmla="*/ 1955122 w 4022581"/>
              <a:gd name="connsiteY39" fmla="*/ 1631116 h 5586511"/>
              <a:gd name="connsiteX40" fmla="*/ 2234426 w 4022581"/>
              <a:gd name="connsiteY40" fmla="*/ 1630066 h 5586511"/>
              <a:gd name="connsiteX41" fmla="*/ 2258576 w 4022581"/>
              <a:gd name="connsiteY41" fmla="*/ 1653167 h 5586511"/>
              <a:gd name="connsiteX42" fmla="*/ 2258576 w 4022581"/>
              <a:gd name="connsiteY42" fmla="*/ 1713542 h 5586511"/>
              <a:gd name="connsiteX43" fmla="*/ 2280101 w 4022581"/>
              <a:gd name="connsiteY43" fmla="*/ 1736642 h 5586511"/>
              <a:gd name="connsiteX44" fmla="*/ 2678055 w 4022581"/>
              <a:gd name="connsiteY44" fmla="*/ 1749243 h 5586511"/>
              <a:gd name="connsiteX45" fmla="*/ 3728592 w 4022581"/>
              <a:gd name="connsiteY45" fmla="*/ 3139458 h 5586511"/>
              <a:gd name="connsiteX46" fmla="*/ 3981120 w 4022581"/>
              <a:gd name="connsiteY46" fmla="*/ 3625088 h 5586511"/>
              <a:gd name="connsiteX47" fmla="*/ 4002120 w 4022581"/>
              <a:gd name="connsiteY47" fmla="*/ 4043518 h 5586511"/>
              <a:gd name="connsiteX48" fmla="*/ 3678191 w 4022581"/>
              <a:gd name="connsiteY48" fmla="*/ 4530724 h 5586511"/>
              <a:gd name="connsiteX49" fmla="*/ 3216186 w 4022581"/>
              <a:gd name="connsiteY49" fmla="*/ 4718676 h 5586511"/>
              <a:gd name="connsiteX50" fmla="*/ 3216186 w 4022581"/>
              <a:gd name="connsiteY50" fmla="*/ 5032629 h 5586511"/>
              <a:gd name="connsiteX51" fmla="*/ 3979020 w 4022581"/>
              <a:gd name="connsiteY51" fmla="*/ 5038929 h 5586511"/>
              <a:gd name="connsiteX52" fmla="*/ 3979020 w 4022581"/>
              <a:gd name="connsiteY52" fmla="*/ 5586511 h 5586511"/>
              <a:gd name="connsiteX53" fmla="*/ 0 w 4022581"/>
              <a:gd name="connsiteY53" fmla="*/ 5586511 h 5586511"/>
              <a:gd name="connsiteX54" fmla="*/ 0 w 4022581"/>
              <a:gd name="connsiteY54" fmla="*/ 5037879 h 5586511"/>
              <a:gd name="connsiteX55" fmla="*/ 405829 w 4022581"/>
              <a:gd name="connsiteY55" fmla="*/ 5028954 h 5586511"/>
              <a:gd name="connsiteX56" fmla="*/ 405829 w 4022581"/>
              <a:gd name="connsiteY56" fmla="*/ 4847827 h 5586511"/>
              <a:gd name="connsiteX57" fmla="*/ 933460 w 4022581"/>
              <a:gd name="connsiteY57" fmla="*/ 4842052 h 5586511"/>
              <a:gd name="connsiteX58" fmla="*/ 1391791 w 4022581"/>
              <a:gd name="connsiteY58" fmla="*/ 4577974 h 5586511"/>
              <a:gd name="connsiteX59" fmla="*/ 1426967 w 4022581"/>
              <a:gd name="connsiteY59" fmla="*/ 4577449 h 5586511"/>
              <a:gd name="connsiteX60" fmla="*/ 1822821 w 4022581"/>
              <a:gd name="connsiteY60" fmla="*/ 4773801 h 5586511"/>
              <a:gd name="connsiteX61" fmla="*/ 1812321 w 4022581"/>
              <a:gd name="connsiteY61" fmla="*/ 4347496 h 5586511"/>
              <a:gd name="connsiteX62" fmla="*/ 746558 w 4022581"/>
              <a:gd name="connsiteY62" fmla="*/ 4336471 h 5586511"/>
              <a:gd name="connsiteX63" fmla="*/ 738683 w 4022581"/>
              <a:gd name="connsiteY63" fmla="*/ 4018843 h 5586511"/>
              <a:gd name="connsiteX64" fmla="*/ 47251 w 4022581"/>
              <a:gd name="connsiteY64" fmla="*/ 4008868 h 5586511"/>
              <a:gd name="connsiteX65" fmla="*/ 22050 w 4022581"/>
              <a:gd name="connsiteY65" fmla="*/ 4008868 h 5586511"/>
              <a:gd name="connsiteX66" fmla="*/ 22050 w 4022581"/>
              <a:gd name="connsiteY66" fmla="*/ 3859241 h 5586511"/>
              <a:gd name="connsiteX67" fmla="*/ 2680155 w 4022581"/>
              <a:gd name="connsiteY67" fmla="*/ 3859241 h 5586511"/>
              <a:gd name="connsiteX68" fmla="*/ 2735281 w 4022581"/>
              <a:gd name="connsiteY68" fmla="*/ 4002567 h 5586511"/>
              <a:gd name="connsiteX69" fmla="*/ 3160011 w 4022581"/>
              <a:gd name="connsiteY69" fmla="*/ 3584138 h 5586511"/>
              <a:gd name="connsiteX70" fmla="*/ 3134286 w 4022581"/>
              <a:gd name="connsiteY70" fmla="*/ 3287510 h 5586511"/>
              <a:gd name="connsiteX71" fmla="*/ 2877558 w 4022581"/>
              <a:gd name="connsiteY71" fmla="*/ 2957806 h 5586511"/>
              <a:gd name="connsiteX72" fmla="*/ 2569379 w 4022581"/>
              <a:gd name="connsiteY72" fmla="*/ 2858055 h 5586511"/>
              <a:gd name="connsiteX73" fmla="*/ 1834896 w 4022581"/>
              <a:gd name="connsiteY73" fmla="*/ 2850180 h 5586511"/>
              <a:gd name="connsiteX74" fmla="*/ 1819671 w 4022581"/>
              <a:gd name="connsiteY74" fmla="*/ 3051257 h 5586511"/>
              <a:gd name="connsiteX75" fmla="*/ 1737770 w 4022581"/>
              <a:gd name="connsiteY75" fmla="*/ 3109008 h 5586511"/>
              <a:gd name="connsiteX76" fmla="*/ 1726745 w 4022581"/>
              <a:gd name="connsiteY76" fmla="*/ 3494362 h 5586511"/>
              <a:gd name="connsiteX77" fmla="*/ 1191238 w 4022581"/>
              <a:gd name="connsiteY77" fmla="*/ 3497512 h 5586511"/>
              <a:gd name="connsiteX78" fmla="*/ 1185463 w 4022581"/>
              <a:gd name="connsiteY78" fmla="*/ 3135258 h 5586511"/>
              <a:gd name="connsiteX79" fmla="*/ 937660 w 4022581"/>
              <a:gd name="connsiteY79" fmla="*/ 3013457 h 5586511"/>
              <a:gd name="connsiteX80" fmla="*/ 936085 w 4022581"/>
              <a:gd name="connsiteY80" fmla="*/ 3013457 h 5586511"/>
              <a:gd name="connsiteX81" fmla="*/ 824784 w 4022581"/>
              <a:gd name="connsiteY81" fmla="*/ 3290660 h 5586511"/>
              <a:gd name="connsiteX82" fmla="*/ 737633 w 4022581"/>
              <a:gd name="connsiteY82" fmla="*/ 3265459 h 5586511"/>
              <a:gd name="connsiteX83" fmla="*/ 660457 w 4022581"/>
              <a:gd name="connsiteY83" fmla="*/ 3297485 h 5586511"/>
              <a:gd name="connsiteX84" fmla="*/ 352279 w 4022581"/>
              <a:gd name="connsiteY84" fmla="*/ 3164658 h 5586511"/>
              <a:gd name="connsiteX85" fmla="*/ 525006 w 4022581"/>
              <a:gd name="connsiteY85" fmla="*/ 2749904 h 5586511"/>
              <a:gd name="connsiteX86" fmla="*/ 536556 w 4022581"/>
              <a:gd name="connsiteY86" fmla="*/ 2717353 h 5586511"/>
              <a:gd name="connsiteX87" fmla="*/ 514506 w 4022581"/>
              <a:gd name="connsiteY87" fmla="*/ 2660653 h 5586511"/>
              <a:gd name="connsiteX88" fmla="*/ 498230 w 4022581"/>
              <a:gd name="connsiteY88" fmla="*/ 2602902 h 5586511"/>
              <a:gd name="connsiteX89" fmla="*/ 592206 w 4022581"/>
              <a:gd name="connsiteY89" fmla="*/ 2387650 h 5586511"/>
              <a:gd name="connsiteX90" fmla="*/ 998561 w 4022581"/>
              <a:gd name="connsiteY90" fmla="*/ 2551976 h 5586511"/>
              <a:gd name="connsiteX91" fmla="*/ 1003286 w 4022581"/>
              <a:gd name="connsiteY91" fmla="*/ 1752393 h 5586511"/>
              <a:gd name="connsiteX92" fmla="*/ 1190188 w 4022581"/>
              <a:gd name="connsiteY92" fmla="*/ 1599091 h 5586511"/>
              <a:gd name="connsiteX93" fmla="*/ 1202263 w 4022581"/>
              <a:gd name="connsiteY93" fmla="*/ 167400 h 5586511"/>
              <a:gd name="connsiteX94" fmla="*/ 1169095 w 4022581"/>
              <a:gd name="connsiteY94" fmla="*/ 0 h 5586511"/>
              <a:gd name="connsiteX95" fmla="*/ 1766794 w 4022581"/>
              <a:gd name="connsiteY95" fmla="*/ 0 h 5586511"/>
              <a:gd name="connsiteX96" fmla="*/ 1827246 w 4022581"/>
              <a:gd name="connsiteY96" fmla="*/ 60452 h 5586511"/>
              <a:gd name="connsiteX97" fmla="*/ 1827245 w 4022581"/>
              <a:gd name="connsiteY97" fmla="*/ 60452 h 5586511"/>
              <a:gd name="connsiteX98" fmla="*/ 1766793 w 4022581"/>
              <a:gd name="connsiteY98" fmla="*/ 120904 h 5586511"/>
              <a:gd name="connsiteX99" fmla="*/ 1169095 w 4022581"/>
              <a:gd name="connsiteY99" fmla="*/ 120903 h 5586511"/>
              <a:gd name="connsiteX100" fmla="*/ 1113394 w 4022581"/>
              <a:gd name="connsiteY100" fmla="*/ 83982 h 5586511"/>
              <a:gd name="connsiteX101" fmla="*/ 1108643 w 4022581"/>
              <a:gd name="connsiteY101" fmla="*/ 60452 h 5586511"/>
              <a:gd name="connsiteX102" fmla="*/ 1113394 w 4022581"/>
              <a:gd name="connsiteY102" fmla="*/ 36921 h 5586511"/>
              <a:gd name="connsiteX103" fmla="*/ 1169095 w 4022581"/>
              <a:gd name="connsiteY103" fmla="*/ 0 h 558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4022581" h="5586511">
                <a:moveTo>
                  <a:pt x="1759294" y="3774190"/>
                </a:moveTo>
                <a:lnTo>
                  <a:pt x="2712181" y="3774190"/>
                </a:lnTo>
                <a:cubicBezTo>
                  <a:pt x="2723731" y="3774190"/>
                  <a:pt x="2733706" y="3783640"/>
                  <a:pt x="2733706" y="3795715"/>
                </a:cubicBezTo>
                <a:cubicBezTo>
                  <a:pt x="2733706" y="3807791"/>
                  <a:pt x="2724256" y="3817241"/>
                  <a:pt x="2712706" y="3817241"/>
                </a:cubicBezTo>
                <a:lnTo>
                  <a:pt x="1759294" y="3817241"/>
                </a:lnTo>
                <a:cubicBezTo>
                  <a:pt x="1747744" y="3817241"/>
                  <a:pt x="1737769" y="3807791"/>
                  <a:pt x="1737769" y="3795715"/>
                </a:cubicBezTo>
                <a:cubicBezTo>
                  <a:pt x="1737769" y="3784165"/>
                  <a:pt x="1747219" y="3774190"/>
                  <a:pt x="1759294" y="3774190"/>
                </a:cubicBezTo>
                <a:close/>
                <a:moveTo>
                  <a:pt x="43050" y="3774190"/>
                </a:moveTo>
                <a:lnTo>
                  <a:pt x="1169189" y="3774190"/>
                </a:lnTo>
                <a:cubicBezTo>
                  <a:pt x="1180739" y="3774190"/>
                  <a:pt x="1190714" y="3783640"/>
                  <a:pt x="1190714" y="3795715"/>
                </a:cubicBezTo>
                <a:cubicBezTo>
                  <a:pt x="1190714" y="3807791"/>
                  <a:pt x="1180739" y="3817241"/>
                  <a:pt x="1169189" y="3817241"/>
                </a:cubicBezTo>
                <a:lnTo>
                  <a:pt x="43050" y="3817241"/>
                </a:lnTo>
                <a:cubicBezTo>
                  <a:pt x="31500" y="3817241"/>
                  <a:pt x="21525" y="3807791"/>
                  <a:pt x="21525" y="3795715"/>
                </a:cubicBezTo>
                <a:cubicBezTo>
                  <a:pt x="21525" y="3784165"/>
                  <a:pt x="30975" y="3774190"/>
                  <a:pt x="43050" y="3774190"/>
                </a:cubicBezTo>
                <a:close/>
                <a:moveTo>
                  <a:pt x="1205938" y="3529537"/>
                </a:moveTo>
                <a:cubicBezTo>
                  <a:pt x="1378665" y="3529537"/>
                  <a:pt x="1543518" y="3529537"/>
                  <a:pt x="1708369" y="3529537"/>
                </a:cubicBezTo>
                <a:cubicBezTo>
                  <a:pt x="1708894" y="3531637"/>
                  <a:pt x="1709945" y="3533737"/>
                  <a:pt x="1710470" y="3535837"/>
                </a:cubicBezTo>
                <a:cubicBezTo>
                  <a:pt x="1696294" y="3544762"/>
                  <a:pt x="1683169" y="3554738"/>
                  <a:pt x="1668469" y="3562613"/>
                </a:cubicBezTo>
                <a:cubicBezTo>
                  <a:pt x="1538793" y="3632439"/>
                  <a:pt x="1406491" y="3629814"/>
                  <a:pt x="1273664" y="3572589"/>
                </a:cubicBezTo>
                <a:cubicBezTo>
                  <a:pt x="1257389" y="3565764"/>
                  <a:pt x="1240588" y="3558938"/>
                  <a:pt x="1224838" y="3550012"/>
                </a:cubicBezTo>
                <a:cubicBezTo>
                  <a:pt x="1218013" y="3546337"/>
                  <a:pt x="1213813" y="3538462"/>
                  <a:pt x="1205938" y="3529537"/>
                </a:cubicBezTo>
                <a:close/>
                <a:moveTo>
                  <a:pt x="1710469" y="2010171"/>
                </a:moveTo>
                <a:cubicBezTo>
                  <a:pt x="1667418" y="2010171"/>
                  <a:pt x="1632243" y="2045346"/>
                  <a:pt x="1632243" y="2088397"/>
                </a:cubicBezTo>
                <a:cubicBezTo>
                  <a:pt x="1632243" y="2131447"/>
                  <a:pt x="1667418" y="2166623"/>
                  <a:pt x="1710469" y="2166623"/>
                </a:cubicBezTo>
                <a:cubicBezTo>
                  <a:pt x="1754044" y="2166623"/>
                  <a:pt x="1788695" y="2131447"/>
                  <a:pt x="1788695" y="2088397"/>
                </a:cubicBezTo>
                <a:cubicBezTo>
                  <a:pt x="1788695" y="2045346"/>
                  <a:pt x="1753519" y="2010171"/>
                  <a:pt x="1710469" y="2010171"/>
                </a:cubicBezTo>
                <a:close/>
                <a:moveTo>
                  <a:pt x="1710469" y="1933520"/>
                </a:moveTo>
                <a:cubicBezTo>
                  <a:pt x="1796045" y="1933520"/>
                  <a:pt x="1865345" y="2002821"/>
                  <a:pt x="1865345" y="2088397"/>
                </a:cubicBezTo>
                <a:cubicBezTo>
                  <a:pt x="1865345" y="2173973"/>
                  <a:pt x="1796045" y="2243273"/>
                  <a:pt x="1710469" y="2243273"/>
                </a:cubicBezTo>
                <a:cubicBezTo>
                  <a:pt x="1624893" y="2243273"/>
                  <a:pt x="1555592" y="2173973"/>
                  <a:pt x="1555592" y="2088397"/>
                </a:cubicBezTo>
                <a:cubicBezTo>
                  <a:pt x="1555592" y="2002821"/>
                  <a:pt x="1624893" y="1933520"/>
                  <a:pt x="1710469" y="1933520"/>
                </a:cubicBezTo>
                <a:close/>
                <a:moveTo>
                  <a:pt x="1710470" y="1845319"/>
                </a:moveTo>
                <a:cubicBezTo>
                  <a:pt x="1576068" y="1845319"/>
                  <a:pt x="1467392" y="1953995"/>
                  <a:pt x="1467392" y="2088396"/>
                </a:cubicBezTo>
                <a:cubicBezTo>
                  <a:pt x="1467392" y="2222798"/>
                  <a:pt x="1576068" y="2331474"/>
                  <a:pt x="1710470" y="2331474"/>
                </a:cubicBezTo>
                <a:cubicBezTo>
                  <a:pt x="1844871" y="2331474"/>
                  <a:pt x="1953547" y="2222798"/>
                  <a:pt x="1953547" y="2088396"/>
                </a:cubicBezTo>
                <a:cubicBezTo>
                  <a:pt x="1953547" y="1953995"/>
                  <a:pt x="1844871" y="1845319"/>
                  <a:pt x="1710470" y="1845319"/>
                </a:cubicBezTo>
                <a:close/>
                <a:moveTo>
                  <a:pt x="1202263" y="167400"/>
                </a:moveTo>
                <a:cubicBezTo>
                  <a:pt x="1380766" y="167400"/>
                  <a:pt x="1558218" y="167400"/>
                  <a:pt x="1738820" y="167400"/>
                </a:cubicBezTo>
                <a:cubicBezTo>
                  <a:pt x="1738820" y="174750"/>
                  <a:pt x="1741970" y="954384"/>
                  <a:pt x="1744070" y="1336588"/>
                </a:cubicBezTo>
                <a:cubicBezTo>
                  <a:pt x="1744070" y="1349188"/>
                  <a:pt x="1935697" y="1631116"/>
                  <a:pt x="1955122" y="1631116"/>
                </a:cubicBezTo>
                <a:cubicBezTo>
                  <a:pt x="2048574" y="1630066"/>
                  <a:pt x="2141499" y="1631116"/>
                  <a:pt x="2234426" y="1630066"/>
                </a:cubicBezTo>
                <a:cubicBezTo>
                  <a:pt x="2252801" y="1629541"/>
                  <a:pt x="2259101" y="1635316"/>
                  <a:pt x="2258576" y="1653167"/>
                </a:cubicBezTo>
                <a:cubicBezTo>
                  <a:pt x="2257526" y="1673117"/>
                  <a:pt x="2259101" y="1693592"/>
                  <a:pt x="2258576" y="1713542"/>
                </a:cubicBezTo>
                <a:cubicBezTo>
                  <a:pt x="2258051" y="1729817"/>
                  <a:pt x="2262251" y="1736117"/>
                  <a:pt x="2280101" y="1736642"/>
                </a:cubicBezTo>
                <a:cubicBezTo>
                  <a:pt x="2412928" y="1739793"/>
                  <a:pt x="2545229" y="1744518"/>
                  <a:pt x="2678055" y="1749243"/>
                </a:cubicBezTo>
                <a:cubicBezTo>
                  <a:pt x="2686981" y="1749768"/>
                  <a:pt x="3500739" y="2793479"/>
                  <a:pt x="3728592" y="3139458"/>
                </a:cubicBezTo>
                <a:cubicBezTo>
                  <a:pt x="3837793" y="3301685"/>
                  <a:pt x="3907094" y="3431886"/>
                  <a:pt x="3981120" y="3625088"/>
                </a:cubicBezTo>
                <a:cubicBezTo>
                  <a:pt x="4046745" y="3853991"/>
                  <a:pt x="4018920" y="3983143"/>
                  <a:pt x="4002120" y="4043518"/>
                </a:cubicBezTo>
                <a:cubicBezTo>
                  <a:pt x="3978495" y="4145894"/>
                  <a:pt x="3899219" y="4389497"/>
                  <a:pt x="3678191" y="4530724"/>
                </a:cubicBezTo>
                <a:cubicBezTo>
                  <a:pt x="3613616" y="4563799"/>
                  <a:pt x="3479214" y="4637825"/>
                  <a:pt x="3216186" y="4718676"/>
                </a:cubicBezTo>
                <a:cubicBezTo>
                  <a:pt x="3216186" y="4822627"/>
                  <a:pt x="3216186" y="4925003"/>
                  <a:pt x="3216186" y="5032629"/>
                </a:cubicBezTo>
                <a:cubicBezTo>
                  <a:pt x="3471864" y="5034729"/>
                  <a:pt x="3724917" y="5036829"/>
                  <a:pt x="3979020" y="5038929"/>
                </a:cubicBezTo>
                <a:cubicBezTo>
                  <a:pt x="3979020" y="5223206"/>
                  <a:pt x="3979020" y="5404333"/>
                  <a:pt x="3979020" y="5586511"/>
                </a:cubicBezTo>
                <a:cubicBezTo>
                  <a:pt x="2652855" y="5586511"/>
                  <a:pt x="1327216" y="5586511"/>
                  <a:pt x="0" y="5586511"/>
                </a:cubicBezTo>
                <a:cubicBezTo>
                  <a:pt x="0" y="5404858"/>
                  <a:pt x="0" y="5223731"/>
                  <a:pt x="0" y="5037879"/>
                </a:cubicBezTo>
                <a:cubicBezTo>
                  <a:pt x="134926" y="5035254"/>
                  <a:pt x="269328" y="5032104"/>
                  <a:pt x="405829" y="5028954"/>
                </a:cubicBezTo>
                <a:cubicBezTo>
                  <a:pt x="405829" y="4969103"/>
                  <a:pt x="405829" y="4909778"/>
                  <a:pt x="405829" y="4847827"/>
                </a:cubicBezTo>
                <a:cubicBezTo>
                  <a:pt x="416330" y="4847827"/>
                  <a:pt x="765983" y="4844677"/>
                  <a:pt x="933460" y="4842052"/>
                </a:cubicBezTo>
                <a:cubicBezTo>
                  <a:pt x="945535" y="4841527"/>
                  <a:pt x="1251089" y="4662500"/>
                  <a:pt x="1391791" y="4577974"/>
                </a:cubicBezTo>
                <a:cubicBezTo>
                  <a:pt x="1404391" y="4570099"/>
                  <a:pt x="1413842" y="4570624"/>
                  <a:pt x="1426967" y="4577449"/>
                </a:cubicBezTo>
                <a:cubicBezTo>
                  <a:pt x="1544568" y="4638350"/>
                  <a:pt x="1806546" y="4768026"/>
                  <a:pt x="1822821" y="4773801"/>
                </a:cubicBezTo>
                <a:cubicBezTo>
                  <a:pt x="1819146" y="4628900"/>
                  <a:pt x="1815996" y="4489248"/>
                  <a:pt x="1812321" y="4347496"/>
                </a:cubicBezTo>
                <a:cubicBezTo>
                  <a:pt x="1457417" y="4343821"/>
                  <a:pt x="1103562" y="4340146"/>
                  <a:pt x="746558" y="4336471"/>
                </a:cubicBezTo>
                <a:cubicBezTo>
                  <a:pt x="743933" y="4230420"/>
                  <a:pt x="741308" y="4126469"/>
                  <a:pt x="738683" y="4018843"/>
                </a:cubicBezTo>
                <a:cubicBezTo>
                  <a:pt x="720308" y="4017268"/>
                  <a:pt x="259353" y="4010443"/>
                  <a:pt x="47251" y="4008868"/>
                </a:cubicBezTo>
                <a:cubicBezTo>
                  <a:pt x="39375" y="4008868"/>
                  <a:pt x="31500" y="4008868"/>
                  <a:pt x="22050" y="4008868"/>
                </a:cubicBezTo>
                <a:cubicBezTo>
                  <a:pt x="22050" y="3958992"/>
                  <a:pt x="22050" y="3910167"/>
                  <a:pt x="22050" y="3859241"/>
                </a:cubicBezTo>
                <a:cubicBezTo>
                  <a:pt x="28875" y="3859241"/>
                  <a:pt x="1800771" y="3859241"/>
                  <a:pt x="2680155" y="3859241"/>
                </a:cubicBezTo>
                <a:cubicBezTo>
                  <a:pt x="2715856" y="3859241"/>
                  <a:pt x="2730556" y="3966867"/>
                  <a:pt x="2735281" y="4002567"/>
                </a:cubicBezTo>
                <a:cubicBezTo>
                  <a:pt x="2954734" y="3954267"/>
                  <a:pt x="3116435" y="3816190"/>
                  <a:pt x="3160011" y="3584138"/>
                </a:cubicBezTo>
                <a:cubicBezTo>
                  <a:pt x="3178911" y="3484912"/>
                  <a:pt x="3160536" y="3385686"/>
                  <a:pt x="3134286" y="3287510"/>
                </a:cubicBezTo>
                <a:cubicBezTo>
                  <a:pt x="3094910" y="3140508"/>
                  <a:pt x="2999359" y="3036032"/>
                  <a:pt x="2877558" y="2957806"/>
                </a:cubicBezTo>
                <a:cubicBezTo>
                  <a:pt x="2786206" y="2898480"/>
                  <a:pt x="2683305" y="2858580"/>
                  <a:pt x="2569379" y="2858055"/>
                </a:cubicBezTo>
                <a:cubicBezTo>
                  <a:pt x="2329977" y="2855955"/>
                  <a:pt x="1841721" y="2849655"/>
                  <a:pt x="1834896" y="2850180"/>
                </a:cubicBezTo>
                <a:cubicBezTo>
                  <a:pt x="1833321" y="2885355"/>
                  <a:pt x="1825446" y="3018707"/>
                  <a:pt x="1819671" y="3051257"/>
                </a:cubicBezTo>
                <a:cubicBezTo>
                  <a:pt x="1811796" y="3093258"/>
                  <a:pt x="1747220" y="3107958"/>
                  <a:pt x="1737770" y="3109008"/>
                </a:cubicBezTo>
                <a:cubicBezTo>
                  <a:pt x="1734095" y="3236584"/>
                  <a:pt x="1730420" y="3364161"/>
                  <a:pt x="1726745" y="3494362"/>
                </a:cubicBezTo>
                <a:cubicBezTo>
                  <a:pt x="1547193" y="3490687"/>
                  <a:pt x="1388116" y="3501187"/>
                  <a:pt x="1191238" y="3497512"/>
                </a:cubicBezTo>
                <a:cubicBezTo>
                  <a:pt x="1191238" y="3488062"/>
                  <a:pt x="1186513" y="3242884"/>
                  <a:pt x="1185463" y="3135258"/>
                </a:cubicBezTo>
                <a:cubicBezTo>
                  <a:pt x="1185463" y="3123183"/>
                  <a:pt x="1015361" y="3045482"/>
                  <a:pt x="937660" y="3013457"/>
                </a:cubicBezTo>
                <a:cubicBezTo>
                  <a:pt x="936610" y="3012932"/>
                  <a:pt x="934510" y="3013457"/>
                  <a:pt x="936085" y="3013457"/>
                </a:cubicBezTo>
                <a:cubicBezTo>
                  <a:pt x="898810" y="3105858"/>
                  <a:pt x="862059" y="3197209"/>
                  <a:pt x="824784" y="3290660"/>
                </a:cubicBezTo>
                <a:cubicBezTo>
                  <a:pt x="794859" y="3281735"/>
                  <a:pt x="766508" y="3273859"/>
                  <a:pt x="737633" y="3265459"/>
                </a:cubicBezTo>
                <a:cubicBezTo>
                  <a:pt x="701408" y="3254959"/>
                  <a:pt x="662557" y="3294860"/>
                  <a:pt x="660457" y="3297485"/>
                </a:cubicBezTo>
                <a:cubicBezTo>
                  <a:pt x="558606" y="3253384"/>
                  <a:pt x="457805" y="3209809"/>
                  <a:pt x="352279" y="3164658"/>
                </a:cubicBezTo>
                <a:cubicBezTo>
                  <a:pt x="365404" y="3128958"/>
                  <a:pt x="481430" y="2849655"/>
                  <a:pt x="525006" y="2749904"/>
                </a:cubicBezTo>
                <a:cubicBezTo>
                  <a:pt x="529206" y="2739404"/>
                  <a:pt x="533931" y="2728378"/>
                  <a:pt x="536556" y="2717353"/>
                </a:cubicBezTo>
                <a:cubicBezTo>
                  <a:pt x="543906" y="2689003"/>
                  <a:pt x="538656" y="2676928"/>
                  <a:pt x="514506" y="2660653"/>
                </a:cubicBezTo>
                <a:cubicBezTo>
                  <a:pt x="483530" y="2639653"/>
                  <a:pt x="483005" y="2637027"/>
                  <a:pt x="498230" y="2602902"/>
                </a:cubicBezTo>
                <a:cubicBezTo>
                  <a:pt x="527631" y="2535176"/>
                  <a:pt x="589581" y="2392900"/>
                  <a:pt x="592206" y="2387650"/>
                </a:cubicBezTo>
                <a:cubicBezTo>
                  <a:pt x="726608" y="2441725"/>
                  <a:pt x="859959" y="2495801"/>
                  <a:pt x="998561" y="2551976"/>
                </a:cubicBezTo>
                <a:cubicBezTo>
                  <a:pt x="998561" y="2537276"/>
                  <a:pt x="1001711" y="2008595"/>
                  <a:pt x="1003286" y="1752393"/>
                </a:cubicBezTo>
                <a:cubicBezTo>
                  <a:pt x="1003286" y="1738217"/>
                  <a:pt x="1190188" y="1605391"/>
                  <a:pt x="1190188" y="1599091"/>
                </a:cubicBezTo>
                <a:cubicBezTo>
                  <a:pt x="1191763" y="1514040"/>
                  <a:pt x="1202263" y="174750"/>
                  <a:pt x="1202263" y="167400"/>
                </a:cubicBezTo>
                <a:close/>
                <a:moveTo>
                  <a:pt x="1169095" y="0"/>
                </a:moveTo>
                <a:lnTo>
                  <a:pt x="1766794" y="0"/>
                </a:lnTo>
                <a:cubicBezTo>
                  <a:pt x="1800181" y="0"/>
                  <a:pt x="1827246" y="27065"/>
                  <a:pt x="1827246" y="60452"/>
                </a:cubicBezTo>
                <a:lnTo>
                  <a:pt x="1827245" y="60452"/>
                </a:lnTo>
                <a:cubicBezTo>
                  <a:pt x="1827245" y="93839"/>
                  <a:pt x="1800180" y="120904"/>
                  <a:pt x="1766793" y="120904"/>
                </a:cubicBezTo>
                <a:lnTo>
                  <a:pt x="1169095" y="120903"/>
                </a:lnTo>
                <a:cubicBezTo>
                  <a:pt x="1144055" y="120903"/>
                  <a:pt x="1122571" y="105679"/>
                  <a:pt x="1113394" y="83982"/>
                </a:cubicBezTo>
                <a:lnTo>
                  <a:pt x="1108643" y="60452"/>
                </a:lnTo>
                <a:lnTo>
                  <a:pt x="1113394" y="36921"/>
                </a:lnTo>
                <a:cubicBezTo>
                  <a:pt x="1122571" y="15224"/>
                  <a:pt x="1144055" y="0"/>
                  <a:pt x="11690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915" name="Group 2914">
            <a:extLst>
              <a:ext uri="{FF2B5EF4-FFF2-40B4-BE49-F238E27FC236}">
                <a16:creationId xmlns:a16="http://schemas.microsoft.com/office/drawing/2014/main" id="{45951CCF-0F25-4352-859A-6ADDCE666025}"/>
              </a:ext>
            </a:extLst>
          </p:cNvPr>
          <p:cNvGrpSpPr/>
          <p:nvPr/>
        </p:nvGrpSpPr>
        <p:grpSpPr>
          <a:xfrm>
            <a:off x="7362990" y="5515165"/>
            <a:ext cx="4062015" cy="738664"/>
            <a:chOff x="3017859" y="4283314"/>
            <a:chExt cx="2579765" cy="738663"/>
          </a:xfrm>
        </p:grpSpPr>
        <p:sp>
          <p:nvSpPr>
            <p:cNvPr id="2916" name="TextBox 2915">
              <a:extLst>
                <a:ext uri="{FF2B5EF4-FFF2-40B4-BE49-F238E27FC236}">
                  <a16:creationId xmlns:a16="http://schemas.microsoft.com/office/drawing/2014/main" id="{C8B7776D-ACB0-44A1-B933-6106FB5E3663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7" name="TextBox 2916">
              <a:extLst>
                <a:ext uri="{FF2B5EF4-FFF2-40B4-BE49-F238E27FC236}">
                  <a16:creationId xmlns:a16="http://schemas.microsoft.com/office/drawing/2014/main" id="{D18FE995-3529-4ACF-AA17-73B9721075BE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18" name="Group 2917">
            <a:extLst>
              <a:ext uri="{FF2B5EF4-FFF2-40B4-BE49-F238E27FC236}">
                <a16:creationId xmlns:a16="http://schemas.microsoft.com/office/drawing/2014/main" id="{86F9E123-D393-41B3-ADC1-BAB6EB4381EC}"/>
              </a:ext>
            </a:extLst>
          </p:cNvPr>
          <p:cNvGrpSpPr/>
          <p:nvPr/>
        </p:nvGrpSpPr>
        <p:grpSpPr>
          <a:xfrm>
            <a:off x="7362990" y="1806578"/>
            <a:ext cx="4062015" cy="738664"/>
            <a:chOff x="3017859" y="4283314"/>
            <a:chExt cx="2579765" cy="738663"/>
          </a:xfrm>
        </p:grpSpPr>
        <p:sp>
          <p:nvSpPr>
            <p:cNvPr id="2919" name="TextBox 2918">
              <a:extLst>
                <a:ext uri="{FF2B5EF4-FFF2-40B4-BE49-F238E27FC236}">
                  <a16:creationId xmlns:a16="http://schemas.microsoft.com/office/drawing/2014/main" id="{FCE0816F-9881-4F39-98B7-E762B10C4A2A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0" name="TextBox 2919">
              <a:extLst>
                <a:ext uri="{FF2B5EF4-FFF2-40B4-BE49-F238E27FC236}">
                  <a16:creationId xmlns:a16="http://schemas.microsoft.com/office/drawing/2014/main" id="{42258408-DAC3-4618-98BD-0DDAB9718913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1" name="Group 2920">
            <a:extLst>
              <a:ext uri="{FF2B5EF4-FFF2-40B4-BE49-F238E27FC236}">
                <a16:creationId xmlns:a16="http://schemas.microsoft.com/office/drawing/2014/main" id="{BA4B1C02-691B-46AB-9641-178FAF31E22A}"/>
              </a:ext>
            </a:extLst>
          </p:cNvPr>
          <p:cNvGrpSpPr/>
          <p:nvPr/>
        </p:nvGrpSpPr>
        <p:grpSpPr>
          <a:xfrm>
            <a:off x="7362990" y="2733725"/>
            <a:ext cx="4062015" cy="738664"/>
            <a:chOff x="3017859" y="4283314"/>
            <a:chExt cx="2579765" cy="738663"/>
          </a:xfrm>
        </p:grpSpPr>
        <p:sp>
          <p:nvSpPr>
            <p:cNvPr id="2922" name="TextBox 2921">
              <a:extLst>
                <a:ext uri="{FF2B5EF4-FFF2-40B4-BE49-F238E27FC236}">
                  <a16:creationId xmlns:a16="http://schemas.microsoft.com/office/drawing/2014/main" id="{68BC20CC-F51D-43F4-A524-FE8CB7585F76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3" name="TextBox 2922">
              <a:extLst>
                <a:ext uri="{FF2B5EF4-FFF2-40B4-BE49-F238E27FC236}">
                  <a16:creationId xmlns:a16="http://schemas.microsoft.com/office/drawing/2014/main" id="{9FF9C828-344F-4DB5-B22F-CE88BDD0A902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4" name="Group 2923">
            <a:extLst>
              <a:ext uri="{FF2B5EF4-FFF2-40B4-BE49-F238E27FC236}">
                <a16:creationId xmlns:a16="http://schemas.microsoft.com/office/drawing/2014/main" id="{E74BB8E9-2DA5-4641-83BF-D1BEB9B63E49}"/>
              </a:ext>
            </a:extLst>
          </p:cNvPr>
          <p:cNvGrpSpPr/>
          <p:nvPr/>
        </p:nvGrpSpPr>
        <p:grpSpPr>
          <a:xfrm>
            <a:off x="7362990" y="3660871"/>
            <a:ext cx="4062015" cy="738664"/>
            <a:chOff x="3017859" y="4283314"/>
            <a:chExt cx="2579765" cy="738663"/>
          </a:xfrm>
        </p:grpSpPr>
        <p:sp>
          <p:nvSpPr>
            <p:cNvPr id="2925" name="TextBox 2924">
              <a:extLst>
                <a:ext uri="{FF2B5EF4-FFF2-40B4-BE49-F238E27FC236}">
                  <a16:creationId xmlns:a16="http://schemas.microsoft.com/office/drawing/2014/main" id="{D4FFDD4E-E697-486E-A402-B1017996C2B0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6" name="TextBox 2925">
              <a:extLst>
                <a:ext uri="{FF2B5EF4-FFF2-40B4-BE49-F238E27FC236}">
                  <a16:creationId xmlns:a16="http://schemas.microsoft.com/office/drawing/2014/main" id="{8EE77BEB-FCCD-4588-962F-8C06FC864282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7" name="Group 2926">
            <a:extLst>
              <a:ext uri="{FF2B5EF4-FFF2-40B4-BE49-F238E27FC236}">
                <a16:creationId xmlns:a16="http://schemas.microsoft.com/office/drawing/2014/main" id="{196411F9-2DD8-4EFA-9418-359709B7B1EF}"/>
              </a:ext>
            </a:extLst>
          </p:cNvPr>
          <p:cNvGrpSpPr/>
          <p:nvPr/>
        </p:nvGrpSpPr>
        <p:grpSpPr>
          <a:xfrm>
            <a:off x="7362990" y="4588018"/>
            <a:ext cx="4062015" cy="738664"/>
            <a:chOff x="3017859" y="4283314"/>
            <a:chExt cx="2579765" cy="738663"/>
          </a:xfrm>
        </p:grpSpPr>
        <p:sp>
          <p:nvSpPr>
            <p:cNvPr id="2928" name="TextBox 2927">
              <a:extLst>
                <a:ext uri="{FF2B5EF4-FFF2-40B4-BE49-F238E27FC236}">
                  <a16:creationId xmlns:a16="http://schemas.microsoft.com/office/drawing/2014/main" id="{97F0C0D5-176C-449B-A98A-F8569CCA95B1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9" name="TextBox 2928">
              <a:extLst>
                <a:ext uri="{FF2B5EF4-FFF2-40B4-BE49-F238E27FC236}">
                  <a16:creationId xmlns:a16="http://schemas.microsoft.com/office/drawing/2014/main" id="{EE1EA3D6-720F-4CD4-9D9A-85974E97C68F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30" name="Rectangle 2929">
            <a:extLst>
              <a:ext uri="{FF2B5EF4-FFF2-40B4-BE49-F238E27FC236}">
                <a16:creationId xmlns:a16="http://schemas.microsoft.com/office/drawing/2014/main" id="{F6728D55-719C-466C-A28B-05F79BD67FC0}"/>
              </a:ext>
            </a:extLst>
          </p:cNvPr>
          <p:cNvSpPr/>
          <p:nvPr/>
        </p:nvSpPr>
        <p:spPr>
          <a:xfrm>
            <a:off x="6647073" y="4654474"/>
            <a:ext cx="594864" cy="5948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1" name="Rectangle 2930">
            <a:extLst>
              <a:ext uri="{FF2B5EF4-FFF2-40B4-BE49-F238E27FC236}">
                <a16:creationId xmlns:a16="http://schemas.microsoft.com/office/drawing/2014/main" id="{3E271916-0785-4139-9738-0AA79D718885}"/>
              </a:ext>
            </a:extLst>
          </p:cNvPr>
          <p:cNvSpPr/>
          <p:nvPr/>
        </p:nvSpPr>
        <p:spPr>
          <a:xfrm>
            <a:off x="6647073" y="3731621"/>
            <a:ext cx="594864" cy="59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2" name="Rectangle 2931">
            <a:extLst>
              <a:ext uri="{FF2B5EF4-FFF2-40B4-BE49-F238E27FC236}">
                <a16:creationId xmlns:a16="http://schemas.microsoft.com/office/drawing/2014/main" id="{5700A189-E0B4-4A3C-8E8A-221C412767EE}"/>
              </a:ext>
            </a:extLst>
          </p:cNvPr>
          <p:cNvSpPr/>
          <p:nvPr/>
        </p:nvSpPr>
        <p:spPr>
          <a:xfrm>
            <a:off x="6647073" y="2808769"/>
            <a:ext cx="594864" cy="5948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3" name="Rectangle 2932">
            <a:extLst>
              <a:ext uri="{FF2B5EF4-FFF2-40B4-BE49-F238E27FC236}">
                <a16:creationId xmlns:a16="http://schemas.microsoft.com/office/drawing/2014/main" id="{FCA05353-A76A-407D-9B1E-BC2287E8A344}"/>
              </a:ext>
            </a:extLst>
          </p:cNvPr>
          <p:cNvSpPr/>
          <p:nvPr/>
        </p:nvSpPr>
        <p:spPr>
          <a:xfrm>
            <a:off x="6647073" y="5577329"/>
            <a:ext cx="594864" cy="59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4" name="Rectangle 2933">
            <a:extLst>
              <a:ext uri="{FF2B5EF4-FFF2-40B4-BE49-F238E27FC236}">
                <a16:creationId xmlns:a16="http://schemas.microsoft.com/office/drawing/2014/main" id="{805C4B31-2B45-4AE9-BF18-571308483728}"/>
              </a:ext>
            </a:extLst>
          </p:cNvPr>
          <p:cNvSpPr/>
          <p:nvPr/>
        </p:nvSpPr>
        <p:spPr>
          <a:xfrm>
            <a:off x="6647073" y="1885916"/>
            <a:ext cx="594864" cy="594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5" name="Freeform 47">
            <a:extLst>
              <a:ext uri="{FF2B5EF4-FFF2-40B4-BE49-F238E27FC236}">
                <a16:creationId xmlns:a16="http://schemas.microsoft.com/office/drawing/2014/main" id="{F690E74A-FAC5-4065-91C7-C05C810D1DCF}"/>
              </a:ext>
            </a:extLst>
          </p:cNvPr>
          <p:cNvSpPr/>
          <p:nvPr/>
        </p:nvSpPr>
        <p:spPr>
          <a:xfrm>
            <a:off x="5444163" y="1885919"/>
            <a:ext cx="1204814" cy="2019981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711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9785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1373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1373 h 1953837"/>
              <a:gd name="connsiteX0" fmla="*/ 457 w 1183065"/>
              <a:gd name="connsiteY0" fmla="*/ 1901373 h 1956143"/>
              <a:gd name="connsiteX1" fmla="*/ 1180112 w 1183065"/>
              <a:gd name="connsiteY1" fmla="*/ 0 h 1956143"/>
              <a:gd name="connsiteX2" fmla="*/ 1183065 w 1183065"/>
              <a:gd name="connsiteY2" fmla="*/ 572452 h 1956143"/>
              <a:gd name="connsiteX3" fmla="*/ 0 w 1183065"/>
              <a:gd name="connsiteY3" fmla="*/ 1956143 h 1956143"/>
              <a:gd name="connsiteX4" fmla="*/ 457 w 1183065"/>
              <a:gd name="connsiteY4" fmla="*/ 1901373 h 195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65" h="1956143">
                <a:moveTo>
                  <a:pt x="457" y="1901373"/>
                </a:moveTo>
                <a:lnTo>
                  <a:pt x="1180112" y="0"/>
                </a:lnTo>
                <a:cubicBezTo>
                  <a:pt x="1181245" y="193422"/>
                  <a:pt x="1181932" y="379030"/>
                  <a:pt x="1183065" y="572452"/>
                </a:cubicBezTo>
                <a:lnTo>
                  <a:pt x="0" y="1956143"/>
                </a:lnTo>
                <a:cubicBezTo>
                  <a:pt x="152" y="1939424"/>
                  <a:pt x="305" y="1918092"/>
                  <a:pt x="457" y="19013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6" name="Freeform 48">
            <a:extLst>
              <a:ext uri="{FF2B5EF4-FFF2-40B4-BE49-F238E27FC236}">
                <a16:creationId xmlns:a16="http://schemas.microsoft.com/office/drawing/2014/main" id="{FE723C41-C9E0-48A9-BDE3-1F4B1E3281A6}"/>
              </a:ext>
            </a:extLst>
          </p:cNvPr>
          <p:cNvSpPr/>
          <p:nvPr/>
        </p:nvSpPr>
        <p:spPr>
          <a:xfrm>
            <a:off x="5444260" y="2808769"/>
            <a:ext cx="1204719" cy="1171728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8973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4698">
                <a:moveTo>
                  <a:pt x="32" y="1082755"/>
                </a:moveTo>
                <a:lnTo>
                  <a:pt x="1182019" y="0"/>
                </a:lnTo>
                <a:cubicBezTo>
                  <a:pt x="1182337" y="191213"/>
                  <a:pt x="1182654" y="387760"/>
                  <a:pt x="1182972" y="578973"/>
                </a:cubicBezTo>
                <a:lnTo>
                  <a:pt x="1522" y="1134698"/>
                </a:lnTo>
                <a:cubicBezTo>
                  <a:pt x="1840" y="1116569"/>
                  <a:pt x="-286" y="1100884"/>
                  <a:pt x="32" y="10827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7" name="Freeform 49">
            <a:extLst>
              <a:ext uri="{FF2B5EF4-FFF2-40B4-BE49-F238E27FC236}">
                <a16:creationId xmlns:a16="http://schemas.microsoft.com/office/drawing/2014/main" id="{A6CA40FC-46CF-4F15-B6C3-25C68612714E}"/>
              </a:ext>
            </a:extLst>
          </p:cNvPr>
          <p:cNvSpPr/>
          <p:nvPr/>
        </p:nvSpPr>
        <p:spPr>
          <a:xfrm>
            <a:off x="5444202" y="3731499"/>
            <a:ext cx="1204775" cy="594533"/>
          </a:xfrm>
          <a:custGeom>
            <a:avLst/>
            <a:gdLst>
              <a:gd name="connsiteX0" fmla="*/ 0 w 1182941"/>
              <a:gd name="connsiteY0" fmla="*/ 339925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339925 h 571075"/>
              <a:gd name="connsiteX0" fmla="*/ 0 w 1182941"/>
              <a:gd name="connsiteY0" fmla="*/ 259242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259242 h 571075"/>
              <a:gd name="connsiteX0" fmla="*/ 576 w 1183517"/>
              <a:gd name="connsiteY0" fmla="*/ 259242 h 571075"/>
              <a:gd name="connsiteX1" fmla="*/ 9283 w 1183517"/>
              <a:gd name="connsiteY1" fmla="*/ 305851 h 571075"/>
              <a:gd name="connsiteX2" fmla="*/ 1183517 w 1183517"/>
              <a:gd name="connsiteY2" fmla="*/ 571075 h 571075"/>
              <a:gd name="connsiteX3" fmla="*/ 1183517 w 1183517"/>
              <a:gd name="connsiteY3" fmla="*/ 0 h 571075"/>
              <a:gd name="connsiteX4" fmla="*/ 576 w 1183517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1610 w 1184551"/>
              <a:gd name="connsiteY0" fmla="*/ 259242 h 571075"/>
              <a:gd name="connsiteX1" fmla="*/ 2982 w 1184551"/>
              <a:gd name="connsiteY1" fmla="*/ 303406 h 571075"/>
              <a:gd name="connsiteX2" fmla="*/ 1184551 w 1184551"/>
              <a:gd name="connsiteY2" fmla="*/ 571075 h 571075"/>
              <a:gd name="connsiteX3" fmla="*/ 1184551 w 1184551"/>
              <a:gd name="connsiteY3" fmla="*/ 0 h 571075"/>
              <a:gd name="connsiteX4" fmla="*/ 1610 w 1184551"/>
              <a:gd name="connsiteY4" fmla="*/ 259242 h 571075"/>
              <a:gd name="connsiteX0" fmla="*/ 0 w 1182941"/>
              <a:gd name="connsiteY0" fmla="*/ 259242 h 571075"/>
              <a:gd name="connsiteX1" fmla="*/ 1372 w 1182941"/>
              <a:gd name="connsiteY1" fmla="*/ 303406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66577 h 578410"/>
              <a:gd name="connsiteX1" fmla="*/ 1372 w 1182941"/>
              <a:gd name="connsiteY1" fmla="*/ 310741 h 578410"/>
              <a:gd name="connsiteX2" fmla="*/ 1182941 w 1182941"/>
              <a:gd name="connsiteY2" fmla="*/ 578410 h 578410"/>
              <a:gd name="connsiteX3" fmla="*/ 1180496 w 1182941"/>
              <a:gd name="connsiteY3" fmla="*/ 0 h 578410"/>
              <a:gd name="connsiteX4" fmla="*/ 0 w 1182941"/>
              <a:gd name="connsiteY4" fmla="*/ 266577 h 578410"/>
              <a:gd name="connsiteX0" fmla="*/ 0 w 1182941"/>
              <a:gd name="connsiteY0" fmla="*/ 266577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6577 h 575743"/>
              <a:gd name="connsiteX0" fmla="*/ 0 w 1182941"/>
              <a:gd name="connsiteY0" fmla="*/ 261965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0 w 1182941"/>
              <a:gd name="connsiteY0" fmla="*/ 261965 h 575743"/>
              <a:gd name="connsiteX1" fmla="*/ 1372 w 1182941"/>
              <a:gd name="connsiteY1" fmla="*/ 317659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1982 w 1182585"/>
              <a:gd name="connsiteY0" fmla="*/ 261965 h 575743"/>
              <a:gd name="connsiteX1" fmla="*/ 1016 w 1182585"/>
              <a:gd name="connsiteY1" fmla="*/ 317659 h 575743"/>
              <a:gd name="connsiteX2" fmla="*/ 1182585 w 1182585"/>
              <a:gd name="connsiteY2" fmla="*/ 575743 h 575743"/>
              <a:gd name="connsiteX3" fmla="*/ 1180140 w 1182585"/>
              <a:gd name="connsiteY3" fmla="*/ 0 h 575743"/>
              <a:gd name="connsiteX4" fmla="*/ 1982 w 1182585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7659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  <a:gd name="connsiteX0" fmla="*/ 1940 w 1182543"/>
              <a:gd name="connsiteY0" fmla="*/ 261965 h 575743"/>
              <a:gd name="connsiteX1" fmla="*/ 3312 w 1182543"/>
              <a:gd name="connsiteY1" fmla="*/ 317659 h 575743"/>
              <a:gd name="connsiteX2" fmla="*/ 1182543 w 1182543"/>
              <a:gd name="connsiteY2" fmla="*/ 575743 h 575743"/>
              <a:gd name="connsiteX3" fmla="*/ 1180098 w 1182543"/>
              <a:gd name="connsiteY3" fmla="*/ 0 h 575743"/>
              <a:gd name="connsiteX4" fmla="*/ 1940 w 1182543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5354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26" h="575743">
                <a:moveTo>
                  <a:pt x="2423" y="261965"/>
                </a:moveTo>
                <a:cubicBezTo>
                  <a:pt x="-3106" y="295430"/>
                  <a:pt x="2736" y="276999"/>
                  <a:pt x="1457" y="315354"/>
                </a:cubicBezTo>
                <a:lnTo>
                  <a:pt x="1183026" y="575743"/>
                </a:lnTo>
                <a:lnTo>
                  <a:pt x="1180581" y="0"/>
                </a:lnTo>
                <a:lnTo>
                  <a:pt x="2423" y="2619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8" name="Freeform 50">
            <a:extLst>
              <a:ext uri="{FF2B5EF4-FFF2-40B4-BE49-F238E27FC236}">
                <a16:creationId xmlns:a16="http://schemas.microsoft.com/office/drawing/2014/main" id="{6375B18D-62EE-4840-B3A8-BC1EC5DADAD7}"/>
              </a:ext>
            </a:extLst>
          </p:cNvPr>
          <p:cNvSpPr/>
          <p:nvPr/>
        </p:nvSpPr>
        <p:spPr>
          <a:xfrm flipV="1">
            <a:off x="5446346" y="4154874"/>
            <a:ext cx="1202632" cy="2016763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6612"/>
              <a:gd name="connsiteY0" fmla="*/ 1903679 h 1953837"/>
              <a:gd name="connsiteX1" fmla="*/ 1186462 w 1186612"/>
              <a:gd name="connsiteY1" fmla="*/ 0 h 1953837"/>
              <a:gd name="connsiteX2" fmla="*/ 1183065 w 1186612"/>
              <a:gd name="connsiteY2" fmla="*/ 560768 h 1953837"/>
              <a:gd name="connsiteX3" fmla="*/ 0 w 1186612"/>
              <a:gd name="connsiteY3" fmla="*/ 1953837 h 1953837"/>
              <a:gd name="connsiteX4" fmla="*/ 457 w 118661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69183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74518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3 w 1182808"/>
              <a:gd name="connsiteY0" fmla="*/ 1912094 h 1946110"/>
              <a:gd name="connsiteX1" fmla="*/ 1182463 w 1182808"/>
              <a:gd name="connsiteY1" fmla="*/ 0 h 1946110"/>
              <a:gd name="connsiteX2" fmla="*/ 1182611 w 1182808"/>
              <a:gd name="connsiteY2" fmla="*/ 574518 h 1946110"/>
              <a:gd name="connsiteX3" fmla="*/ 6561 w 1182808"/>
              <a:gd name="connsiteY3" fmla="*/ 1946110 h 1946110"/>
              <a:gd name="connsiteX4" fmla="*/ 3 w 1182808"/>
              <a:gd name="connsiteY4" fmla="*/ 1912094 h 1946110"/>
              <a:gd name="connsiteX0" fmla="*/ 8 w 1178136"/>
              <a:gd name="connsiteY0" fmla="*/ 1895953 h 1946110"/>
              <a:gd name="connsiteX1" fmla="*/ 1177791 w 1178136"/>
              <a:gd name="connsiteY1" fmla="*/ 0 h 1946110"/>
              <a:gd name="connsiteX2" fmla="*/ 1177939 w 1178136"/>
              <a:gd name="connsiteY2" fmla="*/ 574518 h 1946110"/>
              <a:gd name="connsiteX3" fmla="*/ 1889 w 1178136"/>
              <a:gd name="connsiteY3" fmla="*/ 1946110 h 1946110"/>
              <a:gd name="connsiteX4" fmla="*/ 8 w 1178136"/>
              <a:gd name="connsiteY4" fmla="*/ 1895953 h 1946110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2795 w 1180923"/>
              <a:gd name="connsiteY0" fmla="*/ 1895953 h 1948415"/>
              <a:gd name="connsiteX1" fmla="*/ 1180578 w 1180923"/>
              <a:gd name="connsiteY1" fmla="*/ 0 h 1948415"/>
              <a:gd name="connsiteX2" fmla="*/ 1180726 w 1180923"/>
              <a:gd name="connsiteY2" fmla="*/ 574518 h 1948415"/>
              <a:gd name="connsiteX3" fmla="*/ 0 w 1180923"/>
              <a:gd name="connsiteY3" fmla="*/ 1948415 h 1948415"/>
              <a:gd name="connsiteX4" fmla="*/ 2795 w 1180923"/>
              <a:gd name="connsiteY4" fmla="*/ 1895953 h 1948415"/>
              <a:gd name="connsiteX0" fmla="*/ 2795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2795 w 1180923"/>
              <a:gd name="connsiteY4" fmla="*/ 1895953 h 1953027"/>
              <a:gd name="connsiteX0" fmla="*/ 456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456 w 1180923"/>
              <a:gd name="connsiteY4" fmla="*/ 1895953 h 195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923" h="1953027">
                <a:moveTo>
                  <a:pt x="456" y="1895953"/>
                </a:moveTo>
                <a:lnTo>
                  <a:pt x="1180578" y="0"/>
                </a:lnTo>
                <a:cubicBezTo>
                  <a:pt x="1181711" y="193422"/>
                  <a:pt x="1179593" y="381096"/>
                  <a:pt x="1180726" y="574518"/>
                </a:cubicBezTo>
                <a:lnTo>
                  <a:pt x="0" y="1953027"/>
                </a:lnTo>
                <a:cubicBezTo>
                  <a:pt x="152" y="1936308"/>
                  <a:pt x="304" y="1912672"/>
                  <a:pt x="456" y="18959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39" name="Freeform 51">
            <a:extLst>
              <a:ext uri="{FF2B5EF4-FFF2-40B4-BE49-F238E27FC236}">
                <a16:creationId xmlns:a16="http://schemas.microsoft.com/office/drawing/2014/main" id="{F89C8D8F-B7B1-4C35-BACF-95A89D9489AB}"/>
              </a:ext>
            </a:extLst>
          </p:cNvPr>
          <p:cNvSpPr/>
          <p:nvPr/>
        </p:nvSpPr>
        <p:spPr>
          <a:xfrm flipV="1">
            <a:off x="5444260" y="4078476"/>
            <a:ext cx="1204719" cy="1174482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5422 h 1137365"/>
              <a:gd name="connsiteX1" fmla="*/ 1182019 w 1182972"/>
              <a:gd name="connsiteY1" fmla="*/ 0 h 1137365"/>
              <a:gd name="connsiteX2" fmla="*/ 1182972 w 1182972"/>
              <a:gd name="connsiteY2" fmla="*/ 576306 h 1137365"/>
              <a:gd name="connsiteX3" fmla="*/ 1522 w 1182972"/>
              <a:gd name="connsiteY3" fmla="*/ 1137365 h 1137365"/>
              <a:gd name="connsiteX4" fmla="*/ 32 w 1182972"/>
              <a:gd name="connsiteY4" fmla="*/ 1085422 h 113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7365">
                <a:moveTo>
                  <a:pt x="32" y="1085422"/>
                </a:moveTo>
                <a:lnTo>
                  <a:pt x="1182019" y="0"/>
                </a:lnTo>
                <a:cubicBezTo>
                  <a:pt x="1182337" y="191213"/>
                  <a:pt x="1182654" y="385093"/>
                  <a:pt x="1182972" y="576306"/>
                </a:cubicBezTo>
                <a:lnTo>
                  <a:pt x="1522" y="1137365"/>
                </a:lnTo>
                <a:cubicBezTo>
                  <a:pt x="1840" y="1119236"/>
                  <a:pt x="-286" y="1103551"/>
                  <a:pt x="32" y="10854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40" name="Trapezoid 24">
            <a:extLst>
              <a:ext uri="{FF2B5EF4-FFF2-40B4-BE49-F238E27FC236}">
                <a16:creationId xmlns:a16="http://schemas.microsoft.com/office/drawing/2014/main" id="{EE854346-3685-49FA-95CB-E12A15104278}"/>
              </a:ext>
            </a:extLst>
          </p:cNvPr>
          <p:cNvSpPr>
            <a:spLocks noChangeAspect="1"/>
          </p:cNvSpPr>
          <p:nvPr/>
        </p:nvSpPr>
        <p:spPr>
          <a:xfrm rot="8369018">
            <a:off x="6767055" y="4769562"/>
            <a:ext cx="356807" cy="360206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41" name="Oval 21">
            <a:extLst>
              <a:ext uri="{FF2B5EF4-FFF2-40B4-BE49-F238E27FC236}">
                <a16:creationId xmlns:a16="http://schemas.microsoft.com/office/drawing/2014/main" id="{9DFF05E6-777D-4490-A640-53E8BA2C37AF}"/>
              </a:ext>
            </a:extLst>
          </p:cNvPr>
          <p:cNvSpPr>
            <a:spLocks noChangeAspect="1"/>
          </p:cNvSpPr>
          <p:nvPr/>
        </p:nvSpPr>
        <p:spPr>
          <a:xfrm>
            <a:off x="6781632" y="3863002"/>
            <a:ext cx="369682" cy="32400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42" name="Rectangle 5">
            <a:extLst>
              <a:ext uri="{FF2B5EF4-FFF2-40B4-BE49-F238E27FC236}">
                <a16:creationId xmlns:a16="http://schemas.microsoft.com/office/drawing/2014/main" id="{433420D3-5F1A-4CA9-8030-C644D58878C3}"/>
              </a:ext>
            </a:extLst>
          </p:cNvPr>
          <p:cNvSpPr>
            <a:spLocks noChangeAspect="1"/>
          </p:cNvSpPr>
          <p:nvPr/>
        </p:nvSpPr>
        <p:spPr>
          <a:xfrm>
            <a:off x="6856197" y="2974979"/>
            <a:ext cx="267946" cy="267747"/>
          </a:xfrm>
          <a:custGeom>
            <a:avLst/>
            <a:gdLst/>
            <a:ahLst/>
            <a:cxnLst/>
            <a:rect l="l" t="t" r="r" b="b"/>
            <a:pathLst>
              <a:path w="3971162" h="3968213">
                <a:moveTo>
                  <a:pt x="808855" y="2815607"/>
                </a:moveTo>
                <a:lnTo>
                  <a:pt x="1168895" y="2815607"/>
                </a:lnTo>
                <a:lnTo>
                  <a:pt x="1168895" y="3175607"/>
                </a:lnTo>
                <a:lnTo>
                  <a:pt x="808855" y="3175607"/>
                </a:lnTo>
                <a:close/>
                <a:moveTo>
                  <a:pt x="697665" y="2704397"/>
                </a:moveTo>
                <a:lnTo>
                  <a:pt x="697665" y="3286817"/>
                </a:lnTo>
                <a:lnTo>
                  <a:pt x="1280085" y="3286817"/>
                </a:lnTo>
                <a:lnTo>
                  <a:pt x="1280085" y="2704397"/>
                </a:lnTo>
                <a:close/>
                <a:moveTo>
                  <a:pt x="537750" y="2544482"/>
                </a:moveTo>
                <a:lnTo>
                  <a:pt x="1440000" y="2544482"/>
                </a:lnTo>
                <a:lnTo>
                  <a:pt x="1440000" y="3446732"/>
                </a:lnTo>
                <a:lnTo>
                  <a:pt x="537750" y="3446732"/>
                </a:lnTo>
                <a:close/>
                <a:moveTo>
                  <a:pt x="0" y="2528213"/>
                </a:moveTo>
                <a:lnTo>
                  <a:pt x="360000" y="2528213"/>
                </a:lnTo>
                <a:lnTo>
                  <a:pt x="360000" y="3608213"/>
                </a:lnTo>
                <a:lnTo>
                  <a:pt x="1440000" y="3608213"/>
                </a:lnTo>
                <a:lnTo>
                  <a:pt x="1440000" y="3968213"/>
                </a:lnTo>
                <a:lnTo>
                  <a:pt x="360000" y="3968213"/>
                </a:lnTo>
                <a:lnTo>
                  <a:pt x="0" y="3968213"/>
                </a:lnTo>
                <a:lnTo>
                  <a:pt x="0" y="3608213"/>
                </a:lnTo>
                <a:close/>
                <a:moveTo>
                  <a:pt x="3605829" y="2524046"/>
                </a:moveTo>
                <a:lnTo>
                  <a:pt x="3965829" y="2524046"/>
                </a:lnTo>
                <a:lnTo>
                  <a:pt x="3965829" y="3604046"/>
                </a:lnTo>
                <a:lnTo>
                  <a:pt x="3965829" y="3964046"/>
                </a:lnTo>
                <a:lnTo>
                  <a:pt x="3605829" y="3964046"/>
                </a:lnTo>
                <a:lnTo>
                  <a:pt x="2525829" y="3964046"/>
                </a:lnTo>
                <a:lnTo>
                  <a:pt x="2525829" y="3604046"/>
                </a:lnTo>
                <a:lnTo>
                  <a:pt x="3605829" y="3604046"/>
                </a:lnTo>
                <a:close/>
                <a:moveTo>
                  <a:pt x="1542677" y="2468095"/>
                </a:moveTo>
                <a:lnTo>
                  <a:pt x="1758701" y="2468095"/>
                </a:lnTo>
                <a:lnTo>
                  <a:pt x="1758701" y="2835684"/>
                </a:lnTo>
                <a:lnTo>
                  <a:pt x="1542677" y="2835684"/>
                </a:lnTo>
                <a:close/>
                <a:moveTo>
                  <a:pt x="3174101" y="2437460"/>
                </a:moveTo>
                <a:lnTo>
                  <a:pt x="3390125" y="2437460"/>
                </a:lnTo>
                <a:lnTo>
                  <a:pt x="3390125" y="2663201"/>
                </a:lnTo>
                <a:lnTo>
                  <a:pt x="3174101" y="2663201"/>
                </a:lnTo>
                <a:close/>
                <a:moveTo>
                  <a:pt x="2809842" y="2295613"/>
                </a:moveTo>
                <a:lnTo>
                  <a:pt x="3025866" y="2295613"/>
                </a:lnTo>
                <a:lnTo>
                  <a:pt x="3025866" y="2663202"/>
                </a:lnTo>
                <a:lnTo>
                  <a:pt x="3389097" y="2663202"/>
                </a:lnTo>
                <a:lnTo>
                  <a:pt x="3389097" y="2873898"/>
                </a:lnTo>
                <a:lnTo>
                  <a:pt x="3389097" y="2873898"/>
                </a:lnTo>
                <a:lnTo>
                  <a:pt x="3389097" y="3446732"/>
                </a:lnTo>
                <a:lnTo>
                  <a:pt x="3173073" y="3446732"/>
                </a:lnTo>
                <a:lnTo>
                  <a:pt x="3173073" y="2879226"/>
                </a:lnTo>
                <a:lnTo>
                  <a:pt x="3021508" y="2879226"/>
                </a:lnTo>
                <a:lnTo>
                  <a:pt x="3021508" y="2663202"/>
                </a:lnTo>
                <a:lnTo>
                  <a:pt x="2809842" y="2663202"/>
                </a:lnTo>
                <a:close/>
                <a:moveTo>
                  <a:pt x="2093780" y="2089306"/>
                </a:moveTo>
                <a:lnTo>
                  <a:pt x="2309804" y="2089306"/>
                </a:lnTo>
                <a:lnTo>
                  <a:pt x="2309804" y="2315047"/>
                </a:lnTo>
                <a:lnTo>
                  <a:pt x="2093780" y="2315047"/>
                </a:lnTo>
                <a:close/>
                <a:moveTo>
                  <a:pt x="2656492" y="1853849"/>
                </a:moveTo>
                <a:lnTo>
                  <a:pt x="2872516" y="1853849"/>
                </a:lnTo>
                <a:lnTo>
                  <a:pt x="2872516" y="2038657"/>
                </a:lnTo>
                <a:lnTo>
                  <a:pt x="2989835" y="2038657"/>
                </a:lnTo>
                <a:lnTo>
                  <a:pt x="2989835" y="1887092"/>
                </a:lnTo>
                <a:lnTo>
                  <a:pt x="3205859" y="1887092"/>
                </a:lnTo>
                <a:lnTo>
                  <a:pt x="3205859" y="2028940"/>
                </a:lnTo>
                <a:lnTo>
                  <a:pt x="3390125" y="2028940"/>
                </a:lnTo>
                <a:lnTo>
                  <a:pt x="3390125" y="2254681"/>
                </a:lnTo>
                <a:lnTo>
                  <a:pt x="3205859" y="2254681"/>
                </a:lnTo>
                <a:lnTo>
                  <a:pt x="3174101" y="2254681"/>
                </a:lnTo>
                <a:lnTo>
                  <a:pt x="3005149" y="2254681"/>
                </a:lnTo>
                <a:lnTo>
                  <a:pt x="2989835" y="2254681"/>
                </a:lnTo>
                <a:lnTo>
                  <a:pt x="2688721" y="2254681"/>
                </a:lnTo>
                <a:lnTo>
                  <a:pt x="2688721" y="2447179"/>
                </a:lnTo>
                <a:lnTo>
                  <a:pt x="2488606" y="2447179"/>
                </a:lnTo>
                <a:lnTo>
                  <a:pt x="2488606" y="2663841"/>
                </a:lnTo>
                <a:lnTo>
                  <a:pt x="2486018" y="2663841"/>
                </a:lnTo>
                <a:lnTo>
                  <a:pt x="2486018" y="2846997"/>
                </a:lnTo>
                <a:lnTo>
                  <a:pt x="2840287" y="2846997"/>
                </a:lnTo>
                <a:lnTo>
                  <a:pt x="2840287" y="3046907"/>
                </a:lnTo>
                <a:lnTo>
                  <a:pt x="3045880" y="3046907"/>
                </a:lnTo>
                <a:lnTo>
                  <a:pt x="3045880" y="3272648"/>
                </a:lnTo>
                <a:lnTo>
                  <a:pt x="2829856" y="3272648"/>
                </a:lnTo>
                <a:lnTo>
                  <a:pt x="2829856" y="3063021"/>
                </a:lnTo>
                <a:lnTo>
                  <a:pt x="2472698" y="3063021"/>
                </a:lnTo>
                <a:lnTo>
                  <a:pt x="2472698" y="2847499"/>
                </a:lnTo>
                <a:lnTo>
                  <a:pt x="2093780" y="2847499"/>
                </a:lnTo>
                <a:lnTo>
                  <a:pt x="2088510" y="2847499"/>
                </a:lnTo>
                <a:lnTo>
                  <a:pt x="1910267" y="2847499"/>
                </a:lnTo>
                <a:lnTo>
                  <a:pt x="1910267" y="3028023"/>
                </a:lnTo>
                <a:lnTo>
                  <a:pt x="2277575" y="3028023"/>
                </a:lnTo>
                <a:lnTo>
                  <a:pt x="2277575" y="3241488"/>
                </a:lnTo>
                <a:lnTo>
                  <a:pt x="2829855" y="3241488"/>
                </a:lnTo>
                <a:lnTo>
                  <a:pt x="2829855" y="3457512"/>
                </a:lnTo>
                <a:lnTo>
                  <a:pt x="2269993" y="3457512"/>
                </a:lnTo>
                <a:lnTo>
                  <a:pt x="2269993" y="3244047"/>
                </a:lnTo>
                <a:lnTo>
                  <a:pt x="2111604" y="3244047"/>
                </a:lnTo>
                <a:lnTo>
                  <a:pt x="2111604" y="3446733"/>
                </a:lnTo>
                <a:lnTo>
                  <a:pt x="1744015" y="3446733"/>
                </a:lnTo>
                <a:lnTo>
                  <a:pt x="1744015" y="3230709"/>
                </a:lnTo>
                <a:lnTo>
                  <a:pt x="1909986" y="3230709"/>
                </a:lnTo>
                <a:lnTo>
                  <a:pt x="1909986" y="3051709"/>
                </a:lnTo>
                <a:lnTo>
                  <a:pt x="1542678" y="3051709"/>
                </a:lnTo>
                <a:lnTo>
                  <a:pt x="1542678" y="2835685"/>
                </a:lnTo>
                <a:lnTo>
                  <a:pt x="1877756" y="2835685"/>
                </a:lnTo>
                <a:lnTo>
                  <a:pt x="1877756" y="2315047"/>
                </a:lnTo>
                <a:lnTo>
                  <a:pt x="2093780" y="2315047"/>
                </a:lnTo>
                <a:lnTo>
                  <a:pt x="2093780" y="2631475"/>
                </a:lnTo>
                <a:lnTo>
                  <a:pt x="2272582" y="2631475"/>
                </a:lnTo>
                <a:lnTo>
                  <a:pt x="2272582" y="2438100"/>
                </a:lnTo>
                <a:lnTo>
                  <a:pt x="2472697" y="2438100"/>
                </a:lnTo>
                <a:lnTo>
                  <a:pt x="2472697" y="2254681"/>
                </a:lnTo>
                <a:lnTo>
                  <a:pt x="2472697" y="2221438"/>
                </a:lnTo>
                <a:lnTo>
                  <a:pt x="2472697" y="2038657"/>
                </a:lnTo>
                <a:lnTo>
                  <a:pt x="2656492" y="2038657"/>
                </a:lnTo>
                <a:close/>
                <a:moveTo>
                  <a:pt x="2989836" y="1667759"/>
                </a:moveTo>
                <a:lnTo>
                  <a:pt x="3357425" y="1667759"/>
                </a:lnTo>
                <a:lnTo>
                  <a:pt x="3357425" y="1883783"/>
                </a:lnTo>
                <a:lnTo>
                  <a:pt x="2989836" y="1883783"/>
                </a:lnTo>
                <a:close/>
                <a:moveTo>
                  <a:pt x="2309586" y="1554888"/>
                </a:moveTo>
                <a:lnTo>
                  <a:pt x="2829824" y="1554888"/>
                </a:lnTo>
                <a:lnTo>
                  <a:pt x="2829824" y="1770912"/>
                </a:lnTo>
                <a:lnTo>
                  <a:pt x="2525643" y="1770912"/>
                </a:lnTo>
                <a:lnTo>
                  <a:pt x="2525643" y="1927296"/>
                </a:lnTo>
                <a:lnTo>
                  <a:pt x="2309619" y="1927296"/>
                </a:lnTo>
                <a:lnTo>
                  <a:pt x="2309619" y="1770912"/>
                </a:lnTo>
                <a:lnTo>
                  <a:pt x="2309586" y="1770912"/>
                </a:lnTo>
                <a:close/>
                <a:moveTo>
                  <a:pt x="616397" y="1550030"/>
                </a:moveTo>
                <a:lnTo>
                  <a:pt x="808855" y="1550030"/>
                </a:lnTo>
                <a:lnTo>
                  <a:pt x="832421" y="1550030"/>
                </a:lnTo>
                <a:lnTo>
                  <a:pt x="1024879" y="1550030"/>
                </a:lnTo>
                <a:lnTo>
                  <a:pt x="1024879" y="1775771"/>
                </a:lnTo>
                <a:lnTo>
                  <a:pt x="832421" y="1775771"/>
                </a:lnTo>
                <a:lnTo>
                  <a:pt x="832421" y="2079590"/>
                </a:lnTo>
                <a:lnTo>
                  <a:pt x="1028931" y="2079590"/>
                </a:lnTo>
                <a:lnTo>
                  <a:pt x="1192537" y="2079590"/>
                </a:lnTo>
                <a:lnTo>
                  <a:pt x="1244955" y="2079590"/>
                </a:lnTo>
                <a:lnTo>
                  <a:pt x="1244955" y="2231155"/>
                </a:lnTo>
                <a:lnTo>
                  <a:pt x="1468668" y="2231155"/>
                </a:lnTo>
                <a:lnTo>
                  <a:pt x="1468668" y="2447179"/>
                </a:lnTo>
                <a:lnTo>
                  <a:pt x="1244955" y="2447179"/>
                </a:lnTo>
                <a:lnTo>
                  <a:pt x="1244955" y="2447179"/>
                </a:lnTo>
                <a:lnTo>
                  <a:pt x="1028931" y="2447179"/>
                </a:lnTo>
                <a:lnTo>
                  <a:pt x="1028931" y="2295614"/>
                </a:lnTo>
                <a:lnTo>
                  <a:pt x="619703" y="2295614"/>
                </a:lnTo>
                <a:lnTo>
                  <a:pt x="619703" y="2082482"/>
                </a:lnTo>
                <a:lnTo>
                  <a:pt x="616397" y="2082482"/>
                </a:lnTo>
                <a:close/>
                <a:moveTo>
                  <a:pt x="1747452" y="1324289"/>
                </a:moveTo>
                <a:lnTo>
                  <a:pt x="1963476" y="1324289"/>
                </a:lnTo>
                <a:lnTo>
                  <a:pt x="1963476" y="1528779"/>
                </a:lnTo>
                <a:lnTo>
                  <a:pt x="2151955" y="1528779"/>
                </a:lnTo>
                <a:lnTo>
                  <a:pt x="2151955" y="1754520"/>
                </a:lnTo>
                <a:lnTo>
                  <a:pt x="1935931" y="1754520"/>
                </a:lnTo>
                <a:lnTo>
                  <a:pt x="1935931" y="1550030"/>
                </a:lnTo>
                <a:lnTo>
                  <a:pt x="1758702" y="1550030"/>
                </a:lnTo>
                <a:lnTo>
                  <a:pt x="1758702" y="1863566"/>
                </a:lnTo>
                <a:lnTo>
                  <a:pt x="2119726" y="1863566"/>
                </a:lnTo>
                <a:lnTo>
                  <a:pt x="2119726" y="2079590"/>
                </a:lnTo>
                <a:lnTo>
                  <a:pt x="1761543" y="2079590"/>
                </a:lnTo>
                <a:lnTo>
                  <a:pt x="1761543" y="2259540"/>
                </a:lnTo>
                <a:lnTo>
                  <a:pt x="1545519" y="2259540"/>
                </a:lnTo>
                <a:lnTo>
                  <a:pt x="1545519" y="2082482"/>
                </a:lnTo>
                <a:lnTo>
                  <a:pt x="1542678" y="2082482"/>
                </a:lnTo>
                <a:lnTo>
                  <a:pt x="1542678" y="2079589"/>
                </a:lnTo>
                <a:lnTo>
                  <a:pt x="1030691" y="2079589"/>
                </a:lnTo>
                <a:lnTo>
                  <a:pt x="1030691" y="1863565"/>
                </a:lnTo>
                <a:lnTo>
                  <a:pt x="1192537" y="1863565"/>
                </a:lnTo>
                <a:lnTo>
                  <a:pt x="1192537" y="1662900"/>
                </a:lnTo>
                <a:lnTo>
                  <a:pt x="1440000" y="1662900"/>
                </a:lnTo>
                <a:lnTo>
                  <a:pt x="1440000" y="1863565"/>
                </a:lnTo>
                <a:lnTo>
                  <a:pt x="1542678" y="1863565"/>
                </a:lnTo>
                <a:lnTo>
                  <a:pt x="1542678" y="1550030"/>
                </a:lnTo>
                <a:lnTo>
                  <a:pt x="1747452" y="1550030"/>
                </a:lnTo>
                <a:close/>
                <a:moveTo>
                  <a:pt x="2802267" y="814725"/>
                </a:moveTo>
                <a:lnTo>
                  <a:pt x="3162307" y="814725"/>
                </a:lnTo>
                <a:lnTo>
                  <a:pt x="3162307" y="1174725"/>
                </a:lnTo>
                <a:lnTo>
                  <a:pt x="2802267" y="1174725"/>
                </a:lnTo>
                <a:close/>
                <a:moveTo>
                  <a:pt x="884915" y="814725"/>
                </a:moveTo>
                <a:lnTo>
                  <a:pt x="1244955" y="814725"/>
                </a:lnTo>
                <a:lnTo>
                  <a:pt x="1244955" y="1174725"/>
                </a:lnTo>
                <a:lnTo>
                  <a:pt x="884915" y="1174725"/>
                </a:lnTo>
                <a:close/>
                <a:moveTo>
                  <a:pt x="2691077" y="703515"/>
                </a:moveTo>
                <a:lnTo>
                  <a:pt x="2691077" y="1285935"/>
                </a:lnTo>
                <a:lnTo>
                  <a:pt x="3273497" y="1285935"/>
                </a:lnTo>
                <a:lnTo>
                  <a:pt x="3273497" y="703515"/>
                </a:lnTo>
                <a:close/>
                <a:moveTo>
                  <a:pt x="773725" y="703515"/>
                </a:moveTo>
                <a:lnTo>
                  <a:pt x="773725" y="1285935"/>
                </a:lnTo>
                <a:lnTo>
                  <a:pt x="1356145" y="1285935"/>
                </a:lnTo>
                <a:lnTo>
                  <a:pt x="1356145" y="703515"/>
                </a:lnTo>
                <a:close/>
                <a:moveTo>
                  <a:pt x="2531162" y="543600"/>
                </a:moveTo>
                <a:lnTo>
                  <a:pt x="3433412" y="543600"/>
                </a:lnTo>
                <a:lnTo>
                  <a:pt x="3433412" y="1445850"/>
                </a:lnTo>
                <a:lnTo>
                  <a:pt x="2531162" y="1445850"/>
                </a:lnTo>
                <a:close/>
                <a:moveTo>
                  <a:pt x="613810" y="543600"/>
                </a:moveTo>
                <a:lnTo>
                  <a:pt x="1516060" y="543600"/>
                </a:lnTo>
                <a:lnTo>
                  <a:pt x="1516060" y="1445850"/>
                </a:lnTo>
                <a:lnTo>
                  <a:pt x="613810" y="1445850"/>
                </a:lnTo>
                <a:close/>
                <a:moveTo>
                  <a:pt x="2088509" y="543244"/>
                </a:moveTo>
                <a:lnTo>
                  <a:pt x="2283187" y="543244"/>
                </a:lnTo>
                <a:lnTo>
                  <a:pt x="2283187" y="759268"/>
                </a:lnTo>
                <a:lnTo>
                  <a:pt x="2088509" y="759268"/>
                </a:lnTo>
                <a:close/>
                <a:moveTo>
                  <a:pt x="1751276" y="543243"/>
                </a:moveTo>
                <a:lnTo>
                  <a:pt x="1967300" y="543243"/>
                </a:lnTo>
                <a:lnTo>
                  <a:pt x="1967300" y="986389"/>
                </a:lnTo>
                <a:lnTo>
                  <a:pt x="2119726" y="986389"/>
                </a:lnTo>
                <a:lnTo>
                  <a:pt x="2119726" y="986388"/>
                </a:lnTo>
                <a:lnTo>
                  <a:pt x="2335750" y="986388"/>
                </a:lnTo>
                <a:lnTo>
                  <a:pt x="2335750" y="1491348"/>
                </a:lnTo>
                <a:lnTo>
                  <a:pt x="2119726" y="1491348"/>
                </a:lnTo>
                <a:lnTo>
                  <a:pt x="2119726" y="1202413"/>
                </a:lnTo>
                <a:lnTo>
                  <a:pt x="1747396" y="1202413"/>
                </a:lnTo>
                <a:lnTo>
                  <a:pt x="1747396" y="986389"/>
                </a:lnTo>
                <a:lnTo>
                  <a:pt x="1751276" y="986389"/>
                </a:lnTo>
                <a:close/>
                <a:moveTo>
                  <a:pt x="4409" y="5850"/>
                </a:moveTo>
                <a:lnTo>
                  <a:pt x="364409" y="5850"/>
                </a:lnTo>
                <a:lnTo>
                  <a:pt x="1444409" y="5850"/>
                </a:lnTo>
                <a:lnTo>
                  <a:pt x="1444409" y="365850"/>
                </a:lnTo>
                <a:lnTo>
                  <a:pt x="364409" y="365850"/>
                </a:lnTo>
                <a:lnTo>
                  <a:pt x="364409" y="1445850"/>
                </a:lnTo>
                <a:lnTo>
                  <a:pt x="4409" y="1445850"/>
                </a:lnTo>
                <a:lnTo>
                  <a:pt x="4409" y="365850"/>
                </a:lnTo>
                <a:close/>
                <a:moveTo>
                  <a:pt x="2531162" y="0"/>
                </a:moveTo>
                <a:lnTo>
                  <a:pt x="3611162" y="0"/>
                </a:lnTo>
                <a:lnTo>
                  <a:pt x="3971162" y="0"/>
                </a:lnTo>
                <a:lnTo>
                  <a:pt x="3971162" y="360000"/>
                </a:lnTo>
                <a:lnTo>
                  <a:pt x="3971162" y="1440000"/>
                </a:lnTo>
                <a:lnTo>
                  <a:pt x="3611162" y="1440000"/>
                </a:lnTo>
                <a:lnTo>
                  <a:pt x="3611162" y="360000"/>
                </a:lnTo>
                <a:lnTo>
                  <a:pt x="2531162" y="3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43" name="Freeform: Shape 2942">
            <a:extLst>
              <a:ext uri="{FF2B5EF4-FFF2-40B4-BE49-F238E27FC236}">
                <a16:creationId xmlns:a16="http://schemas.microsoft.com/office/drawing/2014/main" id="{5E9BD4BC-293A-4CD7-9409-D4EAE265FA7C}"/>
              </a:ext>
            </a:extLst>
          </p:cNvPr>
          <p:cNvSpPr/>
          <p:nvPr/>
        </p:nvSpPr>
        <p:spPr>
          <a:xfrm rot="5400000">
            <a:off x="6820795" y="5791980"/>
            <a:ext cx="249325" cy="249693"/>
          </a:xfrm>
          <a:custGeom>
            <a:avLst/>
            <a:gdLst>
              <a:gd name="connsiteX0" fmla="*/ 42 w 721442"/>
              <a:gd name="connsiteY0" fmla="*/ 522852 h 722507"/>
              <a:gd name="connsiteX1" fmla="*/ 5857 w 721442"/>
              <a:gd name="connsiteY1" fmla="*/ 47329 h 722507"/>
              <a:gd name="connsiteX2" fmla="*/ 53185 w 721442"/>
              <a:gd name="connsiteY2" fmla="*/ 0 h 722507"/>
              <a:gd name="connsiteX3" fmla="*/ 102932 w 721442"/>
              <a:gd name="connsiteY3" fmla="*/ 0 h 722507"/>
              <a:gd name="connsiteX4" fmla="*/ 150260 w 721442"/>
              <a:gd name="connsiteY4" fmla="*/ 47329 h 722507"/>
              <a:gd name="connsiteX5" fmla="*/ 148891 w 721442"/>
              <a:gd name="connsiteY5" fmla="*/ 154199 h 722507"/>
              <a:gd name="connsiteX6" fmla="*/ 148407 w 721442"/>
              <a:gd name="connsiteY6" fmla="*/ 182723 h 722507"/>
              <a:gd name="connsiteX7" fmla="*/ 331751 w 721442"/>
              <a:gd name="connsiteY7" fmla="*/ 177508 h 722507"/>
              <a:gd name="connsiteX8" fmla="*/ 527686 w 721442"/>
              <a:gd name="connsiteY8" fmla="*/ 167574 h 722507"/>
              <a:gd name="connsiteX9" fmla="*/ 467883 w 721442"/>
              <a:gd name="connsiteY9" fmla="*/ 53046 h 722507"/>
              <a:gd name="connsiteX10" fmla="*/ 721421 w 721442"/>
              <a:gd name="connsiteY10" fmla="*/ 129085 h 722507"/>
              <a:gd name="connsiteX11" fmla="*/ 547357 w 721442"/>
              <a:gd name="connsiteY11" fmla="*/ 287593 h 722507"/>
              <a:gd name="connsiteX12" fmla="*/ 146593 w 721442"/>
              <a:gd name="connsiteY12" fmla="*/ 294469 h 722507"/>
              <a:gd name="connsiteX13" fmla="*/ 146309 w 721442"/>
              <a:gd name="connsiteY13" fmla="*/ 312824 h 722507"/>
              <a:gd name="connsiteX14" fmla="*/ 145796 w 721442"/>
              <a:gd name="connsiteY14" fmla="*/ 388895 h 722507"/>
              <a:gd name="connsiteX15" fmla="*/ 145887 w 721442"/>
              <a:gd name="connsiteY15" fmla="*/ 417641 h 722507"/>
              <a:gd name="connsiteX16" fmla="*/ 564076 w 721442"/>
              <a:gd name="connsiteY16" fmla="*/ 417641 h 722507"/>
              <a:gd name="connsiteX17" fmla="*/ 719692 w 721442"/>
              <a:gd name="connsiteY17" fmla="*/ 543229 h 722507"/>
              <a:gd name="connsiteX18" fmla="*/ 631765 w 721442"/>
              <a:gd name="connsiteY18" fmla="*/ 586638 h 722507"/>
              <a:gd name="connsiteX19" fmla="*/ 452578 w 721442"/>
              <a:gd name="connsiteY19" fmla="*/ 524866 h 722507"/>
              <a:gd name="connsiteX20" fmla="*/ 234716 w 721442"/>
              <a:gd name="connsiteY20" fmla="*/ 528410 h 722507"/>
              <a:gd name="connsiteX21" fmla="*/ 147934 w 721442"/>
              <a:gd name="connsiteY21" fmla="*/ 529997 h 722507"/>
              <a:gd name="connsiteX22" fmla="*/ 149842 w 721442"/>
              <a:gd name="connsiteY22" fmla="*/ 554392 h 722507"/>
              <a:gd name="connsiteX23" fmla="*/ 210351 w 721442"/>
              <a:gd name="connsiteY23" fmla="*/ 722507 h 722507"/>
              <a:gd name="connsiteX24" fmla="*/ 42 w 721442"/>
              <a:gd name="connsiteY24" fmla="*/ 522852 h 72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1442" h="722507">
                <a:moveTo>
                  <a:pt x="42" y="522852"/>
                </a:moveTo>
                <a:cubicBezTo>
                  <a:pt x="-605" y="350129"/>
                  <a:pt x="6503" y="220051"/>
                  <a:pt x="5857" y="47329"/>
                </a:cubicBezTo>
                <a:cubicBezTo>
                  <a:pt x="5857" y="21190"/>
                  <a:pt x="27046" y="0"/>
                  <a:pt x="53185" y="0"/>
                </a:cubicBezTo>
                <a:lnTo>
                  <a:pt x="102932" y="0"/>
                </a:lnTo>
                <a:cubicBezTo>
                  <a:pt x="129071" y="0"/>
                  <a:pt x="150260" y="21190"/>
                  <a:pt x="150260" y="47329"/>
                </a:cubicBezTo>
                <a:cubicBezTo>
                  <a:pt x="149853" y="88041"/>
                  <a:pt x="149377" y="122989"/>
                  <a:pt x="148891" y="154199"/>
                </a:cubicBezTo>
                <a:lnTo>
                  <a:pt x="148407" y="182723"/>
                </a:lnTo>
                <a:lnTo>
                  <a:pt x="331751" y="177508"/>
                </a:lnTo>
                <a:cubicBezTo>
                  <a:pt x="397063" y="175650"/>
                  <a:pt x="462374" y="173066"/>
                  <a:pt x="527686" y="167574"/>
                </a:cubicBezTo>
                <a:cubicBezTo>
                  <a:pt x="642817" y="145134"/>
                  <a:pt x="586782" y="11119"/>
                  <a:pt x="467883" y="53046"/>
                </a:cubicBezTo>
                <a:cubicBezTo>
                  <a:pt x="570547" y="-49115"/>
                  <a:pt x="723145" y="18126"/>
                  <a:pt x="721421" y="129085"/>
                </a:cubicBezTo>
                <a:cubicBezTo>
                  <a:pt x="720775" y="181200"/>
                  <a:pt x="734474" y="263637"/>
                  <a:pt x="547357" y="287593"/>
                </a:cubicBezTo>
                <a:lnTo>
                  <a:pt x="146593" y="294469"/>
                </a:lnTo>
                <a:lnTo>
                  <a:pt x="146309" y="312824"/>
                </a:lnTo>
                <a:cubicBezTo>
                  <a:pt x="146013" y="337190"/>
                  <a:pt x="145822" y="361872"/>
                  <a:pt x="145796" y="388895"/>
                </a:cubicBezTo>
                <a:lnTo>
                  <a:pt x="145887" y="417641"/>
                </a:lnTo>
                <a:lnTo>
                  <a:pt x="564076" y="417641"/>
                </a:lnTo>
                <a:cubicBezTo>
                  <a:pt x="676720" y="420465"/>
                  <a:pt x="718804" y="471343"/>
                  <a:pt x="719692" y="543229"/>
                </a:cubicBezTo>
                <a:cubicBezTo>
                  <a:pt x="721183" y="582376"/>
                  <a:pt x="690900" y="608290"/>
                  <a:pt x="631765" y="586638"/>
                </a:cubicBezTo>
                <a:cubicBezTo>
                  <a:pt x="553530" y="556303"/>
                  <a:pt x="540205" y="522675"/>
                  <a:pt x="452578" y="524866"/>
                </a:cubicBezTo>
                <a:cubicBezTo>
                  <a:pt x="380525" y="525785"/>
                  <a:pt x="322260" y="526811"/>
                  <a:pt x="234716" y="528410"/>
                </a:cubicBezTo>
                <a:lnTo>
                  <a:pt x="147934" y="529997"/>
                </a:lnTo>
                <a:lnTo>
                  <a:pt x="149842" y="554392"/>
                </a:lnTo>
                <a:cubicBezTo>
                  <a:pt x="166488" y="646104"/>
                  <a:pt x="240698" y="721838"/>
                  <a:pt x="210351" y="722507"/>
                </a:cubicBezTo>
                <a:cubicBezTo>
                  <a:pt x="126033" y="702477"/>
                  <a:pt x="1009" y="637864"/>
                  <a:pt x="42" y="522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944" name="Frame 1">
            <a:extLst>
              <a:ext uri="{FF2B5EF4-FFF2-40B4-BE49-F238E27FC236}">
                <a16:creationId xmlns:a16="http://schemas.microsoft.com/office/drawing/2014/main" id="{06879DA7-BBD8-4508-A02F-7D67C5E1005A}"/>
              </a:ext>
            </a:extLst>
          </p:cNvPr>
          <p:cNvSpPr/>
          <p:nvPr/>
        </p:nvSpPr>
        <p:spPr>
          <a:xfrm>
            <a:off x="6864457" y="1997011"/>
            <a:ext cx="259686" cy="350869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47" name="직사각형 2">
            <a:extLst>
              <a:ext uri="{FF2B5EF4-FFF2-40B4-BE49-F238E27FC236}">
                <a16:creationId xmlns:a16="http://schemas.microsoft.com/office/drawing/2014/main" id="{F0CAA0C6-9603-44D9-90EB-22B7AD883641}"/>
              </a:ext>
            </a:extLst>
          </p:cNvPr>
          <p:cNvSpPr/>
          <p:nvPr/>
        </p:nvSpPr>
        <p:spPr>
          <a:xfrm>
            <a:off x="438687" y="1780144"/>
            <a:ext cx="25425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6"/>
                </a:solidFill>
                <a:cs typeface="B Nazanin" panose="00000400000000000000" pitchFamily="2" charset="-78"/>
              </a:rPr>
              <a:t>ما</a:t>
            </a:r>
            <a:r>
              <a:rPr lang="en-US" altLang="ko-KR" sz="2000" dirty="0"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ايجاد كردن</a:t>
            </a:r>
            <a:r>
              <a:rPr lang="fa-IR" altLang="ko-KR" sz="2000" dirty="0">
                <a:solidFill>
                  <a:schemeClr val="accent2"/>
                </a:solidFill>
                <a:cs typeface="B Nazanin" panose="00000400000000000000" pitchFamily="2" charset="-78"/>
              </a:rPr>
              <a:t> کیفیت</a:t>
            </a:r>
            <a:r>
              <a:rPr lang="en-US" altLang="ko-KR" sz="2000" dirty="0"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حرفه ای</a:t>
            </a:r>
            <a:r>
              <a:rPr lang="en-US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 PPT </a:t>
            </a:r>
            <a:r>
              <a:rPr lang="fa-IR" altLang="ko-KR" sz="2000" dirty="0">
                <a:solidFill>
                  <a:schemeClr val="accent5"/>
                </a:solidFill>
                <a:cs typeface="B Nazanin" panose="00000400000000000000" pitchFamily="2" charset="-78"/>
              </a:rPr>
              <a:t>ارائه</a:t>
            </a:r>
            <a:endParaRPr lang="en-US" altLang="ko-KR" sz="20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2948" name="Group 2947">
            <a:extLst>
              <a:ext uri="{FF2B5EF4-FFF2-40B4-BE49-F238E27FC236}">
                <a16:creationId xmlns:a16="http://schemas.microsoft.com/office/drawing/2014/main" id="{74CCD8F7-C9FB-4482-9F32-8CCF24591D06}"/>
              </a:ext>
            </a:extLst>
          </p:cNvPr>
          <p:cNvGrpSpPr/>
          <p:nvPr/>
        </p:nvGrpSpPr>
        <p:grpSpPr>
          <a:xfrm rot="981562" flipH="1">
            <a:off x="1671601" y="3259938"/>
            <a:ext cx="2881687" cy="2730815"/>
            <a:chOff x="-116760" y="950876"/>
            <a:chExt cx="6261875" cy="5934029"/>
          </a:xfrm>
        </p:grpSpPr>
        <p:grpSp>
          <p:nvGrpSpPr>
            <p:cNvPr id="2949" name="Group 2948">
              <a:extLst>
                <a:ext uri="{FF2B5EF4-FFF2-40B4-BE49-F238E27FC236}">
                  <a16:creationId xmlns:a16="http://schemas.microsoft.com/office/drawing/2014/main" id="{BC9BCB7B-7066-4421-90CA-F41AB36D7A11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2963" name="Rounded Rectangle 41">
                <a:extLst>
                  <a:ext uri="{FF2B5EF4-FFF2-40B4-BE49-F238E27FC236}">
                    <a16:creationId xmlns:a16="http://schemas.microsoft.com/office/drawing/2014/main" id="{4A096360-4D24-4140-9E9F-AB43DC246460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4" name="Rounded Rectangle 62">
                <a:extLst>
                  <a:ext uri="{FF2B5EF4-FFF2-40B4-BE49-F238E27FC236}">
                    <a16:creationId xmlns:a16="http://schemas.microsoft.com/office/drawing/2014/main" id="{09AB4C1B-3249-4D6E-A7BB-7151A9C460B3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5" name="Rounded Rectangle 63">
                <a:extLst>
                  <a:ext uri="{FF2B5EF4-FFF2-40B4-BE49-F238E27FC236}">
                    <a16:creationId xmlns:a16="http://schemas.microsoft.com/office/drawing/2014/main" id="{E7C1CA11-2538-4FC7-8CBC-E9550FD8A569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6" name="Rounded Rectangle 64">
                <a:extLst>
                  <a:ext uri="{FF2B5EF4-FFF2-40B4-BE49-F238E27FC236}">
                    <a16:creationId xmlns:a16="http://schemas.microsoft.com/office/drawing/2014/main" id="{E3669F59-FF09-4581-813C-A6C935030A2F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7" name="Rounded Rectangle 65">
                <a:extLst>
                  <a:ext uri="{FF2B5EF4-FFF2-40B4-BE49-F238E27FC236}">
                    <a16:creationId xmlns:a16="http://schemas.microsoft.com/office/drawing/2014/main" id="{C9099506-396F-447F-9DA2-27E7D4CB20D1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8" name="Rounded Rectangle 66">
                <a:extLst>
                  <a:ext uri="{FF2B5EF4-FFF2-40B4-BE49-F238E27FC236}">
                    <a16:creationId xmlns:a16="http://schemas.microsoft.com/office/drawing/2014/main" id="{85132B99-2B03-4C4D-8941-63EBCB9AAA05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9" name="Rounded Rectangle 67">
                <a:extLst>
                  <a:ext uri="{FF2B5EF4-FFF2-40B4-BE49-F238E27FC236}">
                    <a16:creationId xmlns:a16="http://schemas.microsoft.com/office/drawing/2014/main" id="{F922488D-E8B5-43E9-A939-54BD303DABFF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70" name="Rounded Rectangle 68">
                <a:extLst>
                  <a:ext uri="{FF2B5EF4-FFF2-40B4-BE49-F238E27FC236}">
                    <a16:creationId xmlns:a16="http://schemas.microsoft.com/office/drawing/2014/main" id="{7DAB4CF9-1D3C-4609-AD5D-701570170B6E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71" name="Rounded Rectangle 69">
                <a:extLst>
                  <a:ext uri="{FF2B5EF4-FFF2-40B4-BE49-F238E27FC236}">
                    <a16:creationId xmlns:a16="http://schemas.microsoft.com/office/drawing/2014/main" id="{44480C26-1C53-4207-B204-074B81FE9002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72" name="Oval 39">
                <a:extLst>
                  <a:ext uri="{FF2B5EF4-FFF2-40B4-BE49-F238E27FC236}">
                    <a16:creationId xmlns:a16="http://schemas.microsoft.com/office/drawing/2014/main" id="{CEB8DF2E-72CE-4E6E-8F0D-DC05DC675A69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73" name="Oval 39">
                <a:extLst>
                  <a:ext uri="{FF2B5EF4-FFF2-40B4-BE49-F238E27FC236}">
                    <a16:creationId xmlns:a16="http://schemas.microsoft.com/office/drawing/2014/main" id="{C9B03F84-BDFD-49AC-BFB6-850ED2FD65A0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50" name="Group 2949">
              <a:extLst>
                <a:ext uri="{FF2B5EF4-FFF2-40B4-BE49-F238E27FC236}">
                  <a16:creationId xmlns:a16="http://schemas.microsoft.com/office/drawing/2014/main" id="{C8AAF179-E48F-4261-B87A-F5C944160F6A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2951" name="Rounded Rectangle 16">
                <a:extLst>
                  <a:ext uri="{FF2B5EF4-FFF2-40B4-BE49-F238E27FC236}">
                    <a16:creationId xmlns:a16="http://schemas.microsoft.com/office/drawing/2014/main" id="{4B20ED2D-FFC1-43DB-9F98-BC92BEA037C5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2" name="Rounded Rectangle 17">
                <a:extLst>
                  <a:ext uri="{FF2B5EF4-FFF2-40B4-BE49-F238E27FC236}">
                    <a16:creationId xmlns:a16="http://schemas.microsoft.com/office/drawing/2014/main" id="{D39D8E4E-920A-45BC-BF29-281540C02CEA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3" name="Rounded Rectangle 18">
                <a:extLst>
                  <a:ext uri="{FF2B5EF4-FFF2-40B4-BE49-F238E27FC236}">
                    <a16:creationId xmlns:a16="http://schemas.microsoft.com/office/drawing/2014/main" id="{2B5F2B0F-02B1-4A87-97E4-13C59D6F38FC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4" name="Rounded Rectangle 19">
                <a:extLst>
                  <a:ext uri="{FF2B5EF4-FFF2-40B4-BE49-F238E27FC236}">
                    <a16:creationId xmlns:a16="http://schemas.microsoft.com/office/drawing/2014/main" id="{D471C2B3-6478-4A3A-8BC4-21437DF750E8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5" name="Rounded Rectangle 20">
                <a:extLst>
                  <a:ext uri="{FF2B5EF4-FFF2-40B4-BE49-F238E27FC236}">
                    <a16:creationId xmlns:a16="http://schemas.microsoft.com/office/drawing/2014/main" id="{8C98AB2D-8D2F-4613-842F-FC3897A9F49A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6" name="Rounded Rectangle 21">
                <a:extLst>
                  <a:ext uri="{FF2B5EF4-FFF2-40B4-BE49-F238E27FC236}">
                    <a16:creationId xmlns:a16="http://schemas.microsoft.com/office/drawing/2014/main" id="{AFB4C0F5-4BB4-4CCF-8C99-FE4A66E4B58C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57" name="Rounded Rectangle 22">
                <a:extLst>
                  <a:ext uri="{FF2B5EF4-FFF2-40B4-BE49-F238E27FC236}">
                    <a16:creationId xmlns:a16="http://schemas.microsoft.com/office/drawing/2014/main" id="{E0ABB215-52CE-47D0-9C0B-77E200373EA6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8" name="Rounded Rectangle 23">
                <a:extLst>
                  <a:ext uri="{FF2B5EF4-FFF2-40B4-BE49-F238E27FC236}">
                    <a16:creationId xmlns:a16="http://schemas.microsoft.com/office/drawing/2014/main" id="{0BC17164-903D-4AE8-9B1C-3259D847C1E6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59" name="Rounded Rectangle 24">
                <a:extLst>
                  <a:ext uri="{FF2B5EF4-FFF2-40B4-BE49-F238E27FC236}">
                    <a16:creationId xmlns:a16="http://schemas.microsoft.com/office/drawing/2014/main" id="{E7C84C3A-57DE-460F-94FE-9B50EA083090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0" name="Oval 39">
                <a:extLst>
                  <a:ext uri="{FF2B5EF4-FFF2-40B4-BE49-F238E27FC236}">
                    <a16:creationId xmlns:a16="http://schemas.microsoft.com/office/drawing/2014/main" id="{62EC3715-10D1-47AC-822F-3F4BC5FF30F8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1" name="Oval 39">
                <a:extLst>
                  <a:ext uri="{FF2B5EF4-FFF2-40B4-BE49-F238E27FC236}">
                    <a16:creationId xmlns:a16="http://schemas.microsoft.com/office/drawing/2014/main" id="{4BBC10BF-583E-4B04-BA96-8BE23F5FD485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62" name="Rounded Rectangle 21">
                <a:extLst>
                  <a:ext uri="{FF2B5EF4-FFF2-40B4-BE49-F238E27FC236}">
                    <a16:creationId xmlns:a16="http://schemas.microsoft.com/office/drawing/2014/main" id="{EA67C787-1F9F-4F7D-B0F3-316AA396B6C4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974" name="Freeform: Shape 2973">
            <a:extLst>
              <a:ext uri="{FF2B5EF4-FFF2-40B4-BE49-F238E27FC236}">
                <a16:creationId xmlns:a16="http://schemas.microsoft.com/office/drawing/2014/main" id="{8AAEA8D4-4772-4F9F-BD07-5B9F4D0B7613}"/>
              </a:ext>
            </a:extLst>
          </p:cNvPr>
          <p:cNvSpPr/>
          <p:nvPr/>
        </p:nvSpPr>
        <p:spPr>
          <a:xfrm rot="1022389">
            <a:off x="10962409" y="1134332"/>
            <a:ext cx="1077492" cy="880832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75" name="Freeform: Shape 2974">
            <a:extLst>
              <a:ext uri="{FF2B5EF4-FFF2-40B4-BE49-F238E27FC236}">
                <a16:creationId xmlns:a16="http://schemas.microsoft.com/office/drawing/2014/main" id="{99592953-5DEA-4A78-BDAE-D80C0BFAB02F}"/>
              </a:ext>
            </a:extLst>
          </p:cNvPr>
          <p:cNvSpPr/>
          <p:nvPr/>
        </p:nvSpPr>
        <p:spPr>
          <a:xfrm rot="1022389">
            <a:off x="5088163" y="897607"/>
            <a:ext cx="1025410" cy="838256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2734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-177835" y="530140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06C7D61-423C-4F36-A024-B921FE28D96C}"/>
              </a:ext>
            </a:extLst>
          </p:cNvPr>
          <p:cNvSpPr/>
          <p:nvPr/>
        </p:nvSpPr>
        <p:spPr>
          <a:xfrm>
            <a:off x="932508" y="1945988"/>
            <a:ext cx="10320950" cy="1856747"/>
          </a:xfrm>
          <a:prstGeom prst="roundRect">
            <a:avLst>
              <a:gd name="adj" fmla="val 7849"/>
            </a:avLst>
          </a:prstGeom>
          <a:solidFill>
            <a:schemeClr val="bg1">
              <a:alpha val="5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5CD15E-6F07-4779-8517-B931B6EFD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170361"/>
              </p:ext>
            </p:extLst>
          </p:nvPr>
        </p:nvGraphicFramePr>
        <p:xfrm>
          <a:off x="6351015" y="2118056"/>
          <a:ext cx="446890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820E4C9-C8FB-447C-B99F-B74954A69795}"/>
              </a:ext>
            </a:extLst>
          </p:cNvPr>
          <p:cNvSpPr/>
          <p:nvPr/>
        </p:nvSpPr>
        <p:spPr>
          <a:xfrm>
            <a:off x="1372085" y="1729964"/>
            <a:ext cx="3301857" cy="4640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4F52BF-CCD0-4AEA-A902-826D1008F40E}"/>
              </a:ext>
            </a:extLst>
          </p:cNvPr>
          <p:cNvCxnSpPr/>
          <p:nvPr/>
        </p:nvCxnSpPr>
        <p:spPr>
          <a:xfrm>
            <a:off x="1547111" y="2683603"/>
            <a:ext cx="4320000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A03530E-3B06-42A9-A6BB-1F3F8029BDA7}"/>
              </a:ext>
            </a:extLst>
          </p:cNvPr>
          <p:cNvSpPr txBox="1"/>
          <p:nvPr/>
        </p:nvSpPr>
        <p:spPr>
          <a:xfrm>
            <a:off x="1657056" y="2823352"/>
            <a:ext cx="418243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A06562-9799-4FE2-A554-A5366C63D902}"/>
              </a:ext>
            </a:extLst>
          </p:cNvPr>
          <p:cNvSpPr txBox="1"/>
          <p:nvPr/>
        </p:nvSpPr>
        <p:spPr>
          <a:xfrm>
            <a:off x="1657054" y="2292310"/>
            <a:ext cx="2450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96B89A-E541-4FC8-8FC8-86FA2C49D551}"/>
              </a:ext>
            </a:extLst>
          </p:cNvPr>
          <p:cNvSpPr txBox="1"/>
          <p:nvPr/>
        </p:nvSpPr>
        <p:spPr>
          <a:xfrm>
            <a:off x="1908752" y="1777334"/>
            <a:ext cx="2228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BFE75DC-B5C1-46CB-96D6-0DEFBA84A2C4}"/>
              </a:ext>
            </a:extLst>
          </p:cNvPr>
          <p:cNvSpPr/>
          <p:nvPr/>
        </p:nvSpPr>
        <p:spPr>
          <a:xfrm>
            <a:off x="932508" y="4278312"/>
            <a:ext cx="10320950" cy="1856747"/>
          </a:xfrm>
          <a:prstGeom prst="roundRect">
            <a:avLst>
              <a:gd name="adj" fmla="val 7849"/>
            </a:avLst>
          </a:prstGeom>
          <a:solidFill>
            <a:schemeClr val="bg1">
              <a:alpha val="5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E5937B9-8D66-40DB-9C4E-11E65CF279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92470"/>
              </p:ext>
            </p:extLst>
          </p:nvPr>
        </p:nvGraphicFramePr>
        <p:xfrm>
          <a:off x="6351015" y="4450380"/>
          <a:ext cx="446890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4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1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F03DE42-BD13-4AF1-93E7-8427F715E23F}"/>
              </a:ext>
            </a:extLst>
          </p:cNvPr>
          <p:cNvSpPr/>
          <p:nvPr/>
        </p:nvSpPr>
        <p:spPr>
          <a:xfrm>
            <a:off x="1372085" y="4062288"/>
            <a:ext cx="3301857" cy="4640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1CC1A86-D183-4F6D-843A-BFCE97EFBD58}"/>
              </a:ext>
            </a:extLst>
          </p:cNvPr>
          <p:cNvCxnSpPr/>
          <p:nvPr/>
        </p:nvCxnSpPr>
        <p:spPr>
          <a:xfrm>
            <a:off x="1547111" y="5015927"/>
            <a:ext cx="432000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2E2710C-6C2D-4D55-A8F4-ACCFFB8CA25E}"/>
              </a:ext>
            </a:extLst>
          </p:cNvPr>
          <p:cNvSpPr txBox="1"/>
          <p:nvPr/>
        </p:nvSpPr>
        <p:spPr>
          <a:xfrm>
            <a:off x="1657056" y="5155676"/>
            <a:ext cx="418243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79F0C1-9E86-4879-B92B-49FE2881F2DF}"/>
              </a:ext>
            </a:extLst>
          </p:cNvPr>
          <p:cNvSpPr txBox="1"/>
          <p:nvPr/>
        </p:nvSpPr>
        <p:spPr>
          <a:xfrm>
            <a:off x="1657054" y="4624634"/>
            <a:ext cx="2450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45CDA8-BF3D-4533-96AD-ADF1147F046F}"/>
              </a:ext>
            </a:extLst>
          </p:cNvPr>
          <p:cNvSpPr txBox="1"/>
          <p:nvPr/>
        </p:nvSpPr>
        <p:spPr>
          <a:xfrm>
            <a:off x="1908752" y="4109658"/>
            <a:ext cx="2228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1303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71631" y="1418229"/>
            <a:ext cx="984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ame 15"/>
          <p:cNvSpPr/>
          <p:nvPr/>
        </p:nvSpPr>
        <p:spPr>
          <a:xfrm>
            <a:off x="316787" y="3508403"/>
            <a:ext cx="11558427" cy="2630470"/>
          </a:xfrm>
          <a:prstGeom prst="frame">
            <a:avLst>
              <a:gd name="adj1" fmla="val 16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 Placeholder 13"/>
          <p:cNvSpPr txBox="1"/>
          <p:nvPr/>
        </p:nvSpPr>
        <p:spPr>
          <a:xfrm>
            <a:off x="1171631" y="3878527"/>
            <a:ext cx="3742243" cy="18902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rtl="1"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 طراحی شده است</a:t>
            </a:r>
            <a:endParaRPr lang="en-US" altLang="ko-KR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F19B95-72E4-48B0-9969-13E4D806E5FE}"/>
              </a:ext>
            </a:extLst>
          </p:cNvPr>
          <p:cNvSpPr txBox="1"/>
          <p:nvPr/>
        </p:nvSpPr>
        <p:spPr>
          <a:xfrm>
            <a:off x="3755740" y="2004261"/>
            <a:ext cx="468052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CC5B701D-7785-49D7-8378-1FECA5DF0C7A}"/>
              </a:ext>
            </a:extLst>
          </p:cNvPr>
          <p:cNvSpPr txBox="1"/>
          <p:nvPr/>
        </p:nvSpPr>
        <p:spPr>
          <a:xfrm>
            <a:off x="323529" y="498275"/>
            <a:ext cx="11573197" cy="724247"/>
          </a:xfrm>
          <a:prstGeom prst="rect">
            <a:avLst/>
          </a:prstGeom>
        </p:spPr>
        <p:txBody>
          <a:bodyPr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cs typeface="B Nazanin" panose="00000400000000000000" pitchFamily="2" charset="-78"/>
              </a:rPr>
              <a:t>سبک اینفوگرافیک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13" name="L-Shape 12">
            <a:extLst>
              <a:ext uri="{FF2B5EF4-FFF2-40B4-BE49-F238E27FC236}">
                <a16:creationId xmlns:a16="http://schemas.microsoft.com/office/drawing/2014/main" id="{C706A362-06B5-4AE0-B3A5-A1740496BAD7}"/>
              </a:ext>
            </a:extLst>
          </p:cNvPr>
          <p:cNvSpPr/>
          <p:nvPr/>
        </p:nvSpPr>
        <p:spPr>
          <a:xfrm rot="10800000">
            <a:off x="5108170" y="3810805"/>
            <a:ext cx="671044" cy="671044"/>
          </a:xfrm>
          <a:prstGeom prst="corner">
            <a:avLst>
              <a:gd name="adj1" fmla="val 16112"/>
              <a:gd name="adj2" fmla="val 156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3314" name="Picture 2" descr="Los genes podrían determinar la hora de la muerte de una...">
            <a:extLst>
              <a:ext uri="{FF2B5EF4-FFF2-40B4-BE49-F238E27FC236}">
                <a16:creationId xmlns:a16="http://schemas.microsoft.com/office/drawing/2014/main" id="{1F7DEA41-F2E6-471B-87F0-E5E07D6427B1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F049EE8-09BC-4BC2-AF2F-3E6F801AED73}"/>
              </a:ext>
            </a:extLst>
          </p:cNvPr>
          <p:cNvSpPr/>
          <p:nvPr/>
        </p:nvSpPr>
        <p:spPr>
          <a:xfrm>
            <a:off x="316787" y="287255"/>
            <a:ext cx="11579939" cy="6430068"/>
          </a:xfrm>
          <a:prstGeom prst="rect">
            <a:avLst/>
          </a:prstGeom>
          <a:noFill/>
          <a:ln>
            <a:solidFill>
              <a:srgbClr val="239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4262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015623" y="198888"/>
            <a:ext cx="732514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4000" dirty="0">
                <a:solidFill>
                  <a:srgbClr val="2395A6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dirty="0">
              <a:solidFill>
                <a:srgbClr val="2395A6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28D1C7E7-49ED-4337-B64E-1E21F31C9C4E}"/>
              </a:ext>
            </a:extLst>
          </p:cNvPr>
          <p:cNvSpPr/>
          <p:nvPr/>
        </p:nvSpPr>
        <p:spPr>
          <a:xfrm>
            <a:off x="4622855" y="4826584"/>
            <a:ext cx="612000" cy="612000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250798" y="578107"/>
                </a:moveTo>
                <a:lnTo>
                  <a:pt x="1637760" y="578107"/>
                </a:lnTo>
                <a:lnTo>
                  <a:pt x="1637760" y="1311063"/>
                </a:lnTo>
                <a:lnTo>
                  <a:pt x="1042560" y="895535"/>
                </a:lnTo>
                <a:lnTo>
                  <a:pt x="691636" y="1398197"/>
                </a:lnTo>
                <a:lnTo>
                  <a:pt x="1405184" y="1896345"/>
                </a:lnTo>
                <a:lnTo>
                  <a:pt x="665257" y="2393266"/>
                </a:lnTo>
                <a:lnTo>
                  <a:pt x="1007039" y="2902187"/>
                </a:lnTo>
                <a:lnTo>
                  <a:pt x="1637760" y="2478608"/>
                </a:lnTo>
                <a:lnTo>
                  <a:pt x="1637760" y="3234607"/>
                </a:lnTo>
                <a:lnTo>
                  <a:pt x="2250799" y="3234607"/>
                </a:lnTo>
                <a:lnTo>
                  <a:pt x="2250798" y="2486693"/>
                </a:lnTo>
                <a:lnTo>
                  <a:pt x="2869840" y="2918864"/>
                </a:lnTo>
                <a:lnTo>
                  <a:pt x="3220762" y="2416201"/>
                </a:lnTo>
                <a:lnTo>
                  <a:pt x="2490164" y="1906150"/>
                </a:lnTo>
                <a:lnTo>
                  <a:pt x="3212367" y="1421133"/>
                </a:lnTo>
                <a:lnTo>
                  <a:pt x="2870585" y="912211"/>
                </a:lnTo>
                <a:lnTo>
                  <a:pt x="2250798" y="1328447"/>
                </a:lnTo>
                <a:close/>
                <a:moveTo>
                  <a:pt x="1944216" y="0"/>
                </a:moveTo>
                <a:cubicBezTo>
                  <a:pt x="3017977" y="0"/>
                  <a:pt x="3888432" y="870455"/>
                  <a:pt x="3888432" y="1944216"/>
                </a:cubicBezTo>
                <a:cubicBezTo>
                  <a:pt x="3888432" y="3017977"/>
                  <a:pt x="3017977" y="3888432"/>
                  <a:pt x="1944216" y="3888432"/>
                </a:cubicBezTo>
                <a:cubicBezTo>
                  <a:pt x="870455" y="3888432"/>
                  <a:pt x="0" y="3017977"/>
                  <a:pt x="0" y="1944216"/>
                </a:cubicBezTo>
                <a:cubicBezTo>
                  <a:pt x="0" y="870455"/>
                  <a:pt x="870455" y="0"/>
                  <a:pt x="194421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537F5F-EC99-43A7-89C7-02390A50737B}"/>
              </a:ext>
            </a:extLst>
          </p:cNvPr>
          <p:cNvSpPr txBox="1"/>
          <p:nvPr/>
        </p:nvSpPr>
        <p:spPr>
          <a:xfrm>
            <a:off x="7802222" y="4809422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AC0DE-0315-4775-A290-0D9DDA5E280F}"/>
              </a:ext>
            </a:extLst>
          </p:cNvPr>
          <p:cNvSpPr txBox="1"/>
          <p:nvPr/>
        </p:nvSpPr>
        <p:spPr>
          <a:xfrm>
            <a:off x="1747314" y="4809422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3C6B6062-A3AA-4F56-B2AA-CAB501C74BEF}"/>
              </a:ext>
            </a:extLst>
          </p:cNvPr>
          <p:cNvSpPr>
            <a:spLocks noEditPoints="1"/>
          </p:cNvSpPr>
          <p:nvPr/>
        </p:nvSpPr>
        <p:spPr bwMode="auto">
          <a:xfrm>
            <a:off x="3671842" y="2827072"/>
            <a:ext cx="460349" cy="647632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8CC5B1-F72A-4283-ACCB-F8A64C70C375}"/>
              </a:ext>
            </a:extLst>
          </p:cNvPr>
          <p:cNvSpPr txBox="1"/>
          <p:nvPr/>
        </p:nvSpPr>
        <p:spPr>
          <a:xfrm>
            <a:off x="8750392" y="2827726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86DAF4-5C18-4DF8-86F2-BABF369DD54A}"/>
              </a:ext>
            </a:extLst>
          </p:cNvPr>
          <p:cNvSpPr txBox="1"/>
          <p:nvPr/>
        </p:nvSpPr>
        <p:spPr>
          <a:xfrm>
            <a:off x="753839" y="2827726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D2DE4257-3A8B-491F-A98B-16CE5D107D5A}"/>
              </a:ext>
            </a:extLst>
          </p:cNvPr>
          <p:cNvSpPr/>
          <p:nvPr/>
        </p:nvSpPr>
        <p:spPr>
          <a:xfrm>
            <a:off x="7953106" y="2835505"/>
            <a:ext cx="572853" cy="630770"/>
          </a:xfrm>
          <a:custGeom>
            <a:avLst/>
            <a:gdLst/>
            <a:ahLst/>
            <a:cxnLst/>
            <a:rect l="l" t="t" r="r" b="b"/>
            <a:pathLst>
              <a:path w="3596791" h="3960440">
                <a:moveTo>
                  <a:pt x="1094942" y="2061441"/>
                </a:moveTo>
                <a:lnTo>
                  <a:pt x="1094942" y="2457943"/>
                </a:lnTo>
                <a:lnTo>
                  <a:pt x="698440" y="2457943"/>
                </a:lnTo>
                <a:lnTo>
                  <a:pt x="698440" y="2867371"/>
                </a:lnTo>
                <a:lnTo>
                  <a:pt x="1094942" y="2867371"/>
                </a:lnTo>
                <a:lnTo>
                  <a:pt x="1094942" y="3263873"/>
                </a:lnTo>
                <a:lnTo>
                  <a:pt x="1504370" y="3263873"/>
                </a:lnTo>
                <a:lnTo>
                  <a:pt x="1504370" y="2867371"/>
                </a:lnTo>
                <a:lnTo>
                  <a:pt x="1900872" y="2867371"/>
                </a:lnTo>
                <a:lnTo>
                  <a:pt x="1900872" y="2457943"/>
                </a:lnTo>
                <a:lnTo>
                  <a:pt x="1504370" y="2457943"/>
                </a:lnTo>
                <a:lnTo>
                  <a:pt x="1504370" y="2061441"/>
                </a:lnTo>
                <a:close/>
                <a:moveTo>
                  <a:pt x="2799823" y="26785"/>
                </a:moveTo>
                <a:lnTo>
                  <a:pt x="3448872" y="1190236"/>
                </a:lnTo>
                <a:cubicBezTo>
                  <a:pt x="3542508" y="1318796"/>
                  <a:pt x="3596792" y="1477271"/>
                  <a:pt x="3596792" y="1648425"/>
                </a:cubicBezTo>
                <a:cubicBezTo>
                  <a:pt x="3596792" y="2085883"/>
                  <a:pt x="3242162" y="2440513"/>
                  <a:pt x="2804704" y="2440513"/>
                </a:cubicBezTo>
                <a:lnTo>
                  <a:pt x="2774283" y="2438977"/>
                </a:lnTo>
                <a:cubicBezTo>
                  <a:pt x="2737083" y="2264385"/>
                  <a:pt x="2663682" y="2103273"/>
                  <a:pt x="2561997" y="1963663"/>
                </a:cubicBezTo>
                <a:lnTo>
                  <a:pt x="2140652" y="1208381"/>
                </a:lnTo>
                <a:close/>
                <a:moveTo>
                  <a:pt x="1291647" y="0"/>
                </a:moveTo>
                <a:lnTo>
                  <a:pt x="2356605" y="1908989"/>
                </a:lnTo>
                <a:cubicBezTo>
                  <a:pt x="2510243" y="2119929"/>
                  <a:pt x="2599312" y="2379955"/>
                  <a:pt x="2599312" y="2660784"/>
                </a:cubicBezTo>
                <a:cubicBezTo>
                  <a:pt x="2599312" y="3378564"/>
                  <a:pt x="2017436" y="3960440"/>
                  <a:pt x="1299656" y="3960440"/>
                </a:cubicBezTo>
                <a:cubicBezTo>
                  <a:pt x="581876" y="3960440"/>
                  <a:pt x="0" y="3378564"/>
                  <a:pt x="0" y="2660784"/>
                </a:cubicBezTo>
                <a:cubicBezTo>
                  <a:pt x="0" y="2462086"/>
                  <a:pt x="44590" y="2273803"/>
                  <a:pt x="125671" y="2106038"/>
                </a:cubicBezTo>
                <a:lnTo>
                  <a:pt x="116762" y="210603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0" name="그룹 3">
            <a:extLst>
              <a:ext uri="{FF2B5EF4-FFF2-40B4-BE49-F238E27FC236}">
                <a16:creationId xmlns:a16="http://schemas.microsoft.com/office/drawing/2014/main" id="{7E3BA721-1718-4011-B275-2081F7BEFD9B}"/>
              </a:ext>
            </a:extLst>
          </p:cNvPr>
          <p:cNvGrpSpPr/>
          <p:nvPr/>
        </p:nvGrpSpPr>
        <p:grpSpPr>
          <a:xfrm>
            <a:off x="3997856" y="1855687"/>
            <a:ext cx="4196288" cy="4284406"/>
            <a:chOff x="4241631" y="2018644"/>
            <a:chExt cx="3708741" cy="3786621"/>
          </a:xfrm>
        </p:grpSpPr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FC784392-A1C7-4620-B895-26D94805C9D5}"/>
                </a:ext>
              </a:extLst>
            </p:cNvPr>
            <p:cNvSpPr/>
            <p:nvPr/>
          </p:nvSpPr>
          <p:spPr bwMode="auto">
            <a:xfrm>
              <a:off x="622066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23725CEA-1275-4093-A08A-742110FC81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4856" y="2950293"/>
              <a:ext cx="1409093" cy="2702029"/>
            </a:xfrm>
            <a:custGeom>
              <a:avLst/>
              <a:gdLst>
                <a:gd name="T0" fmla="*/ 673 w 1213"/>
                <a:gd name="T1" fmla="*/ 1963 h 2416"/>
                <a:gd name="T2" fmla="*/ 674 w 1213"/>
                <a:gd name="T3" fmla="*/ 2032 h 2416"/>
                <a:gd name="T4" fmla="*/ 682 w 1213"/>
                <a:gd name="T5" fmla="*/ 2170 h 2416"/>
                <a:gd name="T6" fmla="*/ 753 w 1213"/>
                <a:gd name="T7" fmla="*/ 2340 h 2416"/>
                <a:gd name="T8" fmla="*/ 724 w 1213"/>
                <a:gd name="T9" fmla="*/ 2341 h 2416"/>
                <a:gd name="T10" fmla="*/ 624 w 1213"/>
                <a:gd name="T11" fmla="*/ 2161 h 2416"/>
                <a:gd name="T12" fmla="*/ 622 w 1213"/>
                <a:gd name="T13" fmla="*/ 2007 h 2416"/>
                <a:gd name="T14" fmla="*/ 573 w 1213"/>
                <a:gd name="T15" fmla="*/ 980 h 2416"/>
                <a:gd name="T16" fmla="*/ 662 w 1213"/>
                <a:gd name="T17" fmla="*/ 1029 h 2416"/>
                <a:gd name="T18" fmla="*/ 604 w 1213"/>
                <a:gd name="T19" fmla="*/ 1089 h 2416"/>
                <a:gd name="T20" fmla="*/ 558 w 1213"/>
                <a:gd name="T21" fmla="*/ 1212 h 2416"/>
                <a:gd name="T22" fmla="*/ 640 w 1213"/>
                <a:gd name="T23" fmla="*/ 1354 h 2416"/>
                <a:gd name="T24" fmla="*/ 796 w 1213"/>
                <a:gd name="T25" fmla="*/ 1463 h 2416"/>
                <a:gd name="T26" fmla="*/ 936 w 1213"/>
                <a:gd name="T27" fmla="*/ 1585 h 2416"/>
                <a:gd name="T28" fmla="*/ 956 w 1213"/>
                <a:gd name="T29" fmla="*/ 1714 h 2416"/>
                <a:gd name="T30" fmla="*/ 887 w 1213"/>
                <a:gd name="T31" fmla="*/ 1836 h 2416"/>
                <a:gd name="T32" fmla="*/ 829 w 1213"/>
                <a:gd name="T33" fmla="*/ 1869 h 2416"/>
                <a:gd name="T34" fmla="*/ 816 w 1213"/>
                <a:gd name="T35" fmla="*/ 1860 h 2416"/>
                <a:gd name="T36" fmla="*/ 864 w 1213"/>
                <a:gd name="T37" fmla="*/ 1736 h 2416"/>
                <a:gd name="T38" fmla="*/ 831 w 1213"/>
                <a:gd name="T39" fmla="*/ 1596 h 2416"/>
                <a:gd name="T40" fmla="*/ 711 w 1213"/>
                <a:gd name="T41" fmla="*/ 1509 h 2416"/>
                <a:gd name="T42" fmla="*/ 589 w 1213"/>
                <a:gd name="T43" fmla="*/ 1429 h 2416"/>
                <a:gd name="T44" fmla="*/ 494 w 1213"/>
                <a:gd name="T45" fmla="*/ 1314 h 2416"/>
                <a:gd name="T46" fmla="*/ 449 w 1213"/>
                <a:gd name="T47" fmla="*/ 1185 h 2416"/>
                <a:gd name="T48" fmla="*/ 511 w 1213"/>
                <a:gd name="T49" fmla="*/ 1043 h 2416"/>
                <a:gd name="T50" fmla="*/ 418 w 1213"/>
                <a:gd name="T51" fmla="*/ 1 h 2416"/>
                <a:gd name="T52" fmla="*/ 544 w 1213"/>
                <a:gd name="T53" fmla="*/ 38 h 2416"/>
                <a:gd name="T54" fmla="*/ 585 w 1213"/>
                <a:gd name="T55" fmla="*/ 129 h 2416"/>
                <a:gd name="T56" fmla="*/ 524 w 1213"/>
                <a:gd name="T57" fmla="*/ 170 h 2416"/>
                <a:gd name="T58" fmla="*/ 407 w 1213"/>
                <a:gd name="T59" fmla="*/ 160 h 2416"/>
                <a:gd name="T60" fmla="*/ 278 w 1213"/>
                <a:gd name="T61" fmla="*/ 116 h 2416"/>
                <a:gd name="T62" fmla="*/ 154 w 1213"/>
                <a:gd name="T63" fmla="*/ 101 h 2416"/>
                <a:gd name="T64" fmla="*/ 105 w 1213"/>
                <a:gd name="T65" fmla="*/ 174 h 2416"/>
                <a:gd name="T66" fmla="*/ 205 w 1213"/>
                <a:gd name="T67" fmla="*/ 270 h 2416"/>
                <a:gd name="T68" fmla="*/ 398 w 1213"/>
                <a:gd name="T69" fmla="*/ 327 h 2416"/>
                <a:gd name="T70" fmla="*/ 631 w 1213"/>
                <a:gd name="T71" fmla="*/ 360 h 2416"/>
                <a:gd name="T72" fmla="*/ 858 w 1213"/>
                <a:gd name="T73" fmla="*/ 387 h 2416"/>
                <a:gd name="T74" fmla="*/ 1029 w 1213"/>
                <a:gd name="T75" fmla="*/ 429 h 2416"/>
                <a:gd name="T76" fmla="*/ 1133 w 1213"/>
                <a:gd name="T77" fmla="*/ 494 h 2416"/>
                <a:gd name="T78" fmla="*/ 1207 w 1213"/>
                <a:gd name="T79" fmla="*/ 605 h 2416"/>
                <a:gd name="T80" fmla="*/ 1180 w 1213"/>
                <a:gd name="T81" fmla="*/ 743 h 2416"/>
                <a:gd name="T82" fmla="*/ 1071 w 1213"/>
                <a:gd name="T83" fmla="*/ 854 h 2416"/>
                <a:gd name="T84" fmla="*/ 829 w 1213"/>
                <a:gd name="T85" fmla="*/ 892 h 2416"/>
                <a:gd name="T86" fmla="*/ 934 w 1213"/>
                <a:gd name="T87" fmla="*/ 818 h 2416"/>
                <a:gd name="T88" fmla="*/ 1009 w 1213"/>
                <a:gd name="T89" fmla="*/ 772 h 2416"/>
                <a:gd name="T90" fmla="*/ 1018 w 1213"/>
                <a:gd name="T91" fmla="*/ 758 h 2416"/>
                <a:gd name="T92" fmla="*/ 1044 w 1213"/>
                <a:gd name="T93" fmla="*/ 723 h 2416"/>
                <a:gd name="T94" fmla="*/ 1027 w 1213"/>
                <a:gd name="T95" fmla="*/ 600 h 2416"/>
                <a:gd name="T96" fmla="*/ 898 w 1213"/>
                <a:gd name="T97" fmla="*/ 512 h 2416"/>
                <a:gd name="T98" fmla="*/ 665 w 1213"/>
                <a:gd name="T99" fmla="*/ 480 h 2416"/>
                <a:gd name="T100" fmla="*/ 396 w 1213"/>
                <a:gd name="T101" fmla="*/ 441 h 2416"/>
                <a:gd name="T102" fmla="*/ 113 w 1213"/>
                <a:gd name="T103" fmla="*/ 316 h 2416"/>
                <a:gd name="T104" fmla="*/ 33 w 1213"/>
                <a:gd name="T105" fmla="*/ 245 h 2416"/>
                <a:gd name="T106" fmla="*/ 5 w 1213"/>
                <a:gd name="T107" fmla="*/ 129 h 2416"/>
                <a:gd name="T108" fmla="*/ 85 w 1213"/>
                <a:gd name="T109" fmla="*/ 41 h 2416"/>
                <a:gd name="T110" fmla="*/ 213 w 1213"/>
                <a:gd name="T111" fmla="*/ 12 h 2416"/>
                <a:gd name="T112" fmla="*/ 324 w 1213"/>
                <a:gd name="T113" fmla="*/ 3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3" h="2416">
                  <a:moveTo>
                    <a:pt x="656" y="1932"/>
                  </a:moveTo>
                  <a:lnTo>
                    <a:pt x="673" y="1932"/>
                  </a:lnTo>
                  <a:lnTo>
                    <a:pt x="673" y="1940"/>
                  </a:lnTo>
                  <a:lnTo>
                    <a:pt x="673" y="1963"/>
                  </a:lnTo>
                  <a:lnTo>
                    <a:pt x="674" y="1981"/>
                  </a:lnTo>
                  <a:lnTo>
                    <a:pt x="674" y="1998"/>
                  </a:lnTo>
                  <a:lnTo>
                    <a:pt x="674" y="2014"/>
                  </a:lnTo>
                  <a:lnTo>
                    <a:pt x="674" y="2032"/>
                  </a:lnTo>
                  <a:lnTo>
                    <a:pt x="676" y="2054"/>
                  </a:lnTo>
                  <a:lnTo>
                    <a:pt x="676" y="2083"/>
                  </a:lnTo>
                  <a:lnTo>
                    <a:pt x="676" y="2120"/>
                  </a:lnTo>
                  <a:lnTo>
                    <a:pt x="682" y="2170"/>
                  </a:lnTo>
                  <a:lnTo>
                    <a:pt x="693" y="2216"/>
                  </a:lnTo>
                  <a:lnTo>
                    <a:pt x="709" y="2260"/>
                  </a:lnTo>
                  <a:lnTo>
                    <a:pt x="727" y="2300"/>
                  </a:lnTo>
                  <a:lnTo>
                    <a:pt x="753" y="2340"/>
                  </a:lnTo>
                  <a:lnTo>
                    <a:pt x="778" y="2378"/>
                  </a:lnTo>
                  <a:lnTo>
                    <a:pt x="805" y="2416"/>
                  </a:lnTo>
                  <a:lnTo>
                    <a:pt x="762" y="2381"/>
                  </a:lnTo>
                  <a:lnTo>
                    <a:pt x="724" y="2341"/>
                  </a:lnTo>
                  <a:lnTo>
                    <a:pt x="691" y="2298"/>
                  </a:lnTo>
                  <a:lnTo>
                    <a:pt x="664" y="2254"/>
                  </a:lnTo>
                  <a:lnTo>
                    <a:pt x="640" y="2207"/>
                  </a:lnTo>
                  <a:lnTo>
                    <a:pt x="624" y="2161"/>
                  </a:lnTo>
                  <a:lnTo>
                    <a:pt x="614" y="2116"/>
                  </a:lnTo>
                  <a:lnTo>
                    <a:pt x="609" y="2074"/>
                  </a:lnTo>
                  <a:lnTo>
                    <a:pt x="613" y="2036"/>
                  </a:lnTo>
                  <a:lnTo>
                    <a:pt x="622" y="2007"/>
                  </a:lnTo>
                  <a:lnTo>
                    <a:pt x="631" y="1980"/>
                  </a:lnTo>
                  <a:lnTo>
                    <a:pt x="644" y="1956"/>
                  </a:lnTo>
                  <a:lnTo>
                    <a:pt x="656" y="1932"/>
                  </a:lnTo>
                  <a:close/>
                  <a:moveTo>
                    <a:pt x="573" y="980"/>
                  </a:moveTo>
                  <a:lnTo>
                    <a:pt x="604" y="992"/>
                  </a:lnTo>
                  <a:lnTo>
                    <a:pt x="636" y="1007"/>
                  </a:lnTo>
                  <a:lnTo>
                    <a:pt x="665" y="1020"/>
                  </a:lnTo>
                  <a:lnTo>
                    <a:pt x="662" y="1029"/>
                  </a:lnTo>
                  <a:lnTo>
                    <a:pt x="660" y="1043"/>
                  </a:lnTo>
                  <a:lnTo>
                    <a:pt x="656" y="1052"/>
                  </a:lnTo>
                  <a:lnTo>
                    <a:pt x="629" y="1067"/>
                  </a:lnTo>
                  <a:lnTo>
                    <a:pt x="604" y="1089"/>
                  </a:lnTo>
                  <a:lnTo>
                    <a:pt x="584" y="1114"/>
                  </a:lnTo>
                  <a:lnTo>
                    <a:pt x="567" y="1145"/>
                  </a:lnTo>
                  <a:lnTo>
                    <a:pt x="560" y="1178"/>
                  </a:lnTo>
                  <a:lnTo>
                    <a:pt x="558" y="1212"/>
                  </a:lnTo>
                  <a:lnTo>
                    <a:pt x="565" y="1249"/>
                  </a:lnTo>
                  <a:lnTo>
                    <a:pt x="582" y="1285"/>
                  </a:lnTo>
                  <a:lnTo>
                    <a:pt x="609" y="1321"/>
                  </a:lnTo>
                  <a:lnTo>
                    <a:pt x="640" y="1354"/>
                  </a:lnTo>
                  <a:lnTo>
                    <a:pt x="676" y="1385"/>
                  </a:lnTo>
                  <a:lnTo>
                    <a:pt x="714" y="1410"/>
                  </a:lnTo>
                  <a:lnTo>
                    <a:pt x="754" y="1438"/>
                  </a:lnTo>
                  <a:lnTo>
                    <a:pt x="796" y="1463"/>
                  </a:lnTo>
                  <a:lnTo>
                    <a:pt x="834" y="1489"/>
                  </a:lnTo>
                  <a:lnTo>
                    <a:pt x="873" y="1518"/>
                  </a:lnTo>
                  <a:lnTo>
                    <a:pt x="907" y="1549"/>
                  </a:lnTo>
                  <a:lnTo>
                    <a:pt x="936" y="1585"/>
                  </a:lnTo>
                  <a:lnTo>
                    <a:pt x="953" y="1614"/>
                  </a:lnTo>
                  <a:lnTo>
                    <a:pt x="962" y="1647"/>
                  </a:lnTo>
                  <a:lnTo>
                    <a:pt x="962" y="1680"/>
                  </a:lnTo>
                  <a:lnTo>
                    <a:pt x="956" y="1714"/>
                  </a:lnTo>
                  <a:lnTo>
                    <a:pt x="945" y="1749"/>
                  </a:lnTo>
                  <a:lnTo>
                    <a:pt x="931" y="1781"/>
                  </a:lnTo>
                  <a:lnTo>
                    <a:pt x="911" y="1810"/>
                  </a:lnTo>
                  <a:lnTo>
                    <a:pt x="887" y="1836"/>
                  </a:lnTo>
                  <a:lnTo>
                    <a:pt x="862" y="1856"/>
                  </a:lnTo>
                  <a:lnTo>
                    <a:pt x="833" y="1872"/>
                  </a:lnTo>
                  <a:lnTo>
                    <a:pt x="833" y="1870"/>
                  </a:lnTo>
                  <a:lnTo>
                    <a:pt x="829" y="1869"/>
                  </a:lnTo>
                  <a:lnTo>
                    <a:pt x="825" y="1867"/>
                  </a:lnTo>
                  <a:lnTo>
                    <a:pt x="822" y="1863"/>
                  </a:lnTo>
                  <a:lnTo>
                    <a:pt x="818" y="1861"/>
                  </a:lnTo>
                  <a:lnTo>
                    <a:pt x="816" y="1860"/>
                  </a:lnTo>
                  <a:lnTo>
                    <a:pt x="816" y="1827"/>
                  </a:lnTo>
                  <a:lnTo>
                    <a:pt x="816" y="1792"/>
                  </a:lnTo>
                  <a:lnTo>
                    <a:pt x="844" y="1767"/>
                  </a:lnTo>
                  <a:lnTo>
                    <a:pt x="864" y="1736"/>
                  </a:lnTo>
                  <a:lnTo>
                    <a:pt x="882" y="1700"/>
                  </a:lnTo>
                  <a:lnTo>
                    <a:pt x="869" y="1660"/>
                  </a:lnTo>
                  <a:lnTo>
                    <a:pt x="853" y="1625"/>
                  </a:lnTo>
                  <a:lnTo>
                    <a:pt x="831" y="1596"/>
                  </a:lnTo>
                  <a:lnTo>
                    <a:pt x="804" y="1570"/>
                  </a:lnTo>
                  <a:lnTo>
                    <a:pt x="774" y="1547"/>
                  </a:lnTo>
                  <a:lnTo>
                    <a:pt x="744" y="1527"/>
                  </a:lnTo>
                  <a:lnTo>
                    <a:pt x="711" y="1509"/>
                  </a:lnTo>
                  <a:lnTo>
                    <a:pt x="678" y="1490"/>
                  </a:lnTo>
                  <a:lnTo>
                    <a:pt x="647" y="1470"/>
                  </a:lnTo>
                  <a:lnTo>
                    <a:pt x="616" y="1450"/>
                  </a:lnTo>
                  <a:lnTo>
                    <a:pt x="589" y="1429"/>
                  </a:lnTo>
                  <a:lnTo>
                    <a:pt x="560" y="1400"/>
                  </a:lnTo>
                  <a:lnTo>
                    <a:pt x="534" y="1369"/>
                  </a:lnTo>
                  <a:lnTo>
                    <a:pt x="509" y="1336"/>
                  </a:lnTo>
                  <a:lnTo>
                    <a:pt x="494" y="1314"/>
                  </a:lnTo>
                  <a:lnTo>
                    <a:pt x="478" y="1287"/>
                  </a:lnTo>
                  <a:lnTo>
                    <a:pt x="465" y="1254"/>
                  </a:lnTo>
                  <a:lnTo>
                    <a:pt x="454" y="1220"/>
                  </a:lnTo>
                  <a:lnTo>
                    <a:pt x="449" y="1185"/>
                  </a:lnTo>
                  <a:lnTo>
                    <a:pt x="453" y="1149"/>
                  </a:lnTo>
                  <a:lnTo>
                    <a:pt x="465" y="1112"/>
                  </a:lnTo>
                  <a:lnTo>
                    <a:pt x="485" y="1076"/>
                  </a:lnTo>
                  <a:lnTo>
                    <a:pt x="511" y="1043"/>
                  </a:lnTo>
                  <a:lnTo>
                    <a:pt x="538" y="1012"/>
                  </a:lnTo>
                  <a:lnTo>
                    <a:pt x="573" y="980"/>
                  </a:lnTo>
                  <a:close/>
                  <a:moveTo>
                    <a:pt x="380" y="0"/>
                  </a:moveTo>
                  <a:lnTo>
                    <a:pt x="418" y="1"/>
                  </a:lnTo>
                  <a:lnTo>
                    <a:pt x="454" y="7"/>
                  </a:lnTo>
                  <a:lnTo>
                    <a:pt x="487" y="14"/>
                  </a:lnTo>
                  <a:lnTo>
                    <a:pt x="518" y="23"/>
                  </a:lnTo>
                  <a:lnTo>
                    <a:pt x="544" y="38"/>
                  </a:lnTo>
                  <a:lnTo>
                    <a:pt x="564" y="54"/>
                  </a:lnTo>
                  <a:lnTo>
                    <a:pt x="578" y="74"/>
                  </a:lnTo>
                  <a:lnTo>
                    <a:pt x="585" y="100"/>
                  </a:lnTo>
                  <a:lnTo>
                    <a:pt x="585" y="129"/>
                  </a:lnTo>
                  <a:lnTo>
                    <a:pt x="576" y="138"/>
                  </a:lnTo>
                  <a:lnTo>
                    <a:pt x="562" y="150"/>
                  </a:lnTo>
                  <a:lnTo>
                    <a:pt x="545" y="161"/>
                  </a:lnTo>
                  <a:lnTo>
                    <a:pt x="524" y="170"/>
                  </a:lnTo>
                  <a:lnTo>
                    <a:pt x="496" y="176"/>
                  </a:lnTo>
                  <a:lnTo>
                    <a:pt x="467" y="176"/>
                  </a:lnTo>
                  <a:lnTo>
                    <a:pt x="433" y="169"/>
                  </a:lnTo>
                  <a:lnTo>
                    <a:pt x="407" y="160"/>
                  </a:lnTo>
                  <a:lnTo>
                    <a:pt x="378" y="149"/>
                  </a:lnTo>
                  <a:lnTo>
                    <a:pt x="345" y="138"/>
                  </a:lnTo>
                  <a:lnTo>
                    <a:pt x="313" y="127"/>
                  </a:lnTo>
                  <a:lnTo>
                    <a:pt x="278" y="116"/>
                  </a:lnTo>
                  <a:lnTo>
                    <a:pt x="245" y="109"/>
                  </a:lnTo>
                  <a:lnTo>
                    <a:pt x="213" y="103"/>
                  </a:lnTo>
                  <a:lnTo>
                    <a:pt x="182" y="100"/>
                  </a:lnTo>
                  <a:lnTo>
                    <a:pt x="154" y="101"/>
                  </a:lnTo>
                  <a:lnTo>
                    <a:pt x="133" y="109"/>
                  </a:lnTo>
                  <a:lnTo>
                    <a:pt x="114" y="121"/>
                  </a:lnTo>
                  <a:lnTo>
                    <a:pt x="102" y="140"/>
                  </a:lnTo>
                  <a:lnTo>
                    <a:pt x="105" y="174"/>
                  </a:lnTo>
                  <a:lnTo>
                    <a:pt x="120" y="203"/>
                  </a:lnTo>
                  <a:lnTo>
                    <a:pt x="142" y="229"/>
                  </a:lnTo>
                  <a:lnTo>
                    <a:pt x="171" y="250"/>
                  </a:lnTo>
                  <a:lnTo>
                    <a:pt x="205" y="270"/>
                  </a:lnTo>
                  <a:lnTo>
                    <a:pt x="247" y="289"/>
                  </a:lnTo>
                  <a:lnTo>
                    <a:pt x="293" y="303"/>
                  </a:lnTo>
                  <a:lnTo>
                    <a:pt x="344" y="316"/>
                  </a:lnTo>
                  <a:lnTo>
                    <a:pt x="398" y="327"/>
                  </a:lnTo>
                  <a:lnTo>
                    <a:pt x="454" y="336"/>
                  </a:lnTo>
                  <a:lnTo>
                    <a:pt x="513" y="345"/>
                  </a:lnTo>
                  <a:lnTo>
                    <a:pt x="571" y="352"/>
                  </a:lnTo>
                  <a:lnTo>
                    <a:pt x="631" y="360"/>
                  </a:lnTo>
                  <a:lnTo>
                    <a:pt x="691" y="365"/>
                  </a:lnTo>
                  <a:lnTo>
                    <a:pt x="749" y="372"/>
                  </a:lnTo>
                  <a:lnTo>
                    <a:pt x="805" y="380"/>
                  </a:lnTo>
                  <a:lnTo>
                    <a:pt x="858" y="387"/>
                  </a:lnTo>
                  <a:lnTo>
                    <a:pt x="907" y="394"/>
                  </a:lnTo>
                  <a:lnTo>
                    <a:pt x="954" y="405"/>
                  </a:lnTo>
                  <a:lnTo>
                    <a:pt x="994" y="416"/>
                  </a:lnTo>
                  <a:lnTo>
                    <a:pt x="1029" y="429"/>
                  </a:lnTo>
                  <a:lnTo>
                    <a:pt x="1053" y="440"/>
                  </a:lnTo>
                  <a:lnTo>
                    <a:pt x="1080" y="454"/>
                  </a:lnTo>
                  <a:lnTo>
                    <a:pt x="1105" y="472"/>
                  </a:lnTo>
                  <a:lnTo>
                    <a:pt x="1133" y="494"/>
                  </a:lnTo>
                  <a:lnTo>
                    <a:pt x="1156" y="518"/>
                  </a:lnTo>
                  <a:lnTo>
                    <a:pt x="1178" y="543"/>
                  </a:lnTo>
                  <a:lnTo>
                    <a:pt x="1196" y="572"/>
                  </a:lnTo>
                  <a:lnTo>
                    <a:pt x="1207" y="605"/>
                  </a:lnTo>
                  <a:lnTo>
                    <a:pt x="1213" y="638"/>
                  </a:lnTo>
                  <a:lnTo>
                    <a:pt x="1209" y="674"/>
                  </a:lnTo>
                  <a:lnTo>
                    <a:pt x="1196" y="712"/>
                  </a:lnTo>
                  <a:lnTo>
                    <a:pt x="1180" y="743"/>
                  </a:lnTo>
                  <a:lnTo>
                    <a:pt x="1162" y="770"/>
                  </a:lnTo>
                  <a:lnTo>
                    <a:pt x="1142" y="794"/>
                  </a:lnTo>
                  <a:lnTo>
                    <a:pt x="1116" y="816"/>
                  </a:lnTo>
                  <a:lnTo>
                    <a:pt x="1071" y="854"/>
                  </a:lnTo>
                  <a:lnTo>
                    <a:pt x="1024" y="887"/>
                  </a:lnTo>
                  <a:lnTo>
                    <a:pt x="976" y="914"/>
                  </a:lnTo>
                  <a:lnTo>
                    <a:pt x="925" y="940"/>
                  </a:lnTo>
                  <a:lnTo>
                    <a:pt x="829" y="892"/>
                  </a:lnTo>
                  <a:lnTo>
                    <a:pt x="829" y="872"/>
                  </a:lnTo>
                  <a:lnTo>
                    <a:pt x="862" y="852"/>
                  </a:lnTo>
                  <a:lnTo>
                    <a:pt x="896" y="836"/>
                  </a:lnTo>
                  <a:lnTo>
                    <a:pt x="934" y="818"/>
                  </a:lnTo>
                  <a:lnTo>
                    <a:pt x="973" y="800"/>
                  </a:lnTo>
                  <a:lnTo>
                    <a:pt x="1005" y="776"/>
                  </a:lnTo>
                  <a:lnTo>
                    <a:pt x="1007" y="774"/>
                  </a:lnTo>
                  <a:lnTo>
                    <a:pt x="1009" y="772"/>
                  </a:lnTo>
                  <a:lnTo>
                    <a:pt x="1011" y="769"/>
                  </a:lnTo>
                  <a:lnTo>
                    <a:pt x="1013" y="765"/>
                  </a:lnTo>
                  <a:lnTo>
                    <a:pt x="1016" y="761"/>
                  </a:lnTo>
                  <a:lnTo>
                    <a:pt x="1018" y="758"/>
                  </a:lnTo>
                  <a:lnTo>
                    <a:pt x="1020" y="758"/>
                  </a:lnTo>
                  <a:lnTo>
                    <a:pt x="1024" y="758"/>
                  </a:lnTo>
                  <a:lnTo>
                    <a:pt x="1025" y="760"/>
                  </a:lnTo>
                  <a:lnTo>
                    <a:pt x="1044" y="723"/>
                  </a:lnTo>
                  <a:lnTo>
                    <a:pt x="1053" y="689"/>
                  </a:lnTo>
                  <a:lnTo>
                    <a:pt x="1053" y="656"/>
                  </a:lnTo>
                  <a:lnTo>
                    <a:pt x="1044" y="627"/>
                  </a:lnTo>
                  <a:lnTo>
                    <a:pt x="1027" y="600"/>
                  </a:lnTo>
                  <a:lnTo>
                    <a:pt x="1005" y="574"/>
                  </a:lnTo>
                  <a:lnTo>
                    <a:pt x="978" y="552"/>
                  </a:lnTo>
                  <a:lnTo>
                    <a:pt x="945" y="532"/>
                  </a:lnTo>
                  <a:lnTo>
                    <a:pt x="898" y="512"/>
                  </a:lnTo>
                  <a:lnTo>
                    <a:pt x="845" y="498"/>
                  </a:lnTo>
                  <a:lnTo>
                    <a:pt x="787" y="490"/>
                  </a:lnTo>
                  <a:lnTo>
                    <a:pt x="727" y="483"/>
                  </a:lnTo>
                  <a:lnTo>
                    <a:pt x="665" y="480"/>
                  </a:lnTo>
                  <a:lnTo>
                    <a:pt x="604" y="474"/>
                  </a:lnTo>
                  <a:lnTo>
                    <a:pt x="542" y="469"/>
                  </a:lnTo>
                  <a:lnTo>
                    <a:pt x="482" y="460"/>
                  </a:lnTo>
                  <a:lnTo>
                    <a:pt x="396" y="441"/>
                  </a:lnTo>
                  <a:lnTo>
                    <a:pt x="318" y="420"/>
                  </a:lnTo>
                  <a:lnTo>
                    <a:pt x="244" y="392"/>
                  </a:lnTo>
                  <a:lnTo>
                    <a:pt x="176" y="360"/>
                  </a:lnTo>
                  <a:lnTo>
                    <a:pt x="113" y="316"/>
                  </a:lnTo>
                  <a:lnTo>
                    <a:pt x="94" y="301"/>
                  </a:lnTo>
                  <a:lnTo>
                    <a:pt x="74" y="285"/>
                  </a:lnTo>
                  <a:lnTo>
                    <a:pt x="53" y="267"/>
                  </a:lnTo>
                  <a:lnTo>
                    <a:pt x="33" y="245"/>
                  </a:lnTo>
                  <a:lnTo>
                    <a:pt x="16" y="221"/>
                  </a:lnTo>
                  <a:lnTo>
                    <a:pt x="5" y="194"/>
                  </a:lnTo>
                  <a:lnTo>
                    <a:pt x="0" y="163"/>
                  </a:lnTo>
                  <a:lnTo>
                    <a:pt x="5" y="129"/>
                  </a:lnTo>
                  <a:lnTo>
                    <a:pt x="16" y="100"/>
                  </a:lnTo>
                  <a:lnTo>
                    <a:pt x="34" y="76"/>
                  </a:lnTo>
                  <a:lnTo>
                    <a:pt x="58" y="58"/>
                  </a:lnTo>
                  <a:lnTo>
                    <a:pt x="85" y="41"/>
                  </a:lnTo>
                  <a:lnTo>
                    <a:pt x="114" y="30"/>
                  </a:lnTo>
                  <a:lnTo>
                    <a:pt x="147" y="23"/>
                  </a:lnTo>
                  <a:lnTo>
                    <a:pt x="180" y="18"/>
                  </a:lnTo>
                  <a:lnTo>
                    <a:pt x="213" y="12"/>
                  </a:lnTo>
                  <a:lnTo>
                    <a:pt x="245" y="10"/>
                  </a:lnTo>
                  <a:lnTo>
                    <a:pt x="274" y="9"/>
                  </a:lnTo>
                  <a:lnTo>
                    <a:pt x="302" y="7"/>
                  </a:lnTo>
                  <a:lnTo>
                    <a:pt x="324" y="3"/>
                  </a:lnTo>
                  <a:lnTo>
                    <a:pt x="342" y="0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id="{517CDB08-F251-4C4D-A4CE-9D82A194C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3509" y="2934294"/>
              <a:ext cx="1427679" cy="2553284"/>
            </a:xfrm>
            <a:custGeom>
              <a:avLst/>
              <a:gdLst>
                <a:gd name="T0" fmla="*/ 391 w 1229"/>
                <a:gd name="T1" fmla="*/ 1534 h 2283"/>
                <a:gd name="T2" fmla="*/ 371 w 1229"/>
                <a:gd name="T3" fmla="*/ 1636 h 2283"/>
                <a:gd name="T4" fmla="*/ 353 w 1229"/>
                <a:gd name="T5" fmla="*/ 1749 h 2283"/>
                <a:gd name="T6" fmla="*/ 416 w 1229"/>
                <a:gd name="T7" fmla="*/ 1823 h 2283"/>
                <a:gd name="T8" fmla="*/ 511 w 1229"/>
                <a:gd name="T9" fmla="*/ 1894 h 2283"/>
                <a:gd name="T10" fmla="*/ 586 w 1229"/>
                <a:gd name="T11" fmla="*/ 1992 h 2283"/>
                <a:gd name="T12" fmla="*/ 596 w 1229"/>
                <a:gd name="T13" fmla="*/ 2154 h 2283"/>
                <a:gd name="T14" fmla="*/ 535 w 1229"/>
                <a:gd name="T15" fmla="*/ 2283 h 2283"/>
                <a:gd name="T16" fmla="*/ 536 w 1229"/>
                <a:gd name="T17" fmla="*/ 2091 h 2283"/>
                <a:gd name="T18" fmla="*/ 480 w 1229"/>
                <a:gd name="T19" fmla="*/ 1969 h 2283"/>
                <a:gd name="T20" fmla="*/ 369 w 1229"/>
                <a:gd name="T21" fmla="*/ 1874 h 2283"/>
                <a:gd name="T22" fmla="*/ 269 w 1229"/>
                <a:gd name="T23" fmla="*/ 1763 h 2283"/>
                <a:gd name="T24" fmla="*/ 260 w 1229"/>
                <a:gd name="T25" fmla="*/ 1627 h 2283"/>
                <a:gd name="T26" fmla="*/ 351 w 1229"/>
                <a:gd name="T27" fmla="*/ 1516 h 2283"/>
                <a:gd name="T28" fmla="*/ 276 w 1229"/>
                <a:gd name="T29" fmla="*/ 518 h 2283"/>
                <a:gd name="T30" fmla="*/ 255 w 1229"/>
                <a:gd name="T31" fmla="*/ 541 h 2283"/>
                <a:gd name="T32" fmla="*/ 156 w 1229"/>
                <a:gd name="T33" fmla="*/ 660 h 2283"/>
                <a:gd name="T34" fmla="*/ 207 w 1229"/>
                <a:gd name="T35" fmla="*/ 787 h 2283"/>
                <a:gd name="T36" fmla="*/ 362 w 1229"/>
                <a:gd name="T37" fmla="*/ 876 h 2283"/>
                <a:gd name="T38" fmla="*/ 540 w 1229"/>
                <a:gd name="T39" fmla="*/ 941 h 2283"/>
                <a:gd name="T40" fmla="*/ 691 w 1229"/>
                <a:gd name="T41" fmla="*/ 1034 h 2283"/>
                <a:gd name="T42" fmla="*/ 760 w 1229"/>
                <a:gd name="T43" fmla="*/ 1185 h 2283"/>
                <a:gd name="T44" fmla="*/ 715 w 1229"/>
                <a:gd name="T45" fmla="*/ 1332 h 2283"/>
                <a:gd name="T46" fmla="*/ 627 w 1229"/>
                <a:gd name="T47" fmla="*/ 1440 h 2283"/>
                <a:gd name="T48" fmla="*/ 567 w 1229"/>
                <a:gd name="T49" fmla="*/ 1460 h 2283"/>
                <a:gd name="T50" fmla="*/ 582 w 1229"/>
                <a:gd name="T51" fmla="*/ 1354 h 2283"/>
                <a:gd name="T52" fmla="*/ 651 w 1229"/>
                <a:gd name="T53" fmla="*/ 1223 h 2283"/>
                <a:gd name="T54" fmla="*/ 596 w 1229"/>
                <a:gd name="T55" fmla="*/ 1092 h 2283"/>
                <a:gd name="T56" fmla="*/ 433 w 1229"/>
                <a:gd name="T57" fmla="*/ 1007 h 2283"/>
                <a:gd name="T58" fmla="*/ 273 w 1229"/>
                <a:gd name="T59" fmla="*/ 940 h 2283"/>
                <a:gd name="T60" fmla="*/ 111 w 1229"/>
                <a:gd name="T61" fmla="*/ 841 h 2283"/>
                <a:gd name="T62" fmla="*/ 11 w 1229"/>
                <a:gd name="T63" fmla="*/ 718 h 2283"/>
                <a:gd name="T64" fmla="*/ 26 w 1229"/>
                <a:gd name="T65" fmla="*/ 571 h 2283"/>
                <a:gd name="T66" fmla="*/ 864 w 1229"/>
                <a:gd name="T67" fmla="*/ 1 h 2283"/>
                <a:gd name="T68" fmla="*/ 1056 w 1229"/>
                <a:gd name="T69" fmla="*/ 31 h 2283"/>
                <a:gd name="T70" fmla="*/ 1206 w 1229"/>
                <a:gd name="T71" fmla="*/ 101 h 2283"/>
                <a:gd name="T72" fmla="*/ 1215 w 1229"/>
                <a:gd name="T73" fmla="*/ 218 h 2283"/>
                <a:gd name="T74" fmla="*/ 1135 w 1229"/>
                <a:gd name="T75" fmla="*/ 311 h 2283"/>
                <a:gd name="T76" fmla="*/ 1046 w 1229"/>
                <a:gd name="T77" fmla="*/ 369 h 2283"/>
                <a:gd name="T78" fmla="*/ 902 w 1229"/>
                <a:gd name="T79" fmla="*/ 432 h 2283"/>
                <a:gd name="T80" fmla="*/ 735 w 1229"/>
                <a:gd name="T81" fmla="*/ 396 h 2283"/>
                <a:gd name="T82" fmla="*/ 624 w 1229"/>
                <a:gd name="T83" fmla="*/ 360 h 2283"/>
                <a:gd name="T84" fmla="*/ 816 w 1229"/>
                <a:gd name="T85" fmla="*/ 340 h 2283"/>
                <a:gd name="T86" fmla="*/ 1020 w 1229"/>
                <a:gd name="T87" fmla="*/ 280 h 2283"/>
                <a:gd name="T88" fmla="*/ 1126 w 1229"/>
                <a:gd name="T89" fmla="*/ 192 h 2283"/>
                <a:gd name="T90" fmla="*/ 1107 w 1229"/>
                <a:gd name="T91" fmla="*/ 127 h 2283"/>
                <a:gd name="T92" fmla="*/ 1004 w 1229"/>
                <a:gd name="T93" fmla="*/ 114 h 2283"/>
                <a:gd name="T94" fmla="*/ 891 w 1229"/>
                <a:gd name="T95" fmla="*/ 131 h 2283"/>
                <a:gd name="T96" fmla="*/ 778 w 1229"/>
                <a:gd name="T97" fmla="*/ 174 h 2283"/>
                <a:gd name="T98" fmla="*/ 655 w 1229"/>
                <a:gd name="T99" fmla="*/ 165 h 2283"/>
                <a:gd name="T100" fmla="*/ 633 w 1229"/>
                <a:gd name="T101" fmla="*/ 98 h 2283"/>
                <a:gd name="T102" fmla="*/ 738 w 1229"/>
                <a:gd name="T103" fmla="*/ 11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9" h="2283">
                  <a:moveTo>
                    <a:pt x="351" y="1516"/>
                  </a:moveTo>
                  <a:lnTo>
                    <a:pt x="367" y="1521"/>
                  </a:lnTo>
                  <a:lnTo>
                    <a:pt x="382" y="1527"/>
                  </a:lnTo>
                  <a:lnTo>
                    <a:pt x="391" y="1534"/>
                  </a:lnTo>
                  <a:lnTo>
                    <a:pt x="396" y="1551"/>
                  </a:lnTo>
                  <a:lnTo>
                    <a:pt x="396" y="1572"/>
                  </a:lnTo>
                  <a:lnTo>
                    <a:pt x="395" y="1600"/>
                  </a:lnTo>
                  <a:lnTo>
                    <a:pt x="371" y="1636"/>
                  </a:lnTo>
                  <a:lnTo>
                    <a:pt x="356" y="1669"/>
                  </a:lnTo>
                  <a:lnTo>
                    <a:pt x="349" y="1698"/>
                  </a:lnTo>
                  <a:lnTo>
                    <a:pt x="347" y="1725"/>
                  </a:lnTo>
                  <a:lnTo>
                    <a:pt x="353" y="1749"/>
                  </a:lnTo>
                  <a:lnTo>
                    <a:pt x="364" y="1769"/>
                  </a:lnTo>
                  <a:lnTo>
                    <a:pt x="378" y="1789"/>
                  </a:lnTo>
                  <a:lnTo>
                    <a:pt x="396" y="1807"/>
                  </a:lnTo>
                  <a:lnTo>
                    <a:pt x="416" y="1823"/>
                  </a:lnTo>
                  <a:lnTo>
                    <a:pt x="440" y="1841"/>
                  </a:lnTo>
                  <a:lnTo>
                    <a:pt x="464" y="1858"/>
                  </a:lnTo>
                  <a:lnTo>
                    <a:pt x="487" y="1876"/>
                  </a:lnTo>
                  <a:lnTo>
                    <a:pt x="511" y="1894"/>
                  </a:lnTo>
                  <a:lnTo>
                    <a:pt x="535" y="1914"/>
                  </a:lnTo>
                  <a:lnTo>
                    <a:pt x="555" y="1934"/>
                  </a:lnTo>
                  <a:lnTo>
                    <a:pt x="571" y="1960"/>
                  </a:lnTo>
                  <a:lnTo>
                    <a:pt x="586" y="1992"/>
                  </a:lnTo>
                  <a:lnTo>
                    <a:pt x="596" y="2031"/>
                  </a:lnTo>
                  <a:lnTo>
                    <a:pt x="602" y="2071"/>
                  </a:lnTo>
                  <a:lnTo>
                    <a:pt x="602" y="2112"/>
                  </a:lnTo>
                  <a:lnTo>
                    <a:pt x="596" y="2154"/>
                  </a:lnTo>
                  <a:lnTo>
                    <a:pt x="587" y="2194"/>
                  </a:lnTo>
                  <a:lnTo>
                    <a:pt x="575" y="2231"/>
                  </a:lnTo>
                  <a:lnTo>
                    <a:pt x="556" y="2260"/>
                  </a:lnTo>
                  <a:lnTo>
                    <a:pt x="535" y="2283"/>
                  </a:lnTo>
                  <a:lnTo>
                    <a:pt x="536" y="2231"/>
                  </a:lnTo>
                  <a:lnTo>
                    <a:pt x="538" y="2180"/>
                  </a:lnTo>
                  <a:lnTo>
                    <a:pt x="540" y="2134"/>
                  </a:lnTo>
                  <a:lnTo>
                    <a:pt x="536" y="2091"/>
                  </a:lnTo>
                  <a:lnTo>
                    <a:pt x="529" y="2049"/>
                  </a:lnTo>
                  <a:lnTo>
                    <a:pt x="515" y="2011"/>
                  </a:lnTo>
                  <a:lnTo>
                    <a:pt x="500" y="1991"/>
                  </a:lnTo>
                  <a:lnTo>
                    <a:pt x="480" y="1969"/>
                  </a:lnTo>
                  <a:lnTo>
                    <a:pt x="456" y="1947"/>
                  </a:lnTo>
                  <a:lnTo>
                    <a:pt x="429" y="1923"/>
                  </a:lnTo>
                  <a:lnTo>
                    <a:pt x="400" y="1900"/>
                  </a:lnTo>
                  <a:lnTo>
                    <a:pt x="369" y="1874"/>
                  </a:lnTo>
                  <a:lnTo>
                    <a:pt x="340" y="1849"/>
                  </a:lnTo>
                  <a:lnTo>
                    <a:pt x="313" y="1821"/>
                  </a:lnTo>
                  <a:lnTo>
                    <a:pt x="289" y="1794"/>
                  </a:lnTo>
                  <a:lnTo>
                    <a:pt x="269" y="1763"/>
                  </a:lnTo>
                  <a:lnTo>
                    <a:pt x="255" y="1732"/>
                  </a:lnTo>
                  <a:lnTo>
                    <a:pt x="247" y="1700"/>
                  </a:lnTo>
                  <a:lnTo>
                    <a:pt x="249" y="1663"/>
                  </a:lnTo>
                  <a:lnTo>
                    <a:pt x="260" y="1627"/>
                  </a:lnTo>
                  <a:lnTo>
                    <a:pt x="284" y="1587"/>
                  </a:lnTo>
                  <a:lnTo>
                    <a:pt x="304" y="1561"/>
                  </a:lnTo>
                  <a:lnTo>
                    <a:pt x="327" y="1538"/>
                  </a:lnTo>
                  <a:lnTo>
                    <a:pt x="351" y="1516"/>
                  </a:lnTo>
                  <a:close/>
                  <a:moveTo>
                    <a:pt x="95" y="491"/>
                  </a:moveTo>
                  <a:lnTo>
                    <a:pt x="264" y="516"/>
                  </a:lnTo>
                  <a:lnTo>
                    <a:pt x="267" y="518"/>
                  </a:lnTo>
                  <a:lnTo>
                    <a:pt x="276" y="518"/>
                  </a:lnTo>
                  <a:lnTo>
                    <a:pt x="289" y="516"/>
                  </a:lnTo>
                  <a:lnTo>
                    <a:pt x="298" y="516"/>
                  </a:lnTo>
                  <a:lnTo>
                    <a:pt x="304" y="520"/>
                  </a:lnTo>
                  <a:lnTo>
                    <a:pt x="255" y="541"/>
                  </a:lnTo>
                  <a:lnTo>
                    <a:pt x="216" y="569"/>
                  </a:lnTo>
                  <a:lnTo>
                    <a:pt x="187" y="596"/>
                  </a:lnTo>
                  <a:lnTo>
                    <a:pt x="167" y="627"/>
                  </a:lnTo>
                  <a:lnTo>
                    <a:pt x="156" y="660"/>
                  </a:lnTo>
                  <a:lnTo>
                    <a:pt x="155" y="692"/>
                  </a:lnTo>
                  <a:lnTo>
                    <a:pt x="162" y="723"/>
                  </a:lnTo>
                  <a:lnTo>
                    <a:pt x="180" y="756"/>
                  </a:lnTo>
                  <a:lnTo>
                    <a:pt x="207" y="787"/>
                  </a:lnTo>
                  <a:lnTo>
                    <a:pt x="242" y="814"/>
                  </a:lnTo>
                  <a:lnTo>
                    <a:pt x="278" y="838"/>
                  </a:lnTo>
                  <a:lnTo>
                    <a:pt x="320" y="858"/>
                  </a:lnTo>
                  <a:lnTo>
                    <a:pt x="362" y="876"/>
                  </a:lnTo>
                  <a:lnTo>
                    <a:pt x="406" y="892"/>
                  </a:lnTo>
                  <a:lnTo>
                    <a:pt x="451" y="909"/>
                  </a:lnTo>
                  <a:lnTo>
                    <a:pt x="496" y="925"/>
                  </a:lnTo>
                  <a:lnTo>
                    <a:pt x="540" y="941"/>
                  </a:lnTo>
                  <a:lnTo>
                    <a:pt x="582" y="960"/>
                  </a:lnTo>
                  <a:lnTo>
                    <a:pt x="622" y="981"/>
                  </a:lnTo>
                  <a:lnTo>
                    <a:pt x="658" y="1005"/>
                  </a:lnTo>
                  <a:lnTo>
                    <a:pt x="691" y="1034"/>
                  </a:lnTo>
                  <a:lnTo>
                    <a:pt x="720" y="1069"/>
                  </a:lnTo>
                  <a:lnTo>
                    <a:pt x="744" y="1107"/>
                  </a:lnTo>
                  <a:lnTo>
                    <a:pt x="756" y="1145"/>
                  </a:lnTo>
                  <a:lnTo>
                    <a:pt x="760" y="1185"/>
                  </a:lnTo>
                  <a:lnTo>
                    <a:pt x="758" y="1223"/>
                  </a:lnTo>
                  <a:lnTo>
                    <a:pt x="749" y="1261"/>
                  </a:lnTo>
                  <a:lnTo>
                    <a:pt x="735" y="1298"/>
                  </a:lnTo>
                  <a:lnTo>
                    <a:pt x="715" y="1332"/>
                  </a:lnTo>
                  <a:lnTo>
                    <a:pt x="695" y="1365"/>
                  </a:lnTo>
                  <a:lnTo>
                    <a:pt x="671" y="1394"/>
                  </a:lnTo>
                  <a:lnTo>
                    <a:pt x="649" y="1418"/>
                  </a:lnTo>
                  <a:lnTo>
                    <a:pt x="627" y="1440"/>
                  </a:lnTo>
                  <a:lnTo>
                    <a:pt x="607" y="1454"/>
                  </a:lnTo>
                  <a:lnTo>
                    <a:pt x="591" y="1463"/>
                  </a:lnTo>
                  <a:lnTo>
                    <a:pt x="578" y="1467"/>
                  </a:lnTo>
                  <a:lnTo>
                    <a:pt x="567" y="1460"/>
                  </a:lnTo>
                  <a:lnTo>
                    <a:pt x="555" y="1451"/>
                  </a:lnTo>
                  <a:lnTo>
                    <a:pt x="544" y="1443"/>
                  </a:lnTo>
                  <a:lnTo>
                    <a:pt x="547" y="1383"/>
                  </a:lnTo>
                  <a:lnTo>
                    <a:pt x="582" y="1354"/>
                  </a:lnTo>
                  <a:lnTo>
                    <a:pt x="611" y="1323"/>
                  </a:lnTo>
                  <a:lnTo>
                    <a:pt x="633" y="1291"/>
                  </a:lnTo>
                  <a:lnTo>
                    <a:pt x="646" y="1258"/>
                  </a:lnTo>
                  <a:lnTo>
                    <a:pt x="651" y="1223"/>
                  </a:lnTo>
                  <a:lnTo>
                    <a:pt x="649" y="1189"/>
                  </a:lnTo>
                  <a:lnTo>
                    <a:pt x="640" y="1154"/>
                  </a:lnTo>
                  <a:lnTo>
                    <a:pt x="622" y="1121"/>
                  </a:lnTo>
                  <a:lnTo>
                    <a:pt x="596" y="1092"/>
                  </a:lnTo>
                  <a:lnTo>
                    <a:pt x="562" y="1063"/>
                  </a:lnTo>
                  <a:lnTo>
                    <a:pt x="518" y="1040"/>
                  </a:lnTo>
                  <a:lnTo>
                    <a:pt x="467" y="1020"/>
                  </a:lnTo>
                  <a:lnTo>
                    <a:pt x="433" y="1007"/>
                  </a:lnTo>
                  <a:lnTo>
                    <a:pt x="396" y="994"/>
                  </a:lnTo>
                  <a:lnTo>
                    <a:pt x="356" y="978"/>
                  </a:lnTo>
                  <a:lnTo>
                    <a:pt x="315" y="960"/>
                  </a:lnTo>
                  <a:lnTo>
                    <a:pt x="273" y="940"/>
                  </a:lnTo>
                  <a:lnTo>
                    <a:pt x="229" y="918"/>
                  </a:lnTo>
                  <a:lnTo>
                    <a:pt x="187" y="894"/>
                  </a:lnTo>
                  <a:lnTo>
                    <a:pt x="149" y="869"/>
                  </a:lnTo>
                  <a:lnTo>
                    <a:pt x="111" y="841"/>
                  </a:lnTo>
                  <a:lnTo>
                    <a:pt x="78" y="812"/>
                  </a:lnTo>
                  <a:lnTo>
                    <a:pt x="51" y="783"/>
                  </a:lnTo>
                  <a:lnTo>
                    <a:pt x="27" y="751"/>
                  </a:lnTo>
                  <a:lnTo>
                    <a:pt x="11" y="718"/>
                  </a:lnTo>
                  <a:lnTo>
                    <a:pt x="2" y="683"/>
                  </a:lnTo>
                  <a:lnTo>
                    <a:pt x="0" y="647"/>
                  </a:lnTo>
                  <a:lnTo>
                    <a:pt x="7" y="609"/>
                  </a:lnTo>
                  <a:lnTo>
                    <a:pt x="26" y="571"/>
                  </a:lnTo>
                  <a:lnTo>
                    <a:pt x="55" y="532"/>
                  </a:lnTo>
                  <a:lnTo>
                    <a:pt x="95" y="491"/>
                  </a:lnTo>
                  <a:close/>
                  <a:moveTo>
                    <a:pt x="822" y="0"/>
                  </a:moveTo>
                  <a:lnTo>
                    <a:pt x="864" y="1"/>
                  </a:lnTo>
                  <a:lnTo>
                    <a:pt x="909" y="5"/>
                  </a:lnTo>
                  <a:lnTo>
                    <a:pt x="958" y="11"/>
                  </a:lnTo>
                  <a:lnTo>
                    <a:pt x="1007" y="18"/>
                  </a:lnTo>
                  <a:lnTo>
                    <a:pt x="1056" y="31"/>
                  </a:lnTo>
                  <a:lnTo>
                    <a:pt x="1102" y="43"/>
                  </a:lnTo>
                  <a:lnTo>
                    <a:pt x="1144" y="60"/>
                  </a:lnTo>
                  <a:lnTo>
                    <a:pt x="1178" y="80"/>
                  </a:lnTo>
                  <a:lnTo>
                    <a:pt x="1206" y="101"/>
                  </a:lnTo>
                  <a:lnTo>
                    <a:pt x="1224" y="127"/>
                  </a:lnTo>
                  <a:lnTo>
                    <a:pt x="1229" y="158"/>
                  </a:lnTo>
                  <a:lnTo>
                    <a:pt x="1226" y="189"/>
                  </a:lnTo>
                  <a:lnTo>
                    <a:pt x="1215" y="218"/>
                  </a:lnTo>
                  <a:lnTo>
                    <a:pt x="1198" y="245"/>
                  </a:lnTo>
                  <a:lnTo>
                    <a:pt x="1176" y="271"/>
                  </a:lnTo>
                  <a:lnTo>
                    <a:pt x="1156" y="292"/>
                  </a:lnTo>
                  <a:lnTo>
                    <a:pt x="1135" y="311"/>
                  </a:lnTo>
                  <a:lnTo>
                    <a:pt x="1118" y="325"/>
                  </a:lnTo>
                  <a:lnTo>
                    <a:pt x="1100" y="336"/>
                  </a:lnTo>
                  <a:lnTo>
                    <a:pt x="1076" y="351"/>
                  </a:lnTo>
                  <a:lnTo>
                    <a:pt x="1046" y="369"/>
                  </a:lnTo>
                  <a:lnTo>
                    <a:pt x="1011" y="385"/>
                  </a:lnTo>
                  <a:lnTo>
                    <a:pt x="975" y="403"/>
                  </a:lnTo>
                  <a:lnTo>
                    <a:pt x="936" y="420"/>
                  </a:lnTo>
                  <a:lnTo>
                    <a:pt x="902" y="432"/>
                  </a:lnTo>
                  <a:lnTo>
                    <a:pt x="867" y="443"/>
                  </a:lnTo>
                  <a:lnTo>
                    <a:pt x="838" y="447"/>
                  </a:lnTo>
                  <a:lnTo>
                    <a:pt x="787" y="421"/>
                  </a:lnTo>
                  <a:lnTo>
                    <a:pt x="735" y="396"/>
                  </a:lnTo>
                  <a:lnTo>
                    <a:pt x="711" y="387"/>
                  </a:lnTo>
                  <a:lnTo>
                    <a:pt x="678" y="378"/>
                  </a:lnTo>
                  <a:lnTo>
                    <a:pt x="647" y="369"/>
                  </a:lnTo>
                  <a:lnTo>
                    <a:pt x="624" y="360"/>
                  </a:lnTo>
                  <a:lnTo>
                    <a:pt x="664" y="358"/>
                  </a:lnTo>
                  <a:lnTo>
                    <a:pt x="711" y="354"/>
                  </a:lnTo>
                  <a:lnTo>
                    <a:pt x="762" y="349"/>
                  </a:lnTo>
                  <a:lnTo>
                    <a:pt x="816" y="340"/>
                  </a:lnTo>
                  <a:lnTo>
                    <a:pt x="871" y="327"/>
                  </a:lnTo>
                  <a:lnTo>
                    <a:pt x="924" y="314"/>
                  </a:lnTo>
                  <a:lnTo>
                    <a:pt x="975" y="298"/>
                  </a:lnTo>
                  <a:lnTo>
                    <a:pt x="1020" y="280"/>
                  </a:lnTo>
                  <a:lnTo>
                    <a:pt x="1060" y="260"/>
                  </a:lnTo>
                  <a:lnTo>
                    <a:pt x="1091" y="238"/>
                  </a:lnTo>
                  <a:lnTo>
                    <a:pt x="1111" y="214"/>
                  </a:lnTo>
                  <a:lnTo>
                    <a:pt x="1126" y="192"/>
                  </a:lnTo>
                  <a:lnTo>
                    <a:pt x="1131" y="172"/>
                  </a:lnTo>
                  <a:lnTo>
                    <a:pt x="1129" y="154"/>
                  </a:lnTo>
                  <a:lnTo>
                    <a:pt x="1120" y="138"/>
                  </a:lnTo>
                  <a:lnTo>
                    <a:pt x="1107" y="127"/>
                  </a:lnTo>
                  <a:lnTo>
                    <a:pt x="1089" y="120"/>
                  </a:lnTo>
                  <a:lnTo>
                    <a:pt x="1066" y="114"/>
                  </a:lnTo>
                  <a:lnTo>
                    <a:pt x="1036" y="112"/>
                  </a:lnTo>
                  <a:lnTo>
                    <a:pt x="1004" y="114"/>
                  </a:lnTo>
                  <a:lnTo>
                    <a:pt x="969" y="116"/>
                  </a:lnTo>
                  <a:lnTo>
                    <a:pt x="938" y="120"/>
                  </a:lnTo>
                  <a:lnTo>
                    <a:pt x="911" y="125"/>
                  </a:lnTo>
                  <a:lnTo>
                    <a:pt x="891" y="131"/>
                  </a:lnTo>
                  <a:lnTo>
                    <a:pt x="878" y="134"/>
                  </a:lnTo>
                  <a:lnTo>
                    <a:pt x="847" y="154"/>
                  </a:lnTo>
                  <a:lnTo>
                    <a:pt x="813" y="167"/>
                  </a:lnTo>
                  <a:lnTo>
                    <a:pt x="778" y="174"/>
                  </a:lnTo>
                  <a:lnTo>
                    <a:pt x="742" y="178"/>
                  </a:lnTo>
                  <a:lnTo>
                    <a:pt x="709" y="178"/>
                  </a:lnTo>
                  <a:lnTo>
                    <a:pt x="680" y="172"/>
                  </a:lnTo>
                  <a:lnTo>
                    <a:pt x="655" y="165"/>
                  </a:lnTo>
                  <a:lnTo>
                    <a:pt x="636" y="152"/>
                  </a:lnTo>
                  <a:lnTo>
                    <a:pt x="627" y="140"/>
                  </a:lnTo>
                  <a:lnTo>
                    <a:pt x="626" y="120"/>
                  </a:lnTo>
                  <a:lnTo>
                    <a:pt x="633" y="98"/>
                  </a:lnTo>
                  <a:lnTo>
                    <a:pt x="647" y="74"/>
                  </a:lnTo>
                  <a:lnTo>
                    <a:pt x="669" y="51"/>
                  </a:lnTo>
                  <a:lnTo>
                    <a:pt x="700" y="29"/>
                  </a:lnTo>
                  <a:lnTo>
                    <a:pt x="738" y="11"/>
                  </a:lnTo>
                  <a:lnTo>
                    <a:pt x="758" y="5"/>
                  </a:lnTo>
                  <a:lnTo>
                    <a:pt x="786" y="1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AD4AC6C3-C106-4061-A7C2-0DEFD06BEB91}"/>
                </a:ext>
              </a:extLst>
            </p:cNvPr>
            <p:cNvSpPr/>
            <p:nvPr/>
          </p:nvSpPr>
          <p:spPr bwMode="auto">
            <a:xfrm flipH="1">
              <a:off x="424163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5" name="Freeform 54">
              <a:extLst>
                <a:ext uri="{FF2B5EF4-FFF2-40B4-BE49-F238E27FC236}">
                  <a16:creationId xmlns:a16="http://schemas.microsoft.com/office/drawing/2014/main" id="{3E6AC141-1023-414B-9348-88D3FE8C5B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9922" y="2018644"/>
              <a:ext cx="337188" cy="3786621"/>
            </a:xfrm>
            <a:custGeom>
              <a:avLst/>
              <a:gdLst>
                <a:gd name="T0" fmla="*/ 147 w 300"/>
                <a:gd name="T1" fmla="*/ 3238 h 3369"/>
                <a:gd name="T2" fmla="*/ 184 w 300"/>
                <a:gd name="T3" fmla="*/ 3277 h 3369"/>
                <a:gd name="T4" fmla="*/ 180 w 300"/>
                <a:gd name="T5" fmla="*/ 3309 h 3369"/>
                <a:gd name="T6" fmla="*/ 167 w 300"/>
                <a:gd name="T7" fmla="*/ 3360 h 3369"/>
                <a:gd name="T8" fmla="*/ 136 w 300"/>
                <a:gd name="T9" fmla="*/ 3340 h 3369"/>
                <a:gd name="T10" fmla="*/ 124 w 300"/>
                <a:gd name="T11" fmla="*/ 3251 h 3369"/>
                <a:gd name="T12" fmla="*/ 142 w 300"/>
                <a:gd name="T13" fmla="*/ 2813 h 3369"/>
                <a:gd name="T14" fmla="*/ 184 w 300"/>
                <a:gd name="T15" fmla="*/ 2884 h 3369"/>
                <a:gd name="T16" fmla="*/ 195 w 300"/>
                <a:gd name="T17" fmla="*/ 2986 h 3369"/>
                <a:gd name="T18" fmla="*/ 191 w 300"/>
                <a:gd name="T19" fmla="*/ 3087 h 3369"/>
                <a:gd name="T20" fmla="*/ 184 w 300"/>
                <a:gd name="T21" fmla="*/ 3140 h 3369"/>
                <a:gd name="T22" fmla="*/ 156 w 300"/>
                <a:gd name="T23" fmla="*/ 3082 h 3369"/>
                <a:gd name="T24" fmla="*/ 120 w 300"/>
                <a:gd name="T25" fmla="*/ 2986 h 3369"/>
                <a:gd name="T26" fmla="*/ 120 w 300"/>
                <a:gd name="T27" fmla="*/ 2857 h 3369"/>
                <a:gd name="T28" fmla="*/ 124 w 300"/>
                <a:gd name="T29" fmla="*/ 2386 h 3369"/>
                <a:gd name="T30" fmla="*/ 196 w 300"/>
                <a:gd name="T31" fmla="*/ 2449 h 3369"/>
                <a:gd name="T32" fmla="*/ 193 w 300"/>
                <a:gd name="T33" fmla="*/ 2666 h 3369"/>
                <a:gd name="T34" fmla="*/ 182 w 300"/>
                <a:gd name="T35" fmla="*/ 2658 h 3369"/>
                <a:gd name="T36" fmla="*/ 171 w 300"/>
                <a:gd name="T37" fmla="*/ 2649 h 3369"/>
                <a:gd name="T38" fmla="*/ 136 w 300"/>
                <a:gd name="T39" fmla="*/ 2626 h 3369"/>
                <a:gd name="T40" fmla="*/ 113 w 300"/>
                <a:gd name="T41" fmla="*/ 1866 h 3369"/>
                <a:gd name="T42" fmla="*/ 200 w 300"/>
                <a:gd name="T43" fmla="*/ 1931 h 3369"/>
                <a:gd name="T44" fmla="*/ 200 w 300"/>
                <a:gd name="T45" fmla="*/ 2067 h 3369"/>
                <a:gd name="T46" fmla="*/ 198 w 300"/>
                <a:gd name="T47" fmla="*/ 2215 h 3369"/>
                <a:gd name="T48" fmla="*/ 138 w 300"/>
                <a:gd name="T49" fmla="*/ 2213 h 3369"/>
                <a:gd name="T50" fmla="*/ 113 w 300"/>
                <a:gd name="T51" fmla="*/ 1866 h 3369"/>
                <a:gd name="T52" fmla="*/ 204 w 300"/>
                <a:gd name="T53" fmla="*/ 1709 h 3369"/>
                <a:gd name="T54" fmla="*/ 144 w 300"/>
                <a:gd name="T55" fmla="*/ 1693 h 3369"/>
                <a:gd name="T56" fmla="*/ 104 w 300"/>
                <a:gd name="T57" fmla="*/ 1357 h 3369"/>
                <a:gd name="T58" fmla="*/ 224 w 300"/>
                <a:gd name="T59" fmla="*/ 20 h 3369"/>
                <a:gd name="T60" fmla="*/ 287 w 300"/>
                <a:gd name="T61" fmla="*/ 89 h 3369"/>
                <a:gd name="T62" fmla="*/ 298 w 300"/>
                <a:gd name="T63" fmla="*/ 173 h 3369"/>
                <a:gd name="T64" fmla="*/ 260 w 300"/>
                <a:gd name="T65" fmla="*/ 242 h 3369"/>
                <a:gd name="T66" fmla="*/ 222 w 300"/>
                <a:gd name="T67" fmla="*/ 377 h 3369"/>
                <a:gd name="T68" fmla="*/ 218 w 300"/>
                <a:gd name="T69" fmla="*/ 640 h 3369"/>
                <a:gd name="T70" fmla="*/ 216 w 300"/>
                <a:gd name="T71" fmla="*/ 880 h 3369"/>
                <a:gd name="T72" fmla="*/ 213 w 300"/>
                <a:gd name="T73" fmla="*/ 1166 h 3369"/>
                <a:gd name="T74" fmla="*/ 96 w 300"/>
                <a:gd name="T75" fmla="*/ 958 h 3369"/>
                <a:gd name="T76" fmla="*/ 87 w 300"/>
                <a:gd name="T77" fmla="*/ 637 h 3369"/>
                <a:gd name="T78" fmla="*/ 82 w 300"/>
                <a:gd name="T79" fmla="*/ 380 h 3369"/>
                <a:gd name="T80" fmla="*/ 31 w 300"/>
                <a:gd name="T81" fmla="*/ 237 h 3369"/>
                <a:gd name="T82" fmla="*/ 0 w 300"/>
                <a:gd name="T83" fmla="*/ 155 h 3369"/>
                <a:gd name="T84" fmla="*/ 18 w 300"/>
                <a:gd name="T85" fmla="*/ 73 h 3369"/>
                <a:gd name="T86" fmla="*/ 85 w 300"/>
                <a:gd name="T87" fmla="*/ 15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0" h="3369">
                  <a:moveTo>
                    <a:pt x="127" y="3220"/>
                  </a:moveTo>
                  <a:lnTo>
                    <a:pt x="136" y="3227"/>
                  </a:lnTo>
                  <a:lnTo>
                    <a:pt x="147" y="3238"/>
                  </a:lnTo>
                  <a:lnTo>
                    <a:pt x="160" y="3251"/>
                  </a:lnTo>
                  <a:lnTo>
                    <a:pt x="173" y="3266"/>
                  </a:lnTo>
                  <a:lnTo>
                    <a:pt x="184" y="3277"/>
                  </a:lnTo>
                  <a:lnTo>
                    <a:pt x="182" y="3282"/>
                  </a:lnTo>
                  <a:lnTo>
                    <a:pt x="182" y="3293"/>
                  </a:lnTo>
                  <a:lnTo>
                    <a:pt x="180" y="3309"/>
                  </a:lnTo>
                  <a:lnTo>
                    <a:pt x="178" y="3327"/>
                  </a:lnTo>
                  <a:lnTo>
                    <a:pt x="175" y="3346"/>
                  </a:lnTo>
                  <a:lnTo>
                    <a:pt x="167" y="3360"/>
                  </a:lnTo>
                  <a:lnTo>
                    <a:pt x="156" y="3369"/>
                  </a:lnTo>
                  <a:lnTo>
                    <a:pt x="147" y="3358"/>
                  </a:lnTo>
                  <a:lnTo>
                    <a:pt x="136" y="3340"/>
                  </a:lnTo>
                  <a:lnTo>
                    <a:pt x="129" y="3313"/>
                  </a:lnTo>
                  <a:lnTo>
                    <a:pt x="125" y="3282"/>
                  </a:lnTo>
                  <a:lnTo>
                    <a:pt x="124" y="3251"/>
                  </a:lnTo>
                  <a:lnTo>
                    <a:pt x="127" y="3220"/>
                  </a:lnTo>
                  <a:close/>
                  <a:moveTo>
                    <a:pt x="120" y="2800"/>
                  </a:moveTo>
                  <a:lnTo>
                    <a:pt x="142" y="2813"/>
                  </a:lnTo>
                  <a:lnTo>
                    <a:pt x="160" y="2833"/>
                  </a:lnTo>
                  <a:lnTo>
                    <a:pt x="173" y="2857"/>
                  </a:lnTo>
                  <a:lnTo>
                    <a:pt x="184" y="2884"/>
                  </a:lnTo>
                  <a:lnTo>
                    <a:pt x="189" y="2917"/>
                  </a:lnTo>
                  <a:lnTo>
                    <a:pt x="193" y="2949"/>
                  </a:lnTo>
                  <a:lnTo>
                    <a:pt x="195" y="2986"/>
                  </a:lnTo>
                  <a:lnTo>
                    <a:pt x="195" y="3020"/>
                  </a:lnTo>
                  <a:lnTo>
                    <a:pt x="195" y="3055"/>
                  </a:lnTo>
                  <a:lnTo>
                    <a:pt x="191" y="3087"/>
                  </a:lnTo>
                  <a:lnTo>
                    <a:pt x="189" y="3118"/>
                  </a:lnTo>
                  <a:lnTo>
                    <a:pt x="187" y="3146"/>
                  </a:lnTo>
                  <a:lnTo>
                    <a:pt x="184" y="3140"/>
                  </a:lnTo>
                  <a:lnTo>
                    <a:pt x="176" y="3127"/>
                  </a:lnTo>
                  <a:lnTo>
                    <a:pt x="167" y="3107"/>
                  </a:lnTo>
                  <a:lnTo>
                    <a:pt x="156" y="3082"/>
                  </a:lnTo>
                  <a:lnTo>
                    <a:pt x="144" y="3053"/>
                  </a:lnTo>
                  <a:lnTo>
                    <a:pt x="131" y="3020"/>
                  </a:lnTo>
                  <a:lnTo>
                    <a:pt x="120" y="2986"/>
                  </a:lnTo>
                  <a:lnTo>
                    <a:pt x="120" y="2944"/>
                  </a:lnTo>
                  <a:lnTo>
                    <a:pt x="120" y="2904"/>
                  </a:lnTo>
                  <a:lnTo>
                    <a:pt x="120" y="2857"/>
                  </a:lnTo>
                  <a:lnTo>
                    <a:pt x="120" y="2800"/>
                  </a:lnTo>
                  <a:close/>
                  <a:moveTo>
                    <a:pt x="116" y="2386"/>
                  </a:moveTo>
                  <a:lnTo>
                    <a:pt x="124" y="2386"/>
                  </a:lnTo>
                  <a:lnTo>
                    <a:pt x="151" y="2407"/>
                  </a:lnTo>
                  <a:lnTo>
                    <a:pt x="176" y="2427"/>
                  </a:lnTo>
                  <a:lnTo>
                    <a:pt x="196" y="2449"/>
                  </a:lnTo>
                  <a:lnTo>
                    <a:pt x="195" y="2520"/>
                  </a:lnTo>
                  <a:lnTo>
                    <a:pt x="193" y="2593"/>
                  </a:lnTo>
                  <a:lnTo>
                    <a:pt x="193" y="2666"/>
                  </a:lnTo>
                  <a:lnTo>
                    <a:pt x="189" y="2664"/>
                  </a:lnTo>
                  <a:lnTo>
                    <a:pt x="185" y="2662"/>
                  </a:lnTo>
                  <a:lnTo>
                    <a:pt x="182" y="2658"/>
                  </a:lnTo>
                  <a:lnTo>
                    <a:pt x="178" y="2655"/>
                  </a:lnTo>
                  <a:lnTo>
                    <a:pt x="175" y="2653"/>
                  </a:lnTo>
                  <a:lnTo>
                    <a:pt x="171" y="2649"/>
                  </a:lnTo>
                  <a:lnTo>
                    <a:pt x="167" y="2649"/>
                  </a:lnTo>
                  <a:lnTo>
                    <a:pt x="151" y="2637"/>
                  </a:lnTo>
                  <a:lnTo>
                    <a:pt x="136" y="2626"/>
                  </a:lnTo>
                  <a:lnTo>
                    <a:pt x="120" y="2613"/>
                  </a:lnTo>
                  <a:lnTo>
                    <a:pt x="116" y="2386"/>
                  </a:lnTo>
                  <a:close/>
                  <a:moveTo>
                    <a:pt x="113" y="1866"/>
                  </a:moveTo>
                  <a:lnTo>
                    <a:pt x="156" y="1884"/>
                  </a:lnTo>
                  <a:lnTo>
                    <a:pt x="200" y="1902"/>
                  </a:lnTo>
                  <a:lnTo>
                    <a:pt x="200" y="1931"/>
                  </a:lnTo>
                  <a:lnTo>
                    <a:pt x="200" y="1971"/>
                  </a:lnTo>
                  <a:lnTo>
                    <a:pt x="202" y="2018"/>
                  </a:lnTo>
                  <a:lnTo>
                    <a:pt x="200" y="2067"/>
                  </a:lnTo>
                  <a:lnTo>
                    <a:pt x="200" y="2118"/>
                  </a:lnTo>
                  <a:lnTo>
                    <a:pt x="200" y="2169"/>
                  </a:lnTo>
                  <a:lnTo>
                    <a:pt x="198" y="2215"/>
                  </a:lnTo>
                  <a:lnTo>
                    <a:pt x="196" y="2253"/>
                  </a:lnTo>
                  <a:lnTo>
                    <a:pt x="169" y="2233"/>
                  </a:lnTo>
                  <a:lnTo>
                    <a:pt x="138" y="2213"/>
                  </a:lnTo>
                  <a:lnTo>
                    <a:pt x="113" y="2193"/>
                  </a:lnTo>
                  <a:lnTo>
                    <a:pt x="113" y="2029"/>
                  </a:lnTo>
                  <a:lnTo>
                    <a:pt x="113" y="1866"/>
                  </a:lnTo>
                  <a:close/>
                  <a:moveTo>
                    <a:pt x="104" y="1357"/>
                  </a:moveTo>
                  <a:lnTo>
                    <a:pt x="207" y="1362"/>
                  </a:lnTo>
                  <a:lnTo>
                    <a:pt x="204" y="1709"/>
                  </a:lnTo>
                  <a:lnTo>
                    <a:pt x="180" y="1706"/>
                  </a:lnTo>
                  <a:lnTo>
                    <a:pt x="160" y="1700"/>
                  </a:lnTo>
                  <a:lnTo>
                    <a:pt x="144" y="1693"/>
                  </a:lnTo>
                  <a:lnTo>
                    <a:pt x="127" y="1684"/>
                  </a:lnTo>
                  <a:lnTo>
                    <a:pt x="107" y="1677"/>
                  </a:lnTo>
                  <a:lnTo>
                    <a:pt x="104" y="1357"/>
                  </a:lnTo>
                  <a:close/>
                  <a:moveTo>
                    <a:pt x="156" y="0"/>
                  </a:moveTo>
                  <a:lnTo>
                    <a:pt x="193" y="7"/>
                  </a:lnTo>
                  <a:lnTo>
                    <a:pt x="224" y="20"/>
                  </a:lnTo>
                  <a:lnTo>
                    <a:pt x="251" y="38"/>
                  </a:lnTo>
                  <a:lnTo>
                    <a:pt x="271" y="62"/>
                  </a:lnTo>
                  <a:lnTo>
                    <a:pt x="287" y="89"/>
                  </a:lnTo>
                  <a:lnTo>
                    <a:pt x="296" y="120"/>
                  </a:lnTo>
                  <a:lnTo>
                    <a:pt x="300" y="153"/>
                  </a:lnTo>
                  <a:lnTo>
                    <a:pt x="298" y="173"/>
                  </a:lnTo>
                  <a:lnTo>
                    <a:pt x="289" y="197"/>
                  </a:lnTo>
                  <a:lnTo>
                    <a:pt x="276" y="220"/>
                  </a:lnTo>
                  <a:lnTo>
                    <a:pt x="260" y="242"/>
                  </a:lnTo>
                  <a:lnTo>
                    <a:pt x="244" y="260"/>
                  </a:lnTo>
                  <a:lnTo>
                    <a:pt x="224" y="273"/>
                  </a:lnTo>
                  <a:lnTo>
                    <a:pt x="222" y="377"/>
                  </a:lnTo>
                  <a:lnTo>
                    <a:pt x="222" y="471"/>
                  </a:lnTo>
                  <a:lnTo>
                    <a:pt x="220" y="557"/>
                  </a:lnTo>
                  <a:lnTo>
                    <a:pt x="218" y="640"/>
                  </a:lnTo>
                  <a:lnTo>
                    <a:pt x="218" y="718"/>
                  </a:lnTo>
                  <a:lnTo>
                    <a:pt x="216" y="798"/>
                  </a:lnTo>
                  <a:lnTo>
                    <a:pt x="216" y="880"/>
                  </a:lnTo>
                  <a:lnTo>
                    <a:pt x="215" y="967"/>
                  </a:lnTo>
                  <a:lnTo>
                    <a:pt x="213" y="1062"/>
                  </a:lnTo>
                  <a:lnTo>
                    <a:pt x="213" y="1166"/>
                  </a:lnTo>
                  <a:lnTo>
                    <a:pt x="100" y="1153"/>
                  </a:lnTo>
                  <a:lnTo>
                    <a:pt x="98" y="1051"/>
                  </a:lnTo>
                  <a:lnTo>
                    <a:pt x="96" y="958"/>
                  </a:lnTo>
                  <a:lnTo>
                    <a:pt x="95" y="873"/>
                  </a:lnTo>
                  <a:lnTo>
                    <a:pt x="93" y="793"/>
                  </a:lnTo>
                  <a:lnTo>
                    <a:pt x="87" y="637"/>
                  </a:lnTo>
                  <a:lnTo>
                    <a:pt x="85" y="557"/>
                  </a:lnTo>
                  <a:lnTo>
                    <a:pt x="84" y="471"/>
                  </a:lnTo>
                  <a:lnTo>
                    <a:pt x="82" y="380"/>
                  </a:lnTo>
                  <a:lnTo>
                    <a:pt x="80" y="277"/>
                  </a:lnTo>
                  <a:lnTo>
                    <a:pt x="53" y="258"/>
                  </a:lnTo>
                  <a:lnTo>
                    <a:pt x="31" y="237"/>
                  </a:lnTo>
                  <a:lnTo>
                    <a:pt x="16" y="211"/>
                  </a:lnTo>
                  <a:lnTo>
                    <a:pt x="5" y="184"/>
                  </a:lnTo>
                  <a:lnTo>
                    <a:pt x="0" y="155"/>
                  </a:lnTo>
                  <a:lnTo>
                    <a:pt x="0" y="127"/>
                  </a:lnTo>
                  <a:lnTo>
                    <a:pt x="7" y="98"/>
                  </a:lnTo>
                  <a:lnTo>
                    <a:pt x="18" y="73"/>
                  </a:lnTo>
                  <a:lnTo>
                    <a:pt x="35" y="49"/>
                  </a:lnTo>
                  <a:lnTo>
                    <a:pt x="56" y="29"/>
                  </a:lnTo>
                  <a:lnTo>
                    <a:pt x="85" y="15"/>
                  </a:lnTo>
                  <a:lnTo>
                    <a:pt x="118" y="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AEB8677-6F39-4BD4-A71F-8C9243138CE6}"/>
                </a:ext>
              </a:extLst>
            </p:cNvPr>
            <p:cNvSpPr/>
            <p:nvPr/>
          </p:nvSpPr>
          <p:spPr>
            <a:xfrm>
              <a:off x="6949939" y="2419463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A72B454-4797-44E5-8983-6865BBF9F5BC}"/>
                </a:ext>
              </a:extLst>
            </p:cNvPr>
            <p:cNvSpPr/>
            <p:nvPr/>
          </p:nvSpPr>
          <p:spPr>
            <a:xfrm>
              <a:off x="5760699" y="4132902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07DFD5-C4A9-4D2C-971B-548B4A46ADC3}"/>
                </a:ext>
              </a:extLst>
            </p:cNvPr>
            <p:cNvSpPr/>
            <p:nvPr/>
          </p:nvSpPr>
          <p:spPr>
            <a:xfrm>
              <a:off x="6296791" y="4132410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52D634D-AA18-4FB4-89CE-D778757A5C7E}"/>
                </a:ext>
              </a:extLst>
            </p:cNvPr>
            <p:cNvCxnSpPr>
              <a:stCxn id="20" idx="3"/>
            </p:cNvCxnSpPr>
            <p:nvPr/>
          </p:nvCxnSpPr>
          <p:spPr>
            <a:xfrm flipH="1">
              <a:off x="4375563" y="2542387"/>
              <a:ext cx="680006" cy="540895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ABB8D3C-D9C6-4BA4-BFE4-E993ABDDEF28}"/>
                </a:ext>
              </a:extLst>
            </p:cNvPr>
            <p:cNvSpPr/>
            <p:nvPr/>
          </p:nvSpPr>
          <p:spPr>
            <a:xfrm>
              <a:off x="5034478" y="2419463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8649FFD-3FE2-4590-B814-3B0FDAFCF652}"/>
                </a:ext>
              </a:extLst>
            </p:cNvPr>
            <p:cNvCxnSpPr/>
            <p:nvPr/>
          </p:nvCxnSpPr>
          <p:spPr>
            <a:xfrm flipH="1">
              <a:off x="5184733" y="4215788"/>
              <a:ext cx="644606" cy="4077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04E5637-F1C6-4F6C-8FD0-D47F76E8591B}"/>
                </a:ext>
              </a:extLst>
            </p:cNvPr>
            <p:cNvCxnSpPr/>
            <p:nvPr/>
          </p:nvCxnSpPr>
          <p:spPr>
            <a:xfrm>
              <a:off x="7053498" y="2500176"/>
              <a:ext cx="698686" cy="450117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65A22A1-836B-4ABE-9EF2-E17A2F758D65}"/>
                </a:ext>
              </a:extLst>
            </p:cNvPr>
            <p:cNvCxnSpPr/>
            <p:nvPr/>
          </p:nvCxnSpPr>
          <p:spPr>
            <a:xfrm>
              <a:off x="6379096" y="4207006"/>
              <a:ext cx="643942" cy="416075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Oval 7">
            <a:extLst>
              <a:ext uri="{FF2B5EF4-FFF2-40B4-BE49-F238E27FC236}">
                <a16:creationId xmlns:a16="http://schemas.microsoft.com/office/drawing/2014/main" id="{6C9A0F59-CF01-49AD-86D9-0283C52FDF32}"/>
              </a:ext>
            </a:extLst>
          </p:cNvPr>
          <p:cNvSpPr/>
          <p:nvPr/>
        </p:nvSpPr>
        <p:spPr>
          <a:xfrm>
            <a:off x="6971187" y="4826584"/>
            <a:ext cx="612000" cy="612000"/>
          </a:xfrm>
          <a:custGeom>
            <a:avLst/>
            <a:gdLst/>
            <a:ahLst/>
            <a:cxnLst/>
            <a:rect l="l" t="t" r="r" b="b"/>
            <a:pathLst>
              <a:path w="3816423" h="3816423">
                <a:moveTo>
                  <a:pt x="2203186" y="2279595"/>
                </a:moveTo>
                <a:lnTo>
                  <a:pt x="2808192" y="3090048"/>
                </a:lnTo>
                <a:cubicBezTo>
                  <a:pt x="2335386" y="3450334"/>
                  <a:pt x="1671399" y="3501280"/>
                  <a:pt x="1136700" y="3171034"/>
                </a:cubicBezTo>
                <a:lnTo>
                  <a:pt x="1672341" y="2318238"/>
                </a:lnTo>
                <a:cubicBezTo>
                  <a:pt x="1741351" y="2359418"/>
                  <a:pt x="1822171" y="2381777"/>
                  <a:pt x="1908212" y="2381777"/>
                </a:cubicBezTo>
                <a:cubicBezTo>
                  <a:pt x="2019680" y="2381777"/>
                  <a:pt x="2122383" y="2344251"/>
                  <a:pt x="2203186" y="2279595"/>
                </a:cubicBezTo>
                <a:close/>
                <a:moveTo>
                  <a:pt x="1908212" y="1559425"/>
                </a:moveTo>
                <a:lnTo>
                  <a:pt x="1980325" y="1567601"/>
                </a:lnTo>
                <a:lnTo>
                  <a:pt x="1993606" y="1571724"/>
                </a:lnTo>
                <a:cubicBezTo>
                  <a:pt x="2013982" y="1576081"/>
                  <a:pt x="2033279" y="1583438"/>
                  <a:pt x="2051568" y="1592606"/>
                </a:cubicBezTo>
                <a:cubicBezTo>
                  <a:pt x="2161269" y="1643381"/>
                  <a:pt x="2238178" y="1752249"/>
                  <a:pt x="2242946" y="1879728"/>
                </a:cubicBezTo>
                <a:lnTo>
                  <a:pt x="2244564" y="1895777"/>
                </a:lnTo>
                <a:lnTo>
                  <a:pt x="2235941" y="1969331"/>
                </a:lnTo>
                <a:lnTo>
                  <a:pt x="2229295" y="1990738"/>
                </a:lnTo>
                <a:lnTo>
                  <a:pt x="2212064" y="2037880"/>
                </a:lnTo>
                <a:lnTo>
                  <a:pt x="2201144" y="2057998"/>
                </a:lnTo>
                <a:lnTo>
                  <a:pt x="2172872" y="2101104"/>
                </a:lnTo>
                <a:lnTo>
                  <a:pt x="2162191" y="2114050"/>
                </a:lnTo>
                <a:lnTo>
                  <a:pt x="2113970" y="2160082"/>
                </a:lnTo>
                <a:cubicBezTo>
                  <a:pt x="2057823" y="2205648"/>
                  <a:pt x="1986110" y="2232129"/>
                  <a:pt x="1908212" y="2232129"/>
                </a:cubicBezTo>
                <a:cubicBezTo>
                  <a:pt x="1851319" y="2232129"/>
                  <a:pt x="1797724" y="2218004"/>
                  <a:pt x="1751478" y="2191687"/>
                </a:cubicBezTo>
                <a:lnTo>
                  <a:pt x="1683784" y="2144677"/>
                </a:lnTo>
                <a:lnTo>
                  <a:pt x="1679431" y="2141086"/>
                </a:lnTo>
                <a:lnTo>
                  <a:pt x="1625925" y="2077610"/>
                </a:lnTo>
                <a:lnTo>
                  <a:pt x="1622829" y="2071906"/>
                </a:lnTo>
                <a:lnTo>
                  <a:pt x="1591352" y="2004343"/>
                </a:lnTo>
                <a:lnTo>
                  <a:pt x="1586740" y="1989486"/>
                </a:lnTo>
                <a:cubicBezTo>
                  <a:pt x="1578347" y="1963748"/>
                  <a:pt x="1573981" y="1936424"/>
                  <a:pt x="1573114" y="1908212"/>
                </a:cubicBezTo>
                <a:lnTo>
                  <a:pt x="1571860" y="1895777"/>
                </a:lnTo>
                <a:cubicBezTo>
                  <a:pt x="1571860" y="1754345"/>
                  <a:pt x="1659153" y="1633301"/>
                  <a:pt x="1783001" y="1584084"/>
                </a:cubicBezTo>
                <a:lnTo>
                  <a:pt x="1842294" y="1566070"/>
                </a:lnTo>
                <a:close/>
                <a:moveTo>
                  <a:pt x="1379953" y="541019"/>
                </a:moveTo>
                <a:lnTo>
                  <a:pt x="1729168" y="1444825"/>
                </a:lnTo>
                <a:cubicBezTo>
                  <a:pt x="1549201" y="1515335"/>
                  <a:pt x="1422212" y="1690726"/>
                  <a:pt x="1422212" y="1895777"/>
                </a:cubicBezTo>
                <a:cubicBezTo>
                  <a:pt x="1422212" y="1899944"/>
                  <a:pt x="1422265" y="1904098"/>
                  <a:pt x="1423466" y="1908212"/>
                </a:cubicBezTo>
                <a:lnTo>
                  <a:pt x="425946" y="1908212"/>
                </a:lnTo>
                <a:cubicBezTo>
                  <a:pt x="430668" y="1282139"/>
                  <a:pt x="825479" y="748981"/>
                  <a:pt x="1379953" y="541019"/>
                </a:cubicBezTo>
                <a:close/>
                <a:moveTo>
                  <a:pt x="2470889" y="507356"/>
                </a:moveTo>
                <a:cubicBezTo>
                  <a:pt x="3027464" y="716106"/>
                  <a:pt x="3423770" y="1251284"/>
                  <a:pt x="3428510" y="1879728"/>
                </a:cubicBezTo>
                <a:lnTo>
                  <a:pt x="2392594" y="1879728"/>
                </a:lnTo>
                <a:cubicBezTo>
                  <a:pt x="2387735" y="1688621"/>
                  <a:pt x="2271236" y="1525440"/>
                  <a:pt x="2105708" y="1452487"/>
                </a:cubicBezTo>
                <a:close/>
                <a:moveTo>
                  <a:pt x="1908212" y="190783"/>
                </a:moveTo>
                <a:cubicBezTo>
                  <a:pt x="959702" y="190783"/>
                  <a:pt x="190783" y="959702"/>
                  <a:pt x="190783" y="1908212"/>
                </a:cubicBezTo>
                <a:cubicBezTo>
                  <a:pt x="190783" y="2856722"/>
                  <a:pt x="959702" y="3625641"/>
                  <a:pt x="1908212" y="3625641"/>
                </a:cubicBezTo>
                <a:cubicBezTo>
                  <a:pt x="2856722" y="3625641"/>
                  <a:pt x="3625641" y="2856722"/>
                  <a:pt x="3625641" y="1908212"/>
                </a:cubicBezTo>
                <a:cubicBezTo>
                  <a:pt x="3625641" y="959702"/>
                  <a:pt x="2856722" y="190783"/>
                  <a:pt x="1908212" y="190783"/>
                </a:cubicBezTo>
                <a:close/>
                <a:moveTo>
                  <a:pt x="1908212" y="0"/>
                </a:moveTo>
                <a:cubicBezTo>
                  <a:pt x="2962088" y="0"/>
                  <a:pt x="3816424" y="854336"/>
                  <a:pt x="3816424" y="1908212"/>
                </a:cubicBezTo>
                <a:cubicBezTo>
                  <a:pt x="3816424" y="2962088"/>
                  <a:pt x="2962088" y="3816424"/>
                  <a:pt x="1908212" y="3816424"/>
                </a:cubicBezTo>
                <a:cubicBezTo>
                  <a:pt x="854336" y="3816424"/>
                  <a:pt x="0" y="2962088"/>
                  <a:pt x="0" y="1908212"/>
                </a:cubicBezTo>
                <a:cubicBezTo>
                  <a:pt x="0" y="854336"/>
                  <a:pt x="854336" y="0"/>
                  <a:pt x="19082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400000000000000" pitchFamily="2" charset="-78"/>
            </a:endParaRPr>
          </a:p>
        </p:txBody>
      </p: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20FD0B5A-25A4-4A89-A46A-707558ECD2B6}"/>
              </a:ext>
            </a:extLst>
          </p:cNvPr>
          <p:cNvCxnSpPr/>
          <p:nvPr/>
        </p:nvCxnSpPr>
        <p:spPr>
          <a:xfrm>
            <a:off x="1240120" y="923135"/>
            <a:ext cx="9583615" cy="0"/>
          </a:xfrm>
          <a:prstGeom prst="line">
            <a:avLst/>
          </a:prstGeom>
          <a:ln w="38100">
            <a:solidFill>
              <a:srgbClr val="2395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754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0AB3F2D-51A1-4434-A175-140C2F63828F}"/>
              </a:ext>
            </a:extLst>
          </p:cNvPr>
          <p:cNvSpPr/>
          <p:nvPr/>
        </p:nvSpPr>
        <p:spPr>
          <a:xfrm>
            <a:off x="246185" y="158262"/>
            <a:ext cx="11764107" cy="6506307"/>
          </a:xfrm>
          <a:prstGeom prst="rect">
            <a:avLst/>
          </a:prstGeom>
          <a:noFill/>
          <a:ln w="57150">
            <a:solidFill>
              <a:srgbClr val="239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6538" y="5620026"/>
            <a:ext cx="34859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Text3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L-Shape 12">
            <a:extLst>
              <a:ext uri="{FF2B5EF4-FFF2-40B4-BE49-F238E27FC236}">
                <a16:creationId xmlns:a16="http://schemas.microsoft.com/office/drawing/2014/main" id="{2DD527F7-0A4F-4AC9-9C36-2CD61137BEDF}"/>
              </a:ext>
            </a:extLst>
          </p:cNvPr>
          <p:cNvSpPr/>
          <p:nvPr/>
        </p:nvSpPr>
        <p:spPr>
          <a:xfrm>
            <a:off x="8435013" y="2406341"/>
            <a:ext cx="671044" cy="671044"/>
          </a:xfrm>
          <a:prstGeom prst="corner">
            <a:avLst>
              <a:gd name="adj1" fmla="val 16112"/>
              <a:gd name="adj2" fmla="val 143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2F2722-7A5B-4887-A1CD-E5284E74C195}"/>
              </a:ext>
            </a:extLst>
          </p:cNvPr>
          <p:cNvSpPr txBox="1"/>
          <p:nvPr/>
        </p:nvSpPr>
        <p:spPr>
          <a:xfrm>
            <a:off x="8770535" y="710538"/>
            <a:ext cx="2518788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پزشکی</a:t>
            </a:r>
          </a:p>
          <a:p>
            <a:pPr algn="dist"/>
            <a:r>
              <a:rPr lang="fa-IR" altLang="ko-KR" sz="3200" b="1" dirty="0">
                <a:solidFill>
                  <a:srgbClr val="FF0000"/>
                </a:solidFill>
                <a:latin typeface="+mj-lt"/>
                <a:cs typeface="B Nazanin" panose="00000400000000000000" pitchFamily="2" charset="-78"/>
              </a:rPr>
              <a:t>ژنوم</a:t>
            </a:r>
          </a:p>
          <a:p>
            <a:pPr algn="dist"/>
            <a:r>
              <a:rPr lang="fa-IR" altLang="ko-KR" sz="32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ویرایش</a:t>
            </a:r>
          </a:p>
          <a:p>
            <a:pPr algn="dist"/>
            <a:r>
              <a:rPr lang="fa-IR" altLang="ko-KR" sz="32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  <a:endParaRPr lang="en-US" altLang="ko-KR" sz="2000" b="1" dirty="0">
              <a:solidFill>
                <a:schemeClr val="accent3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6" name="L-Shape 15">
            <a:extLst>
              <a:ext uri="{FF2B5EF4-FFF2-40B4-BE49-F238E27FC236}">
                <a16:creationId xmlns:a16="http://schemas.microsoft.com/office/drawing/2014/main" id="{52B5AFD8-D22C-4266-9349-913DA9DA0DDB}"/>
              </a:ext>
            </a:extLst>
          </p:cNvPr>
          <p:cNvSpPr/>
          <p:nvPr/>
        </p:nvSpPr>
        <p:spPr>
          <a:xfrm rot="10800000">
            <a:off x="10953801" y="401471"/>
            <a:ext cx="671044" cy="671044"/>
          </a:xfrm>
          <a:prstGeom prst="corner">
            <a:avLst>
              <a:gd name="adj1" fmla="val 16112"/>
              <a:gd name="adj2" fmla="val 156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2872DB-AFEC-4CC5-B132-DD4E4DB1BE51}"/>
              </a:ext>
            </a:extLst>
          </p:cNvPr>
          <p:cNvSpPr txBox="1"/>
          <p:nvPr/>
        </p:nvSpPr>
        <p:spPr>
          <a:xfrm>
            <a:off x="524375" y="4685695"/>
            <a:ext cx="34859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Text3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03EB3A-2E4E-4756-8147-9D3890940C9E}"/>
              </a:ext>
            </a:extLst>
          </p:cNvPr>
          <p:cNvSpPr txBox="1"/>
          <p:nvPr/>
        </p:nvSpPr>
        <p:spPr>
          <a:xfrm>
            <a:off x="4341494" y="413828"/>
            <a:ext cx="3485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Text3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010289-A043-47AE-97EE-63C8CD4D69C7}"/>
              </a:ext>
            </a:extLst>
          </p:cNvPr>
          <p:cNvSpPr/>
          <p:nvPr/>
        </p:nvSpPr>
        <p:spPr>
          <a:xfrm>
            <a:off x="4356453" y="1372026"/>
            <a:ext cx="3456000" cy="410400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3B68CF4-6C84-442E-922C-4DF8AFA158FC}"/>
              </a:ext>
            </a:extLst>
          </p:cNvPr>
          <p:cNvSpPr/>
          <p:nvPr/>
        </p:nvSpPr>
        <p:spPr>
          <a:xfrm>
            <a:off x="1403742" y="396839"/>
            <a:ext cx="2664000" cy="302400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46E4907-6655-4326-9454-CDBDB54FAE31}"/>
              </a:ext>
            </a:extLst>
          </p:cNvPr>
          <p:cNvSpPr/>
          <p:nvPr/>
        </p:nvSpPr>
        <p:spPr>
          <a:xfrm>
            <a:off x="8101163" y="3427213"/>
            <a:ext cx="2664000" cy="302400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cs typeface="B Nazanin" panose="00000400000000000000" pitchFamily="2" charset="-78"/>
            </a:endParaRPr>
          </a:p>
        </p:txBody>
      </p:sp>
      <p:pic>
        <p:nvPicPr>
          <p:cNvPr id="12290" name="Picture 2" descr="Invertir en la revolución del genoma, una apuesta por el futuro">
            <a:extLst>
              <a:ext uri="{FF2B5EF4-FFF2-40B4-BE49-F238E27FC236}">
                <a16:creationId xmlns:a16="http://schemas.microsoft.com/office/drawing/2014/main" id="{96AA0E80-2DBC-47B7-9F3A-474950FC4A2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nvertir en la revolución del genoma, una apuesta por el futuro">
            <a:extLst>
              <a:ext uri="{FF2B5EF4-FFF2-40B4-BE49-F238E27FC236}">
                <a16:creationId xmlns:a16="http://schemas.microsoft.com/office/drawing/2014/main" id="{B938A50F-BE90-4289-BC63-525F74FB7E43}"/>
              </a:ext>
            </a:extLst>
          </p:cNvPr>
          <p:cNvPicPr>
            <a:picLocks noGrp="1" noChangeAspect="1" noChangeArrowheads="1"/>
          </p:cNvPicPr>
          <p:nvPr>
            <p:ph type="pic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Invertir en la revolución del genoma, una apuesta por el futuro">
            <a:extLst>
              <a:ext uri="{FF2B5EF4-FFF2-40B4-BE49-F238E27FC236}">
                <a16:creationId xmlns:a16="http://schemas.microsoft.com/office/drawing/2014/main" id="{73BCB8F9-6877-49D6-9E54-E0755ED27D4D}"/>
              </a:ext>
            </a:extLst>
          </p:cNvPr>
          <p:cNvPicPr>
            <a:picLocks noGrp="1" noChangeAspect="1" noChangeArrowheads="1"/>
          </p:cNvPicPr>
          <p:nvPr>
            <p:ph type="pic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397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558">
            <a:extLst>
              <a:ext uri="{FF2B5EF4-FFF2-40B4-BE49-F238E27FC236}">
                <a16:creationId xmlns:a16="http://schemas.microsoft.com/office/drawing/2014/main" id="{1566B841-E83B-1F38-D932-B24019679FEC}"/>
              </a:ext>
            </a:extLst>
          </p:cNvPr>
          <p:cNvSpPr/>
          <p:nvPr/>
        </p:nvSpPr>
        <p:spPr>
          <a:xfrm rot="13145635">
            <a:off x="1614992" y="-11039"/>
            <a:ext cx="2297631" cy="7111390"/>
          </a:xfrm>
          <a:custGeom>
            <a:avLst/>
            <a:gdLst>
              <a:gd name="connsiteX0" fmla="*/ 891494 w 3757650"/>
              <a:gd name="connsiteY0" fmla="*/ 5336549 h 11821019"/>
              <a:gd name="connsiteX1" fmla="*/ 2164916 w 3757650"/>
              <a:gd name="connsiteY1" fmla="*/ 5336549 h 11821019"/>
              <a:gd name="connsiteX2" fmla="*/ 2168720 w 3757650"/>
              <a:gd name="connsiteY2" fmla="*/ 5336550 h 11821019"/>
              <a:gd name="connsiteX3" fmla="*/ 3153246 w 3757650"/>
              <a:gd name="connsiteY3" fmla="*/ 5336550 h 11821019"/>
              <a:gd name="connsiteX4" fmla="*/ 3145644 w 3757650"/>
              <a:gd name="connsiteY4" fmla="*/ 5252920 h 11821019"/>
              <a:gd name="connsiteX5" fmla="*/ 3043012 w 3757650"/>
              <a:gd name="connsiteY5" fmla="*/ 4872795 h 11821019"/>
              <a:gd name="connsiteX6" fmla="*/ 3035409 w 3757650"/>
              <a:gd name="connsiteY6" fmla="*/ 4853791 h 11821019"/>
              <a:gd name="connsiteX7" fmla="*/ 2966986 w 3757650"/>
              <a:gd name="connsiteY7" fmla="*/ 4716943 h 11821019"/>
              <a:gd name="connsiteX8" fmla="*/ 1081557 w 3757650"/>
              <a:gd name="connsiteY8" fmla="*/ 4716945 h 11821019"/>
              <a:gd name="connsiteX9" fmla="*/ 986524 w 3757650"/>
              <a:gd name="connsiteY9" fmla="*/ 4872795 h 11821019"/>
              <a:gd name="connsiteX10" fmla="*/ 887691 w 3757650"/>
              <a:gd name="connsiteY10" fmla="*/ 5252922 h 11821019"/>
              <a:gd name="connsiteX11" fmla="*/ 891494 w 3757650"/>
              <a:gd name="connsiteY11" fmla="*/ 5336549 h 11821019"/>
              <a:gd name="connsiteX12" fmla="*/ 1184189 w 3757650"/>
              <a:gd name="connsiteY12" fmla="*/ 6226046 h 11821019"/>
              <a:gd name="connsiteX13" fmla="*/ 2887157 w 3757650"/>
              <a:gd name="connsiteY13" fmla="*/ 6226046 h 11821019"/>
              <a:gd name="connsiteX14" fmla="*/ 2921371 w 3757650"/>
              <a:gd name="connsiteY14" fmla="*/ 6172828 h 11821019"/>
              <a:gd name="connsiteX15" fmla="*/ 2978388 w 3757650"/>
              <a:gd name="connsiteY15" fmla="*/ 6073994 h 11821019"/>
              <a:gd name="connsiteX16" fmla="*/ 2974589 w 3757650"/>
              <a:gd name="connsiteY16" fmla="*/ 6073996 h 11821019"/>
              <a:gd name="connsiteX17" fmla="*/ 3054414 w 3757650"/>
              <a:gd name="connsiteY17" fmla="*/ 5902941 h 11821019"/>
              <a:gd name="connsiteX18" fmla="*/ 3138040 w 3757650"/>
              <a:gd name="connsiteY18" fmla="*/ 5606442 h 11821019"/>
              <a:gd name="connsiteX19" fmla="*/ 2168720 w 3757650"/>
              <a:gd name="connsiteY19" fmla="*/ 5606441 h 11821019"/>
              <a:gd name="connsiteX20" fmla="*/ 2164916 w 3757650"/>
              <a:gd name="connsiteY20" fmla="*/ 5606440 h 11821019"/>
              <a:gd name="connsiteX21" fmla="*/ 925703 w 3757650"/>
              <a:gd name="connsiteY21" fmla="*/ 5606440 h 11821019"/>
              <a:gd name="connsiteX22" fmla="*/ 1020737 w 3757650"/>
              <a:gd name="connsiteY22" fmla="*/ 5902940 h 11821019"/>
              <a:gd name="connsiteX23" fmla="*/ 1149980 w 3757650"/>
              <a:gd name="connsiteY23" fmla="*/ 6169028 h 11821019"/>
              <a:gd name="connsiteX24" fmla="*/ 1184190 w 3757650"/>
              <a:gd name="connsiteY24" fmla="*/ 6222247 h 11821019"/>
              <a:gd name="connsiteX25" fmla="*/ 594995 w 3757650"/>
              <a:gd name="connsiteY25" fmla="*/ 9548352 h 11821019"/>
              <a:gd name="connsiteX26" fmla="*/ 3149447 w 3757650"/>
              <a:gd name="connsiteY26" fmla="*/ 9548353 h 11821019"/>
              <a:gd name="connsiteX27" fmla="*/ 3141845 w 3757650"/>
              <a:gd name="connsiteY27" fmla="*/ 9502738 h 11821019"/>
              <a:gd name="connsiteX28" fmla="*/ 2997396 w 3757650"/>
              <a:gd name="connsiteY28" fmla="*/ 9122611 h 11821019"/>
              <a:gd name="connsiteX29" fmla="*/ 2852948 w 3757650"/>
              <a:gd name="connsiteY29" fmla="*/ 8898338 h 11821019"/>
              <a:gd name="connsiteX30" fmla="*/ 872486 w 3757650"/>
              <a:gd name="connsiteY30" fmla="*/ 8898337 h 11821019"/>
              <a:gd name="connsiteX31" fmla="*/ 728037 w 3757650"/>
              <a:gd name="connsiteY31" fmla="*/ 9122611 h 11821019"/>
              <a:gd name="connsiteX32" fmla="*/ 598794 w 3757650"/>
              <a:gd name="connsiteY32" fmla="*/ 9502738 h 11821019"/>
              <a:gd name="connsiteX33" fmla="*/ 594995 w 3757650"/>
              <a:gd name="connsiteY33" fmla="*/ 9548352 h 11821019"/>
              <a:gd name="connsiteX34" fmla="*/ 967519 w 3757650"/>
              <a:gd name="connsiteY34" fmla="*/ 10483463 h 11821019"/>
              <a:gd name="connsiteX35" fmla="*/ 2830141 w 3757650"/>
              <a:gd name="connsiteY35" fmla="*/ 10483464 h 11821019"/>
              <a:gd name="connsiteX36" fmla="*/ 2879555 w 3757650"/>
              <a:gd name="connsiteY36" fmla="*/ 10415041 h 11821019"/>
              <a:gd name="connsiteX37" fmla="*/ 3039208 w 3757650"/>
              <a:gd name="connsiteY37" fmla="*/ 10148953 h 11821019"/>
              <a:gd name="connsiteX38" fmla="*/ 3145644 w 3757650"/>
              <a:gd name="connsiteY38" fmla="*/ 9829647 h 11821019"/>
              <a:gd name="connsiteX39" fmla="*/ 617803 w 3757650"/>
              <a:gd name="connsiteY39" fmla="*/ 9829645 h 11821019"/>
              <a:gd name="connsiteX40" fmla="*/ 739443 w 3757650"/>
              <a:gd name="connsiteY40" fmla="*/ 10148952 h 11821019"/>
              <a:gd name="connsiteX41" fmla="*/ 910498 w 3757650"/>
              <a:gd name="connsiteY41" fmla="*/ 10415041 h 11821019"/>
              <a:gd name="connsiteX42" fmla="*/ 967519 w 3757650"/>
              <a:gd name="connsiteY42" fmla="*/ 10483463 h 11821019"/>
              <a:gd name="connsiteX43" fmla="*/ 1947609 w 3757650"/>
              <a:gd name="connsiteY43" fmla="*/ 11821019 h 11821019"/>
              <a:gd name="connsiteX44" fmla="*/ 0 w 3757650"/>
              <a:gd name="connsiteY44" fmla="*/ 9515704 h 11821019"/>
              <a:gd name="connsiteX45" fmla="*/ 2430 w 3757650"/>
              <a:gd name="connsiteY45" fmla="*/ 9470239 h 11821019"/>
              <a:gd name="connsiteX46" fmla="*/ 1431274 w 3757650"/>
              <a:gd name="connsiteY46" fmla="*/ 7583099 h 11821019"/>
              <a:gd name="connsiteX47" fmla="*/ 1476889 w 3757650"/>
              <a:gd name="connsiteY47" fmla="*/ 7545086 h 11821019"/>
              <a:gd name="connsiteX48" fmla="*/ 1522503 w 3757650"/>
              <a:gd name="connsiteY48" fmla="*/ 7507074 h 11821019"/>
              <a:gd name="connsiteX49" fmla="*/ 1602329 w 3757650"/>
              <a:gd name="connsiteY49" fmla="*/ 7442450 h 11821019"/>
              <a:gd name="connsiteX50" fmla="*/ 1967251 w 3757650"/>
              <a:gd name="connsiteY50" fmla="*/ 7149755 h 11821019"/>
              <a:gd name="connsiteX51" fmla="*/ 2012866 w 3757650"/>
              <a:gd name="connsiteY51" fmla="*/ 7111743 h 11821019"/>
              <a:gd name="connsiteX52" fmla="*/ 2058481 w 3757650"/>
              <a:gd name="connsiteY52" fmla="*/ 7073728 h 11821019"/>
              <a:gd name="connsiteX53" fmla="*/ 2681889 w 3757650"/>
              <a:gd name="connsiteY53" fmla="*/ 6476928 h 11821019"/>
              <a:gd name="connsiteX54" fmla="*/ 1366651 w 3757650"/>
              <a:gd name="connsiteY54" fmla="*/ 6476929 h 11821019"/>
              <a:gd name="connsiteX55" fmla="*/ 1879824 w 3757650"/>
              <a:gd name="connsiteY55" fmla="*/ 7066128 h 11821019"/>
              <a:gd name="connsiteX56" fmla="*/ 1514902 w 3757650"/>
              <a:gd name="connsiteY56" fmla="*/ 7358823 h 11821019"/>
              <a:gd name="connsiteX57" fmla="*/ 1435073 w 3757650"/>
              <a:gd name="connsiteY57" fmla="*/ 7423447 h 11821019"/>
              <a:gd name="connsiteX58" fmla="*/ 290894 w 3757650"/>
              <a:gd name="connsiteY58" fmla="*/ 5241519 h 11821019"/>
              <a:gd name="connsiteX59" fmla="*/ 1549110 w 3757650"/>
              <a:gd name="connsiteY59" fmla="*/ 3508142 h 11821019"/>
              <a:gd name="connsiteX60" fmla="*/ 1811402 w 3757650"/>
              <a:gd name="connsiteY60" fmla="*/ 3721013 h 11821019"/>
              <a:gd name="connsiteX61" fmla="*/ 1997661 w 3757650"/>
              <a:gd name="connsiteY61" fmla="*/ 3869261 h 11821019"/>
              <a:gd name="connsiteX62" fmla="*/ 1317236 w 3757650"/>
              <a:gd name="connsiteY62" fmla="*/ 4439450 h 11821019"/>
              <a:gd name="connsiteX63" fmla="*/ 2788325 w 3757650"/>
              <a:gd name="connsiteY63" fmla="*/ 4439450 h 11821019"/>
              <a:gd name="connsiteX64" fmla="*/ 2195327 w 3757650"/>
              <a:gd name="connsiteY64" fmla="*/ 3873062 h 11821019"/>
              <a:gd name="connsiteX65" fmla="*/ 2149712 w 3757650"/>
              <a:gd name="connsiteY65" fmla="*/ 3835051 h 11821019"/>
              <a:gd name="connsiteX66" fmla="*/ 2100297 w 3757650"/>
              <a:gd name="connsiteY66" fmla="*/ 3797039 h 11821019"/>
              <a:gd name="connsiteX67" fmla="*/ 1902631 w 3757650"/>
              <a:gd name="connsiteY67" fmla="*/ 3637385 h 11821019"/>
              <a:gd name="connsiteX68" fmla="*/ 1651747 w 3757650"/>
              <a:gd name="connsiteY68" fmla="*/ 3435915 h 11821019"/>
              <a:gd name="connsiteX69" fmla="*/ 1606132 w 3757650"/>
              <a:gd name="connsiteY69" fmla="*/ 3397902 h 11821019"/>
              <a:gd name="connsiteX70" fmla="*/ 1560517 w 3757650"/>
              <a:gd name="connsiteY70" fmla="*/ 3359891 h 11821019"/>
              <a:gd name="connsiteX71" fmla="*/ 374521 w 3757650"/>
              <a:gd name="connsiteY71" fmla="*/ 1333817 h 11821019"/>
              <a:gd name="connsiteX72" fmla="*/ 909631 w 3757650"/>
              <a:gd name="connsiteY72" fmla="*/ 38007 h 11821019"/>
              <a:gd name="connsiteX73" fmla="*/ 938621 w 3757650"/>
              <a:gd name="connsiteY73" fmla="*/ 0 h 11821019"/>
              <a:gd name="connsiteX74" fmla="*/ 1487416 w 3757650"/>
              <a:gd name="connsiteY74" fmla="*/ 649589 h 11821019"/>
              <a:gd name="connsiteX75" fmla="*/ 1191792 w 3757650"/>
              <a:gd name="connsiteY75" fmla="*/ 649589 h 11821019"/>
              <a:gd name="connsiteX76" fmla="*/ 1104365 w 3757650"/>
              <a:gd name="connsiteY76" fmla="*/ 813042 h 11821019"/>
              <a:gd name="connsiteX77" fmla="*/ 975122 w 3757650"/>
              <a:gd name="connsiteY77" fmla="*/ 1193168 h 11821019"/>
              <a:gd name="connsiteX78" fmla="*/ 963716 w 3757650"/>
              <a:gd name="connsiteY78" fmla="*/ 1269194 h 11821019"/>
              <a:gd name="connsiteX79" fmla="*/ 2010880 w 3757650"/>
              <a:gd name="connsiteY79" fmla="*/ 1269194 h 11821019"/>
              <a:gd name="connsiteX80" fmla="*/ 2238893 w 3757650"/>
              <a:gd name="connsiteY80" fmla="*/ 1539086 h 11821019"/>
              <a:gd name="connsiteX81" fmla="*/ 975122 w 3757650"/>
              <a:gd name="connsiteY81" fmla="*/ 1539086 h 11821019"/>
              <a:gd name="connsiteX82" fmla="*/ 1058750 w 3757650"/>
              <a:gd name="connsiteY82" fmla="*/ 1881200 h 11821019"/>
              <a:gd name="connsiteX83" fmla="*/ 1187993 w 3757650"/>
              <a:gd name="connsiteY83" fmla="*/ 2147288 h 11821019"/>
              <a:gd name="connsiteX84" fmla="*/ 1195595 w 3757650"/>
              <a:gd name="connsiteY84" fmla="*/ 2154891 h 11821019"/>
              <a:gd name="connsiteX85" fmla="*/ 2759147 w 3757650"/>
              <a:gd name="connsiteY85" fmla="*/ 2154891 h 11821019"/>
              <a:gd name="connsiteX86" fmla="*/ 3266382 w 3757650"/>
              <a:gd name="connsiteY86" fmla="*/ 2755289 h 11821019"/>
              <a:gd name="connsiteX87" fmla="*/ 3085419 w 3757650"/>
              <a:gd name="connsiteY87" fmla="*/ 2962302 h 11821019"/>
              <a:gd name="connsiteX88" fmla="*/ 2640077 w 3757650"/>
              <a:gd name="connsiteY88" fmla="*/ 3378899 h 11821019"/>
              <a:gd name="connsiteX89" fmla="*/ 2381591 w 3757650"/>
              <a:gd name="connsiteY89" fmla="*/ 3169826 h 11821019"/>
              <a:gd name="connsiteX90" fmla="*/ 2195327 w 3757650"/>
              <a:gd name="connsiteY90" fmla="*/ 3021580 h 11821019"/>
              <a:gd name="connsiteX91" fmla="*/ 2792128 w 3757650"/>
              <a:gd name="connsiteY91" fmla="*/ 2428581 h 11821019"/>
              <a:gd name="connsiteX92" fmla="*/ 1389458 w 3757650"/>
              <a:gd name="connsiteY92" fmla="*/ 2428582 h 11821019"/>
              <a:gd name="connsiteX93" fmla="*/ 2009067 w 3757650"/>
              <a:gd name="connsiteY93" fmla="*/ 3021580 h 11821019"/>
              <a:gd name="connsiteX94" fmla="*/ 2054681 w 3757650"/>
              <a:gd name="connsiteY94" fmla="*/ 3059592 h 11821019"/>
              <a:gd name="connsiteX95" fmla="*/ 2100297 w 3757650"/>
              <a:gd name="connsiteY95" fmla="*/ 3097605 h 11821019"/>
              <a:gd name="connsiteX96" fmla="*/ 2294159 w 3757650"/>
              <a:gd name="connsiteY96" fmla="*/ 3253455 h 11821019"/>
              <a:gd name="connsiteX97" fmla="*/ 2545042 w 3757650"/>
              <a:gd name="connsiteY97" fmla="*/ 3454923 h 11821019"/>
              <a:gd name="connsiteX98" fmla="*/ 2590658 w 3757650"/>
              <a:gd name="connsiteY98" fmla="*/ 3492937 h 11821019"/>
              <a:gd name="connsiteX99" fmla="*/ 2636274 w 3757650"/>
              <a:gd name="connsiteY99" fmla="*/ 3530950 h 11821019"/>
              <a:gd name="connsiteX100" fmla="*/ 3666419 w 3757650"/>
              <a:gd name="connsiteY100" fmla="*/ 4857590 h 11821019"/>
              <a:gd name="connsiteX101" fmla="*/ 3662616 w 3757650"/>
              <a:gd name="connsiteY101" fmla="*/ 4857590 h 11821019"/>
              <a:gd name="connsiteX102" fmla="*/ 3746244 w 3757650"/>
              <a:gd name="connsiteY102" fmla="*/ 5408775 h 11821019"/>
              <a:gd name="connsiteX103" fmla="*/ 3613201 w 3757650"/>
              <a:gd name="connsiteY103" fmla="*/ 6073994 h 11821019"/>
              <a:gd name="connsiteX104" fmla="*/ 3617001 w 3757650"/>
              <a:gd name="connsiteY104" fmla="*/ 6073994 h 11821019"/>
              <a:gd name="connsiteX105" fmla="*/ 2457616 w 3757650"/>
              <a:gd name="connsiteY105" fmla="*/ 7480464 h 11821019"/>
              <a:gd name="connsiteX106" fmla="*/ 2412001 w 3757650"/>
              <a:gd name="connsiteY106" fmla="*/ 7518476 h 11821019"/>
              <a:gd name="connsiteX107" fmla="*/ 2366386 w 3757650"/>
              <a:gd name="connsiteY107" fmla="*/ 7556489 h 11821019"/>
              <a:gd name="connsiteX108" fmla="*/ 1993862 w 3757650"/>
              <a:gd name="connsiteY108" fmla="*/ 7856791 h 11821019"/>
              <a:gd name="connsiteX109" fmla="*/ 1921636 w 3757650"/>
              <a:gd name="connsiteY109" fmla="*/ 7913808 h 11821019"/>
              <a:gd name="connsiteX110" fmla="*/ 1872220 w 3757650"/>
              <a:gd name="connsiteY110" fmla="*/ 7951820 h 11821019"/>
              <a:gd name="connsiteX111" fmla="*/ 1826606 w 3757650"/>
              <a:gd name="connsiteY111" fmla="*/ 7989834 h 11821019"/>
              <a:gd name="connsiteX112" fmla="*/ 1115766 w 3757650"/>
              <a:gd name="connsiteY112" fmla="*/ 8617044 h 11821019"/>
              <a:gd name="connsiteX113" fmla="*/ 2632475 w 3757650"/>
              <a:gd name="connsiteY113" fmla="*/ 8617045 h 11821019"/>
              <a:gd name="connsiteX114" fmla="*/ 2020469 w 3757650"/>
              <a:gd name="connsiteY114" fmla="*/ 7997435 h 11821019"/>
              <a:gd name="connsiteX115" fmla="*/ 2088891 w 3757650"/>
              <a:gd name="connsiteY115" fmla="*/ 7944217 h 11821019"/>
              <a:gd name="connsiteX116" fmla="*/ 2461416 w 3757650"/>
              <a:gd name="connsiteY116" fmla="*/ 7640117 h 11821019"/>
              <a:gd name="connsiteX117" fmla="*/ 3757650 w 3757650"/>
              <a:gd name="connsiteY117" fmla="*/ 9662391 h 11821019"/>
              <a:gd name="connsiteX118" fmla="*/ 3527324 w 3757650"/>
              <a:gd name="connsiteY118" fmla="*/ 10479322 h 11821019"/>
              <a:gd name="connsiteX119" fmla="*/ 3517429 w 3757650"/>
              <a:gd name="connsiteY119" fmla="*/ 10494781 h 11821019"/>
              <a:gd name="connsiteX120" fmla="*/ 2278257 w 3757650"/>
              <a:gd name="connsiteY120" fmla="*/ 11541675 h 11821019"/>
              <a:gd name="connsiteX121" fmla="*/ 2012866 w 3757650"/>
              <a:gd name="connsiteY121" fmla="*/ 11323547 h 11821019"/>
              <a:gd name="connsiteX122" fmla="*/ 2594462 w 3757650"/>
              <a:gd name="connsiteY122" fmla="*/ 10768562 h 11821019"/>
              <a:gd name="connsiteX123" fmla="*/ 1218403 w 3757650"/>
              <a:gd name="connsiteY123" fmla="*/ 10768562 h 11821019"/>
              <a:gd name="connsiteX124" fmla="*/ 1826606 w 3757650"/>
              <a:gd name="connsiteY124" fmla="*/ 11323547 h 11821019"/>
              <a:gd name="connsiteX125" fmla="*/ 1872221 w 3757650"/>
              <a:gd name="connsiteY125" fmla="*/ 11361560 h 11821019"/>
              <a:gd name="connsiteX126" fmla="*/ 1917836 w 3757650"/>
              <a:gd name="connsiteY126" fmla="*/ 11399572 h 11821019"/>
              <a:gd name="connsiteX127" fmla="*/ 2183247 w 3757650"/>
              <a:gd name="connsiteY127" fmla="*/ 11621943 h 1182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3757650" h="11821019">
                <a:moveTo>
                  <a:pt x="891494" y="5336549"/>
                </a:moveTo>
                <a:lnTo>
                  <a:pt x="2164916" y="5336549"/>
                </a:lnTo>
                <a:lnTo>
                  <a:pt x="2168720" y="5336550"/>
                </a:lnTo>
                <a:lnTo>
                  <a:pt x="3153246" y="5336550"/>
                </a:lnTo>
                <a:cubicBezTo>
                  <a:pt x="3149446" y="5306138"/>
                  <a:pt x="3149448" y="5279532"/>
                  <a:pt x="3145644" y="5252920"/>
                </a:cubicBezTo>
                <a:cubicBezTo>
                  <a:pt x="3130438" y="5119877"/>
                  <a:pt x="3096230" y="4990635"/>
                  <a:pt x="3043012" y="4872795"/>
                </a:cubicBezTo>
                <a:cubicBezTo>
                  <a:pt x="3043011" y="4865192"/>
                  <a:pt x="3039209" y="4861392"/>
                  <a:pt x="3035409" y="4853791"/>
                </a:cubicBezTo>
                <a:cubicBezTo>
                  <a:pt x="3016400" y="4808176"/>
                  <a:pt x="2993593" y="4762559"/>
                  <a:pt x="2966986" y="4716943"/>
                </a:cubicBezTo>
                <a:lnTo>
                  <a:pt x="1081557" y="4716945"/>
                </a:lnTo>
                <a:cubicBezTo>
                  <a:pt x="1047344" y="4770161"/>
                  <a:pt x="1013135" y="4819576"/>
                  <a:pt x="986524" y="4872795"/>
                </a:cubicBezTo>
                <a:cubicBezTo>
                  <a:pt x="925704" y="4994435"/>
                  <a:pt x="887691" y="5119879"/>
                  <a:pt x="887691" y="5252922"/>
                </a:cubicBezTo>
                <a:cubicBezTo>
                  <a:pt x="887691" y="5279533"/>
                  <a:pt x="887691" y="5309942"/>
                  <a:pt x="891494" y="5336549"/>
                </a:cubicBezTo>
                <a:close/>
                <a:moveTo>
                  <a:pt x="1184189" y="6226046"/>
                </a:moveTo>
                <a:lnTo>
                  <a:pt x="2887157" y="6226046"/>
                </a:lnTo>
                <a:cubicBezTo>
                  <a:pt x="2898563" y="6210841"/>
                  <a:pt x="2909965" y="6191836"/>
                  <a:pt x="2921371" y="6172828"/>
                </a:cubicBezTo>
                <a:cubicBezTo>
                  <a:pt x="2940375" y="6138616"/>
                  <a:pt x="2959383" y="6108208"/>
                  <a:pt x="2978388" y="6073994"/>
                </a:cubicBezTo>
                <a:lnTo>
                  <a:pt x="2974589" y="6073996"/>
                </a:lnTo>
                <a:cubicBezTo>
                  <a:pt x="3004999" y="6016977"/>
                  <a:pt x="3031605" y="5959957"/>
                  <a:pt x="3054414" y="5902941"/>
                </a:cubicBezTo>
                <a:cubicBezTo>
                  <a:pt x="3092426" y="5807905"/>
                  <a:pt x="3122836" y="5709072"/>
                  <a:pt x="3138040" y="5606442"/>
                </a:cubicBezTo>
                <a:lnTo>
                  <a:pt x="2168720" y="5606441"/>
                </a:lnTo>
                <a:lnTo>
                  <a:pt x="2164916" y="5606440"/>
                </a:lnTo>
                <a:lnTo>
                  <a:pt x="925703" y="5606440"/>
                </a:lnTo>
                <a:cubicBezTo>
                  <a:pt x="948511" y="5705274"/>
                  <a:pt x="982724" y="5804106"/>
                  <a:pt x="1020737" y="5902940"/>
                </a:cubicBezTo>
                <a:cubicBezTo>
                  <a:pt x="1054947" y="5994170"/>
                  <a:pt x="1100562" y="6081598"/>
                  <a:pt x="1149980" y="6169028"/>
                </a:cubicBezTo>
                <a:cubicBezTo>
                  <a:pt x="1161382" y="6184232"/>
                  <a:pt x="1172788" y="6203238"/>
                  <a:pt x="1184190" y="6222247"/>
                </a:cubicBezTo>
                <a:close/>
                <a:moveTo>
                  <a:pt x="594995" y="9548352"/>
                </a:moveTo>
                <a:lnTo>
                  <a:pt x="3149447" y="9548353"/>
                </a:lnTo>
                <a:cubicBezTo>
                  <a:pt x="3145644" y="9533148"/>
                  <a:pt x="3145644" y="9517943"/>
                  <a:pt x="3141845" y="9502738"/>
                </a:cubicBezTo>
                <a:cubicBezTo>
                  <a:pt x="3115234" y="9377299"/>
                  <a:pt x="3065819" y="9248055"/>
                  <a:pt x="2997396" y="9122611"/>
                </a:cubicBezTo>
                <a:cubicBezTo>
                  <a:pt x="2955580" y="9046585"/>
                  <a:pt x="2906166" y="8974364"/>
                  <a:pt x="2852948" y="8898338"/>
                </a:cubicBezTo>
                <a:lnTo>
                  <a:pt x="872486" y="8898337"/>
                </a:lnTo>
                <a:cubicBezTo>
                  <a:pt x="819268" y="8970561"/>
                  <a:pt x="769853" y="9046586"/>
                  <a:pt x="728037" y="9122611"/>
                </a:cubicBezTo>
                <a:cubicBezTo>
                  <a:pt x="659615" y="9244252"/>
                  <a:pt x="617803" y="9373495"/>
                  <a:pt x="598794" y="9502738"/>
                </a:cubicBezTo>
                <a:cubicBezTo>
                  <a:pt x="594995" y="9517943"/>
                  <a:pt x="594995" y="9533148"/>
                  <a:pt x="594995" y="9548352"/>
                </a:cubicBezTo>
                <a:close/>
                <a:moveTo>
                  <a:pt x="967519" y="10483463"/>
                </a:moveTo>
                <a:lnTo>
                  <a:pt x="2830141" y="10483464"/>
                </a:lnTo>
                <a:cubicBezTo>
                  <a:pt x="2845346" y="10460657"/>
                  <a:pt x="2864350" y="10437849"/>
                  <a:pt x="2879555" y="10415041"/>
                </a:cubicBezTo>
                <a:cubicBezTo>
                  <a:pt x="2944179" y="10327615"/>
                  <a:pt x="2997397" y="10240184"/>
                  <a:pt x="3039208" y="10148953"/>
                </a:cubicBezTo>
                <a:cubicBezTo>
                  <a:pt x="3088627" y="10042518"/>
                  <a:pt x="3126639" y="9936082"/>
                  <a:pt x="3145644" y="9829647"/>
                </a:cubicBezTo>
                <a:lnTo>
                  <a:pt x="617803" y="9829645"/>
                </a:lnTo>
                <a:cubicBezTo>
                  <a:pt x="640610" y="9936082"/>
                  <a:pt x="682422" y="10042518"/>
                  <a:pt x="739443" y="10148952"/>
                </a:cubicBezTo>
                <a:cubicBezTo>
                  <a:pt x="785058" y="10236385"/>
                  <a:pt x="845879" y="10327615"/>
                  <a:pt x="910498" y="10415041"/>
                </a:cubicBezTo>
                <a:cubicBezTo>
                  <a:pt x="925703" y="10437850"/>
                  <a:pt x="944712" y="10460657"/>
                  <a:pt x="967519" y="10483463"/>
                </a:cubicBezTo>
                <a:close/>
                <a:moveTo>
                  <a:pt x="1947609" y="11821019"/>
                </a:moveTo>
                <a:lnTo>
                  <a:pt x="0" y="9515704"/>
                </a:lnTo>
                <a:lnTo>
                  <a:pt x="2430" y="9470239"/>
                </a:lnTo>
                <a:cubicBezTo>
                  <a:pt x="81972" y="8729271"/>
                  <a:pt x="739918" y="8146162"/>
                  <a:pt x="1431274" y="7583099"/>
                </a:cubicBezTo>
                <a:cubicBezTo>
                  <a:pt x="1446479" y="7571693"/>
                  <a:pt x="1461683" y="7556489"/>
                  <a:pt x="1476889" y="7545086"/>
                </a:cubicBezTo>
                <a:cubicBezTo>
                  <a:pt x="1492094" y="7533682"/>
                  <a:pt x="1507299" y="7518476"/>
                  <a:pt x="1522503" y="7507074"/>
                </a:cubicBezTo>
                <a:cubicBezTo>
                  <a:pt x="1549111" y="7484267"/>
                  <a:pt x="1575722" y="7465259"/>
                  <a:pt x="1602329" y="7442450"/>
                </a:cubicBezTo>
                <a:cubicBezTo>
                  <a:pt x="1723969" y="7347419"/>
                  <a:pt x="1849413" y="7248587"/>
                  <a:pt x="1967251" y="7149755"/>
                </a:cubicBezTo>
                <a:cubicBezTo>
                  <a:pt x="1982456" y="7138350"/>
                  <a:pt x="1997661" y="7123146"/>
                  <a:pt x="2012866" y="7111743"/>
                </a:cubicBezTo>
                <a:cubicBezTo>
                  <a:pt x="2028071" y="7100337"/>
                  <a:pt x="2043276" y="7085132"/>
                  <a:pt x="2058481" y="7073728"/>
                </a:cubicBezTo>
                <a:cubicBezTo>
                  <a:pt x="2286557" y="6879865"/>
                  <a:pt x="2503231" y="6682198"/>
                  <a:pt x="2681889" y="6476928"/>
                </a:cubicBezTo>
                <a:lnTo>
                  <a:pt x="1366651" y="6476929"/>
                </a:lnTo>
                <a:cubicBezTo>
                  <a:pt x="1514902" y="6678397"/>
                  <a:pt x="1693558" y="6876062"/>
                  <a:pt x="1879824" y="7066128"/>
                </a:cubicBezTo>
                <a:cubicBezTo>
                  <a:pt x="1758183" y="7164961"/>
                  <a:pt x="1636542" y="7259990"/>
                  <a:pt x="1514902" y="7358823"/>
                </a:cubicBezTo>
                <a:cubicBezTo>
                  <a:pt x="1488291" y="7381631"/>
                  <a:pt x="1461684" y="7400639"/>
                  <a:pt x="1435073" y="7423447"/>
                </a:cubicBezTo>
                <a:cubicBezTo>
                  <a:pt x="830674" y="6807640"/>
                  <a:pt x="290894" y="6108208"/>
                  <a:pt x="290894" y="5241519"/>
                </a:cubicBezTo>
                <a:cubicBezTo>
                  <a:pt x="290894" y="4526882"/>
                  <a:pt x="883892" y="4025113"/>
                  <a:pt x="1549110" y="3508142"/>
                </a:cubicBezTo>
                <a:cubicBezTo>
                  <a:pt x="1636542" y="3580364"/>
                  <a:pt x="1723969" y="3652590"/>
                  <a:pt x="1811402" y="3721013"/>
                </a:cubicBezTo>
                <a:cubicBezTo>
                  <a:pt x="1876021" y="3770428"/>
                  <a:pt x="1936841" y="3819846"/>
                  <a:pt x="1997661" y="3869261"/>
                </a:cubicBezTo>
                <a:cubicBezTo>
                  <a:pt x="1742978" y="4066927"/>
                  <a:pt x="1507299" y="4253189"/>
                  <a:pt x="1317236" y="4439450"/>
                </a:cubicBezTo>
                <a:lnTo>
                  <a:pt x="2788325" y="4439450"/>
                </a:lnTo>
                <a:cubicBezTo>
                  <a:pt x="2624872" y="4245588"/>
                  <a:pt x="2419603" y="4059323"/>
                  <a:pt x="2195327" y="3873062"/>
                </a:cubicBezTo>
                <a:cubicBezTo>
                  <a:pt x="2180122" y="3861658"/>
                  <a:pt x="2164917" y="3846453"/>
                  <a:pt x="2149712" y="3835051"/>
                </a:cubicBezTo>
                <a:cubicBezTo>
                  <a:pt x="2130707" y="3823645"/>
                  <a:pt x="2115502" y="3808439"/>
                  <a:pt x="2100297" y="3797039"/>
                </a:cubicBezTo>
                <a:cubicBezTo>
                  <a:pt x="2035673" y="3743820"/>
                  <a:pt x="1971054" y="3690603"/>
                  <a:pt x="1902631" y="3637385"/>
                </a:cubicBezTo>
                <a:cubicBezTo>
                  <a:pt x="1819002" y="3572762"/>
                  <a:pt x="1735376" y="3504338"/>
                  <a:pt x="1651747" y="3435915"/>
                </a:cubicBezTo>
                <a:cubicBezTo>
                  <a:pt x="1636542" y="3424513"/>
                  <a:pt x="1621337" y="3409309"/>
                  <a:pt x="1606132" y="3397902"/>
                </a:cubicBezTo>
                <a:cubicBezTo>
                  <a:pt x="1590928" y="3386501"/>
                  <a:pt x="1575722" y="3371296"/>
                  <a:pt x="1560517" y="3359891"/>
                </a:cubicBezTo>
                <a:cubicBezTo>
                  <a:pt x="952314" y="2850521"/>
                  <a:pt x="374522" y="2246121"/>
                  <a:pt x="374521" y="1333817"/>
                </a:cubicBezTo>
                <a:cubicBezTo>
                  <a:pt x="374522" y="903798"/>
                  <a:pt x="592797" y="475264"/>
                  <a:pt x="909631" y="38007"/>
                </a:cubicBezTo>
                <a:lnTo>
                  <a:pt x="938621" y="0"/>
                </a:lnTo>
                <a:lnTo>
                  <a:pt x="1487416" y="649589"/>
                </a:lnTo>
                <a:lnTo>
                  <a:pt x="1191792" y="649589"/>
                </a:lnTo>
                <a:cubicBezTo>
                  <a:pt x="1161382" y="706606"/>
                  <a:pt x="1130971" y="759824"/>
                  <a:pt x="1104365" y="813042"/>
                </a:cubicBezTo>
                <a:cubicBezTo>
                  <a:pt x="1039741" y="942284"/>
                  <a:pt x="994126" y="1071528"/>
                  <a:pt x="975122" y="1193168"/>
                </a:cubicBezTo>
                <a:cubicBezTo>
                  <a:pt x="971318" y="1219779"/>
                  <a:pt x="967519" y="1246386"/>
                  <a:pt x="963716" y="1269194"/>
                </a:cubicBezTo>
                <a:lnTo>
                  <a:pt x="2010880" y="1269194"/>
                </a:lnTo>
                <a:lnTo>
                  <a:pt x="2238893" y="1539086"/>
                </a:lnTo>
                <a:lnTo>
                  <a:pt x="975122" y="1539086"/>
                </a:lnTo>
                <a:cubicBezTo>
                  <a:pt x="990327" y="1656923"/>
                  <a:pt x="1016934" y="1770961"/>
                  <a:pt x="1058750" y="1881200"/>
                </a:cubicBezTo>
                <a:cubicBezTo>
                  <a:pt x="1092959" y="1972430"/>
                  <a:pt x="1138574" y="2063661"/>
                  <a:pt x="1187993" y="2147288"/>
                </a:cubicBezTo>
                <a:cubicBezTo>
                  <a:pt x="1191792" y="2151088"/>
                  <a:pt x="1191792" y="2151088"/>
                  <a:pt x="1195595" y="2154891"/>
                </a:cubicBezTo>
                <a:lnTo>
                  <a:pt x="2759147" y="2154891"/>
                </a:lnTo>
                <a:lnTo>
                  <a:pt x="3266382" y="2755289"/>
                </a:lnTo>
                <a:lnTo>
                  <a:pt x="3085419" y="2962302"/>
                </a:lnTo>
                <a:cubicBezTo>
                  <a:pt x="2946790" y="3108770"/>
                  <a:pt x="2795929" y="3246803"/>
                  <a:pt x="2640077" y="3378899"/>
                </a:cubicBezTo>
                <a:cubicBezTo>
                  <a:pt x="2552646" y="3306672"/>
                  <a:pt x="2469018" y="3238250"/>
                  <a:pt x="2381591" y="3169826"/>
                </a:cubicBezTo>
                <a:cubicBezTo>
                  <a:pt x="2320769" y="3120413"/>
                  <a:pt x="2256147" y="3070994"/>
                  <a:pt x="2195327" y="3021580"/>
                </a:cubicBezTo>
                <a:cubicBezTo>
                  <a:pt x="2415800" y="2835316"/>
                  <a:pt x="2624872" y="2637650"/>
                  <a:pt x="2792128" y="2428581"/>
                </a:cubicBezTo>
                <a:lnTo>
                  <a:pt x="1389458" y="2428582"/>
                </a:lnTo>
                <a:cubicBezTo>
                  <a:pt x="1564316" y="2637650"/>
                  <a:pt x="1780991" y="2831516"/>
                  <a:pt x="2009067" y="3021580"/>
                </a:cubicBezTo>
                <a:cubicBezTo>
                  <a:pt x="2024272" y="3032982"/>
                  <a:pt x="2039477" y="3048187"/>
                  <a:pt x="2054681" y="3059592"/>
                </a:cubicBezTo>
                <a:cubicBezTo>
                  <a:pt x="2069887" y="3070994"/>
                  <a:pt x="2085092" y="3086199"/>
                  <a:pt x="2100297" y="3097605"/>
                </a:cubicBezTo>
                <a:cubicBezTo>
                  <a:pt x="2164917" y="3147020"/>
                  <a:pt x="2229538" y="3200238"/>
                  <a:pt x="2294159" y="3253455"/>
                </a:cubicBezTo>
                <a:cubicBezTo>
                  <a:pt x="2377787" y="3321878"/>
                  <a:pt x="2461416" y="3386501"/>
                  <a:pt x="2545042" y="3454923"/>
                </a:cubicBezTo>
                <a:cubicBezTo>
                  <a:pt x="2560248" y="3466326"/>
                  <a:pt x="2575453" y="3481530"/>
                  <a:pt x="2590658" y="3492937"/>
                </a:cubicBezTo>
                <a:cubicBezTo>
                  <a:pt x="2605863" y="3504338"/>
                  <a:pt x="2621069" y="3519544"/>
                  <a:pt x="2636274" y="3530950"/>
                </a:cubicBezTo>
                <a:cubicBezTo>
                  <a:pt x="3084823" y="3907273"/>
                  <a:pt x="3495360" y="4317809"/>
                  <a:pt x="3666419" y="4857590"/>
                </a:cubicBezTo>
                <a:lnTo>
                  <a:pt x="3662616" y="4857590"/>
                </a:lnTo>
                <a:cubicBezTo>
                  <a:pt x="3715834" y="5028649"/>
                  <a:pt x="3746244" y="5211108"/>
                  <a:pt x="3746244" y="5408775"/>
                </a:cubicBezTo>
                <a:cubicBezTo>
                  <a:pt x="3746244" y="5644454"/>
                  <a:pt x="3696829" y="5864928"/>
                  <a:pt x="3613201" y="6073994"/>
                </a:cubicBezTo>
                <a:lnTo>
                  <a:pt x="3617001" y="6073994"/>
                </a:lnTo>
                <a:cubicBezTo>
                  <a:pt x="3400329" y="6613775"/>
                  <a:pt x="2944179" y="7069927"/>
                  <a:pt x="2457616" y="7480464"/>
                </a:cubicBezTo>
                <a:cubicBezTo>
                  <a:pt x="2442411" y="7491868"/>
                  <a:pt x="2427206" y="7507074"/>
                  <a:pt x="2412001" y="7518476"/>
                </a:cubicBezTo>
                <a:cubicBezTo>
                  <a:pt x="2396796" y="7529882"/>
                  <a:pt x="2381591" y="7545087"/>
                  <a:pt x="2366386" y="7556489"/>
                </a:cubicBezTo>
                <a:cubicBezTo>
                  <a:pt x="2240942" y="7659125"/>
                  <a:pt x="2115502" y="7757958"/>
                  <a:pt x="1993862" y="7856791"/>
                </a:cubicBezTo>
                <a:cubicBezTo>
                  <a:pt x="1967251" y="7875795"/>
                  <a:pt x="1944443" y="7894803"/>
                  <a:pt x="1921636" y="7913808"/>
                </a:cubicBezTo>
                <a:cubicBezTo>
                  <a:pt x="1902631" y="7925214"/>
                  <a:pt x="1887426" y="7940419"/>
                  <a:pt x="1872220" y="7951820"/>
                </a:cubicBezTo>
                <a:cubicBezTo>
                  <a:pt x="1857016" y="7963227"/>
                  <a:pt x="1841811" y="7978431"/>
                  <a:pt x="1826606" y="7989834"/>
                </a:cubicBezTo>
                <a:cubicBezTo>
                  <a:pt x="1568120" y="8202705"/>
                  <a:pt x="1321035" y="8407973"/>
                  <a:pt x="1115766" y="8617044"/>
                </a:cubicBezTo>
                <a:lnTo>
                  <a:pt x="2632475" y="8617045"/>
                </a:lnTo>
                <a:cubicBezTo>
                  <a:pt x="2453812" y="8411776"/>
                  <a:pt x="2240942" y="8206508"/>
                  <a:pt x="2020469" y="7997435"/>
                </a:cubicBezTo>
                <a:cubicBezTo>
                  <a:pt x="2043276" y="7982230"/>
                  <a:pt x="2066084" y="7963227"/>
                  <a:pt x="2088891" y="7944217"/>
                </a:cubicBezTo>
                <a:cubicBezTo>
                  <a:pt x="2210531" y="7845385"/>
                  <a:pt x="2335976" y="7742752"/>
                  <a:pt x="2461416" y="7640117"/>
                </a:cubicBezTo>
                <a:cubicBezTo>
                  <a:pt x="3138041" y="8286332"/>
                  <a:pt x="3757650" y="8902138"/>
                  <a:pt x="3757650" y="9662391"/>
                </a:cubicBezTo>
                <a:cubicBezTo>
                  <a:pt x="3757650" y="9950337"/>
                  <a:pt x="3671587" y="10221177"/>
                  <a:pt x="3527324" y="10479322"/>
                </a:cubicBezTo>
                <a:lnTo>
                  <a:pt x="3517429" y="10494781"/>
                </a:lnTo>
                <a:lnTo>
                  <a:pt x="2278257" y="11541675"/>
                </a:lnTo>
                <a:lnTo>
                  <a:pt x="2012866" y="11323547"/>
                </a:lnTo>
                <a:cubicBezTo>
                  <a:pt x="2221938" y="11141086"/>
                  <a:pt x="2419604" y="10954822"/>
                  <a:pt x="2594462" y="10768562"/>
                </a:cubicBezTo>
                <a:lnTo>
                  <a:pt x="1218403" y="10768562"/>
                </a:lnTo>
                <a:cubicBezTo>
                  <a:pt x="1400864" y="10954820"/>
                  <a:pt x="1609932" y="11141086"/>
                  <a:pt x="1826606" y="11323547"/>
                </a:cubicBezTo>
                <a:cubicBezTo>
                  <a:pt x="1841811" y="11334949"/>
                  <a:pt x="1857016" y="11350154"/>
                  <a:pt x="1872221" y="11361560"/>
                </a:cubicBezTo>
                <a:cubicBezTo>
                  <a:pt x="1887426" y="11372961"/>
                  <a:pt x="1902631" y="11388167"/>
                  <a:pt x="1917836" y="11399572"/>
                </a:cubicBezTo>
                <a:lnTo>
                  <a:pt x="2183247" y="11621943"/>
                </a:lnTo>
                <a:close/>
              </a:path>
            </a:pathLst>
          </a:custGeom>
          <a:solidFill>
            <a:srgbClr val="2395A6">
              <a:alpha val="18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22" name="Marcador de posición de imagen 21" descr="Imagen que contiene animal, reptil&#10;&#10;Descripción generada automáticamente">
            <a:extLst>
              <a:ext uri="{FF2B5EF4-FFF2-40B4-BE49-F238E27FC236}">
                <a16:creationId xmlns:a16="http://schemas.microsoft.com/office/drawing/2014/main" id="{559D7E35-79D7-009E-0D84-3F2B3E1833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1">
            <a:extLst>
              <a:ext uri="{FF2B5EF4-FFF2-40B4-BE49-F238E27FC236}">
                <a16:creationId xmlns:a16="http://schemas.microsoft.com/office/drawing/2014/main" id="{47AF7EE2-AFE8-614A-2E3E-F6ECF520A5F4}"/>
              </a:ext>
            </a:extLst>
          </p:cNvPr>
          <p:cNvSpPr txBox="1"/>
          <p:nvPr/>
        </p:nvSpPr>
        <p:spPr>
          <a:xfrm>
            <a:off x="5355006" y="481338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rgbClr val="2395A6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rgbClr val="2395A6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228">
            <a:extLst>
              <a:ext uri="{FF2B5EF4-FFF2-40B4-BE49-F238E27FC236}">
                <a16:creationId xmlns:a16="http://schemas.microsoft.com/office/drawing/2014/main" id="{1C88A5FB-E133-1D54-2AA0-B04888AE7C43}"/>
              </a:ext>
            </a:extLst>
          </p:cNvPr>
          <p:cNvGrpSpPr/>
          <p:nvPr/>
        </p:nvGrpSpPr>
        <p:grpSpPr>
          <a:xfrm>
            <a:off x="5827039" y="1798467"/>
            <a:ext cx="5469147" cy="886162"/>
            <a:chOff x="5808996" y="1666120"/>
            <a:chExt cx="5469147" cy="886162"/>
          </a:xfrm>
        </p:grpSpPr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DA01C9BC-15C6-5135-3C67-735CF8341DE1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395A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548DE84E-05B5-C101-5A28-7A822DA82E56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2395A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1DE71574-0392-8D02-33BF-B7529DE4AFC7}"/>
                </a:ext>
              </a:extLst>
            </p:cNvPr>
            <p:cNvSpPr txBox="1"/>
            <p:nvPr/>
          </p:nvSpPr>
          <p:spPr>
            <a:xfrm>
              <a:off x="5808996" y="1829008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2395A6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3600" b="1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229">
            <a:extLst>
              <a:ext uri="{FF2B5EF4-FFF2-40B4-BE49-F238E27FC236}">
                <a16:creationId xmlns:a16="http://schemas.microsoft.com/office/drawing/2014/main" id="{FBE4E3FC-D325-21D4-C0F1-15607E5FA0D4}"/>
              </a:ext>
            </a:extLst>
          </p:cNvPr>
          <p:cNvGrpSpPr/>
          <p:nvPr/>
        </p:nvGrpSpPr>
        <p:grpSpPr>
          <a:xfrm>
            <a:off x="5827039" y="2889328"/>
            <a:ext cx="5469147" cy="886162"/>
            <a:chOff x="5808996" y="1666120"/>
            <a:chExt cx="5469147" cy="886162"/>
          </a:xfrm>
        </p:grpSpPr>
        <p:sp>
          <p:nvSpPr>
            <p:cNvPr id="9" name="TextBox 230">
              <a:extLst>
                <a:ext uri="{FF2B5EF4-FFF2-40B4-BE49-F238E27FC236}">
                  <a16:creationId xmlns:a16="http://schemas.microsoft.com/office/drawing/2014/main" id="{5B58843F-FC82-E487-F6B8-69927086E5D7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395A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231">
              <a:extLst>
                <a:ext uri="{FF2B5EF4-FFF2-40B4-BE49-F238E27FC236}">
                  <a16:creationId xmlns:a16="http://schemas.microsoft.com/office/drawing/2014/main" id="{76C4B0E0-F663-6DDC-7966-97D1F78175C2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2395A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232">
              <a:extLst>
                <a:ext uri="{FF2B5EF4-FFF2-40B4-BE49-F238E27FC236}">
                  <a16:creationId xmlns:a16="http://schemas.microsoft.com/office/drawing/2014/main" id="{37CF0576-4491-C6B5-4B2A-CC1D9D87DEB8}"/>
                </a:ext>
              </a:extLst>
            </p:cNvPr>
            <p:cNvSpPr txBox="1"/>
            <p:nvPr/>
          </p:nvSpPr>
          <p:spPr>
            <a:xfrm>
              <a:off x="5808996" y="1829008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2395A6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3600" b="1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33">
            <a:extLst>
              <a:ext uri="{FF2B5EF4-FFF2-40B4-BE49-F238E27FC236}">
                <a16:creationId xmlns:a16="http://schemas.microsoft.com/office/drawing/2014/main" id="{3D0E8FC8-2352-1714-6CF6-98A8F7EDF073}"/>
              </a:ext>
            </a:extLst>
          </p:cNvPr>
          <p:cNvGrpSpPr/>
          <p:nvPr/>
        </p:nvGrpSpPr>
        <p:grpSpPr>
          <a:xfrm>
            <a:off x="5827039" y="3980189"/>
            <a:ext cx="5469147" cy="886162"/>
            <a:chOff x="5808996" y="1666120"/>
            <a:chExt cx="5469147" cy="886162"/>
          </a:xfrm>
        </p:grpSpPr>
        <p:sp>
          <p:nvSpPr>
            <p:cNvPr id="13" name="TextBox 234">
              <a:extLst>
                <a:ext uri="{FF2B5EF4-FFF2-40B4-BE49-F238E27FC236}">
                  <a16:creationId xmlns:a16="http://schemas.microsoft.com/office/drawing/2014/main" id="{C132F1A4-555D-3558-7D81-7A880045FF9A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395A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235">
              <a:extLst>
                <a:ext uri="{FF2B5EF4-FFF2-40B4-BE49-F238E27FC236}">
                  <a16:creationId xmlns:a16="http://schemas.microsoft.com/office/drawing/2014/main" id="{2A3930A2-E20C-D991-6981-AA46D640B8B6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2395A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236">
              <a:extLst>
                <a:ext uri="{FF2B5EF4-FFF2-40B4-BE49-F238E27FC236}">
                  <a16:creationId xmlns:a16="http://schemas.microsoft.com/office/drawing/2014/main" id="{EFEFD837-0979-C909-7886-B4B0786A0DA2}"/>
                </a:ext>
              </a:extLst>
            </p:cNvPr>
            <p:cNvSpPr txBox="1"/>
            <p:nvPr/>
          </p:nvSpPr>
          <p:spPr>
            <a:xfrm>
              <a:off x="5808996" y="1829008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2395A6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3600" b="1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37">
            <a:extLst>
              <a:ext uri="{FF2B5EF4-FFF2-40B4-BE49-F238E27FC236}">
                <a16:creationId xmlns:a16="http://schemas.microsoft.com/office/drawing/2014/main" id="{60B80DA1-6CCC-90F9-706D-76C72549B00A}"/>
              </a:ext>
            </a:extLst>
          </p:cNvPr>
          <p:cNvGrpSpPr/>
          <p:nvPr/>
        </p:nvGrpSpPr>
        <p:grpSpPr>
          <a:xfrm>
            <a:off x="5827039" y="5071051"/>
            <a:ext cx="5469147" cy="886162"/>
            <a:chOff x="5808996" y="1666120"/>
            <a:chExt cx="5469147" cy="886162"/>
          </a:xfrm>
        </p:grpSpPr>
        <p:sp>
          <p:nvSpPr>
            <p:cNvPr id="17" name="TextBox 238">
              <a:extLst>
                <a:ext uri="{FF2B5EF4-FFF2-40B4-BE49-F238E27FC236}">
                  <a16:creationId xmlns:a16="http://schemas.microsoft.com/office/drawing/2014/main" id="{BCE7D4C7-4DE9-907D-550D-03DCBF2720D5}"/>
                </a:ext>
              </a:extLst>
            </p:cNvPr>
            <p:cNvSpPr txBox="1"/>
            <p:nvPr/>
          </p:nvSpPr>
          <p:spPr>
            <a:xfrm>
              <a:off x="6770451" y="2090617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395A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239">
              <a:extLst>
                <a:ext uri="{FF2B5EF4-FFF2-40B4-BE49-F238E27FC236}">
                  <a16:creationId xmlns:a16="http://schemas.microsoft.com/office/drawing/2014/main" id="{3831F247-BFCB-6FC8-C2DE-FC2437D4900D}"/>
                </a:ext>
              </a:extLst>
            </p:cNvPr>
            <p:cNvSpPr txBox="1"/>
            <p:nvPr/>
          </p:nvSpPr>
          <p:spPr>
            <a:xfrm>
              <a:off x="6751979" y="1666120"/>
              <a:ext cx="4507692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rgbClr val="2395A6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2700" b="1" dirty="0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240">
              <a:extLst>
                <a:ext uri="{FF2B5EF4-FFF2-40B4-BE49-F238E27FC236}">
                  <a16:creationId xmlns:a16="http://schemas.microsoft.com/office/drawing/2014/main" id="{4F2BD7BB-9D2B-C12F-F89B-13A1FC2D7B31}"/>
                </a:ext>
              </a:extLst>
            </p:cNvPr>
            <p:cNvSpPr txBox="1"/>
            <p:nvPr/>
          </p:nvSpPr>
          <p:spPr>
            <a:xfrm>
              <a:off x="5808996" y="1829008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2395A6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3600" b="1">
                <a:solidFill>
                  <a:srgbClr val="2395A6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6588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09401" y="486481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4000" b="1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DEA2C1A-F5CA-43F0-9929-D6781CC4CD75}"/>
              </a:ext>
            </a:extLst>
          </p:cNvPr>
          <p:cNvGrpSpPr>
            <a:grpSpLocks noChangeAspect="1"/>
          </p:cNvGrpSpPr>
          <p:nvPr/>
        </p:nvGrpSpPr>
        <p:grpSpPr>
          <a:xfrm>
            <a:off x="6347026" y="2148851"/>
            <a:ext cx="1109955" cy="3960000"/>
            <a:chOff x="3303186" y="2057490"/>
            <a:chExt cx="1009050" cy="3600000"/>
          </a:xfrm>
        </p:grpSpPr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89375924-5400-4E2C-9D01-4D7F960DBE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36908" y="2057490"/>
              <a:ext cx="341606" cy="360000"/>
            </a:xfrm>
            <a:custGeom>
              <a:avLst/>
              <a:gdLst/>
              <a:ahLst/>
              <a:cxnLst/>
              <a:rect l="l" t="t" r="r" b="b"/>
              <a:pathLst>
                <a:path w="341606" h="360000">
                  <a:moveTo>
                    <a:pt x="119562" y="0"/>
                  </a:moveTo>
                  <a:lnTo>
                    <a:pt x="166861" y="3942"/>
                  </a:lnTo>
                  <a:lnTo>
                    <a:pt x="207591" y="15766"/>
                  </a:lnTo>
                  <a:lnTo>
                    <a:pt x="240438" y="35475"/>
                  </a:lnTo>
                  <a:lnTo>
                    <a:pt x="269343" y="59124"/>
                  </a:lnTo>
                  <a:lnTo>
                    <a:pt x="292993" y="90657"/>
                  </a:lnTo>
                  <a:lnTo>
                    <a:pt x="312701" y="123504"/>
                  </a:lnTo>
                  <a:lnTo>
                    <a:pt x="324525" y="161606"/>
                  </a:lnTo>
                  <a:lnTo>
                    <a:pt x="324525" y="240438"/>
                  </a:lnTo>
                  <a:lnTo>
                    <a:pt x="341606" y="262774"/>
                  </a:lnTo>
                  <a:lnTo>
                    <a:pt x="333723" y="290365"/>
                  </a:lnTo>
                  <a:lnTo>
                    <a:pt x="324525" y="315329"/>
                  </a:lnTo>
                  <a:lnTo>
                    <a:pt x="310073" y="336351"/>
                  </a:lnTo>
                  <a:lnTo>
                    <a:pt x="298248" y="356059"/>
                  </a:lnTo>
                  <a:lnTo>
                    <a:pt x="295538" y="360000"/>
                  </a:lnTo>
                  <a:lnTo>
                    <a:pt x="59190" y="360000"/>
                  </a:lnTo>
                  <a:lnTo>
                    <a:pt x="44672" y="342920"/>
                  </a:lnTo>
                  <a:lnTo>
                    <a:pt x="23650" y="316642"/>
                  </a:lnTo>
                  <a:lnTo>
                    <a:pt x="6570" y="290365"/>
                  </a:lnTo>
                  <a:lnTo>
                    <a:pt x="0" y="266715"/>
                  </a:lnTo>
                  <a:lnTo>
                    <a:pt x="6570" y="250949"/>
                  </a:lnTo>
                  <a:lnTo>
                    <a:pt x="6570" y="228613"/>
                  </a:lnTo>
                  <a:lnTo>
                    <a:pt x="2628" y="202336"/>
                  </a:lnTo>
                  <a:lnTo>
                    <a:pt x="2628" y="178686"/>
                  </a:lnTo>
                  <a:lnTo>
                    <a:pt x="3942" y="152409"/>
                  </a:lnTo>
                  <a:lnTo>
                    <a:pt x="18394" y="109051"/>
                  </a:lnTo>
                  <a:lnTo>
                    <a:pt x="42044" y="70949"/>
                  </a:lnTo>
                  <a:lnTo>
                    <a:pt x="70949" y="35475"/>
                  </a:lnTo>
                  <a:lnTo>
                    <a:pt x="97226" y="39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4A1C7644-DD4C-4F62-87AA-3D94F25D36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3185" y="2417490"/>
              <a:ext cx="809052" cy="360000"/>
            </a:xfrm>
            <a:custGeom>
              <a:avLst/>
              <a:gdLst/>
              <a:ahLst/>
              <a:cxnLst/>
              <a:rect l="l" t="t" r="r" b="b"/>
              <a:pathLst>
                <a:path w="809052" h="360000">
                  <a:moveTo>
                    <a:pt x="287408" y="0"/>
                  </a:moveTo>
                  <a:lnTo>
                    <a:pt x="523757" y="0"/>
                  </a:lnTo>
                  <a:lnTo>
                    <a:pt x="512014" y="17080"/>
                  </a:lnTo>
                  <a:lnTo>
                    <a:pt x="500189" y="38102"/>
                  </a:lnTo>
                  <a:lnTo>
                    <a:pt x="494933" y="64380"/>
                  </a:lnTo>
                  <a:lnTo>
                    <a:pt x="493619" y="98540"/>
                  </a:lnTo>
                  <a:lnTo>
                    <a:pt x="500189" y="139270"/>
                  </a:lnTo>
                  <a:lnTo>
                    <a:pt x="531722" y="151095"/>
                  </a:lnTo>
                  <a:lnTo>
                    <a:pt x="569824" y="165548"/>
                  </a:lnTo>
                  <a:lnTo>
                    <a:pt x="610554" y="177372"/>
                  </a:lnTo>
                  <a:lnTo>
                    <a:pt x="651284" y="191825"/>
                  </a:lnTo>
                  <a:lnTo>
                    <a:pt x="690700" y="206278"/>
                  </a:lnTo>
                  <a:lnTo>
                    <a:pt x="727488" y="224672"/>
                  </a:lnTo>
                  <a:lnTo>
                    <a:pt x="756393" y="244380"/>
                  </a:lnTo>
                  <a:lnTo>
                    <a:pt x="780042" y="270657"/>
                  </a:lnTo>
                  <a:lnTo>
                    <a:pt x="798437" y="311387"/>
                  </a:lnTo>
                  <a:lnTo>
                    <a:pt x="808948" y="356059"/>
                  </a:lnTo>
                  <a:lnTo>
                    <a:pt x="809052" y="360000"/>
                  </a:lnTo>
                  <a:lnTo>
                    <a:pt x="0" y="360000"/>
                  </a:lnTo>
                  <a:lnTo>
                    <a:pt x="919" y="350803"/>
                  </a:lnTo>
                  <a:lnTo>
                    <a:pt x="12744" y="306132"/>
                  </a:lnTo>
                  <a:lnTo>
                    <a:pt x="32452" y="265402"/>
                  </a:lnTo>
                  <a:lnTo>
                    <a:pt x="56102" y="241752"/>
                  </a:lnTo>
                  <a:lnTo>
                    <a:pt x="85007" y="224672"/>
                  </a:lnTo>
                  <a:lnTo>
                    <a:pt x="117853" y="212847"/>
                  </a:lnTo>
                  <a:lnTo>
                    <a:pt x="155956" y="203650"/>
                  </a:lnTo>
                  <a:lnTo>
                    <a:pt x="194058" y="193139"/>
                  </a:lnTo>
                  <a:lnTo>
                    <a:pt x="232160" y="181314"/>
                  </a:lnTo>
                  <a:lnTo>
                    <a:pt x="263693" y="169489"/>
                  </a:lnTo>
                  <a:lnTo>
                    <a:pt x="292598" y="151095"/>
                  </a:lnTo>
                  <a:lnTo>
                    <a:pt x="310992" y="127445"/>
                  </a:lnTo>
                  <a:lnTo>
                    <a:pt x="325444" y="95913"/>
                  </a:lnTo>
                  <a:lnTo>
                    <a:pt x="322817" y="67007"/>
                  </a:lnTo>
                  <a:lnTo>
                    <a:pt x="313620" y="38102"/>
                  </a:lnTo>
                  <a:lnTo>
                    <a:pt x="295226" y="9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7961F2E2-49E0-4229-BD4F-BEF4B52B3A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72324" y="2777490"/>
              <a:ext cx="870775" cy="360000"/>
            </a:xfrm>
            <a:custGeom>
              <a:avLst/>
              <a:gdLst/>
              <a:ahLst/>
              <a:cxnLst/>
              <a:rect l="l" t="t" r="r" b="b"/>
              <a:pathLst>
                <a:path w="870775" h="360000">
                  <a:moveTo>
                    <a:pt x="29253" y="0"/>
                  </a:moveTo>
                  <a:lnTo>
                    <a:pt x="838304" y="0"/>
                  </a:lnTo>
                  <a:lnTo>
                    <a:pt x="839514" y="45986"/>
                  </a:lnTo>
                  <a:lnTo>
                    <a:pt x="842142" y="98540"/>
                  </a:lnTo>
                  <a:lnTo>
                    <a:pt x="842142" y="153723"/>
                  </a:lnTo>
                  <a:lnTo>
                    <a:pt x="850025" y="208905"/>
                  </a:lnTo>
                  <a:lnTo>
                    <a:pt x="864478" y="306132"/>
                  </a:lnTo>
                  <a:lnTo>
                    <a:pt x="870775" y="360000"/>
                  </a:lnTo>
                  <a:lnTo>
                    <a:pt x="729003" y="360000"/>
                  </a:lnTo>
                  <a:lnTo>
                    <a:pt x="725208" y="342920"/>
                  </a:lnTo>
                  <a:lnTo>
                    <a:pt x="719953" y="316643"/>
                  </a:lnTo>
                  <a:lnTo>
                    <a:pt x="718639" y="287737"/>
                  </a:lnTo>
                  <a:lnTo>
                    <a:pt x="713383" y="258832"/>
                  </a:lnTo>
                  <a:lnTo>
                    <a:pt x="704186" y="235183"/>
                  </a:lnTo>
                  <a:lnTo>
                    <a:pt x="692361" y="218102"/>
                  </a:lnTo>
                  <a:lnTo>
                    <a:pt x="684478" y="253577"/>
                  </a:lnTo>
                  <a:lnTo>
                    <a:pt x="675281" y="287737"/>
                  </a:lnTo>
                  <a:lnTo>
                    <a:pt x="660829" y="320584"/>
                  </a:lnTo>
                  <a:lnTo>
                    <a:pt x="646376" y="357372"/>
                  </a:lnTo>
                  <a:lnTo>
                    <a:pt x="645561" y="360000"/>
                  </a:lnTo>
                  <a:lnTo>
                    <a:pt x="225857" y="360000"/>
                  </a:lnTo>
                  <a:lnTo>
                    <a:pt x="214114" y="331095"/>
                  </a:lnTo>
                  <a:lnTo>
                    <a:pt x="197033" y="290365"/>
                  </a:lnTo>
                  <a:lnTo>
                    <a:pt x="182581" y="252263"/>
                  </a:lnTo>
                  <a:lnTo>
                    <a:pt x="170756" y="214161"/>
                  </a:lnTo>
                  <a:lnTo>
                    <a:pt x="166814" y="214161"/>
                  </a:lnTo>
                  <a:lnTo>
                    <a:pt x="154990" y="290365"/>
                  </a:lnTo>
                  <a:lnTo>
                    <a:pt x="138824" y="360000"/>
                  </a:lnTo>
                  <a:lnTo>
                    <a:pt x="0" y="360000"/>
                  </a:lnTo>
                  <a:lnTo>
                    <a:pt x="13092" y="266716"/>
                  </a:lnTo>
                  <a:lnTo>
                    <a:pt x="20975" y="211533"/>
                  </a:lnTo>
                  <a:lnTo>
                    <a:pt x="23603" y="153723"/>
                  </a:lnTo>
                  <a:lnTo>
                    <a:pt x="23603" y="98540"/>
                  </a:lnTo>
                  <a:lnTo>
                    <a:pt x="24917" y="43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3692F14D-D4CE-40E2-89DC-F6A19B5682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35656" y="3137490"/>
              <a:ext cx="944111" cy="360000"/>
            </a:xfrm>
            <a:custGeom>
              <a:avLst/>
              <a:gdLst/>
              <a:ahLst/>
              <a:cxnLst/>
              <a:rect l="l" t="t" r="r" b="b"/>
              <a:pathLst>
                <a:path w="944111" h="360000">
                  <a:moveTo>
                    <a:pt x="768466" y="0"/>
                  </a:moveTo>
                  <a:lnTo>
                    <a:pt x="910237" y="0"/>
                  </a:lnTo>
                  <a:lnTo>
                    <a:pt x="915766" y="47299"/>
                  </a:lnTo>
                  <a:lnTo>
                    <a:pt x="927591" y="143212"/>
                  </a:lnTo>
                  <a:lnTo>
                    <a:pt x="942043" y="233869"/>
                  </a:lnTo>
                  <a:lnTo>
                    <a:pt x="944111" y="360000"/>
                  </a:lnTo>
                  <a:lnTo>
                    <a:pt x="814598" y="360000"/>
                  </a:lnTo>
                  <a:lnTo>
                    <a:pt x="810656" y="147154"/>
                  </a:lnTo>
                  <a:lnTo>
                    <a:pt x="769926" y="6570"/>
                  </a:lnTo>
                  <a:close/>
                  <a:moveTo>
                    <a:pt x="265319" y="0"/>
                  </a:moveTo>
                  <a:lnTo>
                    <a:pt x="685024" y="0"/>
                  </a:lnTo>
                  <a:lnTo>
                    <a:pt x="674014" y="35475"/>
                  </a:lnTo>
                  <a:lnTo>
                    <a:pt x="667445" y="76205"/>
                  </a:lnTo>
                  <a:lnTo>
                    <a:pt x="667445" y="118248"/>
                  </a:lnTo>
                  <a:lnTo>
                    <a:pt x="674014" y="164234"/>
                  </a:lnTo>
                  <a:lnTo>
                    <a:pt x="688467" y="211533"/>
                  </a:lnTo>
                  <a:lnTo>
                    <a:pt x="706861" y="257518"/>
                  </a:lnTo>
                  <a:lnTo>
                    <a:pt x="729197" y="302190"/>
                  </a:lnTo>
                  <a:lnTo>
                    <a:pt x="752846" y="350803"/>
                  </a:lnTo>
                  <a:lnTo>
                    <a:pt x="756934" y="360000"/>
                  </a:lnTo>
                  <a:lnTo>
                    <a:pt x="195391" y="360000"/>
                  </a:lnTo>
                  <a:lnTo>
                    <a:pt x="220730" y="300876"/>
                  </a:lnTo>
                  <a:lnTo>
                    <a:pt x="250949" y="231241"/>
                  </a:lnTo>
                  <a:lnTo>
                    <a:pt x="274599" y="158978"/>
                  </a:lnTo>
                  <a:lnTo>
                    <a:pt x="282482" y="109051"/>
                  </a:lnTo>
                  <a:lnTo>
                    <a:pt x="279854" y="61752"/>
                  </a:lnTo>
                  <a:lnTo>
                    <a:pt x="270657" y="13139"/>
                  </a:lnTo>
                  <a:close/>
                  <a:moveTo>
                    <a:pt x="39463" y="0"/>
                  </a:moveTo>
                  <a:lnTo>
                    <a:pt x="178287" y="0"/>
                  </a:lnTo>
                  <a:lnTo>
                    <a:pt x="177372" y="3942"/>
                  </a:lnTo>
                  <a:lnTo>
                    <a:pt x="155037" y="73577"/>
                  </a:lnTo>
                  <a:lnTo>
                    <a:pt x="139270" y="143212"/>
                  </a:lnTo>
                  <a:lnTo>
                    <a:pt x="131387" y="193139"/>
                  </a:lnTo>
                  <a:lnTo>
                    <a:pt x="131387" y="240438"/>
                  </a:lnTo>
                  <a:lnTo>
                    <a:pt x="134015" y="287737"/>
                  </a:lnTo>
                  <a:lnTo>
                    <a:pt x="134015" y="336351"/>
                  </a:lnTo>
                  <a:lnTo>
                    <a:pt x="130432" y="360000"/>
                  </a:lnTo>
                  <a:lnTo>
                    <a:pt x="0" y="360000"/>
                  </a:lnTo>
                  <a:lnTo>
                    <a:pt x="0" y="2811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10118941-6AE6-4F4E-85D1-E2B2D14F64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7403" y="3497490"/>
              <a:ext cx="1000616" cy="360000"/>
            </a:xfrm>
            <a:custGeom>
              <a:avLst/>
              <a:gdLst/>
              <a:ahLst/>
              <a:cxnLst/>
              <a:rect l="l" t="t" r="r" b="b"/>
              <a:pathLst>
                <a:path w="1000615" h="360000">
                  <a:moveTo>
                    <a:pt x="841638" y="0"/>
                  </a:moveTo>
                  <a:lnTo>
                    <a:pt x="971151" y="0"/>
                  </a:lnTo>
                  <a:lnTo>
                    <a:pt x="973025" y="114307"/>
                  </a:lnTo>
                  <a:lnTo>
                    <a:pt x="973025" y="224672"/>
                  </a:lnTo>
                  <a:lnTo>
                    <a:pt x="980908" y="250949"/>
                  </a:lnTo>
                  <a:lnTo>
                    <a:pt x="987477" y="282482"/>
                  </a:lnTo>
                  <a:lnTo>
                    <a:pt x="995360" y="315329"/>
                  </a:lnTo>
                  <a:lnTo>
                    <a:pt x="999302" y="350803"/>
                  </a:lnTo>
                  <a:lnTo>
                    <a:pt x="1000616" y="360000"/>
                  </a:lnTo>
                  <a:lnTo>
                    <a:pt x="902076" y="360000"/>
                  </a:lnTo>
                  <a:lnTo>
                    <a:pt x="902076" y="332409"/>
                  </a:lnTo>
                  <a:lnTo>
                    <a:pt x="906017" y="294307"/>
                  </a:lnTo>
                  <a:lnTo>
                    <a:pt x="911273" y="274599"/>
                  </a:lnTo>
                  <a:lnTo>
                    <a:pt x="917842" y="250949"/>
                  </a:lnTo>
                  <a:lnTo>
                    <a:pt x="916528" y="224672"/>
                  </a:lnTo>
                  <a:close/>
                  <a:moveTo>
                    <a:pt x="222431" y="0"/>
                  </a:moveTo>
                  <a:lnTo>
                    <a:pt x="783974" y="0"/>
                  </a:lnTo>
                  <a:lnTo>
                    <a:pt x="800908" y="38102"/>
                  </a:lnTo>
                  <a:lnTo>
                    <a:pt x="820616" y="90657"/>
                  </a:lnTo>
                  <a:lnTo>
                    <a:pt x="835069" y="145840"/>
                  </a:lnTo>
                  <a:lnTo>
                    <a:pt x="844266" y="203650"/>
                  </a:lnTo>
                  <a:lnTo>
                    <a:pt x="846893" y="268029"/>
                  </a:lnTo>
                  <a:lnTo>
                    <a:pt x="837696" y="335037"/>
                  </a:lnTo>
                  <a:lnTo>
                    <a:pt x="833371" y="360000"/>
                  </a:lnTo>
                  <a:lnTo>
                    <a:pt x="164946" y="360000"/>
                  </a:lnTo>
                  <a:lnTo>
                    <a:pt x="163683" y="350803"/>
                  </a:lnTo>
                  <a:lnTo>
                    <a:pt x="158427" y="283796"/>
                  </a:lnTo>
                  <a:lnTo>
                    <a:pt x="158427" y="222044"/>
                  </a:lnTo>
                  <a:lnTo>
                    <a:pt x="166310" y="166862"/>
                  </a:lnTo>
                  <a:lnTo>
                    <a:pt x="187332" y="88029"/>
                  </a:lnTo>
                  <a:lnTo>
                    <a:pt x="216237" y="14453"/>
                  </a:lnTo>
                  <a:close/>
                  <a:moveTo>
                    <a:pt x="27040" y="0"/>
                  </a:moveTo>
                  <a:lnTo>
                    <a:pt x="157471" y="0"/>
                  </a:lnTo>
                  <a:lnTo>
                    <a:pt x="154485" y="19708"/>
                  </a:lnTo>
                  <a:lnTo>
                    <a:pt x="142661" y="64380"/>
                  </a:lnTo>
                  <a:lnTo>
                    <a:pt x="122953" y="111679"/>
                  </a:lnTo>
                  <a:lnTo>
                    <a:pt x="105872" y="166862"/>
                  </a:lnTo>
                  <a:lnTo>
                    <a:pt x="91420" y="224672"/>
                  </a:lnTo>
                  <a:lnTo>
                    <a:pt x="82223" y="282482"/>
                  </a:lnTo>
                  <a:lnTo>
                    <a:pt x="79595" y="344234"/>
                  </a:lnTo>
                  <a:lnTo>
                    <a:pt x="82749" y="360000"/>
                  </a:lnTo>
                  <a:lnTo>
                    <a:pt x="0" y="360000"/>
                  </a:lnTo>
                  <a:lnTo>
                    <a:pt x="763" y="348175"/>
                  </a:lnTo>
                  <a:lnTo>
                    <a:pt x="8646" y="303504"/>
                  </a:lnTo>
                  <a:lnTo>
                    <a:pt x="17843" y="256205"/>
                  </a:lnTo>
                  <a:lnTo>
                    <a:pt x="27040" y="20365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465582F4-89CA-4166-9F71-75CA4BCA85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3186" y="3857490"/>
              <a:ext cx="1009050" cy="360000"/>
            </a:xfrm>
            <a:custGeom>
              <a:avLst/>
              <a:gdLst/>
              <a:ahLst/>
              <a:cxnLst/>
              <a:rect l="l" t="t" r="r" b="b"/>
              <a:pathLst>
                <a:path w="1009050" h="360000">
                  <a:moveTo>
                    <a:pt x="903941" y="0"/>
                  </a:moveTo>
                  <a:lnTo>
                    <a:pt x="1002481" y="0"/>
                  </a:lnTo>
                  <a:lnTo>
                    <a:pt x="1006422" y="27591"/>
                  </a:lnTo>
                  <a:lnTo>
                    <a:pt x="1009050" y="60438"/>
                  </a:lnTo>
                  <a:lnTo>
                    <a:pt x="1003795" y="91971"/>
                  </a:lnTo>
                  <a:lnTo>
                    <a:pt x="994598" y="115621"/>
                  </a:lnTo>
                  <a:lnTo>
                    <a:pt x="974890" y="136643"/>
                  </a:lnTo>
                  <a:lnTo>
                    <a:pt x="948612" y="148467"/>
                  </a:lnTo>
                  <a:lnTo>
                    <a:pt x="936788" y="141898"/>
                  </a:lnTo>
                  <a:lnTo>
                    <a:pt x="918393" y="141898"/>
                  </a:lnTo>
                  <a:lnTo>
                    <a:pt x="896058" y="144526"/>
                  </a:lnTo>
                  <a:lnTo>
                    <a:pt x="877663" y="144526"/>
                  </a:lnTo>
                  <a:lnTo>
                    <a:pt x="865839" y="95913"/>
                  </a:lnTo>
                  <a:lnTo>
                    <a:pt x="889488" y="74891"/>
                  </a:lnTo>
                  <a:lnTo>
                    <a:pt x="901313" y="53869"/>
                  </a:lnTo>
                  <a:lnTo>
                    <a:pt x="903941" y="31533"/>
                  </a:lnTo>
                  <a:lnTo>
                    <a:pt x="903941" y="2628"/>
                  </a:lnTo>
                  <a:close/>
                  <a:moveTo>
                    <a:pt x="166810" y="0"/>
                  </a:moveTo>
                  <a:lnTo>
                    <a:pt x="835236" y="0"/>
                  </a:lnTo>
                  <a:lnTo>
                    <a:pt x="772866" y="360000"/>
                  </a:lnTo>
                  <a:lnTo>
                    <a:pt x="545518" y="360000"/>
                  </a:lnTo>
                  <a:lnTo>
                    <a:pt x="533430" y="299562"/>
                  </a:lnTo>
                  <a:lnTo>
                    <a:pt x="518978" y="191825"/>
                  </a:lnTo>
                  <a:lnTo>
                    <a:pt x="509781" y="80146"/>
                  </a:lnTo>
                  <a:lnTo>
                    <a:pt x="501897" y="80146"/>
                  </a:lnTo>
                  <a:lnTo>
                    <a:pt x="501897" y="86716"/>
                  </a:lnTo>
                  <a:lnTo>
                    <a:pt x="467177" y="360000"/>
                  </a:lnTo>
                  <a:lnTo>
                    <a:pt x="239309" y="360000"/>
                  </a:lnTo>
                  <a:lnTo>
                    <a:pt x="239124" y="358686"/>
                  </a:lnTo>
                  <a:lnTo>
                    <a:pt x="229927" y="311387"/>
                  </a:lnTo>
                  <a:lnTo>
                    <a:pt x="218102" y="256205"/>
                  </a:lnTo>
                  <a:lnTo>
                    <a:pt x="203650" y="194453"/>
                  </a:lnTo>
                  <a:lnTo>
                    <a:pt x="189197" y="127446"/>
                  </a:lnTo>
                  <a:lnTo>
                    <a:pt x="174745" y="57810"/>
                  </a:lnTo>
                  <a:close/>
                  <a:moveTo>
                    <a:pt x="1865" y="0"/>
                  </a:moveTo>
                  <a:lnTo>
                    <a:pt x="84613" y="0"/>
                  </a:lnTo>
                  <a:lnTo>
                    <a:pt x="93285" y="43358"/>
                  </a:lnTo>
                  <a:lnTo>
                    <a:pt x="141898" y="106424"/>
                  </a:lnTo>
                  <a:lnTo>
                    <a:pt x="136642" y="112993"/>
                  </a:lnTo>
                  <a:lnTo>
                    <a:pt x="131387" y="118248"/>
                  </a:lnTo>
                  <a:lnTo>
                    <a:pt x="131387" y="122190"/>
                  </a:lnTo>
                  <a:lnTo>
                    <a:pt x="131387" y="130073"/>
                  </a:lnTo>
                  <a:lnTo>
                    <a:pt x="130073" y="134015"/>
                  </a:lnTo>
                  <a:lnTo>
                    <a:pt x="130073" y="144526"/>
                  </a:lnTo>
                  <a:lnTo>
                    <a:pt x="103796" y="145840"/>
                  </a:lnTo>
                  <a:lnTo>
                    <a:pt x="81460" y="145840"/>
                  </a:lnTo>
                  <a:lnTo>
                    <a:pt x="63066" y="145840"/>
                  </a:lnTo>
                  <a:lnTo>
                    <a:pt x="40730" y="148467"/>
                  </a:lnTo>
                  <a:lnTo>
                    <a:pt x="17081" y="107737"/>
                  </a:lnTo>
                  <a:lnTo>
                    <a:pt x="5256" y="69635"/>
                  </a:lnTo>
                  <a:lnTo>
                    <a:pt x="0" y="2890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id="{C4C9FB1E-42B6-4513-BA74-8C5F92B99B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7962" y="4217490"/>
              <a:ext cx="599498" cy="360000"/>
            </a:xfrm>
            <a:custGeom>
              <a:avLst/>
              <a:gdLst/>
              <a:ahLst/>
              <a:cxnLst/>
              <a:rect l="l" t="t" r="r" b="b"/>
              <a:pathLst>
                <a:path w="599498" h="360000">
                  <a:moveTo>
                    <a:pt x="334360" y="0"/>
                  </a:moveTo>
                  <a:lnTo>
                    <a:pt x="561707" y="0"/>
                  </a:lnTo>
                  <a:lnTo>
                    <a:pt x="553513" y="47299"/>
                  </a:lnTo>
                  <a:lnTo>
                    <a:pt x="564024" y="118248"/>
                  </a:lnTo>
                  <a:lnTo>
                    <a:pt x="575849" y="194453"/>
                  </a:lnTo>
                  <a:lnTo>
                    <a:pt x="587673" y="271971"/>
                  </a:lnTo>
                  <a:lnTo>
                    <a:pt x="599498" y="352117"/>
                  </a:lnTo>
                  <a:lnTo>
                    <a:pt x="599498" y="360000"/>
                  </a:lnTo>
                  <a:lnTo>
                    <a:pt x="379532" y="360000"/>
                  </a:lnTo>
                  <a:lnTo>
                    <a:pt x="386652" y="328467"/>
                  </a:lnTo>
                  <a:lnTo>
                    <a:pt x="389280" y="287737"/>
                  </a:lnTo>
                  <a:lnTo>
                    <a:pt x="386652" y="245694"/>
                  </a:lnTo>
                  <a:lnTo>
                    <a:pt x="365630" y="144526"/>
                  </a:lnTo>
                  <a:lnTo>
                    <a:pt x="343294" y="44672"/>
                  </a:lnTo>
                  <a:close/>
                  <a:moveTo>
                    <a:pt x="28151" y="0"/>
                  </a:moveTo>
                  <a:lnTo>
                    <a:pt x="256019" y="0"/>
                  </a:lnTo>
                  <a:lnTo>
                    <a:pt x="250010" y="47299"/>
                  </a:lnTo>
                  <a:lnTo>
                    <a:pt x="207966" y="214161"/>
                  </a:lnTo>
                  <a:lnTo>
                    <a:pt x="200083" y="285110"/>
                  </a:lnTo>
                  <a:lnTo>
                    <a:pt x="205338" y="354745"/>
                  </a:lnTo>
                  <a:lnTo>
                    <a:pt x="205853" y="360000"/>
                  </a:lnTo>
                  <a:lnTo>
                    <a:pt x="0" y="360000"/>
                  </a:lnTo>
                  <a:lnTo>
                    <a:pt x="9572" y="292993"/>
                  </a:lnTo>
                  <a:lnTo>
                    <a:pt x="24024" y="220730"/>
                  </a:lnTo>
                  <a:lnTo>
                    <a:pt x="33222" y="147153"/>
                  </a:lnTo>
                  <a:lnTo>
                    <a:pt x="38477" y="7357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DB1ED9D2-02F7-4F63-AA02-98C6914C02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5522" y="4577490"/>
              <a:ext cx="604379" cy="360000"/>
            </a:xfrm>
            <a:custGeom>
              <a:avLst/>
              <a:gdLst/>
              <a:ahLst/>
              <a:cxnLst/>
              <a:rect l="l" t="t" r="r" b="b"/>
              <a:pathLst>
                <a:path w="604379" h="360000">
                  <a:moveTo>
                    <a:pt x="384412" y="0"/>
                  </a:moveTo>
                  <a:lnTo>
                    <a:pt x="604379" y="0"/>
                  </a:lnTo>
                  <a:lnTo>
                    <a:pt x="604379" y="70949"/>
                  </a:lnTo>
                  <a:lnTo>
                    <a:pt x="596496" y="152409"/>
                  </a:lnTo>
                  <a:lnTo>
                    <a:pt x="558752" y="360000"/>
                  </a:lnTo>
                  <a:lnTo>
                    <a:pt x="394161" y="360000"/>
                  </a:lnTo>
                  <a:lnTo>
                    <a:pt x="382336" y="286424"/>
                  </a:lnTo>
                  <a:lnTo>
                    <a:pt x="370511" y="204964"/>
                  </a:lnTo>
                  <a:lnTo>
                    <a:pt x="367883" y="123504"/>
                  </a:lnTo>
                  <a:lnTo>
                    <a:pt x="374453" y="43358"/>
                  </a:lnTo>
                  <a:lnTo>
                    <a:pt x="382336" y="9197"/>
                  </a:lnTo>
                  <a:close/>
                  <a:moveTo>
                    <a:pt x="4881" y="0"/>
                  </a:moveTo>
                  <a:lnTo>
                    <a:pt x="210734" y="0"/>
                  </a:lnTo>
                  <a:lnTo>
                    <a:pt x="216788" y="61752"/>
                  </a:lnTo>
                  <a:lnTo>
                    <a:pt x="227299" y="131387"/>
                  </a:lnTo>
                  <a:lnTo>
                    <a:pt x="228613" y="202336"/>
                  </a:lnTo>
                  <a:lnTo>
                    <a:pt x="224672" y="274599"/>
                  </a:lnTo>
                  <a:lnTo>
                    <a:pt x="216788" y="307445"/>
                  </a:lnTo>
                  <a:lnTo>
                    <a:pt x="210219" y="350803"/>
                  </a:lnTo>
                  <a:lnTo>
                    <a:pt x="208525" y="360000"/>
                  </a:lnTo>
                  <a:lnTo>
                    <a:pt x="52323" y="360000"/>
                  </a:lnTo>
                  <a:lnTo>
                    <a:pt x="44672" y="324526"/>
                  </a:lnTo>
                  <a:lnTo>
                    <a:pt x="30219" y="262774"/>
                  </a:lnTo>
                  <a:lnTo>
                    <a:pt x="18395" y="204964"/>
                  </a:lnTo>
                  <a:lnTo>
                    <a:pt x="6570" y="152409"/>
                  </a:lnTo>
                  <a:lnTo>
                    <a:pt x="0" y="81460"/>
                  </a:lnTo>
                  <a:lnTo>
                    <a:pt x="3942" y="657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6062F1C0-66B8-4AB6-851A-0FF19DD317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4497" y="4937490"/>
              <a:ext cx="506429" cy="360000"/>
            </a:xfrm>
            <a:custGeom>
              <a:avLst/>
              <a:gdLst/>
              <a:ahLst/>
              <a:cxnLst/>
              <a:rect l="l" t="t" r="r" b="b"/>
              <a:pathLst>
                <a:path w="506429" h="360000">
                  <a:moveTo>
                    <a:pt x="341838" y="0"/>
                  </a:moveTo>
                  <a:lnTo>
                    <a:pt x="506429" y="0"/>
                  </a:lnTo>
                  <a:lnTo>
                    <a:pt x="475852" y="168175"/>
                  </a:lnTo>
                  <a:lnTo>
                    <a:pt x="465341" y="208905"/>
                  </a:lnTo>
                  <a:lnTo>
                    <a:pt x="456144" y="256205"/>
                  </a:lnTo>
                  <a:lnTo>
                    <a:pt x="446947" y="306132"/>
                  </a:lnTo>
                  <a:lnTo>
                    <a:pt x="444319" y="356059"/>
                  </a:lnTo>
                  <a:lnTo>
                    <a:pt x="444713" y="360000"/>
                  </a:lnTo>
                  <a:lnTo>
                    <a:pt x="332217" y="360000"/>
                  </a:lnTo>
                  <a:lnTo>
                    <a:pt x="332640" y="353431"/>
                  </a:lnTo>
                  <a:lnTo>
                    <a:pt x="339210" y="314015"/>
                  </a:lnTo>
                  <a:lnTo>
                    <a:pt x="345779" y="270657"/>
                  </a:lnTo>
                  <a:lnTo>
                    <a:pt x="356290" y="224672"/>
                  </a:lnTo>
                  <a:lnTo>
                    <a:pt x="360232" y="177372"/>
                  </a:lnTo>
                  <a:lnTo>
                    <a:pt x="360232" y="124818"/>
                  </a:lnTo>
                  <a:lnTo>
                    <a:pt x="356290" y="67008"/>
                  </a:lnTo>
                  <a:close/>
                  <a:moveTo>
                    <a:pt x="0" y="0"/>
                  </a:moveTo>
                  <a:lnTo>
                    <a:pt x="156202" y="0"/>
                  </a:lnTo>
                  <a:lnTo>
                    <a:pt x="148699" y="40730"/>
                  </a:lnTo>
                  <a:lnTo>
                    <a:pt x="140816" y="93285"/>
                  </a:lnTo>
                  <a:lnTo>
                    <a:pt x="135560" y="145840"/>
                  </a:lnTo>
                  <a:lnTo>
                    <a:pt x="134247" y="198394"/>
                  </a:lnTo>
                  <a:lnTo>
                    <a:pt x="135560" y="247008"/>
                  </a:lnTo>
                  <a:lnTo>
                    <a:pt x="146071" y="287737"/>
                  </a:lnTo>
                  <a:lnTo>
                    <a:pt x="181629" y="360000"/>
                  </a:lnTo>
                  <a:lnTo>
                    <a:pt x="54693" y="360000"/>
                  </a:lnTo>
                  <a:lnTo>
                    <a:pt x="52787" y="311387"/>
                  </a:lnTo>
                  <a:lnTo>
                    <a:pt x="44904" y="241752"/>
                  </a:lnTo>
                  <a:lnTo>
                    <a:pt x="33079" y="169489"/>
                  </a:lnTo>
                  <a:lnTo>
                    <a:pt x="21254" y="98540"/>
                  </a:lnTo>
                  <a:lnTo>
                    <a:pt x="6801" y="3153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26040A56-8DCB-4065-99D4-BAE7D701F7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6106" y="5297490"/>
              <a:ext cx="503211" cy="360000"/>
            </a:xfrm>
            <a:custGeom>
              <a:avLst/>
              <a:gdLst/>
              <a:ahLst/>
              <a:cxnLst/>
              <a:rect l="l" t="t" r="r" b="b"/>
              <a:pathLst>
                <a:path w="503211" h="360000">
                  <a:moveTo>
                    <a:pt x="329356" y="0"/>
                  </a:moveTo>
                  <a:lnTo>
                    <a:pt x="441853" y="0"/>
                  </a:lnTo>
                  <a:lnTo>
                    <a:pt x="446715" y="48613"/>
                  </a:lnTo>
                  <a:lnTo>
                    <a:pt x="503211" y="302190"/>
                  </a:lnTo>
                  <a:lnTo>
                    <a:pt x="472992" y="321898"/>
                  </a:lnTo>
                  <a:lnTo>
                    <a:pt x="438831" y="337664"/>
                  </a:lnTo>
                  <a:lnTo>
                    <a:pt x="400729" y="352117"/>
                  </a:lnTo>
                  <a:lnTo>
                    <a:pt x="357372" y="360000"/>
                  </a:lnTo>
                  <a:lnTo>
                    <a:pt x="342919" y="325840"/>
                  </a:lnTo>
                  <a:lnTo>
                    <a:pt x="336350" y="290365"/>
                  </a:lnTo>
                  <a:lnTo>
                    <a:pt x="333722" y="249635"/>
                  </a:lnTo>
                  <a:lnTo>
                    <a:pt x="336350" y="208905"/>
                  </a:lnTo>
                  <a:lnTo>
                    <a:pt x="338978" y="164234"/>
                  </a:lnTo>
                  <a:lnTo>
                    <a:pt x="336350" y="118248"/>
                  </a:lnTo>
                  <a:lnTo>
                    <a:pt x="331094" y="74891"/>
                  </a:lnTo>
                  <a:lnTo>
                    <a:pt x="327153" y="34161"/>
                  </a:lnTo>
                  <a:close/>
                  <a:moveTo>
                    <a:pt x="51833" y="0"/>
                  </a:moveTo>
                  <a:lnTo>
                    <a:pt x="178769" y="0"/>
                  </a:lnTo>
                  <a:lnTo>
                    <a:pt x="183941" y="10511"/>
                  </a:lnTo>
                  <a:lnTo>
                    <a:pt x="169489" y="59124"/>
                  </a:lnTo>
                  <a:lnTo>
                    <a:pt x="158978" y="118248"/>
                  </a:lnTo>
                  <a:lnTo>
                    <a:pt x="158978" y="180000"/>
                  </a:lnTo>
                  <a:lnTo>
                    <a:pt x="164233" y="237810"/>
                  </a:lnTo>
                  <a:lnTo>
                    <a:pt x="164233" y="292993"/>
                  </a:lnTo>
                  <a:lnTo>
                    <a:pt x="157664" y="342920"/>
                  </a:lnTo>
                  <a:lnTo>
                    <a:pt x="131387" y="352117"/>
                  </a:lnTo>
                  <a:lnTo>
                    <a:pt x="99854" y="354745"/>
                  </a:lnTo>
                  <a:lnTo>
                    <a:pt x="70949" y="345548"/>
                  </a:lnTo>
                  <a:lnTo>
                    <a:pt x="42044" y="331095"/>
                  </a:lnTo>
                  <a:lnTo>
                    <a:pt x="18394" y="307445"/>
                  </a:lnTo>
                  <a:lnTo>
                    <a:pt x="3941" y="278540"/>
                  </a:lnTo>
                  <a:lnTo>
                    <a:pt x="0" y="243066"/>
                  </a:lnTo>
                  <a:lnTo>
                    <a:pt x="23649" y="197081"/>
                  </a:lnTo>
                  <a:lnTo>
                    <a:pt x="40730" y="141898"/>
                  </a:lnTo>
                  <a:lnTo>
                    <a:pt x="47299" y="82774"/>
                  </a:lnTo>
                  <a:lnTo>
                    <a:pt x="52554" y="1839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40DCF54-58C7-4874-891E-59564950D61B}"/>
              </a:ext>
            </a:extLst>
          </p:cNvPr>
          <p:cNvGrpSpPr>
            <a:grpSpLocks noChangeAspect="1"/>
          </p:cNvGrpSpPr>
          <p:nvPr/>
        </p:nvGrpSpPr>
        <p:grpSpPr>
          <a:xfrm>
            <a:off x="4595023" y="1788851"/>
            <a:ext cx="1242107" cy="4320000"/>
            <a:chOff x="1755471" y="2057490"/>
            <a:chExt cx="1035089" cy="3600000"/>
          </a:xfrm>
        </p:grpSpPr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489DA26C-05ED-47BA-AA5B-AE14E9CEFE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99500" y="2057490"/>
              <a:ext cx="347031" cy="360000"/>
            </a:xfrm>
            <a:custGeom>
              <a:avLst/>
              <a:gdLst/>
              <a:ahLst/>
              <a:cxnLst/>
              <a:rect l="l" t="t" r="r" b="b"/>
              <a:pathLst>
                <a:path w="347031" h="360000">
                  <a:moveTo>
                    <a:pt x="168112" y="0"/>
                  </a:moveTo>
                  <a:lnTo>
                    <a:pt x="267778" y="32422"/>
                  </a:lnTo>
                  <a:lnTo>
                    <a:pt x="302602" y="87659"/>
                  </a:lnTo>
                  <a:lnTo>
                    <a:pt x="307405" y="91261"/>
                  </a:lnTo>
                  <a:lnTo>
                    <a:pt x="313409" y="93663"/>
                  </a:lnTo>
                  <a:lnTo>
                    <a:pt x="318212" y="93663"/>
                  </a:lnTo>
                  <a:lnTo>
                    <a:pt x="323015" y="96064"/>
                  </a:lnTo>
                  <a:lnTo>
                    <a:pt x="325417" y="96064"/>
                  </a:lnTo>
                  <a:lnTo>
                    <a:pt x="329019" y="100867"/>
                  </a:lnTo>
                  <a:lnTo>
                    <a:pt x="331421" y="104470"/>
                  </a:lnTo>
                  <a:lnTo>
                    <a:pt x="336224" y="111675"/>
                  </a:lnTo>
                  <a:lnTo>
                    <a:pt x="336224" y="187325"/>
                  </a:lnTo>
                  <a:lnTo>
                    <a:pt x="337425" y="216144"/>
                  </a:lnTo>
                  <a:lnTo>
                    <a:pt x="342228" y="242562"/>
                  </a:lnTo>
                  <a:lnTo>
                    <a:pt x="347031" y="266578"/>
                  </a:lnTo>
                  <a:lnTo>
                    <a:pt x="347031" y="288192"/>
                  </a:lnTo>
                  <a:lnTo>
                    <a:pt x="337425" y="314610"/>
                  </a:lnTo>
                  <a:lnTo>
                    <a:pt x="325417" y="338626"/>
                  </a:lnTo>
                  <a:lnTo>
                    <a:pt x="311524" y="360000"/>
                  </a:lnTo>
                  <a:lnTo>
                    <a:pt x="42055" y="360000"/>
                  </a:lnTo>
                  <a:lnTo>
                    <a:pt x="38426" y="351835"/>
                  </a:lnTo>
                  <a:lnTo>
                    <a:pt x="27619" y="336224"/>
                  </a:lnTo>
                  <a:lnTo>
                    <a:pt x="16811" y="323015"/>
                  </a:lnTo>
                  <a:lnTo>
                    <a:pt x="6004" y="305003"/>
                  </a:lnTo>
                  <a:lnTo>
                    <a:pt x="0" y="283389"/>
                  </a:lnTo>
                  <a:lnTo>
                    <a:pt x="0" y="268979"/>
                  </a:lnTo>
                  <a:lnTo>
                    <a:pt x="3603" y="256971"/>
                  </a:lnTo>
                  <a:lnTo>
                    <a:pt x="8406" y="248566"/>
                  </a:lnTo>
                  <a:lnTo>
                    <a:pt x="14410" y="240160"/>
                  </a:lnTo>
                  <a:lnTo>
                    <a:pt x="19213" y="231755"/>
                  </a:lnTo>
                  <a:lnTo>
                    <a:pt x="3603" y="159707"/>
                  </a:lnTo>
                  <a:lnTo>
                    <a:pt x="16811" y="124883"/>
                  </a:lnTo>
                  <a:lnTo>
                    <a:pt x="37225" y="88859"/>
                  </a:lnTo>
                  <a:lnTo>
                    <a:pt x="64843" y="56438"/>
                  </a:lnTo>
                  <a:lnTo>
                    <a:pt x="97265" y="30020"/>
                  </a:lnTo>
                  <a:lnTo>
                    <a:pt x="133289" y="108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5D4CC11A-8206-4049-BF40-06B467248D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5171" y="2417490"/>
              <a:ext cx="935688" cy="360000"/>
            </a:xfrm>
            <a:custGeom>
              <a:avLst/>
              <a:gdLst/>
              <a:ahLst/>
              <a:cxnLst/>
              <a:rect l="l" t="t" r="r" b="b"/>
              <a:pathLst>
                <a:path w="935688" h="360000">
                  <a:moveTo>
                    <a:pt x="349509" y="0"/>
                  </a:moveTo>
                  <a:lnTo>
                    <a:pt x="618978" y="0"/>
                  </a:lnTo>
                  <a:lnTo>
                    <a:pt x="617260" y="2642"/>
                  </a:lnTo>
                  <a:lnTo>
                    <a:pt x="601650" y="29060"/>
                  </a:lnTo>
                  <a:lnTo>
                    <a:pt x="588441" y="53076"/>
                  </a:lnTo>
                  <a:lnTo>
                    <a:pt x="580036" y="80694"/>
                  </a:lnTo>
                  <a:lnTo>
                    <a:pt x="577634" y="111915"/>
                  </a:lnTo>
                  <a:lnTo>
                    <a:pt x="586040" y="144336"/>
                  </a:lnTo>
                  <a:lnTo>
                    <a:pt x="601650" y="165951"/>
                  </a:lnTo>
                  <a:lnTo>
                    <a:pt x="623264" y="183963"/>
                  </a:lnTo>
                  <a:lnTo>
                    <a:pt x="652084" y="197172"/>
                  </a:lnTo>
                  <a:lnTo>
                    <a:pt x="684505" y="207979"/>
                  </a:lnTo>
                  <a:lnTo>
                    <a:pt x="721730" y="218786"/>
                  </a:lnTo>
                  <a:lnTo>
                    <a:pt x="758955" y="227192"/>
                  </a:lnTo>
                  <a:lnTo>
                    <a:pt x="796179" y="237999"/>
                  </a:lnTo>
                  <a:lnTo>
                    <a:pt x="833404" y="248806"/>
                  </a:lnTo>
                  <a:lnTo>
                    <a:pt x="863424" y="264416"/>
                  </a:lnTo>
                  <a:lnTo>
                    <a:pt x="892243" y="283629"/>
                  </a:lnTo>
                  <a:lnTo>
                    <a:pt x="911456" y="307645"/>
                  </a:lnTo>
                  <a:lnTo>
                    <a:pt x="931870" y="347272"/>
                  </a:lnTo>
                  <a:lnTo>
                    <a:pt x="935688" y="360000"/>
                  </a:lnTo>
                  <a:lnTo>
                    <a:pt x="0" y="360000"/>
                  </a:lnTo>
                  <a:lnTo>
                    <a:pt x="3652" y="344870"/>
                  </a:lnTo>
                  <a:lnTo>
                    <a:pt x="14459" y="320854"/>
                  </a:lnTo>
                  <a:lnTo>
                    <a:pt x="38475" y="293236"/>
                  </a:lnTo>
                  <a:lnTo>
                    <a:pt x="67294" y="269220"/>
                  </a:lnTo>
                  <a:lnTo>
                    <a:pt x="102117" y="251208"/>
                  </a:lnTo>
                  <a:lnTo>
                    <a:pt x="139342" y="235597"/>
                  </a:lnTo>
                  <a:lnTo>
                    <a:pt x="177768" y="222388"/>
                  </a:lnTo>
                  <a:lnTo>
                    <a:pt x="217394" y="211581"/>
                  </a:lnTo>
                  <a:lnTo>
                    <a:pt x="257021" y="198372"/>
                  </a:lnTo>
                  <a:lnTo>
                    <a:pt x="294245" y="183963"/>
                  </a:lnTo>
                  <a:lnTo>
                    <a:pt x="326667" y="163549"/>
                  </a:lnTo>
                  <a:lnTo>
                    <a:pt x="355486" y="139533"/>
                  </a:lnTo>
                  <a:lnTo>
                    <a:pt x="355486" y="109513"/>
                  </a:lnTo>
                  <a:lnTo>
                    <a:pt x="356687" y="77092"/>
                  </a:lnTo>
                  <a:lnTo>
                    <a:pt x="356687" y="43469"/>
                  </a:lnTo>
                  <a:lnTo>
                    <a:pt x="355486" y="134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ECDFFD2B-CD20-4715-AB42-D0103192E6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5678" y="2777490"/>
              <a:ext cx="1014675" cy="360000"/>
            </a:xfrm>
            <a:custGeom>
              <a:avLst/>
              <a:gdLst/>
              <a:ahLst/>
              <a:cxnLst/>
              <a:rect l="l" t="t" r="r" b="b"/>
              <a:pathLst>
                <a:path w="1014674" h="360000">
                  <a:moveTo>
                    <a:pt x="44380" y="0"/>
                  </a:moveTo>
                  <a:lnTo>
                    <a:pt x="980068" y="0"/>
                  </a:lnTo>
                  <a:lnTo>
                    <a:pt x="990659" y="35304"/>
                  </a:lnTo>
                  <a:lnTo>
                    <a:pt x="1001467" y="89340"/>
                  </a:lnTo>
                  <a:lnTo>
                    <a:pt x="1008671" y="146978"/>
                  </a:lnTo>
                  <a:lnTo>
                    <a:pt x="1013475" y="209420"/>
                  </a:lnTo>
                  <a:lnTo>
                    <a:pt x="1014675" y="270661"/>
                  </a:lnTo>
                  <a:lnTo>
                    <a:pt x="1014675" y="331901"/>
                  </a:lnTo>
                  <a:lnTo>
                    <a:pt x="1014675" y="360000"/>
                  </a:lnTo>
                  <a:lnTo>
                    <a:pt x="827351" y="360000"/>
                  </a:lnTo>
                  <a:lnTo>
                    <a:pt x="827351" y="341508"/>
                  </a:lnTo>
                  <a:lnTo>
                    <a:pt x="822547" y="305484"/>
                  </a:lnTo>
                  <a:lnTo>
                    <a:pt x="814142" y="277865"/>
                  </a:lnTo>
                  <a:lnTo>
                    <a:pt x="798531" y="256251"/>
                  </a:lnTo>
                  <a:lnTo>
                    <a:pt x="794929" y="251448"/>
                  </a:lnTo>
                  <a:lnTo>
                    <a:pt x="794929" y="347512"/>
                  </a:lnTo>
                  <a:lnTo>
                    <a:pt x="790000" y="360000"/>
                  </a:lnTo>
                  <a:lnTo>
                    <a:pt x="231522" y="360000"/>
                  </a:lnTo>
                  <a:lnTo>
                    <a:pt x="226951" y="251448"/>
                  </a:lnTo>
                  <a:lnTo>
                    <a:pt x="222148" y="256251"/>
                  </a:lnTo>
                  <a:lnTo>
                    <a:pt x="208939" y="283869"/>
                  </a:lnTo>
                  <a:lnTo>
                    <a:pt x="202935" y="318693"/>
                  </a:lnTo>
                  <a:lnTo>
                    <a:pt x="198132" y="355917"/>
                  </a:lnTo>
                  <a:lnTo>
                    <a:pt x="198132" y="360000"/>
                  </a:lnTo>
                  <a:lnTo>
                    <a:pt x="2103" y="360000"/>
                  </a:lnTo>
                  <a:lnTo>
                    <a:pt x="0" y="321094"/>
                  </a:lnTo>
                  <a:lnTo>
                    <a:pt x="2402" y="270661"/>
                  </a:lnTo>
                  <a:lnTo>
                    <a:pt x="6004" y="219026"/>
                  </a:lnTo>
                  <a:lnTo>
                    <a:pt x="13209" y="163789"/>
                  </a:lnTo>
                  <a:lnTo>
                    <a:pt x="19213" y="112155"/>
                  </a:lnTo>
                  <a:lnTo>
                    <a:pt x="28819" y="64123"/>
                  </a:lnTo>
                  <a:lnTo>
                    <a:pt x="39626" y="196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6908A06C-91EE-4083-B99C-4D7E21FDE1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5471" y="3137490"/>
              <a:ext cx="1035089" cy="360000"/>
            </a:xfrm>
            <a:custGeom>
              <a:avLst/>
              <a:gdLst/>
              <a:ahLst/>
              <a:cxnLst/>
              <a:rect l="l" t="t" r="r" b="b"/>
              <a:pathLst>
                <a:path w="1035088" h="360000">
                  <a:moveTo>
                    <a:pt x="834556" y="0"/>
                  </a:moveTo>
                  <a:lnTo>
                    <a:pt x="1021880" y="0"/>
                  </a:lnTo>
                  <a:lnTo>
                    <a:pt x="1021880" y="30741"/>
                  </a:lnTo>
                  <a:lnTo>
                    <a:pt x="1021880" y="88379"/>
                  </a:lnTo>
                  <a:lnTo>
                    <a:pt x="1035089" y="273302"/>
                  </a:lnTo>
                  <a:lnTo>
                    <a:pt x="1024686" y="360000"/>
                  </a:lnTo>
                  <a:lnTo>
                    <a:pt x="864533" y="360000"/>
                  </a:lnTo>
                  <a:lnTo>
                    <a:pt x="866977" y="188046"/>
                  </a:lnTo>
                  <a:lnTo>
                    <a:pt x="842961" y="120801"/>
                  </a:lnTo>
                  <a:lnTo>
                    <a:pt x="839359" y="89580"/>
                  </a:lnTo>
                  <a:lnTo>
                    <a:pt x="836957" y="54757"/>
                  </a:lnTo>
                  <a:lnTo>
                    <a:pt x="834556" y="17532"/>
                  </a:lnTo>
                  <a:close/>
                  <a:moveTo>
                    <a:pt x="238727" y="0"/>
                  </a:moveTo>
                  <a:lnTo>
                    <a:pt x="797204" y="0"/>
                  </a:lnTo>
                  <a:lnTo>
                    <a:pt x="784122" y="33142"/>
                  </a:lnTo>
                  <a:lnTo>
                    <a:pt x="773315" y="83576"/>
                  </a:lnTo>
                  <a:lnTo>
                    <a:pt x="770913" y="137612"/>
                  </a:lnTo>
                  <a:lnTo>
                    <a:pt x="770913" y="192849"/>
                  </a:lnTo>
                  <a:lnTo>
                    <a:pt x="778118" y="246885"/>
                  </a:lnTo>
                  <a:lnTo>
                    <a:pt x="786524" y="299720"/>
                  </a:lnTo>
                  <a:lnTo>
                    <a:pt x="794929" y="345350"/>
                  </a:lnTo>
                  <a:lnTo>
                    <a:pt x="797162" y="360000"/>
                  </a:lnTo>
                  <a:lnTo>
                    <a:pt x="241814" y="360000"/>
                  </a:lnTo>
                  <a:lnTo>
                    <a:pt x="244963" y="347752"/>
                  </a:lnTo>
                  <a:lnTo>
                    <a:pt x="255770" y="304523"/>
                  </a:lnTo>
                  <a:lnTo>
                    <a:pt x="266578" y="256491"/>
                  </a:lnTo>
                  <a:lnTo>
                    <a:pt x="271381" y="206058"/>
                  </a:lnTo>
                  <a:lnTo>
                    <a:pt x="266578" y="155624"/>
                  </a:lnTo>
                  <a:lnTo>
                    <a:pt x="238959" y="5524"/>
                  </a:lnTo>
                  <a:close/>
                  <a:moveTo>
                    <a:pt x="9308" y="0"/>
                  </a:moveTo>
                  <a:lnTo>
                    <a:pt x="205337" y="0"/>
                  </a:lnTo>
                  <a:lnTo>
                    <a:pt x="205337" y="35544"/>
                  </a:lnTo>
                  <a:lnTo>
                    <a:pt x="201734" y="75170"/>
                  </a:lnTo>
                  <a:lnTo>
                    <a:pt x="194530" y="112395"/>
                  </a:lnTo>
                  <a:lnTo>
                    <a:pt x="166911" y="201254"/>
                  </a:lnTo>
                  <a:lnTo>
                    <a:pt x="162108" y="249286"/>
                  </a:lnTo>
                  <a:lnTo>
                    <a:pt x="162108" y="297318"/>
                  </a:lnTo>
                  <a:lnTo>
                    <a:pt x="168112" y="347752"/>
                  </a:lnTo>
                  <a:lnTo>
                    <a:pt x="169337" y="360000"/>
                  </a:lnTo>
                  <a:lnTo>
                    <a:pt x="6031" y="360000"/>
                  </a:lnTo>
                  <a:lnTo>
                    <a:pt x="2402" y="288913"/>
                  </a:lnTo>
                  <a:lnTo>
                    <a:pt x="0" y="246885"/>
                  </a:lnTo>
                  <a:lnTo>
                    <a:pt x="2402" y="206058"/>
                  </a:lnTo>
                  <a:lnTo>
                    <a:pt x="9607" y="166431"/>
                  </a:lnTo>
                  <a:lnTo>
                    <a:pt x="15611" y="126805"/>
                  </a:lnTo>
                  <a:lnTo>
                    <a:pt x="18012" y="83576"/>
                  </a:lnTo>
                  <a:lnTo>
                    <a:pt x="13209" y="40347"/>
                  </a:lnTo>
                  <a:lnTo>
                    <a:pt x="9607" y="55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Freeform 18">
              <a:extLst>
                <a:ext uri="{FF2B5EF4-FFF2-40B4-BE49-F238E27FC236}">
                  <a16:creationId xmlns:a16="http://schemas.microsoft.com/office/drawing/2014/main" id="{4F40BDEB-4786-4433-8941-627E2E5602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688" y="3497490"/>
              <a:ext cx="1018654" cy="360000"/>
            </a:xfrm>
            <a:custGeom>
              <a:avLst/>
              <a:gdLst/>
              <a:ahLst/>
              <a:cxnLst/>
              <a:rect l="l" t="t" r="r" b="b"/>
              <a:pathLst>
                <a:path w="1018654" h="360000">
                  <a:moveTo>
                    <a:pt x="858501" y="0"/>
                  </a:moveTo>
                  <a:lnTo>
                    <a:pt x="1018654" y="0"/>
                  </a:lnTo>
                  <a:lnTo>
                    <a:pt x="1014649" y="33382"/>
                  </a:lnTo>
                  <a:lnTo>
                    <a:pt x="1007444" y="155864"/>
                  </a:lnTo>
                  <a:lnTo>
                    <a:pt x="1009845" y="273543"/>
                  </a:lnTo>
                  <a:lnTo>
                    <a:pt x="1016085" y="360000"/>
                  </a:lnTo>
                  <a:lnTo>
                    <a:pt x="911780" y="360000"/>
                  </a:lnTo>
                  <a:lnTo>
                    <a:pt x="916183" y="352795"/>
                  </a:lnTo>
                  <a:lnTo>
                    <a:pt x="916183" y="323976"/>
                  </a:lnTo>
                  <a:lnTo>
                    <a:pt x="913781" y="291555"/>
                  </a:lnTo>
                  <a:lnTo>
                    <a:pt x="905376" y="256731"/>
                  </a:lnTo>
                  <a:lnTo>
                    <a:pt x="895769" y="217105"/>
                  </a:lnTo>
                  <a:lnTo>
                    <a:pt x="884962" y="179880"/>
                  </a:lnTo>
                  <a:lnTo>
                    <a:pt x="874155" y="142655"/>
                  </a:lnTo>
                  <a:lnTo>
                    <a:pt x="863348" y="110234"/>
                  </a:lnTo>
                  <a:lnTo>
                    <a:pt x="857344" y="81414"/>
                  </a:lnTo>
                  <a:close/>
                  <a:moveTo>
                    <a:pt x="235783" y="0"/>
                  </a:moveTo>
                  <a:lnTo>
                    <a:pt x="791131" y="0"/>
                  </a:lnTo>
                  <a:lnTo>
                    <a:pt x="846004" y="360000"/>
                  </a:lnTo>
                  <a:lnTo>
                    <a:pt x="181933" y="360000"/>
                  </a:lnTo>
                  <a:lnTo>
                    <a:pt x="228125" y="29780"/>
                  </a:lnTo>
                  <a:close/>
                  <a:moveTo>
                    <a:pt x="0" y="0"/>
                  </a:moveTo>
                  <a:lnTo>
                    <a:pt x="163306" y="0"/>
                  </a:lnTo>
                  <a:lnTo>
                    <a:pt x="166884" y="35784"/>
                  </a:lnTo>
                  <a:lnTo>
                    <a:pt x="166884" y="83816"/>
                  </a:lnTo>
                  <a:lnTo>
                    <a:pt x="160880" y="131848"/>
                  </a:lnTo>
                  <a:lnTo>
                    <a:pt x="156077" y="151061"/>
                  </a:lnTo>
                  <a:lnTo>
                    <a:pt x="147671" y="177479"/>
                  </a:lnTo>
                  <a:lnTo>
                    <a:pt x="136864" y="208699"/>
                  </a:lnTo>
                  <a:lnTo>
                    <a:pt x="126057" y="243523"/>
                  </a:lnTo>
                  <a:lnTo>
                    <a:pt x="116451" y="275944"/>
                  </a:lnTo>
                  <a:lnTo>
                    <a:pt x="112848" y="308366"/>
                  </a:lnTo>
                  <a:lnTo>
                    <a:pt x="110447" y="337185"/>
                  </a:lnTo>
                  <a:lnTo>
                    <a:pt x="112728" y="360000"/>
                  </a:lnTo>
                  <a:lnTo>
                    <a:pt x="14833" y="360000"/>
                  </a:lnTo>
                  <a:lnTo>
                    <a:pt x="16784" y="328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BBEC95ED-91D9-4F75-9912-D2DD498A49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6672" y="3857490"/>
              <a:ext cx="1032687" cy="360000"/>
            </a:xfrm>
            <a:custGeom>
              <a:avLst/>
              <a:gdLst/>
              <a:ahLst/>
              <a:cxnLst/>
              <a:rect l="l" t="t" r="r" b="b"/>
              <a:pathLst>
                <a:path w="1032687" h="360000">
                  <a:moveTo>
                    <a:pt x="915409" y="0"/>
                  </a:moveTo>
                  <a:lnTo>
                    <a:pt x="1019713" y="0"/>
                  </a:lnTo>
                  <a:lnTo>
                    <a:pt x="1021880" y="30020"/>
                  </a:lnTo>
                  <a:lnTo>
                    <a:pt x="1032687" y="140494"/>
                  </a:lnTo>
                  <a:lnTo>
                    <a:pt x="1032687" y="180120"/>
                  </a:lnTo>
                  <a:lnTo>
                    <a:pt x="1021880" y="212542"/>
                  </a:lnTo>
                  <a:lnTo>
                    <a:pt x="1005069" y="243763"/>
                  </a:lnTo>
                  <a:lnTo>
                    <a:pt x="978651" y="270180"/>
                  </a:lnTo>
                  <a:lnTo>
                    <a:pt x="949832" y="291795"/>
                  </a:lnTo>
                  <a:lnTo>
                    <a:pt x="919812" y="306204"/>
                  </a:lnTo>
                  <a:lnTo>
                    <a:pt x="888591" y="318212"/>
                  </a:lnTo>
                  <a:lnTo>
                    <a:pt x="888591" y="308606"/>
                  </a:lnTo>
                  <a:lnTo>
                    <a:pt x="886190" y="302602"/>
                  </a:lnTo>
                  <a:lnTo>
                    <a:pt x="884989" y="295397"/>
                  </a:lnTo>
                  <a:lnTo>
                    <a:pt x="884989" y="291795"/>
                  </a:lnTo>
                  <a:lnTo>
                    <a:pt x="884989" y="284590"/>
                  </a:lnTo>
                  <a:lnTo>
                    <a:pt x="884989" y="276184"/>
                  </a:lnTo>
                  <a:lnTo>
                    <a:pt x="890993" y="270180"/>
                  </a:lnTo>
                  <a:lnTo>
                    <a:pt x="898198" y="265377"/>
                  </a:lnTo>
                  <a:lnTo>
                    <a:pt x="901800" y="258172"/>
                  </a:lnTo>
                  <a:lnTo>
                    <a:pt x="906603" y="249767"/>
                  </a:lnTo>
                  <a:lnTo>
                    <a:pt x="909005" y="241361"/>
                  </a:lnTo>
                  <a:lnTo>
                    <a:pt x="904202" y="238959"/>
                  </a:lnTo>
                  <a:lnTo>
                    <a:pt x="899398" y="238959"/>
                  </a:lnTo>
                  <a:lnTo>
                    <a:pt x="898198" y="238959"/>
                  </a:lnTo>
                  <a:lnTo>
                    <a:pt x="898198" y="236558"/>
                  </a:lnTo>
                  <a:lnTo>
                    <a:pt x="898198" y="234156"/>
                  </a:lnTo>
                  <a:lnTo>
                    <a:pt x="895796" y="232955"/>
                  </a:lnTo>
                  <a:lnTo>
                    <a:pt x="895796" y="225751"/>
                  </a:lnTo>
                  <a:lnTo>
                    <a:pt x="922214" y="210140"/>
                  </a:lnTo>
                  <a:lnTo>
                    <a:pt x="946230" y="190927"/>
                  </a:lnTo>
                  <a:lnTo>
                    <a:pt x="967844" y="169313"/>
                  </a:lnTo>
                  <a:lnTo>
                    <a:pt x="965442" y="158506"/>
                  </a:lnTo>
                  <a:lnTo>
                    <a:pt x="963041" y="150100"/>
                  </a:lnTo>
                  <a:lnTo>
                    <a:pt x="960639" y="142895"/>
                  </a:lnTo>
                  <a:lnTo>
                    <a:pt x="957037" y="136891"/>
                  </a:lnTo>
                  <a:lnTo>
                    <a:pt x="943828" y="129687"/>
                  </a:lnTo>
                  <a:lnTo>
                    <a:pt x="933021" y="136891"/>
                  </a:lnTo>
                  <a:lnTo>
                    <a:pt x="928218" y="151301"/>
                  </a:lnTo>
                  <a:lnTo>
                    <a:pt x="923414" y="166911"/>
                  </a:lnTo>
                  <a:lnTo>
                    <a:pt x="917410" y="177719"/>
                  </a:lnTo>
                  <a:lnTo>
                    <a:pt x="906603" y="188526"/>
                  </a:lnTo>
                  <a:lnTo>
                    <a:pt x="888591" y="193329"/>
                  </a:lnTo>
                  <a:lnTo>
                    <a:pt x="880186" y="57639"/>
                  </a:lnTo>
                  <a:close/>
                  <a:moveTo>
                    <a:pt x="185562" y="0"/>
                  </a:moveTo>
                  <a:lnTo>
                    <a:pt x="849633" y="0"/>
                  </a:lnTo>
                  <a:lnTo>
                    <a:pt x="871780" y="145297"/>
                  </a:lnTo>
                  <a:lnTo>
                    <a:pt x="874182" y="188526"/>
                  </a:lnTo>
                  <a:lnTo>
                    <a:pt x="871780" y="238959"/>
                  </a:lnTo>
                  <a:lnTo>
                    <a:pt x="864575" y="294196"/>
                  </a:lnTo>
                  <a:lnTo>
                    <a:pt x="858571" y="348232"/>
                  </a:lnTo>
                  <a:lnTo>
                    <a:pt x="856819" y="360000"/>
                  </a:lnTo>
                  <a:lnTo>
                    <a:pt x="588348" y="360000"/>
                  </a:lnTo>
                  <a:lnTo>
                    <a:pt x="587191" y="342228"/>
                  </a:lnTo>
                  <a:lnTo>
                    <a:pt x="524749" y="49233"/>
                  </a:lnTo>
                  <a:lnTo>
                    <a:pt x="515143" y="49233"/>
                  </a:lnTo>
                  <a:lnTo>
                    <a:pt x="509139" y="68446"/>
                  </a:lnTo>
                  <a:lnTo>
                    <a:pt x="504335" y="92462"/>
                  </a:lnTo>
                  <a:lnTo>
                    <a:pt x="504335" y="121281"/>
                  </a:lnTo>
                  <a:lnTo>
                    <a:pt x="485123" y="171715"/>
                  </a:lnTo>
                  <a:lnTo>
                    <a:pt x="474315" y="223349"/>
                  </a:lnTo>
                  <a:lnTo>
                    <a:pt x="467111" y="280988"/>
                  </a:lnTo>
                  <a:lnTo>
                    <a:pt x="465910" y="339827"/>
                  </a:lnTo>
                  <a:lnTo>
                    <a:pt x="464328" y="360000"/>
                  </a:lnTo>
                  <a:lnTo>
                    <a:pt x="184454" y="360000"/>
                  </a:lnTo>
                  <a:lnTo>
                    <a:pt x="178919" y="319413"/>
                  </a:lnTo>
                  <a:lnTo>
                    <a:pt x="175316" y="262976"/>
                  </a:lnTo>
                  <a:lnTo>
                    <a:pt x="170513" y="208939"/>
                  </a:lnTo>
                  <a:lnTo>
                    <a:pt x="168112" y="156104"/>
                  </a:lnTo>
                  <a:lnTo>
                    <a:pt x="170513" y="110474"/>
                  </a:lnTo>
                  <a:lnTo>
                    <a:pt x="175316" y="73249"/>
                  </a:lnTo>
                  <a:close/>
                  <a:moveTo>
                    <a:pt x="18462" y="0"/>
                  </a:moveTo>
                  <a:lnTo>
                    <a:pt x="116357" y="0"/>
                  </a:lnTo>
                  <a:lnTo>
                    <a:pt x="116477" y="1201"/>
                  </a:lnTo>
                  <a:lnTo>
                    <a:pt x="151300" y="54036"/>
                  </a:lnTo>
                  <a:lnTo>
                    <a:pt x="144096" y="188526"/>
                  </a:lnTo>
                  <a:lnTo>
                    <a:pt x="127284" y="193329"/>
                  </a:lnTo>
                  <a:lnTo>
                    <a:pt x="116477" y="169313"/>
                  </a:lnTo>
                  <a:lnTo>
                    <a:pt x="106871" y="140494"/>
                  </a:lnTo>
                  <a:lnTo>
                    <a:pt x="79252" y="129687"/>
                  </a:lnTo>
                  <a:lnTo>
                    <a:pt x="72048" y="164510"/>
                  </a:lnTo>
                  <a:lnTo>
                    <a:pt x="96064" y="188526"/>
                  </a:lnTo>
                  <a:lnTo>
                    <a:pt x="122481" y="214943"/>
                  </a:lnTo>
                  <a:lnTo>
                    <a:pt x="140493" y="241361"/>
                  </a:lnTo>
                  <a:lnTo>
                    <a:pt x="135690" y="243763"/>
                  </a:lnTo>
                  <a:lnTo>
                    <a:pt x="130887" y="243763"/>
                  </a:lnTo>
                  <a:lnTo>
                    <a:pt x="129686" y="243763"/>
                  </a:lnTo>
                  <a:lnTo>
                    <a:pt x="129686" y="246164"/>
                  </a:lnTo>
                  <a:lnTo>
                    <a:pt x="129686" y="247365"/>
                  </a:lnTo>
                  <a:lnTo>
                    <a:pt x="127284" y="249767"/>
                  </a:lnTo>
                  <a:lnTo>
                    <a:pt x="127284" y="256972"/>
                  </a:lnTo>
                  <a:lnTo>
                    <a:pt x="140493" y="262976"/>
                  </a:lnTo>
                  <a:lnTo>
                    <a:pt x="146497" y="276184"/>
                  </a:lnTo>
                  <a:lnTo>
                    <a:pt x="151300" y="294196"/>
                  </a:lnTo>
                  <a:lnTo>
                    <a:pt x="146497" y="300200"/>
                  </a:lnTo>
                  <a:lnTo>
                    <a:pt x="144096" y="306204"/>
                  </a:lnTo>
                  <a:lnTo>
                    <a:pt x="140493" y="313409"/>
                  </a:lnTo>
                  <a:lnTo>
                    <a:pt x="135690" y="318212"/>
                  </a:lnTo>
                  <a:lnTo>
                    <a:pt x="111674" y="302602"/>
                  </a:lnTo>
                  <a:lnTo>
                    <a:pt x="87658" y="289393"/>
                  </a:lnTo>
                  <a:lnTo>
                    <a:pt x="66044" y="276184"/>
                  </a:lnTo>
                  <a:lnTo>
                    <a:pt x="44429" y="258172"/>
                  </a:lnTo>
                  <a:lnTo>
                    <a:pt x="26417" y="236558"/>
                  </a:lnTo>
                  <a:lnTo>
                    <a:pt x="10807" y="208939"/>
                  </a:lnTo>
                  <a:lnTo>
                    <a:pt x="0" y="169313"/>
                  </a:lnTo>
                  <a:lnTo>
                    <a:pt x="0" y="129687"/>
                  </a:lnTo>
                  <a:lnTo>
                    <a:pt x="4803" y="90060"/>
                  </a:lnTo>
                  <a:lnTo>
                    <a:pt x="10807" y="49233"/>
                  </a:lnTo>
                  <a:lnTo>
                    <a:pt x="18012" y="7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id="{0EF8780E-BAAF-497D-B2EB-57C1EF9556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53" y="4217490"/>
              <a:ext cx="698451" cy="360000"/>
            </a:xfrm>
            <a:custGeom>
              <a:avLst/>
              <a:gdLst/>
              <a:ahLst/>
              <a:cxnLst/>
              <a:rect l="l" t="t" r="r" b="b"/>
              <a:pathLst>
                <a:path w="698451" h="360000">
                  <a:moveTo>
                    <a:pt x="405233" y="0"/>
                  </a:moveTo>
                  <a:lnTo>
                    <a:pt x="673705" y="0"/>
                  </a:lnTo>
                  <a:lnTo>
                    <a:pt x="667052" y="44670"/>
                  </a:lnTo>
                  <a:lnTo>
                    <a:pt x="664650" y="99907"/>
                  </a:lnTo>
                  <a:lnTo>
                    <a:pt x="664650" y="150340"/>
                  </a:lnTo>
                  <a:lnTo>
                    <a:pt x="670654" y="210380"/>
                  </a:lnTo>
                  <a:lnTo>
                    <a:pt x="681461" y="274023"/>
                  </a:lnTo>
                  <a:lnTo>
                    <a:pt x="694670" y="340067"/>
                  </a:lnTo>
                  <a:lnTo>
                    <a:pt x="698451" y="360000"/>
                  </a:lnTo>
                  <a:lnTo>
                    <a:pt x="479985" y="360000"/>
                  </a:lnTo>
                  <a:lnTo>
                    <a:pt x="472522" y="332862"/>
                  </a:lnTo>
                  <a:lnTo>
                    <a:pt x="452109" y="284830"/>
                  </a:lnTo>
                  <a:lnTo>
                    <a:pt x="432896" y="234396"/>
                  </a:lnTo>
                  <a:lnTo>
                    <a:pt x="417285" y="185164"/>
                  </a:lnTo>
                  <a:close/>
                  <a:moveTo>
                    <a:pt x="1339" y="0"/>
                  </a:moveTo>
                  <a:lnTo>
                    <a:pt x="281214" y="0"/>
                  </a:lnTo>
                  <a:lnTo>
                    <a:pt x="277993" y="41068"/>
                  </a:lnTo>
                  <a:lnTo>
                    <a:pt x="273189" y="103509"/>
                  </a:lnTo>
                  <a:lnTo>
                    <a:pt x="264784" y="164750"/>
                  </a:lnTo>
                  <a:lnTo>
                    <a:pt x="249173" y="223589"/>
                  </a:lnTo>
                  <a:lnTo>
                    <a:pt x="229961" y="278826"/>
                  </a:lnTo>
                  <a:lnTo>
                    <a:pt x="210748" y="332862"/>
                  </a:lnTo>
                  <a:lnTo>
                    <a:pt x="203964" y="360000"/>
                  </a:lnTo>
                  <a:lnTo>
                    <a:pt x="0" y="360000"/>
                  </a:lnTo>
                  <a:lnTo>
                    <a:pt x="5411" y="326858"/>
                  </a:lnTo>
                  <a:lnTo>
                    <a:pt x="13817" y="268019"/>
                  </a:lnTo>
                  <a:lnTo>
                    <a:pt x="19821" y="206778"/>
                  </a:lnTo>
                  <a:lnTo>
                    <a:pt x="19821" y="150340"/>
                  </a:lnTo>
                  <a:lnTo>
                    <a:pt x="16218" y="97505"/>
                  </a:lnTo>
                  <a:lnTo>
                    <a:pt x="9014" y="57879"/>
                  </a:lnTo>
                  <a:lnTo>
                    <a:pt x="3010" y="12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EFE0C389-1723-4272-A5FD-55433A2053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06903" y="4577490"/>
              <a:ext cx="748098" cy="360000"/>
            </a:xfrm>
            <a:custGeom>
              <a:avLst/>
              <a:gdLst/>
              <a:ahLst/>
              <a:cxnLst/>
              <a:rect l="l" t="t" r="r" b="b"/>
              <a:pathLst>
                <a:path w="748098" h="360000">
                  <a:moveTo>
                    <a:pt x="509397" y="0"/>
                  </a:moveTo>
                  <a:lnTo>
                    <a:pt x="727863" y="0"/>
                  </a:lnTo>
                  <a:lnTo>
                    <a:pt x="737291" y="49713"/>
                  </a:lnTo>
                  <a:lnTo>
                    <a:pt x="745696" y="119360"/>
                  </a:lnTo>
                  <a:lnTo>
                    <a:pt x="748098" y="189006"/>
                  </a:lnTo>
                  <a:lnTo>
                    <a:pt x="742094" y="257452"/>
                  </a:lnTo>
                  <a:lnTo>
                    <a:pt x="721680" y="346311"/>
                  </a:lnTo>
                  <a:lnTo>
                    <a:pt x="718595" y="360000"/>
                  </a:lnTo>
                  <a:lnTo>
                    <a:pt x="503439" y="360000"/>
                  </a:lnTo>
                  <a:lnTo>
                    <a:pt x="491127" y="300681"/>
                  </a:lnTo>
                  <a:lnTo>
                    <a:pt x="486324" y="234637"/>
                  </a:lnTo>
                  <a:lnTo>
                    <a:pt x="491127" y="169793"/>
                  </a:lnTo>
                  <a:lnTo>
                    <a:pt x="515143" y="20894"/>
                  </a:lnTo>
                  <a:close/>
                  <a:moveTo>
                    <a:pt x="29412" y="0"/>
                  </a:moveTo>
                  <a:lnTo>
                    <a:pt x="233375" y="0"/>
                  </a:lnTo>
                  <a:lnTo>
                    <a:pt x="226951" y="25697"/>
                  </a:lnTo>
                  <a:lnTo>
                    <a:pt x="250967" y="132569"/>
                  </a:lnTo>
                  <a:lnTo>
                    <a:pt x="250967" y="318693"/>
                  </a:lnTo>
                  <a:lnTo>
                    <a:pt x="241788" y="360000"/>
                  </a:lnTo>
                  <a:lnTo>
                    <a:pt x="31112" y="360000"/>
                  </a:lnTo>
                  <a:lnTo>
                    <a:pt x="27618" y="348713"/>
                  </a:lnTo>
                  <a:lnTo>
                    <a:pt x="12008" y="298279"/>
                  </a:lnTo>
                  <a:lnTo>
                    <a:pt x="3602" y="244243"/>
                  </a:lnTo>
                  <a:lnTo>
                    <a:pt x="0" y="186605"/>
                  </a:lnTo>
                  <a:lnTo>
                    <a:pt x="6004" y="126565"/>
                  </a:lnTo>
                  <a:lnTo>
                    <a:pt x="14410" y="79733"/>
                  </a:lnTo>
                  <a:lnTo>
                    <a:pt x="25217" y="256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C22B1B9D-EB2C-4F0B-BE84-C86695D2F2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210" y="4937490"/>
              <a:ext cx="687484" cy="360000"/>
            </a:xfrm>
            <a:custGeom>
              <a:avLst/>
              <a:gdLst/>
              <a:ahLst/>
              <a:cxnLst/>
              <a:rect l="l" t="t" r="r" b="b"/>
              <a:pathLst>
                <a:path w="687484" h="360000">
                  <a:moveTo>
                    <a:pt x="472326" y="0"/>
                  </a:moveTo>
                  <a:lnTo>
                    <a:pt x="687484" y="0"/>
                  </a:lnTo>
                  <a:lnTo>
                    <a:pt x="671356" y="71568"/>
                  </a:lnTo>
                  <a:lnTo>
                    <a:pt x="652143" y="159226"/>
                  </a:lnTo>
                  <a:lnTo>
                    <a:pt x="634131" y="250487"/>
                  </a:lnTo>
                  <a:lnTo>
                    <a:pt x="618520" y="346551"/>
                  </a:lnTo>
                  <a:lnTo>
                    <a:pt x="618184" y="360000"/>
                  </a:lnTo>
                  <a:lnTo>
                    <a:pt x="473658" y="360000"/>
                  </a:lnTo>
                  <a:lnTo>
                    <a:pt x="474425" y="357358"/>
                  </a:lnTo>
                  <a:lnTo>
                    <a:pt x="485232" y="318933"/>
                  </a:lnTo>
                  <a:lnTo>
                    <a:pt x="497240" y="274503"/>
                  </a:lnTo>
                  <a:lnTo>
                    <a:pt x="503244" y="228873"/>
                  </a:lnTo>
                  <a:lnTo>
                    <a:pt x="505645" y="176037"/>
                  </a:lnTo>
                  <a:lnTo>
                    <a:pt x="498441" y="122001"/>
                  </a:lnTo>
                  <a:lnTo>
                    <a:pt x="485232" y="65564"/>
                  </a:lnTo>
                  <a:lnTo>
                    <a:pt x="473224" y="4323"/>
                  </a:lnTo>
                  <a:close/>
                  <a:moveTo>
                    <a:pt x="0" y="0"/>
                  </a:moveTo>
                  <a:lnTo>
                    <a:pt x="210676" y="0"/>
                  </a:lnTo>
                  <a:lnTo>
                    <a:pt x="210249" y="1921"/>
                  </a:lnTo>
                  <a:lnTo>
                    <a:pt x="199442" y="47552"/>
                  </a:lnTo>
                  <a:lnTo>
                    <a:pt x="191036" y="100387"/>
                  </a:lnTo>
                  <a:lnTo>
                    <a:pt x="186233" y="152021"/>
                  </a:lnTo>
                  <a:lnTo>
                    <a:pt x="191036" y="204857"/>
                  </a:lnTo>
                  <a:lnTo>
                    <a:pt x="195839" y="318933"/>
                  </a:lnTo>
                  <a:lnTo>
                    <a:pt x="214743" y="360000"/>
                  </a:lnTo>
                  <a:lnTo>
                    <a:pt x="67388" y="360000"/>
                  </a:lnTo>
                  <a:lnTo>
                    <a:pt x="68554" y="327338"/>
                  </a:lnTo>
                  <a:lnTo>
                    <a:pt x="64952" y="257692"/>
                  </a:lnTo>
                  <a:lnTo>
                    <a:pt x="55346" y="189246"/>
                  </a:lnTo>
                  <a:lnTo>
                    <a:pt x="42137" y="126805"/>
                  </a:lnTo>
                  <a:lnTo>
                    <a:pt x="27727" y="82375"/>
                  </a:lnTo>
                  <a:lnTo>
                    <a:pt x="12117" y="391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6" name="Freeform 18">
              <a:extLst>
                <a:ext uri="{FF2B5EF4-FFF2-40B4-BE49-F238E27FC236}">
                  <a16:creationId xmlns:a16="http://schemas.microsoft.com/office/drawing/2014/main" id="{8AC5C285-B0A4-4E76-AE18-690A378C29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3060" y="5297490"/>
              <a:ext cx="691661" cy="360000"/>
            </a:xfrm>
            <a:custGeom>
              <a:avLst/>
              <a:gdLst/>
              <a:ahLst/>
              <a:cxnLst/>
              <a:rect l="l" t="t" r="r" b="b"/>
              <a:pathLst>
                <a:path w="691661" h="360000">
                  <a:moveTo>
                    <a:pt x="469947" y="0"/>
                  </a:moveTo>
                  <a:lnTo>
                    <a:pt x="614473" y="0"/>
                  </a:lnTo>
                  <a:lnTo>
                    <a:pt x="613609" y="34583"/>
                  </a:lnTo>
                  <a:lnTo>
                    <a:pt x="619613" y="76611"/>
                  </a:lnTo>
                  <a:lnTo>
                    <a:pt x="630420" y="117438"/>
                  </a:lnTo>
                  <a:lnTo>
                    <a:pt x="646030" y="157065"/>
                  </a:lnTo>
                  <a:lnTo>
                    <a:pt x="661641" y="196691"/>
                  </a:lnTo>
                  <a:lnTo>
                    <a:pt x="676050" y="235117"/>
                  </a:lnTo>
                  <a:lnTo>
                    <a:pt x="686857" y="274743"/>
                  </a:lnTo>
                  <a:lnTo>
                    <a:pt x="691661" y="319173"/>
                  </a:lnTo>
                  <a:lnTo>
                    <a:pt x="648432" y="338386"/>
                  </a:lnTo>
                  <a:lnTo>
                    <a:pt x="600400" y="349193"/>
                  </a:lnTo>
                  <a:lnTo>
                    <a:pt x="547565" y="351595"/>
                  </a:lnTo>
                  <a:lnTo>
                    <a:pt x="491127" y="349193"/>
                  </a:lnTo>
                  <a:lnTo>
                    <a:pt x="480320" y="316771"/>
                  </a:lnTo>
                  <a:lnTo>
                    <a:pt x="470714" y="277145"/>
                  </a:lnTo>
                  <a:lnTo>
                    <a:pt x="467111" y="235117"/>
                  </a:lnTo>
                  <a:lnTo>
                    <a:pt x="470714" y="189486"/>
                  </a:lnTo>
                  <a:lnTo>
                    <a:pt x="475517" y="103029"/>
                  </a:lnTo>
                  <a:lnTo>
                    <a:pt x="470714" y="89820"/>
                  </a:lnTo>
                  <a:lnTo>
                    <a:pt x="464710" y="74210"/>
                  </a:lnTo>
                  <a:lnTo>
                    <a:pt x="459906" y="56198"/>
                  </a:lnTo>
                  <a:lnTo>
                    <a:pt x="459906" y="34583"/>
                  </a:lnTo>
                  <a:close/>
                  <a:moveTo>
                    <a:pt x="63677" y="0"/>
                  </a:moveTo>
                  <a:lnTo>
                    <a:pt x="211032" y="0"/>
                  </a:lnTo>
                  <a:lnTo>
                    <a:pt x="226951" y="34583"/>
                  </a:lnTo>
                  <a:lnTo>
                    <a:pt x="226951" y="54997"/>
                  </a:lnTo>
                  <a:lnTo>
                    <a:pt x="222148" y="71808"/>
                  </a:lnTo>
                  <a:lnTo>
                    <a:pt x="216144" y="89820"/>
                  </a:lnTo>
                  <a:lnTo>
                    <a:pt x="211341" y="103029"/>
                  </a:lnTo>
                  <a:lnTo>
                    <a:pt x="206538" y="148659"/>
                  </a:lnTo>
                  <a:lnTo>
                    <a:pt x="208939" y="196691"/>
                  </a:lnTo>
                  <a:lnTo>
                    <a:pt x="211341" y="244723"/>
                  </a:lnTo>
                  <a:lnTo>
                    <a:pt x="213743" y="295157"/>
                  </a:lnTo>
                  <a:lnTo>
                    <a:pt x="206538" y="343189"/>
                  </a:lnTo>
                  <a:lnTo>
                    <a:pt x="195731" y="343189"/>
                  </a:lnTo>
                  <a:lnTo>
                    <a:pt x="174116" y="353996"/>
                  </a:lnTo>
                  <a:lnTo>
                    <a:pt x="145297" y="360000"/>
                  </a:lnTo>
                  <a:lnTo>
                    <a:pt x="117679" y="360000"/>
                  </a:lnTo>
                  <a:lnTo>
                    <a:pt x="88859" y="357599"/>
                  </a:lnTo>
                  <a:lnTo>
                    <a:pt x="61241" y="349193"/>
                  </a:lnTo>
                  <a:lnTo>
                    <a:pt x="37225" y="338386"/>
                  </a:lnTo>
                  <a:lnTo>
                    <a:pt x="16811" y="320374"/>
                  </a:lnTo>
                  <a:lnTo>
                    <a:pt x="3603" y="301161"/>
                  </a:lnTo>
                  <a:lnTo>
                    <a:pt x="0" y="277145"/>
                  </a:lnTo>
                  <a:lnTo>
                    <a:pt x="24016" y="224310"/>
                  </a:lnTo>
                  <a:lnTo>
                    <a:pt x="43229" y="167872"/>
                  </a:lnTo>
                  <a:lnTo>
                    <a:pt x="56438" y="103029"/>
                  </a:lnTo>
                  <a:lnTo>
                    <a:pt x="62442" y="34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F13B612-5EA3-4E77-A50D-F1E72A1F34CB}"/>
              </a:ext>
            </a:extLst>
          </p:cNvPr>
          <p:cNvSpPr txBox="1"/>
          <p:nvPr/>
        </p:nvSpPr>
        <p:spPr>
          <a:xfrm>
            <a:off x="2974562" y="2029237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chemeClr val="accent1"/>
                </a:solidFill>
                <a:cs typeface="B Nazanin" panose="00000400000000000000" pitchFamily="2" charset="-78"/>
              </a:rPr>
              <a:t>80%</a:t>
            </a:r>
            <a:endParaRPr lang="ko-KR" altLang="en-US" sz="3200" b="1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14B75F4-BF5E-4EE0-AD35-C2D8481C7593}"/>
              </a:ext>
            </a:extLst>
          </p:cNvPr>
          <p:cNvGrpSpPr/>
          <p:nvPr/>
        </p:nvGrpSpPr>
        <p:grpSpPr>
          <a:xfrm>
            <a:off x="1079769" y="2867115"/>
            <a:ext cx="3312000" cy="1506931"/>
            <a:chOff x="602035" y="2629720"/>
            <a:chExt cx="2520000" cy="1506931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1D6F40A-EAD9-4A68-B64E-CA5FFB9BB643}"/>
                </a:ext>
              </a:extLst>
            </p:cNvPr>
            <p:cNvSpPr txBox="1"/>
            <p:nvPr/>
          </p:nvSpPr>
          <p:spPr>
            <a:xfrm>
              <a:off x="602035" y="2959406"/>
              <a:ext cx="252000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9EDAAA2-9E28-4744-9603-5150B8014637}"/>
                </a:ext>
              </a:extLst>
            </p:cNvPr>
            <p:cNvSpPr txBox="1"/>
            <p:nvPr/>
          </p:nvSpPr>
          <p:spPr>
            <a:xfrm>
              <a:off x="602035" y="2629720"/>
              <a:ext cx="252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7D289937-58F2-4785-8805-64E53F8BA99C}"/>
              </a:ext>
            </a:extLst>
          </p:cNvPr>
          <p:cNvSpPr txBox="1"/>
          <p:nvPr/>
        </p:nvSpPr>
        <p:spPr>
          <a:xfrm>
            <a:off x="7859251" y="3063646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chemeClr val="accent6"/>
                </a:solidFill>
                <a:cs typeface="B Nazanin" panose="00000400000000000000" pitchFamily="2" charset="-78"/>
              </a:rPr>
              <a:t>50%</a:t>
            </a:r>
            <a:endParaRPr lang="ko-KR" altLang="en-US" sz="3200" b="1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4702004-8607-4253-BDB3-949510552CAE}"/>
              </a:ext>
            </a:extLst>
          </p:cNvPr>
          <p:cNvGrpSpPr/>
          <p:nvPr/>
        </p:nvGrpSpPr>
        <p:grpSpPr>
          <a:xfrm>
            <a:off x="7820337" y="3857074"/>
            <a:ext cx="3312000" cy="1509406"/>
            <a:chOff x="6012160" y="3619682"/>
            <a:chExt cx="2544050" cy="1509406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DBE6801-DFF2-4285-B3DD-C0CDAB8EC30B}"/>
                </a:ext>
              </a:extLst>
            </p:cNvPr>
            <p:cNvSpPr txBox="1"/>
            <p:nvPr/>
          </p:nvSpPr>
          <p:spPr>
            <a:xfrm>
              <a:off x="6012160" y="3951843"/>
              <a:ext cx="254405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841BD17-7C69-40BE-9953-433595C5034B}"/>
                </a:ext>
              </a:extLst>
            </p:cNvPr>
            <p:cNvSpPr txBox="1"/>
            <p:nvPr/>
          </p:nvSpPr>
          <p:spPr>
            <a:xfrm>
              <a:off x="6012160" y="3619682"/>
              <a:ext cx="25440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B957B6F-B0E5-4244-A82B-8C6469D5DE3E}"/>
              </a:ext>
            </a:extLst>
          </p:cNvPr>
          <p:cNvCxnSpPr/>
          <p:nvPr/>
        </p:nvCxnSpPr>
        <p:spPr>
          <a:xfrm flipV="1">
            <a:off x="7304730" y="3732853"/>
            <a:ext cx="4032000" cy="9525"/>
          </a:xfrm>
          <a:prstGeom prst="straightConnector1">
            <a:avLst/>
          </a:prstGeom>
          <a:ln w="254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3B245683-B86C-4CCF-B0BB-CDB8D750F69A}"/>
              </a:ext>
            </a:extLst>
          </p:cNvPr>
          <p:cNvCxnSpPr/>
          <p:nvPr/>
        </p:nvCxnSpPr>
        <p:spPr>
          <a:xfrm flipH="1">
            <a:off x="900377" y="2671901"/>
            <a:ext cx="4032000" cy="0"/>
          </a:xfrm>
          <a:prstGeom prst="straightConnector1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156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Donut 1">
            <a:extLst>
              <a:ext uri="{FF2B5EF4-FFF2-40B4-BE49-F238E27FC236}">
                <a16:creationId xmlns:a16="http://schemas.microsoft.com/office/drawing/2014/main" id="{26F7F299-2EA6-4284-B246-B316E702B232}"/>
              </a:ext>
            </a:extLst>
          </p:cNvPr>
          <p:cNvSpPr/>
          <p:nvPr/>
        </p:nvSpPr>
        <p:spPr>
          <a:xfrm>
            <a:off x="3917693" y="2538753"/>
            <a:ext cx="2799629" cy="2799629"/>
          </a:xfrm>
          <a:prstGeom prst="donut">
            <a:avLst>
              <a:gd name="adj" fmla="val 667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그룹 12">
            <a:extLst>
              <a:ext uri="{FF2B5EF4-FFF2-40B4-BE49-F238E27FC236}">
                <a16:creationId xmlns:a16="http://schemas.microsoft.com/office/drawing/2014/main" id="{806E6426-D684-4024-9A02-6D2C21F81ECF}"/>
              </a:ext>
            </a:extLst>
          </p:cNvPr>
          <p:cNvGrpSpPr/>
          <p:nvPr/>
        </p:nvGrpSpPr>
        <p:grpSpPr>
          <a:xfrm>
            <a:off x="1151981" y="2272394"/>
            <a:ext cx="2418299" cy="2896997"/>
            <a:chOff x="1989012" y="2175681"/>
            <a:chExt cx="2165302" cy="289699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7155ED-43D2-4913-8190-407AAF86EDB3}"/>
                </a:ext>
              </a:extLst>
            </p:cNvPr>
            <p:cNvSpPr txBox="1"/>
            <p:nvPr/>
          </p:nvSpPr>
          <p:spPr>
            <a:xfrm>
              <a:off x="1991544" y="2510438"/>
              <a:ext cx="2162770" cy="2562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CAC98F-84CD-4F3E-B3C3-ACF0135CDA39}"/>
                </a:ext>
              </a:extLst>
            </p:cNvPr>
            <p:cNvSpPr txBox="1"/>
            <p:nvPr/>
          </p:nvSpPr>
          <p:spPr>
            <a:xfrm>
              <a:off x="1989012" y="2175681"/>
              <a:ext cx="2162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065ED0-9DFA-46BB-A215-9CD51E18A300}"/>
              </a:ext>
            </a:extLst>
          </p:cNvPr>
          <p:cNvCxnSpPr/>
          <p:nvPr/>
        </p:nvCxnSpPr>
        <p:spPr>
          <a:xfrm>
            <a:off x="951049" y="2578577"/>
            <a:ext cx="2799629" cy="15225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D7B58B-5CB3-4645-990F-1263644D062C}"/>
              </a:ext>
            </a:extLst>
          </p:cNvPr>
          <p:cNvCxnSpPr>
            <a:endCxn id="3" idx="1"/>
          </p:cNvCxnSpPr>
          <p:nvPr/>
        </p:nvCxnSpPr>
        <p:spPr>
          <a:xfrm>
            <a:off x="3750678" y="2593802"/>
            <a:ext cx="577011" cy="35494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8AD07AA-E735-4807-B2EB-59DAA4ADC600}"/>
              </a:ext>
            </a:extLst>
          </p:cNvPr>
          <p:cNvSpPr txBox="1"/>
          <p:nvPr/>
        </p:nvSpPr>
        <p:spPr>
          <a:xfrm>
            <a:off x="4601184" y="4185768"/>
            <a:ext cx="1452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Contents</a:t>
            </a:r>
          </a:p>
          <a:p>
            <a:pPr algn="ctr"/>
            <a:r>
              <a: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Title</a:t>
            </a:r>
            <a:endParaRPr lang="ko-KR" altLang="en-US" sz="2000" b="1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0F5E960-F5CC-4BDF-94DF-EC13FAF0CE36}"/>
              </a:ext>
            </a:extLst>
          </p:cNvPr>
          <p:cNvCxnSpPr>
            <a:stCxn id="10" idx="6"/>
          </p:cNvCxnSpPr>
          <p:nvPr/>
        </p:nvCxnSpPr>
        <p:spPr>
          <a:xfrm>
            <a:off x="8099008" y="4467220"/>
            <a:ext cx="3142609" cy="407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2">
            <a:extLst>
              <a:ext uri="{FF2B5EF4-FFF2-40B4-BE49-F238E27FC236}">
                <a16:creationId xmlns:a16="http://schemas.microsoft.com/office/drawing/2014/main" id="{E09A42E9-132D-4042-B305-8767B25582D6}"/>
              </a:ext>
            </a:extLst>
          </p:cNvPr>
          <p:cNvGrpSpPr/>
          <p:nvPr/>
        </p:nvGrpSpPr>
        <p:grpSpPr>
          <a:xfrm>
            <a:off x="8189304" y="4161243"/>
            <a:ext cx="2996190" cy="758119"/>
            <a:chOff x="8736091" y="4094174"/>
            <a:chExt cx="2493362" cy="75811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8711410-C4C1-438A-9418-6F7B4D9B876F}"/>
                </a:ext>
              </a:extLst>
            </p:cNvPr>
            <p:cNvSpPr txBox="1"/>
            <p:nvPr/>
          </p:nvSpPr>
          <p:spPr>
            <a:xfrm>
              <a:off x="8744645" y="4390628"/>
              <a:ext cx="24848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EE9FE45-7D00-4CFB-8626-58379554D825}"/>
                </a:ext>
              </a:extLst>
            </p:cNvPr>
            <p:cNvSpPr txBox="1"/>
            <p:nvPr/>
          </p:nvSpPr>
          <p:spPr>
            <a:xfrm>
              <a:off x="8736091" y="4094174"/>
              <a:ext cx="24921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A8CB13-03A0-49E6-B427-D426E4CE7BBD}"/>
              </a:ext>
            </a:extLst>
          </p:cNvPr>
          <p:cNvCxnSpPr>
            <a:stCxn id="15" idx="6"/>
          </p:cNvCxnSpPr>
          <p:nvPr/>
        </p:nvCxnSpPr>
        <p:spPr>
          <a:xfrm>
            <a:off x="7096998" y="2168247"/>
            <a:ext cx="4144619" cy="0"/>
          </a:xfrm>
          <a:prstGeom prst="line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그룹 6">
            <a:extLst>
              <a:ext uri="{FF2B5EF4-FFF2-40B4-BE49-F238E27FC236}">
                <a16:creationId xmlns:a16="http://schemas.microsoft.com/office/drawing/2014/main" id="{4B325B65-67D9-4F90-9ED9-98D80453686C}"/>
              </a:ext>
            </a:extLst>
          </p:cNvPr>
          <p:cNvGrpSpPr/>
          <p:nvPr/>
        </p:nvGrpSpPr>
        <p:grpSpPr>
          <a:xfrm>
            <a:off x="7127318" y="1865918"/>
            <a:ext cx="4063349" cy="573453"/>
            <a:chOff x="8306211" y="1865918"/>
            <a:chExt cx="2909365" cy="57345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E56D3BE-2024-40BC-9EF4-A3C425F872DD}"/>
                </a:ext>
              </a:extLst>
            </p:cNvPr>
            <p:cNvSpPr txBox="1"/>
            <p:nvPr/>
          </p:nvSpPr>
          <p:spPr>
            <a:xfrm>
              <a:off x="8315999" y="2162372"/>
              <a:ext cx="28995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82CB77-F121-4560-90CA-5AD7A8B8F408}"/>
                </a:ext>
              </a:extLst>
            </p:cNvPr>
            <p:cNvSpPr txBox="1"/>
            <p:nvPr/>
          </p:nvSpPr>
          <p:spPr>
            <a:xfrm>
              <a:off x="8306211" y="1865918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3B03EE-083E-41C7-B40E-8740AF99EA86}"/>
              </a:ext>
            </a:extLst>
          </p:cNvPr>
          <p:cNvCxnSpPr>
            <a:stCxn id="20" idx="6"/>
          </p:cNvCxnSpPr>
          <p:nvPr/>
        </p:nvCxnSpPr>
        <p:spPr>
          <a:xfrm>
            <a:off x="7096998" y="5685029"/>
            <a:ext cx="4144619" cy="0"/>
          </a:xfrm>
          <a:prstGeom prst="line">
            <a:avLst/>
          </a:prstGeom>
          <a:ln w="12700">
            <a:solidFill>
              <a:schemeClr val="accent4">
                <a:lumMod val="9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7">
            <a:extLst>
              <a:ext uri="{FF2B5EF4-FFF2-40B4-BE49-F238E27FC236}">
                <a16:creationId xmlns:a16="http://schemas.microsoft.com/office/drawing/2014/main" id="{176058F1-B406-42FB-BFFB-FDCF0E305E2A}"/>
              </a:ext>
            </a:extLst>
          </p:cNvPr>
          <p:cNvGrpSpPr/>
          <p:nvPr/>
        </p:nvGrpSpPr>
        <p:grpSpPr>
          <a:xfrm>
            <a:off x="7127318" y="5374777"/>
            <a:ext cx="4063349" cy="583181"/>
            <a:chOff x="8306211" y="5374777"/>
            <a:chExt cx="2909365" cy="58318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6CA0EA-197D-4868-91E7-8489DD1C2B94}"/>
                </a:ext>
              </a:extLst>
            </p:cNvPr>
            <p:cNvSpPr txBox="1"/>
            <p:nvPr/>
          </p:nvSpPr>
          <p:spPr>
            <a:xfrm>
              <a:off x="8315999" y="5680959"/>
              <a:ext cx="28995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979026A-0C22-4390-A599-A634AA911130}"/>
                </a:ext>
              </a:extLst>
            </p:cNvPr>
            <p:cNvSpPr txBox="1"/>
            <p:nvPr/>
          </p:nvSpPr>
          <p:spPr>
            <a:xfrm>
              <a:off x="8306211" y="5374777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71904B-9B10-479E-9F45-62576C9D32C3}"/>
              </a:ext>
            </a:extLst>
          </p:cNvPr>
          <p:cNvCxnSpPr>
            <a:stCxn id="25" idx="6"/>
          </p:cNvCxnSpPr>
          <p:nvPr/>
        </p:nvCxnSpPr>
        <p:spPr>
          <a:xfrm>
            <a:off x="8099008" y="3235818"/>
            <a:ext cx="3142609" cy="4070"/>
          </a:xfrm>
          <a:prstGeom prst="line">
            <a:avLst/>
          </a:prstGeom>
          <a:ln w="1270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그룹 5">
            <a:extLst>
              <a:ext uri="{FF2B5EF4-FFF2-40B4-BE49-F238E27FC236}">
                <a16:creationId xmlns:a16="http://schemas.microsoft.com/office/drawing/2014/main" id="{3390D829-FD19-452F-B404-BB790CD7E653}"/>
              </a:ext>
            </a:extLst>
          </p:cNvPr>
          <p:cNvGrpSpPr/>
          <p:nvPr/>
        </p:nvGrpSpPr>
        <p:grpSpPr>
          <a:xfrm>
            <a:off x="8170114" y="2933707"/>
            <a:ext cx="2996190" cy="767847"/>
            <a:chOff x="8697852" y="2990115"/>
            <a:chExt cx="2493362" cy="76784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33B8A1-1336-493E-9F0E-9FA5A94F215C}"/>
                </a:ext>
              </a:extLst>
            </p:cNvPr>
            <p:cNvSpPr txBox="1"/>
            <p:nvPr/>
          </p:nvSpPr>
          <p:spPr>
            <a:xfrm>
              <a:off x="8706406" y="3296297"/>
              <a:ext cx="24848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964F5E-FD48-4883-9D9E-6392C09CFEB7}"/>
                </a:ext>
              </a:extLst>
            </p:cNvPr>
            <p:cNvSpPr txBox="1"/>
            <p:nvPr/>
          </p:nvSpPr>
          <p:spPr>
            <a:xfrm>
              <a:off x="8697852" y="2990115"/>
              <a:ext cx="24921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Freeform 55">
            <a:extLst>
              <a:ext uri="{FF2B5EF4-FFF2-40B4-BE49-F238E27FC236}">
                <a16:creationId xmlns:a16="http://schemas.microsoft.com/office/drawing/2014/main" id="{9CCB4E8A-DBAD-4A77-90A9-4F83C6181248}"/>
              </a:ext>
            </a:extLst>
          </p:cNvPr>
          <p:cNvSpPr/>
          <p:nvPr/>
        </p:nvSpPr>
        <p:spPr>
          <a:xfrm rot="2700000">
            <a:off x="5082700" y="2965443"/>
            <a:ext cx="489070" cy="1198387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0E36B9CC-F9FE-F955-F3AC-1D2481A647DD}"/>
              </a:ext>
            </a:extLst>
          </p:cNvPr>
          <p:cNvGrpSpPr/>
          <p:nvPr/>
        </p:nvGrpSpPr>
        <p:grpSpPr>
          <a:xfrm>
            <a:off x="7397978" y="2885302"/>
            <a:ext cx="701030" cy="701030"/>
            <a:chOff x="7397978" y="2885302"/>
            <a:chExt cx="701030" cy="701030"/>
          </a:xfrm>
        </p:grpSpPr>
        <p:sp>
          <p:nvSpPr>
            <p:cNvPr id="25" name="Donut 61">
              <a:extLst>
                <a:ext uri="{FF2B5EF4-FFF2-40B4-BE49-F238E27FC236}">
                  <a16:creationId xmlns:a16="http://schemas.microsoft.com/office/drawing/2014/main" id="{7A2B8BFA-73D9-4B5B-88AB-EE9B3FAAC9F7}"/>
                </a:ext>
              </a:extLst>
            </p:cNvPr>
            <p:cNvSpPr/>
            <p:nvPr/>
          </p:nvSpPr>
          <p:spPr>
            <a:xfrm>
              <a:off x="7397978" y="2885302"/>
              <a:ext cx="701030" cy="701030"/>
            </a:xfrm>
            <a:prstGeom prst="donut">
              <a:avLst>
                <a:gd name="adj" fmla="val 873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B1E8DC7-022A-463B-82E8-A1EC45E76DCD}"/>
                </a:ext>
              </a:extLst>
            </p:cNvPr>
            <p:cNvSpPr/>
            <p:nvPr/>
          </p:nvSpPr>
          <p:spPr>
            <a:xfrm>
              <a:off x="7608768" y="3078623"/>
              <a:ext cx="295624" cy="294760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4ECA3DB0-9EB4-EC63-079E-4D5639D55544}"/>
              </a:ext>
            </a:extLst>
          </p:cNvPr>
          <p:cNvGrpSpPr/>
          <p:nvPr/>
        </p:nvGrpSpPr>
        <p:grpSpPr>
          <a:xfrm>
            <a:off x="6395968" y="1817732"/>
            <a:ext cx="701030" cy="701030"/>
            <a:chOff x="6395968" y="1817732"/>
            <a:chExt cx="701030" cy="701030"/>
          </a:xfrm>
        </p:grpSpPr>
        <p:sp>
          <p:nvSpPr>
            <p:cNvPr id="15" name="Donut 59">
              <a:extLst>
                <a:ext uri="{FF2B5EF4-FFF2-40B4-BE49-F238E27FC236}">
                  <a16:creationId xmlns:a16="http://schemas.microsoft.com/office/drawing/2014/main" id="{B1E2F83F-CB9D-4DE0-AF13-31EFAF4873DD}"/>
                </a:ext>
              </a:extLst>
            </p:cNvPr>
            <p:cNvSpPr/>
            <p:nvPr/>
          </p:nvSpPr>
          <p:spPr>
            <a:xfrm>
              <a:off x="6395968" y="1817732"/>
              <a:ext cx="701030" cy="701030"/>
            </a:xfrm>
            <a:prstGeom prst="donut">
              <a:avLst>
                <a:gd name="adj" fmla="val 873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Frame 17">
              <a:extLst>
                <a:ext uri="{FF2B5EF4-FFF2-40B4-BE49-F238E27FC236}">
                  <a16:creationId xmlns:a16="http://schemas.microsoft.com/office/drawing/2014/main" id="{89F61B56-BF5F-440C-BD30-009D1687A875}"/>
                </a:ext>
              </a:extLst>
            </p:cNvPr>
            <p:cNvSpPr/>
            <p:nvPr/>
          </p:nvSpPr>
          <p:spPr>
            <a:xfrm>
              <a:off x="6596317" y="2012517"/>
              <a:ext cx="294760" cy="29476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F6D9FD53-F9B9-9AB6-5B12-D0F4DE012FC6}"/>
              </a:ext>
            </a:extLst>
          </p:cNvPr>
          <p:cNvGrpSpPr/>
          <p:nvPr/>
        </p:nvGrpSpPr>
        <p:grpSpPr>
          <a:xfrm>
            <a:off x="6395968" y="5334514"/>
            <a:ext cx="701030" cy="701030"/>
            <a:chOff x="6395968" y="5334514"/>
            <a:chExt cx="701030" cy="701030"/>
          </a:xfrm>
        </p:grpSpPr>
        <p:sp>
          <p:nvSpPr>
            <p:cNvPr id="20" name="Donut 60">
              <a:extLst>
                <a:ext uri="{FF2B5EF4-FFF2-40B4-BE49-F238E27FC236}">
                  <a16:creationId xmlns:a16="http://schemas.microsoft.com/office/drawing/2014/main" id="{D701ABA6-AC14-4871-B328-9BADC013C77C}"/>
                </a:ext>
              </a:extLst>
            </p:cNvPr>
            <p:cNvSpPr/>
            <p:nvPr/>
          </p:nvSpPr>
          <p:spPr>
            <a:xfrm>
              <a:off x="6395968" y="5334514"/>
              <a:ext cx="701030" cy="701030"/>
            </a:xfrm>
            <a:prstGeom prst="donut">
              <a:avLst>
                <a:gd name="adj" fmla="val 8736"/>
              </a:avLst>
            </a:pr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Isosceles Triangle 8">
              <a:extLst>
                <a:ext uri="{FF2B5EF4-FFF2-40B4-BE49-F238E27FC236}">
                  <a16:creationId xmlns:a16="http://schemas.microsoft.com/office/drawing/2014/main" id="{258F4CB5-B7B5-4556-BFB0-D2DA790F1CA6}"/>
                </a:ext>
              </a:extLst>
            </p:cNvPr>
            <p:cNvSpPr/>
            <p:nvPr/>
          </p:nvSpPr>
          <p:spPr>
            <a:xfrm rot="16200000">
              <a:off x="6605952" y="5508530"/>
              <a:ext cx="290652" cy="346534"/>
            </a:xfrm>
            <a:custGeom>
              <a:avLst/>
              <a:gdLst/>
              <a:ahLst/>
              <a:cxnLst/>
              <a:rect l="l" t="t" r="r" b="b"/>
              <a:pathLst>
                <a:path w="2708011" h="3228660">
                  <a:moveTo>
                    <a:pt x="1895121" y="2005092"/>
                  </a:moveTo>
                  <a:cubicBezTo>
                    <a:pt x="1769067" y="2196199"/>
                    <a:pt x="1559641" y="2315968"/>
                    <a:pt x="1331007" y="2327705"/>
                  </a:cubicBezTo>
                  <a:cubicBezTo>
                    <a:pt x="1102373" y="2339443"/>
                    <a:pt x="881783" y="2241749"/>
                    <a:pt x="736821" y="2064556"/>
                  </a:cubicBezTo>
                  <a:lnTo>
                    <a:pt x="885891" y="1942602"/>
                  </a:lnTo>
                  <a:cubicBezTo>
                    <a:pt x="992076" y="2072396"/>
                    <a:pt x="1153658" y="2143956"/>
                    <a:pt x="1321132" y="2135359"/>
                  </a:cubicBezTo>
                  <a:cubicBezTo>
                    <a:pt x="1488607" y="2126761"/>
                    <a:pt x="1642011" y="2039030"/>
                    <a:pt x="1734346" y="1899045"/>
                  </a:cubicBezTo>
                  <a:close/>
                  <a:moveTo>
                    <a:pt x="2315256" y="2179725"/>
                  </a:moveTo>
                  <a:cubicBezTo>
                    <a:pt x="2124977" y="2519973"/>
                    <a:pt x="1777729" y="2743099"/>
                    <a:pt x="1389179" y="2774782"/>
                  </a:cubicBezTo>
                  <a:cubicBezTo>
                    <a:pt x="1000629" y="2806465"/>
                    <a:pt x="621821" y="2642541"/>
                    <a:pt x="378934" y="2337614"/>
                  </a:cubicBezTo>
                  <a:lnTo>
                    <a:pt x="519502" y="2225645"/>
                  </a:lnTo>
                  <a:cubicBezTo>
                    <a:pt x="725082" y="2483736"/>
                    <a:pt x="1045705" y="2622480"/>
                    <a:pt x="1374574" y="2595664"/>
                  </a:cubicBezTo>
                  <a:cubicBezTo>
                    <a:pt x="1703443" y="2568848"/>
                    <a:pt x="1997353" y="2379994"/>
                    <a:pt x="2158406" y="2092008"/>
                  </a:cubicBezTo>
                  <a:close/>
                  <a:moveTo>
                    <a:pt x="2315941" y="1615003"/>
                  </a:moveTo>
                  <a:lnTo>
                    <a:pt x="272242" y="1615003"/>
                  </a:lnTo>
                  <a:lnTo>
                    <a:pt x="872561" y="666216"/>
                  </a:lnTo>
                  <a:lnTo>
                    <a:pt x="872561" y="219906"/>
                  </a:lnTo>
                  <a:cubicBezTo>
                    <a:pt x="872561" y="98674"/>
                    <a:pt x="970839" y="396"/>
                    <a:pt x="1092071" y="396"/>
                  </a:cubicBezTo>
                  <a:lnTo>
                    <a:pt x="1293841" y="396"/>
                  </a:lnTo>
                  <a:lnTo>
                    <a:pt x="1294092" y="0"/>
                  </a:lnTo>
                  <a:lnTo>
                    <a:pt x="1294343" y="396"/>
                  </a:lnTo>
                  <a:lnTo>
                    <a:pt x="1470231" y="396"/>
                  </a:lnTo>
                  <a:cubicBezTo>
                    <a:pt x="1591463" y="396"/>
                    <a:pt x="1689741" y="98674"/>
                    <a:pt x="1689741" y="219906"/>
                  </a:cubicBezTo>
                  <a:lnTo>
                    <a:pt x="1689741" y="625313"/>
                  </a:lnTo>
                  <a:close/>
                  <a:moveTo>
                    <a:pt x="2708011" y="2399368"/>
                  </a:moveTo>
                  <a:cubicBezTo>
                    <a:pt x="2440740" y="2877288"/>
                    <a:pt x="1950128" y="3187847"/>
                    <a:pt x="1403807" y="3224932"/>
                  </a:cubicBezTo>
                  <a:cubicBezTo>
                    <a:pt x="857486" y="3262017"/>
                    <a:pt x="329406" y="3020609"/>
                    <a:pt x="0" y="2583191"/>
                  </a:cubicBezTo>
                  <a:lnTo>
                    <a:pt x="143153" y="2475389"/>
                  </a:lnTo>
                  <a:cubicBezTo>
                    <a:pt x="436120" y="2864419"/>
                    <a:pt x="905784" y="3079123"/>
                    <a:pt x="1391671" y="3046140"/>
                  </a:cubicBezTo>
                  <a:cubicBezTo>
                    <a:pt x="1877558" y="3013157"/>
                    <a:pt x="2313899" y="2736952"/>
                    <a:pt x="2551604" y="2311899"/>
                  </a:cubicBez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18D52694-2B6B-1CB0-60FF-E4AB0902F1C6}"/>
              </a:ext>
            </a:extLst>
          </p:cNvPr>
          <p:cNvGrpSpPr/>
          <p:nvPr/>
        </p:nvGrpSpPr>
        <p:grpSpPr>
          <a:xfrm>
            <a:off x="7397978" y="4116706"/>
            <a:ext cx="701030" cy="701030"/>
            <a:chOff x="7397978" y="4116706"/>
            <a:chExt cx="701030" cy="701030"/>
          </a:xfrm>
        </p:grpSpPr>
        <p:sp>
          <p:nvSpPr>
            <p:cNvPr id="10" name="Donut 66">
              <a:extLst>
                <a:ext uri="{FF2B5EF4-FFF2-40B4-BE49-F238E27FC236}">
                  <a16:creationId xmlns:a16="http://schemas.microsoft.com/office/drawing/2014/main" id="{340A7AC8-CCA3-4B97-9CBD-7B77BE5AB7C3}"/>
                </a:ext>
              </a:extLst>
            </p:cNvPr>
            <p:cNvSpPr/>
            <p:nvPr/>
          </p:nvSpPr>
          <p:spPr>
            <a:xfrm>
              <a:off x="7397978" y="4116706"/>
              <a:ext cx="701030" cy="701030"/>
            </a:xfrm>
            <a:prstGeom prst="donut">
              <a:avLst>
                <a:gd name="adj" fmla="val 873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Donut 39">
              <a:extLst>
                <a:ext uri="{FF2B5EF4-FFF2-40B4-BE49-F238E27FC236}">
                  <a16:creationId xmlns:a16="http://schemas.microsoft.com/office/drawing/2014/main" id="{B490F118-B30F-4B47-9F21-A1492781F628}"/>
                </a:ext>
              </a:extLst>
            </p:cNvPr>
            <p:cNvSpPr/>
            <p:nvPr/>
          </p:nvSpPr>
          <p:spPr>
            <a:xfrm>
              <a:off x="7553131" y="4271822"/>
              <a:ext cx="376632" cy="376632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152300" y="922782"/>
                  </a:moveTo>
                  <a:lnTo>
                    <a:pt x="2354400" y="1620000"/>
                  </a:lnTo>
                  <a:lnTo>
                    <a:pt x="1152300" y="2317218"/>
                  </a:lnTo>
                  <a:close/>
                  <a:moveTo>
                    <a:pt x="1620000" y="342403"/>
                  </a:moveTo>
                  <a:cubicBezTo>
                    <a:pt x="914403" y="342403"/>
                    <a:pt x="342403" y="914403"/>
                    <a:pt x="342403" y="1620000"/>
                  </a:cubicBezTo>
                  <a:cubicBezTo>
                    <a:pt x="342403" y="2325597"/>
                    <a:pt x="914403" y="2897597"/>
                    <a:pt x="1620000" y="2897597"/>
                  </a:cubicBezTo>
                  <a:cubicBezTo>
                    <a:pt x="2325597" y="2897597"/>
                    <a:pt x="2897597" y="2325597"/>
                    <a:pt x="2897597" y="1620000"/>
                  </a:cubicBezTo>
                  <a:cubicBezTo>
                    <a:pt x="2897597" y="914403"/>
                    <a:pt x="2325597" y="342403"/>
                    <a:pt x="1620000" y="342403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00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40">
            <a:extLst>
              <a:ext uri="{FF2B5EF4-FFF2-40B4-BE49-F238E27FC236}">
                <a16:creationId xmlns:a16="http://schemas.microsoft.com/office/drawing/2014/main" id="{3742DCAE-E073-435D-B2A5-EB08ABB32E71}"/>
              </a:ext>
            </a:extLst>
          </p:cNvPr>
          <p:cNvSpPr/>
          <p:nvPr/>
        </p:nvSpPr>
        <p:spPr>
          <a:xfrm>
            <a:off x="958358" y="3059078"/>
            <a:ext cx="4773695" cy="2957202"/>
          </a:xfrm>
          <a:custGeom>
            <a:avLst/>
            <a:gdLst/>
            <a:ahLst/>
            <a:cxnLst/>
            <a:rect l="l" t="t" r="r" b="b"/>
            <a:pathLst>
              <a:path w="4104456" h="2943944">
                <a:moveTo>
                  <a:pt x="279254" y="79832"/>
                </a:moveTo>
                <a:cubicBezTo>
                  <a:pt x="176595" y="79832"/>
                  <a:pt x="93373" y="163054"/>
                  <a:pt x="93373" y="265713"/>
                </a:cubicBezTo>
                <a:lnTo>
                  <a:pt x="93373" y="1441962"/>
                </a:lnTo>
                <a:lnTo>
                  <a:pt x="4011084" y="1441962"/>
                </a:lnTo>
                <a:lnTo>
                  <a:pt x="4011084" y="265713"/>
                </a:lnTo>
                <a:cubicBezTo>
                  <a:pt x="4011084" y="163054"/>
                  <a:pt x="3927862" y="79832"/>
                  <a:pt x="3825203" y="79832"/>
                </a:cubicBezTo>
                <a:close/>
                <a:moveTo>
                  <a:pt x="243023" y="0"/>
                </a:moveTo>
                <a:lnTo>
                  <a:pt x="3861433" y="0"/>
                </a:lnTo>
                <a:cubicBezTo>
                  <a:pt x="3995651" y="0"/>
                  <a:pt x="4104456" y="108805"/>
                  <a:pt x="4104456" y="243023"/>
                </a:cubicBezTo>
                <a:lnTo>
                  <a:pt x="4104456" y="2943944"/>
                </a:lnTo>
                <a:lnTo>
                  <a:pt x="4011084" y="2943944"/>
                </a:lnTo>
                <a:lnTo>
                  <a:pt x="4011084" y="1699747"/>
                </a:lnTo>
                <a:lnTo>
                  <a:pt x="93373" y="1699747"/>
                </a:lnTo>
                <a:lnTo>
                  <a:pt x="93373" y="2943944"/>
                </a:lnTo>
                <a:lnTo>
                  <a:pt x="0" y="2943944"/>
                </a:lnTo>
                <a:lnTo>
                  <a:pt x="0" y="243023"/>
                </a:lnTo>
                <a:cubicBezTo>
                  <a:pt x="0" y="108805"/>
                  <a:pt x="108805" y="0"/>
                  <a:pt x="24302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그룹 9">
            <a:extLst>
              <a:ext uri="{FF2B5EF4-FFF2-40B4-BE49-F238E27FC236}">
                <a16:creationId xmlns:a16="http://schemas.microsoft.com/office/drawing/2014/main" id="{24E45A64-8911-4F99-99D4-A0828B08078E}"/>
              </a:ext>
            </a:extLst>
          </p:cNvPr>
          <p:cNvGrpSpPr/>
          <p:nvPr/>
        </p:nvGrpSpPr>
        <p:grpSpPr>
          <a:xfrm>
            <a:off x="1335587" y="2195524"/>
            <a:ext cx="658800" cy="3738394"/>
            <a:chOff x="1335587" y="2195524"/>
            <a:chExt cx="658800" cy="3738394"/>
          </a:xfrm>
        </p:grpSpPr>
        <p:sp>
          <p:nvSpPr>
            <p:cNvPr id="5" name="Rounded Rectangle 9">
              <a:extLst>
                <a:ext uri="{FF2B5EF4-FFF2-40B4-BE49-F238E27FC236}">
                  <a16:creationId xmlns:a16="http://schemas.microsoft.com/office/drawing/2014/main" id="{79BBF297-26BA-494A-95EA-5CA266B4CD2C}"/>
                </a:ext>
              </a:extLst>
            </p:cNvPr>
            <p:cNvSpPr/>
            <p:nvPr/>
          </p:nvSpPr>
          <p:spPr>
            <a:xfrm rot="10800000">
              <a:off x="1337144" y="2495490"/>
              <a:ext cx="657242" cy="3438428"/>
            </a:xfrm>
            <a:custGeom>
              <a:avLst/>
              <a:gdLst/>
              <a:ahLst/>
              <a:cxnLst/>
              <a:rect l="l" t="t" r="r" b="b"/>
              <a:pathLst>
                <a:path w="657242" h="3438428">
                  <a:moveTo>
                    <a:pt x="657241" y="3438428"/>
                  </a:moveTo>
                  <a:lnTo>
                    <a:pt x="0" y="3438428"/>
                  </a:lnTo>
                  <a:lnTo>
                    <a:pt x="0" y="328621"/>
                  </a:lnTo>
                  <a:cubicBezTo>
                    <a:pt x="0" y="147129"/>
                    <a:pt x="147129" y="0"/>
                    <a:pt x="328621" y="0"/>
                  </a:cubicBezTo>
                  <a:cubicBezTo>
                    <a:pt x="510113" y="0"/>
                    <a:pt x="657242" y="147129"/>
                    <a:pt x="657242" y="3286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75">
              <a:extLst>
                <a:ext uri="{FF2B5EF4-FFF2-40B4-BE49-F238E27FC236}">
                  <a16:creationId xmlns:a16="http://schemas.microsoft.com/office/drawing/2014/main" id="{115BD0CD-1A4E-4A6C-AF68-7818FCCCB83F}"/>
                </a:ext>
              </a:extLst>
            </p:cNvPr>
            <p:cNvSpPr/>
            <p:nvPr/>
          </p:nvSpPr>
          <p:spPr>
            <a:xfrm rot="10800000">
              <a:off x="1419438" y="4734790"/>
              <a:ext cx="478800" cy="10800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ound Same Side Corner Rectangle 50">
              <a:extLst>
                <a:ext uri="{FF2B5EF4-FFF2-40B4-BE49-F238E27FC236}">
                  <a16:creationId xmlns:a16="http://schemas.microsoft.com/office/drawing/2014/main" id="{A4C5EB77-0BA0-4A3E-A1E0-5D6BDFB38816}"/>
                </a:ext>
              </a:extLst>
            </p:cNvPr>
            <p:cNvSpPr/>
            <p:nvPr/>
          </p:nvSpPr>
          <p:spPr>
            <a:xfrm>
              <a:off x="1335587" y="2195524"/>
              <a:ext cx="658800" cy="389670"/>
            </a:xfrm>
            <a:custGeom>
              <a:avLst/>
              <a:gdLst/>
              <a:ahLst/>
              <a:cxnLst/>
              <a:rect l="l" t="t" r="r" b="b"/>
              <a:pathLst>
                <a:path w="658800" h="389670">
                  <a:moveTo>
                    <a:pt x="43396" y="0"/>
                  </a:moveTo>
                  <a:lnTo>
                    <a:pt x="615404" y="0"/>
                  </a:lnTo>
                  <a:cubicBezTo>
                    <a:pt x="639371" y="0"/>
                    <a:pt x="658800" y="19429"/>
                    <a:pt x="658800" y="43396"/>
                  </a:cubicBezTo>
                  <a:lnTo>
                    <a:pt x="658800" y="260373"/>
                  </a:lnTo>
                  <a:lnTo>
                    <a:pt x="545955" y="260373"/>
                  </a:lnTo>
                  <a:lnTo>
                    <a:pt x="545955" y="346274"/>
                  </a:lnTo>
                  <a:cubicBezTo>
                    <a:pt x="545955" y="370241"/>
                    <a:pt x="526526" y="389670"/>
                    <a:pt x="502559" y="389670"/>
                  </a:cubicBezTo>
                  <a:lnTo>
                    <a:pt x="156243" y="389670"/>
                  </a:lnTo>
                  <a:cubicBezTo>
                    <a:pt x="132276" y="389670"/>
                    <a:pt x="112847" y="370241"/>
                    <a:pt x="112847" y="346274"/>
                  </a:cubicBezTo>
                  <a:lnTo>
                    <a:pt x="112847" y="260373"/>
                  </a:lnTo>
                  <a:lnTo>
                    <a:pt x="0" y="260373"/>
                  </a:lnTo>
                  <a:lnTo>
                    <a:pt x="0" y="43396"/>
                  </a:lnTo>
                  <a:cubicBezTo>
                    <a:pt x="0" y="19429"/>
                    <a:pt x="19429" y="0"/>
                    <a:pt x="433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그룹 6">
            <a:extLst>
              <a:ext uri="{FF2B5EF4-FFF2-40B4-BE49-F238E27FC236}">
                <a16:creationId xmlns:a16="http://schemas.microsoft.com/office/drawing/2014/main" id="{5C727EFB-B5C0-4C47-A21B-1E04F3791E8C}"/>
              </a:ext>
            </a:extLst>
          </p:cNvPr>
          <p:cNvGrpSpPr/>
          <p:nvPr/>
        </p:nvGrpSpPr>
        <p:grpSpPr>
          <a:xfrm>
            <a:off x="3573456" y="2195524"/>
            <a:ext cx="658800" cy="3738394"/>
            <a:chOff x="3573456" y="2195524"/>
            <a:chExt cx="658800" cy="3738394"/>
          </a:xfrm>
        </p:grpSpPr>
        <p:sp>
          <p:nvSpPr>
            <p:cNvPr id="9" name="Rounded Rectangle 6">
              <a:extLst>
                <a:ext uri="{FF2B5EF4-FFF2-40B4-BE49-F238E27FC236}">
                  <a16:creationId xmlns:a16="http://schemas.microsoft.com/office/drawing/2014/main" id="{24FF4D3C-16D2-42C8-ADDD-D82B12A17246}"/>
                </a:ext>
              </a:extLst>
            </p:cNvPr>
            <p:cNvSpPr/>
            <p:nvPr/>
          </p:nvSpPr>
          <p:spPr>
            <a:xfrm rot="10800000">
              <a:off x="3583761" y="2495490"/>
              <a:ext cx="638192" cy="3438428"/>
            </a:xfrm>
            <a:custGeom>
              <a:avLst/>
              <a:gdLst/>
              <a:ahLst/>
              <a:cxnLst/>
              <a:rect l="l" t="t" r="r" b="b"/>
              <a:pathLst>
                <a:path w="638192" h="3438428">
                  <a:moveTo>
                    <a:pt x="638191" y="3438428"/>
                  </a:moveTo>
                  <a:lnTo>
                    <a:pt x="0" y="3438428"/>
                  </a:lnTo>
                  <a:lnTo>
                    <a:pt x="0" y="319096"/>
                  </a:lnTo>
                  <a:cubicBezTo>
                    <a:pt x="0" y="142864"/>
                    <a:pt x="142864" y="0"/>
                    <a:pt x="319096" y="0"/>
                  </a:cubicBezTo>
                  <a:cubicBezTo>
                    <a:pt x="495328" y="0"/>
                    <a:pt x="638192" y="142864"/>
                    <a:pt x="638192" y="319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73">
              <a:extLst>
                <a:ext uri="{FF2B5EF4-FFF2-40B4-BE49-F238E27FC236}">
                  <a16:creationId xmlns:a16="http://schemas.microsoft.com/office/drawing/2014/main" id="{B1EFA425-AD81-4580-95FD-AF4E01694A81}"/>
                </a:ext>
              </a:extLst>
            </p:cNvPr>
            <p:cNvSpPr/>
            <p:nvPr/>
          </p:nvSpPr>
          <p:spPr>
            <a:xfrm rot="10800000">
              <a:off x="3662143" y="4734790"/>
              <a:ext cx="486000" cy="108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54">
              <a:extLst>
                <a:ext uri="{FF2B5EF4-FFF2-40B4-BE49-F238E27FC236}">
                  <a16:creationId xmlns:a16="http://schemas.microsoft.com/office/drawing/2014/main" id="{CDDC358D-27C1-490F-B5F7-57DF2CC563FF}"/>
                </a:ext>
              </a:extLst>
            </p:cNvPr>
            <p:cNvSpPr/>
            <p:nvPr/>
          </p:nvSpPr>
          <p:spPr>
            <a:xfrm>
              <a:off x="3573456" y="2195524"/>
              <a:ext cx="658800" cy="389670"/>
            </a:xfrm>
            <a:custGeom>
              <a:avLst/>
              <a:gdLst/>
              <a:ahLst/>
              <a:cxnLst/>
              <a:rect l="l" t="t" r="r" b="b"/>
              <a:pathLst>
                <a:path w="658800" h="389670">
                  <a:moveTo>
                    <a:pt x="43396" y="0"/>
                  </a:moveTo>
                  <a:lnTo>
                    <a:pt x="615404" y="0"/>
                  </a:lnTo>
                  <a:cubicBezTo>
                    <a:pt x="639371" y="0"/>
                    <a:pt x="658800" y="19429"/>
                    <a:pt x="658800" y="43396"/>
                  </a:cubicBezTo>
                  <a:lnTo>
                    <a:pt x="658800" y="260373"/>
                  </a:lnTo>
                  <a:lnTo>
                    <a:pt x="545955" y="260373"/>
                  </a:lnTo>
                  <a:lnTo>
                    <a:pt x="545955" y="346274"/>
                  </a:lnTo>
                  <a:cubicBezTo>
                    <a:pt x="545955" y="370241"/>
                    <a:pt x="526526" y="389670"/>
                    <a:pt x="502559" y="389670"/>
                  </a:cubicBezTo>
                  <a:lnTo>
                    <a:pt x="156243" y="389670"/>
                  </a:lnTo>
                  <a:cubicBezTo>
                    <a:pt x="132276" y="389670"/>
                    <a:pt x="112847" y="370241"/>
                    <a:pt x="112847" y="346274"/>
                  </a:cubicBezTo>
                  <a:lnTo>
                    <a:pt x="112847" y="260373"/>
                  </a:lnTo>
                  <a:lnTo>
                    <a:pt x="0" y="260373"/>
                  </a:lnTo>
                  <a:lnTo>
                    <a:pt x="0" y="43396"/>
                  </a:lnTo>
                  <a:cubicBezTo>
                    <a:pt x="0" y="19429"/>
                    <a:pt x="19429" y="0"/>
                    <a:pt x="433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7">
            <a:extLst>
              <a:ext uri="{FF2B5EF4-FFF2-40B4-BE49-F238E27FC236}">
                <a16:creationId xmlns:a16="http://schemas.microsoft.com/office/drawing/2014/main" id="{0656EC92-9A54-4661-B447-849027078910}"/>
              </a:ext>
            </a:extLst>
          </p:cNvPr>
          <p:cNvGrpSpPr/>
          <p:nvPr/>
        </p:nvGrpSpPr>
        <p:grpSpPr>
          <a:xfrm>
            <a:off x="4693466" y="2195524"/>
            <a:ext cx="658800" cy="3738394"/>
            <a:chOff x="4693466" y="2195524"/>
            <a:chExt cx="658800" cy="3738394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CA4B09D-547E-44AE-BF08-F6EE1EC25651}"/>
                </a:ext>
              </a:extLst>
            </p:cNvPr>
            <p:cNvSpPr/>
            <p:nvPr/>
          </p:nvSpPr>
          <p:spPr>
            <a:xfrm rot="10800000">
              <a:off x="4714074" y="2495490"/>
              <a:ext cx="638192" cy="3438428"/>
            </a:xfrm>
            <a:custGeom>
              <a:avLst/>
              <a:gdLst/>
              <a:ahLst/>
              <a:cxnLst/>
              <a:rect l="l" t="t" r="r" b="b"/>
              <a:pathLst>
                <a:path w="638192" h="3438428">
                  <a:moveTo>
                    <a:pt x="638191" y="3438428"/>
                  </a:moveTo>
                  <a:lnTo>
                    <a:pt x="0" y="3438428"/>
                  </a:lnTo>
                  <a:lnTo>
                    <a:pt x="0" y="319096"/>
                  </a:lnTo>
                  <a:cubicBezTo>
                    <a:pt x="0" y="142864"/>
                    <a:pt x="142864" y="0"/>
                    <a:pt x="319096" y="0"/>
                  </a:cubicBezTo>
                  <a:cubicBezTo>
                    <a:pt x="495328" y="0"/>
                    <a:pt x="638192" y="142864"/>
                    <a:pt x="638192" y="319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ounded Rectangle 82">
              <a:extLst>
                <a:ext uri="{FF2B5EF4-FFF2-40B4-BE49-F238E27FC236}">
                  <a16:creationId xmlns:a16="http://schemas.microsoft.com/office/drawing/2014/main" id="{FE217264-8686-45C7-8079-147628B18458}"/>
                </a:ext>
              </a:extLst>
            </p:cNvPr>
            <p:cNvSpPr/>
            <p:nvPr/>
          </p:nvSpPr>
          <p:spPr>
            <a:xfrm rot="10800000">
              <a:off x="4792749" y="4734791"/>
              <a:ext cx="482400" cy="10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Round Same Side Corner Rectangle 55">
              <a:extLst>
                <a:ext uri="{FF2B5EF4-FFF2-40B4-BE49-F238E27FC236}">
                  <a16:creationId xmlns:a16="http://schemas.microsoft.com/office/drawing/2014/main" id="{72A5692C-ACB7-4283-957A-B6E16A068727}"/>
                </a:ext>
              </a:extLst>
            </p:cNvPr>
            <p:cNvSpPr/>
            <p:nvPr/>
          </p:nvSpPr>
          <p:spPr>
            <a:xfrm>
              <a:off x="4693466" y="2195524"/>
              <a:ext cx="658800" cy="389670"/>
            </a:xfrm>
            <a:custGeom>
              <a:avLst/>
              <a:gdLst/>
              <a:ahLst/>
              <a:cxnLst/>
              <a:rect l="l" t="t" r="r" b="b"/>
              <a:pathLst>
                <a:path w="658800" h="389670">
                  <a:moveTo>
                    <a:pt x="43396" y="0"/>
                  </a:moveTo>
                  <a:lnTo>
                    <a:pt x="615404" y="0"/>
                  </a:lnTo>
                  <a:cubicBezTo>
                    <a:pt x="639371" y="0"/>
                    <a:pt x="658800" y="19429"/>
                    <a:pt x="658800" y="43396"/>
                  </a:cubicBezTo>
                  <a:lnTo>
                    <a:pt x="658800" y="260373"/>
                  </a:lnTo>
                  <a:lnTo>
                    <a:pt x="545955" y="260373"/>
                  </a:lnTo>
                  <a:lnTo>
                    <a:pt x="545955" y="346274"/>
                  </a:lnTo>
                  <a:cubicBezTo>
                    <a:pt x="545955" y="370241"/>
                    <a:pt x="526526" y="389670"/>
                    <a:pt x="502559" y="389670"/>
                  </a:cubicBezTo>
                  <a:lnTo>
                    <a:pt x="156243" y="389670"/>
                  </a:lnTo>
                  <a:cubicBezTo>
                    <a:pt x="132276" y="389670"/>
                    <a:pt x="112847" y="370241"/>
                    <a:pt x="112847" y="346274"/>
                  </a:cubicBezTo>
                  <a:lnTo>
                    <a:pt x="112847" y="260373"/>
                  </a:lnTo>
                  <a:lnTo>
                    <a:pt x="0" y="260373"/>
                  </a:lnTo>
                  <a:lnTo>
                    <a:pt x="0" y="43396"/>
                  </a:lnTo>
                  <a:cubicBezTo>
                    <a:pt x="0" y="19429"/>
                    <a:pt x="19429" y="0"/>
                    <a:pt x="43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그룹 8">
            <a:extLst>
              <a:ext uri="{FF2B5EF4-FFF2-40B4-BE49-F238E27FC236}">
                <a16:creationId xmlns:a16="http://schemas.microsoft.com/office/drawing/2014/main" id="{C3DB8D70-62C0-4E9E-8972-84610E50BF17}"/>
              </a:ext>
            </a:extLst>
          </p:cNvPr>
          <p:cNvGrpSpPr/>
          <p:nvPr/>
        </p:nvGrpSpPr>
        <p:grpSpPr>
          <a:xfrm>
            <a:off x="2462430" y="2195526"/>
            <a:ext cx="658800" cy="3738393"/>
            <a:chOff x="2462430" y="2195525"/>
            <a:chExt cx="658800" cy="3738393"/>
          </a:xfrm>
        </p:grpSpPr>
        <p:sp>
          <p:nvSpPr>
            <p:cNvPr id="17" name="Rounded Rectangle 3">
              <a:extLst>
                <a:ext uri="{FF2B5EF4-FFF2-40B4-BE49-F238E27FC236}">
                  <a16:creationId xmlns:a16="http://schemas.microsoft.com/office/drawing/2014/main" id="{4C83C5A3-B7C4-471A-AA18-81AFF0ECFF5F}"/>
                </a:ext>
              </a:extLst>
            </p:cNvPr>
            <p:cNvSpPr/>
            <p:nvPr/>
          </p:nvSpPr>
          <p:spPr>
            <a:xfrm rot="10800000">
              <a:off x="2472734" y="2495490"/>
              <a:ext cx="638192" cy="3438428"/>
            </a:xfrm>
            <a:custGeom>
              <a:avLst/>
              <a:gdLst/>
              <a:ahLst/>
              <a:cxnLst/>
              <a:rect l="l" t="t" r="r" b="b"/>
              <a:pathLst>
                <a:path w="638192" h="3438428">
                  <a:moveTo>
                    <a:pt x="638191" y="3438428"/>
                  </a:moveTo>
                  <a:lnTo>
                    <a:pt x="0" y="3438428"/>
                  </a:lnTo>
                  <a:lnTo>
                    <a:pt x="0" y="319096"/>
                  </a:lnTo>
                  <a:cubicBezTo>
                    <a:pt x="0" y="142864"/>
                    <a:pt x="142864" y="0"/>
                    <a:pt x="319096" y="0"/>
                  </a:cubicBezTo>
                  <a:cubicBezTo>
                    <a:pt x="495328" y="0"/>
                    <a:pt x="638192" y="142864"/>
                    <a:pt x="638192" y="3190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58">
              <a:extLst>
                <a:ext uri="{FF2B5EF4-FFF2-40B4-BE49-F238E27FC236}">
                  <a16:creationId xmlns:a16="http://schemas.microsoft.com/office/drawing/2014/main" id="{7551233A-5A69-4E53-AC09-89FA4CE490F6}"/>
                </a:ext>
              </a:extLst>
            </p:cNvPr>
            <p:cNvSpPr/>
            <p:nvPr/>
          </p:nvSpPr>
          <p:spPr>
            <a:xfrm rot="10800000">
              <a:off x="2550630" y="4734789"/>
              <a:ext cx="482400" cy="10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ound Same Side Corner Rectangle 57">
              <a:extLst>
                <a:ext uri="{FF2B5EF4-FFF2-40B4-BE49-F238E27FC236}">
                  <a16:creationId xmlns:a16="http://schemas.microsoft.com/office/drawing/2014/main" id="{C4A0502D-FB80-49B6-9C10-319D346E0D01}"/>
                </a:ext>
              </a:extLst>
            </p:cNvPr>
            <p:cNvSpPr/>
            <p:nvPr/>
          </p:nvSpPr>
          <p:spPr>
            <a:xfrm rot="10800000">
              <a:off x="2462430" y="2195525"/>
              <a:ext cx="658800" cy="389670"/>
            </a:xfrm>
            <a:custGeom>
              <a:avLst/>
              <a:gdLst/>
              <a:ahLst/>
              <a:cxnLst/>
              <a:rect l="l" t="t" r="r" b="b"/>
              <a:pathLst>
                <a:path w="658800" h="389670">
                  <a:moveTo>
                    <a:pt x="615404" y="389670"/>
                  </a:moveTo>
                  <a:lnTo>
                    <a:pt x="43396" y="389670"/>
                  </a:lnTo>
                  <a:cubicBezTo>
                    <a:pt x="19429" y="389670"/>
                    <a:pt x="0" y="370241"/>
                    <a:pt x="0" y="346274"/>
                  </a:cubicBezTo>
                  <a:lnTo>
                    <a:pt x="0" y="129297"/>
                  </a:lnTo>
                  <a:lnTo>
                    <a:pt x="112845" y="129297"/>
                  </a:lnTo>
                  <a:lnTo>
                    <a:pt x="112845" y="43396"/>
                  </a:lnTo>
                  <a:cubicBezTo>
                    <a:pt x="112845" y="19429"/>
                    <a:pt x="132274" y="0"/>
                    <a:pt x="156241" y="0"/>
                  </a:cubicBezTo>
                  <a:lnTo>
                    <a:pt x="502557" y="0"/>
                  </a:lnTo>
                  <a:cubicBezTo>
                    <a:pt x="526524" y="0"/>
                    <a:pt x="545953" y="19429"/>
                    <a:pt x="545953" y="43396"/>
                  </a:cubicBezTo>
                  <a:lnTo>
                    <a:pt x="545953" y="129297"/>
                  </a:lnTo>
                  <a:lnTo>
                    <a:pt x="658800" y="129297"/>
                  </a:lnTo>
                  <a:lnTo>
                    <a:pt x="658800" y="346274"/>
                  </a:lnTo>
                  <a:cubicBezTo>
                    <a:pt x="658800" y="370241"/>
                    <a:pt x="639371" y="389670"/>
                    <a:pt x="615404" y="3896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F35EDB5-5569-4BD6-97C9-782C62E2632C}"/>
              </a:ext>
            </a:extLst>
          </p:cNvPr>
          <p:cNvSpPr txBox="1"/>
          <p:nvPr/>
        </p:nvSpPr>
        <p:spPr>
          <a:xfrm>
            <a:off x="1290380" y="2652860"/>
            <a:ext cx="75944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A6B873-8EEA-4A70-85DA-181FD112B91A}"/>
              </a:ext>
            </a:extLst>
          </p:cNvPr>
          <p:cNvSpPr txBox="1"/>
          <p:nvPr/>
        </p:nvSpPr>
        <p:spPr>
          <a:xfrm>
            <a:off x="4659670" y="2652860"/>
            <a:ext cx="75944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D1226D-F99F-4548-911A-AE4A9424A59E}"/>
              </a:ext>
            </a:extLst>
          </p:cNvPr>
          <p:cNvSpPr txBox="1"/>
          <p:nvPr/>
        </p:nvSpPr>
        <p:spPr>
          <a:xfrm>
            <a:off x="3527986" y="2652860"/>
            <a:ext cx="75944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1A39BA-F6CA-4FA7-8884-BDFEA0777B88}"/>
              </a:ext>
            </a:extLst>
          </p:cNvPr>
          <p:cNvSpPr txBox="1"/>
          <p:nvPr/>
        </p:nvSpPr>
        <p:spPr>
          <a:xfrm>
            <a:off x="2421028" y="2652860"/>
            <a:ext cx="75944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4" name="차트 5">
            <a:extLst>
              <a:ext uri="{FF2B5EF4-FFF2-40B4-BE49-F238E27FC236}">
                <a16:creationId xmlns:a16="http://schemas.microsoft.com/office/drawing/2014/main" id="{3A073076-D99D-4F01-92DF-B43E0B0FAE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039457"/>
              </p:ext>
            </p:extLst>
          </p:nvPr>
        </p:nvGraphicFramePr>
        <p:xfrm>
          <a:off x="958358" y="2711840"/>
          <a:ext cx="4773695" cy="2576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Oval 55">
            <a:extLst>
              <a:ext uri="{FF2B5EF4-FFF2-40B4-BE49-F238E27FC236}">
                <a16:creationId xmlns:a16="http://schemas.microsoft.com/office/drawing/2014/main" id="{DB293601-4F9A-4B4D-A44B-02E3B974E19A}"/>
              </a:ext>
            </a:extLst>
          </p:cNvPr>
          <p:cNvSpPr/>
          <p:nvPr/>
        </p:nvSpPr>
        <p:spPr>
          <a:xfrm>
            <a:off x="6459308" y="3105801"/>
            <a:ext cx="630965" cy="63096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Oval 56">
            <a:extLst>
              <a:ext uri="{FF2B5EF4-FFF2-40B4-BE49-F238E27FC236}">
                <a16:creationId xmlns:a16="http://schemas.microsoft.com/office/drawing/2014/main" id="{E8619124-9122-474E-86F4-87584F80ED00}"/>
              </a:ext>
            </a:extLst>
          </p:cNvPr>
          <p:cNvSpPr/>
          <p:nvPr/>
        </p:nvSpPr>
        <p:spPr>
          <a:xfrm>
            <a:off x="6459308" y="2029274"/>
            <a:ext cx="630965" cy="63096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solidFill>
                <a:schemeClr val="accent4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Oval 67">
            <a:extLst>
              <a:ext uri="{FF2B5EF4-FFF2-40B4-BE49-F238E27FC236}">
                <a16:creationId xmlns:a16="http://schemas.microsoft.com/office/drawing/2014/main" id="{7284D79C-C021-4558-B079-28582173386D}"/>
              </a:ext>
            </a:extLst>
          </p:cNvPr>
          <p:cNvSpPr/>
          <p:nvPr/>
        </p:nvSpPr>
        <p:spPr>
          <a:xfrm>
            <a:off x="6459308" y="4182328"/>
            <a:ext cx="630965" cy="63096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8" name="Oval 68">
            <a:extLst>
              <a:ext uri="{FF2B5EF4-FFF2-40B4-BE49-F238E27FC236}">
                <a16:creationId xmlns:a16="http://schemas.microsoft.com/office/drawing/2014/main" id="{66A13B92-12C4-4D35-AE06-674E3FB6C4BC}"/>
              </a:ext>
            </a:extLst>
          </p:cNvPr>
          <p:cNvSpPr/>
          <p:nvPr/>
        </p:nvSpPr>
        <p:spPr>
          <a:xfrm>
            <a:off x="6459308" y="5258854"/>
            <a:ext cx="630965" cy="630965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b="1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102316-8F48-4849-A0A3-048F8EAF10F3}"/>
              </a:ext>
            </a:extLst>
          </p:cNvPr>
          <p:cNvSpPr txBox="1"/>
          <p:nvPr/>
        </p:nvSpPr>
        <p:spPr>
          <a:xfrm>
            <a:off x="6523624" y="2160088"/>
            <a:ext cx="502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6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01</a:t>
            </a:r>
            <a:endParaRPr lang="ko-KR" altLang="en-US" sz="2000" b="1">
              <a:solidFill>
                <a:schemeClr val="accent6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CCD847-B855-4FCB-95BA-9CD194AF8CDB}"/>
              </a:ext>
            </a:extLst>
          </p:cNvPr>
          <p:cNvSpPr txBox="1"/>
          <p:nvPr/>
        </p:nvSpPr>
        <p:spPr>
          <a:xfrm>
            <a:off x="6523624" y="3236616"/>
            <a:ext cx="502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3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02</a:t>
            </a:r>
            <a:endParaRPr lang="ko-KR" altLang="en-US" sz="2000" b="1">
              <a:solidFill>
                <a:schemeClr val="accent3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BF4CF6-AA25-4C52-A2E8-5DB8E10EDA1A}"/>
              </a:ext>
            </a:extLst>
          </p:cNvPr>
          <p:cNvSpPr txBox="1"/>
          <p:nvPr/>
        </p:nvSpPr>
        <p:spPr>
          <a:xfrm>
            <a:off x="6523624" y="4313142"/>
            <a:ext cx="502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2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03</a:t>
            </a:r>
            <a:endParaRPr lang="ko-KR" altLang="en-US" sz="2000" b="1">
              <a:solidFill>
                <a:schemeClr val="accent2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8BA646-6136-4FF3-8611-1316298AD7E4}"/>
              </a:ext>
            </a:extLst>
          </p:cNvPr>
          <p:cNvSpPr txBox="1"/>
          <p:nvPr/>
        </p:nvSpPr>
        <p:spPr>
          <a:xfrm>
            <a:off x="6523624" y="5389668"/>
            <a:ext cx="502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04</a:t>
            </a:r>
            <a:endParaRPr lang="ko-KR" altLang="en-US" sz="2000" b="1">
              <a:solidFill>
                <a:schemeClr val="accent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33" name="Group 79">
            <a:extLst>
              <a:ext uri="{FF2B5EF4-FFF2-40B4-BE49-F238E27FC236}">
                <a16:creationId xmlns:a16="http://schemas.microsoft.com/office/drawing/2014/main" id="{1723A50A-9E9A-4A98-9A9F-BDF6F3D1D517}"/>
              </a:ext>
            </a:extLst>
          </p:cNvPr>
          <p:cNvGrpSpPr/>
          <p:nvPr/>
        </p:nvGrpSpPr>
        <p:grpSpPr>
          <a:xfrm>
            <a:off x="7265322" y="2959616"/>
            <a:ext cx="4111923" cy="738664"/>
            <a:chOff x="2551705" y="4283314"/>
            <a:chExt cx="2357003" cy="7386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4AA4F0A-CF43-4660-BB80-C97211F93433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EBB5F63-58EE-42EE-8217-28443AF103F0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82">
            <a:extLst>
              <a:ext uri="{FF2B5EF4-FFF2-40B4-BE49-F238E27FC236}">
                <a16:creationId xmlns:a16="http://schemas.microsoft.com/office/drawing/2014/main" id="{92543A19-E10A-45D8-A0CE-4EA93622F383}"/>
              </a:ext>
            </a:extLst>
          </p:cNvPr>
          <p:cNvGrpSpPr/>
          <p:nvPr/>
        </p:nvGrpSpPr>
        <p:grpSpPr>
          <a:xfrm>
            <a:off x="7265322" y="1883089"/>
            <a:ext cx="4111923" cy="738664"/>
            <a:chOff x="2551705" y="4283314"/>
            <a:chExt cx="2357003" cy="7386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826FC61-3534-49B8-93D0-F73EBE4EEE09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D79972C-8DCF-411F-8A68-FC09CF682E7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6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6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85">
            <a:extLst>
              <a:ext uri="{FF2B5EF4-FFF2-40B4-BE49-F238E27FC236}">
                <a16:creationId xmlns:a16="http://schemas.microsoft.com/office/drawing/2014/main" id="{979245D2-91C8-4C75-9236-5D73AFB6BF27}"/>
              </a:ext>
            </a:extLst>
          </p:cNvPr>
          <p:cNvGrpSpPr/>
          <p:nvPr/>
        </p:nvGrpSpPr>
        <p:grpSpPr>
          <a:xfrm>
            <a:off x="7265322" y="4036143"/>
            <a:ext cx="4111923" cy="738664"/>
            <a:chOff x="2551705" y="4283314"/>
            <a:chExt cx="2357003" cy="73866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4951D8D-6C97-4929-9E74-40A474D80DA5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315610F-24DB-4FB9-AE1A-49B17E0C3B09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88">
            <a:extLst>
              <a:ext uri="{FF2B5EF4-FFF2-40B4-BE49-F238E27FC236}">
                <a16:creationId xmlns:a16="http://schemas.microsoft.com/office/drawing/2014/main" id="{6D846B07-B364-4185-9585-4BD9A9A3F99F}"/>
              </a:ext>
            </a:extLst>
          </p:cNvPr>
          <p:cNvGrpSpPr/>
          <p:nvPr/>
        </p:nvGrpSpPr>
        <p:grpSpPr>
          <a:xfrm>
            <a:off x="7265322" y="5112669"/>
            <a:ext cx="4111923" cy="738664"/>
            <a:chOff x="2551705" y="4283314"/>
            <a:chExt cx="2357003" cy="73866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1B557C4-BAC1-464E-ACBB-4CAA8F33BD6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9BDF7FC-27B7-4023-B270-D8383BCA3680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id="{D389A7D6-62F0-420B-88CF-B2ECEBC2F954}"/>
              </a:ext>
            </a:extLst>
          </p:cNvPr>
          <p:cNvSpPr>
            <a:spLocks noChangeAspect="1"/>
          </p:cNvSpPr>
          <p:nvPr/>
        </p:nvSpPr>
        <p:spPr>
          <a:xfrm rot="9900000">
            <a:off x="2655422" y="5360894"/>
            <a:ext cx="323406" cy="274671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CCD63F95-640D-454C-9918-900E2E22169C}"/>
              </a:ext>
            </a:extLst>
          </p:cNvPr>
          <p:cNvSpPr/>
          <p:nvPr/>
        </p:nvSpPr>
        <p:spPr>
          <a:xfrm>
            <a:off x="1514360" y="5389668"/>
            <a:ext cx="282895" cy="21730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7" name="Rectangle 16">
            <a:extLst>
              <a:ext uri="{FF2B5EF4-FFF2-40B4-BE49-F238E27FC236}">
                <a16:creationId xmlns:a16="http://schemas.microsoft.com/office/drawing/2014/main" id="{853F0CC3-3323-42CD-BD85-6980EF0C4994}"/>
              </a:ext>
            </a:extLst>
          </p:cNvPr>
          <p:cNvSpPr/>
          <p:nvPr/>
        </p:nvSpPr>
        <p:spPr>
          <a:xfrm>
            <a:off x="4879871" y="5414466"/>
            <a:ext cx="321869" cy="211537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8" name="Oval 21">
            <a:extLst>
              <a:ext uri="{FF2B5EF4-FFF2-40B4-BE49-F238E27FC236}">
                <a16:creationId xmlns:a16="http://schemas.microsoft.com/office/drawing/2014/main" id="{255E2DB7-AACF-4746-83C4-05F026D224DF}"/>
              </a:ext>
            </a:extLst>
          </p:cNvPr>
          <p:cNvSpPr>
            <a:spLocks noChangeAspect="1"/>
          </p:cNvSpPr>
          <p:nvPr/>
        </p:nvSpPr>
        <p:spPr>
          <a:xfrm>
            <a:off x="3760286" y="5362986"/>
            <a:ext cx="311895" cy="31449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3028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09401" y="620449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600" b="1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36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Block Arc 2">
            <a:extLst>
              <a:ext uri="{FF2B5EF4-FFF2-40B4-BE49-F238E27FC236}">
                <a16:creationId xmlns:a16="http://schemas.microsoft.com/office/drawing/2014/main" id="{D42610A7-EDEC-4D1B-AE48-50AAB906DE1B}"/>
              </a:ext>
            </a:extLst>
          </p:cNvPr>
          <p:cNvSpPr/>
          <p:nvPr/>
        </p:nvSpPr>
        <p:spPr>
          <a:xfrm>
            <a:off x="5732370" y="2726020"/>
            <a:ext cx="2378214" cy="2378214"/>
          </a:xfrm>
          <a:prstGeom prst="blockArc">
            <a:avLst>
              <a:gd name="adj1" fmla="val 10800000"/>
              <a:gd name="adj2" fmla="val 0"/>
              <a:gd name="adj3" fmla="val 310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475B9541-3DBC-422D-86B5-C90A271F18AB}"/>
              </a:ext>
            </a:extLst>
          </p:cNvPr>
          <p:cNvSpPr/>
          <p:nvPr/>
        </p:nvSpPr>
        <p:spPr>
          <a:xfrm rot="10800000">
            <a:off x="4082374" y="2726020"/>
            <a:ext cx="2378214" cy="2378214"/>
          </a:xfrm>
          <a:prstGeom prst="blockArc">
            <a:avLst>
              <a:gd name="adj1" fmla="val 10800000"/>
              <a:gd name="adj2" fmla="val 0"/>
              <a:gd name="adj3" fmla="val 310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96B270-C79E-4AA4-A10B-B1234BB7E7AC}"/>
              </a:ext>
            </a:extLst>
          </p:cNvPr>
          <p:cNvGrpSpPr/>
          <p:nvPr/>
        </p:nvGrpSpPr>
        <p:grpSpPr>
          <a:xfrm>
            <a:off x="6870358" y="5208372"/>
            <a:ext cx="4393805" cy="687214"/>
            <a:chOff x="-740680" y="1114177"/>
            <a:chExt cx="4125026" cy="6872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1E6767B-7E93-4E61-87F0-856FDD5FF1D9}"/>
                </a:ext>
              </a:extLst>
            </p:cNvPr>
            <p:cNvSpPr txBox="1"/>
            <p:nvPr/>
          </p:nvSpPr>
          <p:spPr>
            <a:xfrm>
              <a:off x="-740680" y="1114177"/>
              <a:ext cx="4125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E1A54FC-2B94-40B6-A158-D7F7DD4211AA}"/>
                </a:ext>
              </a:extLst>
            </p:cNvPr>
            <p:cNvSpPr txBox="1"/>
            <p:nvPr/>
          </p:nvSpPr>
          <p:spPr>
            <a:xfrm>
              <a:off x="-725681" y="1339726"/>
              <a:ext cx="4110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58B61B8-C664-4F32-8A74-3F52E797355C}"/>
              </a:ext>
            </a:extLst>
          </p:cNvPr>
          <p:cNvGrpSpPr/>
          <p:nvPr/>
        </p:nvGrpSpPr>
        <p:grpSpPr>
          <a:xfrm>
            <a:off x="912390" y="1878732"/>
            <a:ext cx="4392778" cy="687214"/>
            <a:chOff x="-740680" y="1114177"/>
            <a:chExt cx="4125026" cy="68721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621B0-4A42-479D-A3BE-46006D1AD89F}"/>
                </a:ext>
              </a:extLst>
            </p:cNvPr>
            <p:cNvSpPr txBox="1"/>
            <p:nvPr/>
          </p:nvSpPr>
          <p:spPr>
            <a:xfrm>
              <a:off x="-740680" y="1114177"/>
              <a:ext cx="41250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F5146C-D229-4E36-A7D6-301316A50EE3}"/>
                </a:ext>
              </a:extLst>
            </p:cNvPr>
            <p:cNvSpPr txBox="1"/>
            <p:nvPr/>
          </p:nvSpPr>
          <p:spPr>
            <a:xfrm>
              <a:off x="-725681" y="1339726"/>
              <a:ext cx="4110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289080A-A836-4F94-989B-AC231DE54D12}"/>
              </a:ext>
            </a:extLst>
          </p:cNvPr>
          <p:cNvSpPr txBox="1"/>
          <p:nvPr/>
        </p:nvSpPr>
        <p:spPr>
          <a:xfrm>
            <a:off x="7553150" y="3377919"/>
            <a:ext cx="3770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3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9311C1-141B-44A2-A907-911F42C1858A}"/>
              </a:ext>
            </a:extLst>
          </p:cNvPr>
          <p:cNvSpPr txBox="1"/>
          <p:nvPr/>
        </p:nvSpPr>
        <p:spPr>
          <a:xfrm>
            <a:off x="6134424" y="2951480"/>
            <a:ext cx="1715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>
                <a:solidFill>
                  <a:schemeClr val="bg1"/>
                </a:solidFill>
                <a:cs typeface="B Nazanin" panose="00000400000000000000" pitchFamily="2" charset="-78"/>
              </a:rPr>
              <a:t>Add Text</a:t>
            </a:r>
            <a:endParaRPr lang="ko-KR" altLang="en-US" sz="1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Chevron 43">
            <a:extLst>
              <a:ext uri="{FF2B5EF4-FFF2-40B4-BE49-F238E27FC236}">
                <a16:creationId xmlns:a16="http://schemas.microsoft.com/office/drawing/2014/main" id="{D2F775AE-80EF-4B24-9527-C3E486C45334}"/>
              </a:ext>
            </a:extLst>
          </p:cNvPr>
          <p:cNvSpPr/>
          <p:nvPr/>
        </p:nvSpPr>
        <p:spPr>
          <a:xfrm>
            <a:off x="1068912" y="5443923"/>
            <a:ext cx="252000" cy="2520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8C8294-8240-4BCB-BF5B-A88FF08667B5}"/>
              </a:ext>
            </a:extLst>
          </p:cNvPr>
          <p:cNvSpPr txBox="1"/>
          <p:nvPr/>
        </p:nvSpPr>
        <p:spPr>
          <a:xfrm>
            <a:off x="1320912" y="5431424"/>
            <a:ext cx="2419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Chevron 45">
            <a:extLst>
              <a:ext uri="{FF2B5EF4-FFF2-40B4-BE49-F238E27FC236}">
                <a16:creationId xmlns:a16="http://schemas.microsoft.com/office/drawing/2014/main" id="{750ACB5D-FC04-4088-AEB6-76C93F9397DC}"/>
              </a:ext>
            </a:extLst>
          </p:cNvPr>
          <p:cNvSpPr/>
          <p:nvPr/>
        </p:nvSpPr>
        <p:spPr>
          <a:xfrm>
            <a:off x="1068912" y="5746416"/>
            <a:ext cx="252000" cy="2520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D41C6C-3FD3-4227-887B-9A3F7AEB363E}"/>
              </a:ext>
            </a:extLst>
          </p:cNvPr>
          <p:cNvSpPr txBox="1"/>
          <p:nvPr/>
        </p:nvSpPr>
        <p:spPr>
          <a:xfrm>
            <a:off x="1320912" y="5733917"/>
            <a:ext cx="2419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BC6C10-C607-41BD-AF6E-ED94E4E362B3}"/>
              </a:ext>
            </a:extLst>
          </p:cNvPr>
          <p:cNvGrpSpPr/>
          <p:nvPr/>
        </p:nvGrpSpPr>
        <p:grpSpPr>
          <a:xfrm>
            <a:off x="8599228" y="1878732"/>
            <a:ext cx="2671264" cy="579492"/>
            <a:chOff x="661588" y="5061430"/>
            <a:chExt cx="2671264" cy="579492"/>
          </a:xfrm>
        </p:grpSpPr>
        <p:sp>
          <p:nvSpPr>
            <p:cNvPr id="19" name="Chevron 48">
              <a:extLst>
                <a:ext uri="{FF2B5EF4-FFF2-40B4-BE49-F238E27FC236}">
                  <a16:creationId xmlns:a16="http://schemas.microsoft.com/office/drawing/2014/main" id="{F4A88354-97E6-478D-A4A5-6453A71951D2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166F478-D36D-42C3-B027-4AAA7C86E1BD}"/>
                </a:ext>
              </a:extLst>
            </p:cNvPr>
            <p:cNvSpPr txBox="1"/>
            <p:nvPr/>
          </p:nvSpPr>
          <p:spPr>
            <a:xfrm>
              <a:off x="913588" y="5061430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Chevron 50">
              <a:extLst>
                <a:ext uri="{FF2B5EF4-FFF2-40B4-BE49-F238E27FC236}">
                  <a16:creationId xmlns:a16="http://schemas.microsoft.com/office/drawing/2014/main" id="{F694BFDF-C7B0-4165-8C00-9D3BF1D94234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A741F2C-9BE4-4F36-B546-D302BF8367D5}"/>
                </a:ext>
              </a:extLst>
            </p:cNvPr>
            <p:cNvSpPr txBox="1"/>
            <p:nvPr/>
          </p:nvSpPr>
          <p:spPr>
            <a:xfrm>
              <a:off x="913588" y="5363923"/>
              <a:ext cx="24192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ACB1BD5-5A47-4C07-8984-74B8793BDDFB}"/>
              </a:ext>
            </a:extLst>
          </p:cNvPr>
          <p:cNvGrpSpPr/>
          <p:nvPr/>
        </p:nvGrpSpPr>
        <p:grpSpPr>
          <a:xfrm>
            <a:off x="4082370" y="2726020"/>
            <a:ext cx="4028214" cy="2378214"/>
            <a:chOff x="2558370" y="2706970"/>
            <a:chExt cx="4028214" cy="2378214"/>
          </a:xfrm>
        </p:grpSpPr>
        <p:sp>
          <p:nvSpPr>
            <p:cNvPr id="24" name="Block Arc 23">
              <a:extLst>
                <a:ext uri="{FF2B5EF4-FFF2-40B4-BE49-F238E27FC236}">
                  <a16:creationId xmlns:a16="http://schemas.microsoft.com/office/drawing/2014/main" id="{FA92933F-8B94-4BF8-BEB6-5DC757C5081D}"/>
                </a:ext>
              </a:extLst>
            </p:cNvPr>
            <p:cNvSpPr/>
            <p:nvPr/>
          </p:nvSpPr>
          <p:spPr>
            <a:xfrm rot="10800000">
              <a:off x="4208370" y="2706970"/>
              <a:ext cx="2378214" cy="2378214"/>
            </a:xfrm>
            <a:prstGeom prst="blockArc">
              <a:avLst>
                <a:gd name="adj1" fmla="val 10800000"/>
                <a:gd name="adj2" fmla="val 0"/>
                <a:gd name="adj3" fmla="val 310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366CE3B3-C78D-46A4-B164-B5E18FA9DEFD}"/>
                </a:ext>
              </a:extLst>
            </p:cNvPr>
            <p:cNvSpPr/>
            <p:nvPr/>
          </p:nvSpPr>
          <p:spPr>
            <a:xfrm>
              <a:off x="2558370" y="2706970"/>
              <a:ext cx="2378214" cy="2378214"/>
            </a:xfrm>
            <a:prstGeom prst="blockArc">
              <a:avLst>
                <a:gd name="adj1" fmla="val 10800000"/>
                <a:gd name="adj2" fmla="val 0"/>
                <a:gd name="adj3" fmla="val 310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0A95C3F3-110F-4871-BFE7-2998CAAC6525}"/>
                </a:ext>
              </a:extLst>
            </p:cNvPr>
            <p:cNvSpPr/>
            <p:nvPr/>
          </p:nvSpPr>
          <p:spPr>
            <a:xfrm rot="10800000">
              <a:off x="2558371" y="3893049"/>
              <a:ext cx="737820" cy="36340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E640383-5D21-43AA-A974-D0CEE11737E6}"/>
              </a:ext>
            </a:extLst>
          </p:cNvPr>
          <p:cNvSpPr/>
          <p:nvPr/>
        </p:nvSpPr>
        <p:spPr>
          <a:xfrm rot="10800000">
            <a:off x="7372763" y="3908498"/>
            <a:ext cx="737820" cy="36340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A638D4-5AA8-4AE7-8A75-622B32CD2E16}"/>
              </a:ext>
            </a:extLst>
          </p:cNvPr>
          <p:cNvSpPr txBox="1"/>
          <p:nvPr/>
        </p:nvSpPr>
        <p:spPr>
          <a:xfrm>
            <a:off x="4419023" y="2951480"/>
            <a:ext cx="1715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>
                <a:solidFill>
                  <a:schemeClr val="bg1"/>
                </a:solidFill>
                <a:cs typeface="B Nazanin" panose="00000400000000000000" pitchFamily="2" charset="-78"/>
              </a:rPr>
              <a:t>Add Text</a:t>
            </a:r>
            <a:endParaRPr lang="ko-KR" altLang="en-US" sz="1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8F713F-65B7-420B-ABD9-AB83EFE88EC5}"/>
              </a:ext>
            </a:extLst>
          </p:cNvPr>
          <p:cNvSpPr txBox="1"/>
          <p:nvPr/>
        </p:nvSpPr>
        <p:spPr>
          <a:xfrm>
            <a:off x="4262758" y="3377919"/>
            <a:ext cx="37704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3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Freeform 55">
            <a:extLst>
              <a:ext uri="{FF2B5EF4-FFF2-40B4-BE49-F238E27FC236}">
                <a16:creationId xmlns:a16="http://schemas.microsoft.com/office/drawing/2014/main" id="{5C509B5A-D72C-4EDC-A30B-563E070795DD}"/>
              </a:ext>
            </a:extLst>
          </p:cNvPr>
          <p:cNvSpPr/>
          <p:nvPr/>
        </p:nvSpPr>
        <p:spPr>
          <a:xfrm rot="2700000">
            <a:off x="5186148" y="3600441"/>
            <a:ext cx="257782" cy="631653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1" name="Rounded Rectangle 51">
            <a:extLst>
              <a:ext uri="{FF2B5EF4-FFF2-40B4-BE49-F238E27FC236}">
                <a16:creationId xmlns:a16="http://schemas.microsoft.com/office/drawing/2014/main" id="{E1B7BA91-79BE-4F6B-9528-9F1C8B9B2894}"/>
              </a:ext>
            </a:extLst>
          </p:cNvPr>
          <p:cNvSpPr/>
          <p:nvPr/>
        </p:nvSpPr>
        <p:spPr>
          <a:xfrm rot="16200000" flipH="1">
            <a:off x="6672914" y="3692240"/>
            <a:ext cx="500257" cy="47112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EFC44D00-EC13-4C3E-9DE9-43AB4F19024B}"/>
              </a:ext>
            </a:extLst>
          </p:cNvPr>
          <p:cNvSpPr/>
          <p:nvPr/>
        </p:nvSpPr>
        <p:spPr>
          <a:xfrm>
            <a:off x="316787" y="287255"/>
            <a:ext cx="11579939" cy="64300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3427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612327" y="785415"/>
            <a:ext cx="2632094" cy="953124"/>
            <a:chOff x="803640" y="3362835"/>
            <a:chExt cx="2059657" cy="953124"/>
          </a:xfrm>
        </p:grpSpPr>
        <p:sp>
          <p:nvSpPr>
            <p:cNvPr id="10" name="TextBox 9"/>
            <p:cNvSpPr txBox="1"/>
            <p:nvPr/>
          </p:nvSpPr>
          <p:spPr>
            <a:xfrm>
              <a:off x="803640" y="3669628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97479" y="785415"/>
            <a:ext cx="2632094" cy="953124"/>
            <a:chOff x="803640" y="3362835"/>
            <a:chExt cx="2059657" cy="953124"/>
          </a:xfrm>
        </p:grpSpPr>
        <p:sp>
          <p:nvSpPr>
            <p:cNvPr id="13" name="TextBox 12"/>
            <p:cNvSpPr txBox="1"/>
            <p:nvPr/>
          </p:nvSpPr>
          <p:spPr>
            <a:xfrm>
              <a:off x="803640" y="3669628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16225" y="5158149"/>
            <a:ext cx="2632094" cy="953124"/>
            <a:chOff x="803640" y="3362835"/>
            <a:chExt cx="2059657" cy="953124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669628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771052" y="5158149"/>
            <a:ext cx="2632094" cy="953124"/>
            <a:chOff x="803640" y="3362835"/>
            <a:chExt cx="2059657" cy="953124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669628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Rectangle 36">
            <a:extLst>
              <a:ext uri="{FF2B5EF4-FFF2-40B4-BE49-F238E27FC236}">
                <a16:creationId xmlns:a16="http://schemas.microsoft.com/office/drawing/2014/main" id="{E3E18DDE-55D6-487D-80D4-698CFB0FC98E}"/>
              </a:ext>
            </a:extLst>
          </p:cNvPr>
          <p:cNvSpPr/>
          <p:nvPr/>
        </p:nvSpPr>
        <p:spPr>
          <a:xfrm>
            <a:off x="5030011" y="1095912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ounded Rectangle 27">
            <a:extLst>
              <a:ext uri="{FF2B5EF4-FFF2-40B4-BE49-F238E27FC236}">
                <a16:creationId xmlns:a16="http://schemas.microsoft.com/office/drawing/2014/main" id="{C5388617-61BB-406D-824E-01035A819961}"/>
              </a:ext>
            </a:extLst>
          </p:cNvPr>
          <p:cNvSpPr/>
          <p:nvPr/>
        </p:nvSpPr>
        <p:spPr>
          <a:xfrm>
            <a:off x="8392694" y="1104689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57E774E2-F1E2-42A9-A2A9-C0E93FFAFD18}"/>
              </a:ext>
            </a:extLst>
          </p:cNvPr>
          <p:cNvSpPr/>
          <p:nvPr/>
        </p:nvSpPr>
        <p:spPr>
          <a:xfrm>
            <a:off x="731550" y="5552861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733B3E0E-AE79-46FC-AA78-72A16AB6E5B8}"/>
              </a:ext>
            </a:extLst>
          </p:cNvPr>
          <p:cNvSpPr/>
          <p:nvPr/>
        </p:nvSpPr>
        <p:spPr>
          <a:xfrm>
            <a:off x="4197906" y="5597323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id="{F6664322-A861-41C3-AC16-74F171D496B2}"/>
              </a:ext>
            </a:extLst>
          </p:cNvPr>
          <p:cNvSpPr/>
          <p:nvPr/>
        </p:nvSpPr>
        <p:spPr>
          <a:xfrm>
            <a:off x="4223792" y="2960948"/>
            <a:ext cx="3744416" cy="93610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D64671-742C-4203-8BFD-09285973A132}"/>
              </a:ext>
            </a:extLst>
          </p:cNvPr>
          <p:cNvSpPr txBox="1"/>
          <p:nvPr/>
        </p:nvSpPr>
        <p:spPr>
          <a:xfrm>
            <a:off x="4511824" y="3105835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</a:t>
            </a:r>
          </a:p>
          <a:p>
            <a:pPr algn="ctr" rtl="1"/>
            <a:r>
              <a:rPr lang="fa-IR" altLang="ko-KR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مدرن</a:t>
            </a:r>
            <a:endParaRPr lang="ko-KR" altLang="en-US" sz="1800" b="1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A3ACD59-D736-A976-177C-172C4572E154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6" r="5966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8497FB6-179D-BAB0-88EE-19FAF0FC205A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6" r="59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7575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Bent Arrow 97">
            <a:extLst>
              <a:ext uri="{FF2B5EF4-FFF2-40B4-BE49-F238E27FC236}">
                <a16:creationId xmlns:a16="http://schemas.microsoft.com/office/drawing/2014/main" id="{2F0A91F7-9D9C-4614-9821-266425ABEF1C}"/>
              </a:ext>
            </a:extLst>
          </p:cNvPr>
          <p:cNvSpPr/>
          <p:nvPr/>
        </p:nvSpPr>
        <p:spPr>
          <a:xfrm>
            <a:off x="7289405" y="1646411"/>
            <a:ext cx="3947983" cy="2116544"/>
          </a:xfrm>
          <a:prstGeom prst="bentArrow">
            <a:avLst>
              <a:gd name="adj1" fmla="val 18479"/>
              <a:gd name="adj2" fmla="val 19294"/>
              <a:gd name="adj3" fmla="val 18479"/>
              <a:gd name="adj4" fmla="val 327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Bent Arrow 98">
            <a:extLst>
              <a:ext uri="{FF2B5EF4-FFF2-40B4-BE49-F238E27FC236}">
                <a16:creationId xmlns:a16="http://schemas.microsoft.com/office/drawing/2014/main" id="{A57466B0-5089-4082-A9CB-F843453800B1}"/>
              </a:ext>
            </a:extLst>
          </p:cNvPr>
          <p:cNvSpPr/>
          <p:nvPr/>
        </p:nvSpPr>
        <p:spPr>
          <a:xfrm flipV="1">
            <a:off x="7289405" y="4094683"/>
            <a:ext cx="3947983" cy="2116544"/>
          </a:xfrm>
          <a:prstGeom prst="bentArrow">
            <a:avLst>
              <a:gd name="adj1" fmla="val 18479"/>
              <a:gd name="adj2" fmla="val 19294"/>
              <a:gd name="adj3" fmla="val 18479"/>
              <a:gd name="adj4" fmla="val 32746"/>
            </a:avLst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Bent Arrow 99">
            <a:extLst>
              <a:ext uri="{FF2B5EF4-FFF2-40B4-BE49-F238E27FC236}">
                <a16:creationId xmlns:a16="http://schemas.microsoft.com/office/drawing/2014/main" id="{952730E5-2262-4241-9BAA-B9464A32C975}"/>
              </a:ext>
            </a:extLst>
          </p:cNvPr>
          <p:cNvSpPr/>
          <p:nvPr/>
        </p:nvSpPr>
        <p:spPr>
          <a:xfrm>
            <a:off x="7289405" y="2591141"/>
            <a:ext cx="3947983" cy="1180440"/>
          </a:xfrm>
          <a:prstGeom prst="bentArrow">
            <a:avLst>
              <a:gd name="adj1" fmla="val 34261"/>
              <a:gd name="adj2" fmla="val 33606"/>
              <a:gd name="adj3" fmla="val 33685"/>
              <a:gd name="adj4" fmla="val 76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Bent Arrow 101">
            <a:extLst>
              <a:ext uri="{FF2B5EF4-FFF2-40B4-BE49-F238E27FC236}">
                <a16:creationId xmlns:a16="http://schemas.microsoft.com/office/drawing/2014/main" id="{4F4EE7C9-906B-4817-A366-C698A66276F5}"/>
              </a:ext>
            </a:extLst>
          </p:cNvPr>
          <p:cNvSpPr/>
          <p:nvPr/>
        </p:nvSpPr>
        <p:spPr>
          <a:xfrm flipV="1">
            <a:off x="7289405" y="4104627"/>
            <a:ext cx="3947983" cy="1180440"/>
          </a:xfrm>
          <a:prstGeom prst="bentArrow">
            <a:avLst>
              <a:gd name="adj1" fmla="val 34261"/>
              <a:gd name="adj2" fmla="val 33606"/>
              <a:gd name="adj3" fmla="val 33685"/>
              <a:gd name="adj4" fmla="val 76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522F8F-B424-43B1-AE90-A4E78F4B9876}"/>
              </a:ext>
            </a:extLst>
          </p:cNvPr>
          <p:cNvSpPr txBox="1"/>
          <p:nvPr/>
        </p:nvSpPr>
        <p:spPr>
          <a:xfrm>
            <a:off x="8598971" y="1905200"/>
            <a:ext cx="221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508E30-A4AB-4FBF-A921-CBB4914341D5}"/>
              </a:ext>
            </a:extLst>
          </p:cNvPr>
          <p:cNvSpPr txBox="1"/>
          <p:nvPr/>
        </p:nvSpPr>
        <p:spPr>
          <a:xfrm>
            <a:off x="8598971" y="2841522"/>
            <a:ext cx="221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B0FD94-2715-4F9D-9CAA-B03C4E56EEE1}"/>
              </a:ext>
            </a:extLst>
          </p:cNvPr>
          <p:cNvSpPr txBox="1"/>
          <p:nvPr/>
        </p:nvSpPr>
        <p:spPr>
          <a:xfrm>
            <a:off x="8598971" y="4714166"/>
            <a:ext cx="221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E78405-081B-459A-8815-0F55E2A031F4}"/>
              </a:ext>
            </a:extLst>
          </p:cNvPr>
          <p:cNvSpPr txBox="1"/>
          <p:nvPr/>
        </p:nvSpPr>
        <p:spPr>
          <a:xfrm>
            <a:off x="8598971" y="5650490"/>
            <a:ext cx="221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ight Arrow 106">
            <a:extLst>
              <a:ext uri="{FF2B5EF4-FFF2-40B4-BE49-F238E27FC236}">
                <a16:creationId xmlns:a16="http://schemas.microsoft.com/office/drawing/2014/main" id="{DCA72B65-2902-42F6-80B3-D67451D2FD39}"/>
              </a:ext>
            </a:extLst>
          </p:cNvPr>
          <p:cNvSpPr/>
          <p:nvPr/>
        </p:nvSpPr>
        <p:spPr>
          <a:xfrm>
            <a:off x="884256" y="3530172"/>
            <a:ext cx="10353133" cy="79729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F6F635-14FA-4ADC-B5BA-99777C4DCE32}"/>
              </a:ext>
            </a:extLst>
          </p:cNvPr>
          <p:cNvSpPr txBox="1"/>
          <p:nvPr/>
        </p:nvSpPr>
        <p:spPr>
          <a:xfrm>
            <a:off x="8598971" y="3777844"/>
            <a:ext cx="221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그룹 2">
            <a:extLst>
              <a:ext uri="{FF2B5EF4-FFF2-40B4-BE49-F238E27FC236}">
                <a16:creationId xmlns:a16="http://schemas.microsoft.com/office/drawing/2014/main" id="{558FAAF0-962E-4291-A866-6A6F25AF2871}"/>
              </a:ext>
            </a:extLst>
          </p:cNvPr>
          <p:cNvGrpSpPr/>
          <p:nvPr/>
        </p:nvGrpSpPr>
        <p:grpSpPr>
          <a:xfrm>
            <a:off x="4935235" y="3422027"/>
            <a:ext cx="1838432" cy="1013961"/>
            <a:chOff x="5653183" y="3500384"/>
            <a:chExt cx="1551069" cy="855470"/>
          </a:xfrm>
        </p:grpSpPr>
        <p:sp>
          <p:nvSpPr>
            <p:cNvPr id="14" name="Rounded Rectangle 108">
              <a:extLst>
                <a:ext uri="{FF2B5EF4-FFF2-40B4-BE49-F238E27FC236}">
                  <a16:creationId xmlns:a16="http://schemas.microsoft.com/office/drawing/2014/main" id="{BC88BCB3-0BE9-45F3-9708-E0ACA156986B}"/>
                </a:ext>
              </a:extLst>
            </p:cNvPr>
            <p:cNvSpPr/>
            <p:nvPr/>
          </p:nvSpPr>
          <p:spPr>
            <a:xfrm rot="1800000">
              <a:off x="6844212" y="3500384"/>
              <a:ext cx="360040" cy="85547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Rounded Rectangle 109">
              <a:extLst>
                <a:ext uri="{FF2B5EF4-FFF2-40B4-BE49-F238E27FC236}">
                  <a16:creationId xmlns:a16="http://schemas.microsoft.com/office/drawing/2014/main" id="{C9FC5434-61B7-46D5-BB86-45D66973A414}"/>
                </a:ext>
              </a:extLst>
            </p:cNvPr>
            <p:cNvSpPr/>
            <p:nvPr/>
          </p:nvSpPr>
          <p:spPr>
            <a:xfrm rot="1800000">
              <a:off x="6447203" y="3500384"/>
              <a:ext cx="360040" cy="85547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ounded Rectangle 110">
              <a:extLst>
                <a:ext uri="{FF2B5EF4-FFF2-40B4-BE49-F238E27FC236}">
                  <a16:creationId xmlns:a16="http://schemas.microsoft.com/office/drawing/2014/main" id="{C8E43443-8DBB-4820-BD42-DCCD99C78186}"/>
                </a:ext>
              </a:extLst>
            </p:cNvPr>
            <p:cNvSpPr/>
            <p:nvPr/>
          </p:nvSpPr>
          <p:spPr>
            <a:xfrm rot="1800000">
              <a:off x="6050193" y="3500384"/>
              <a:ext cx="360040" cy="85547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ounded Rectangle 111">
              <a:extLst>
                <a:ext uri="{FF2B5EF4-FFF2-40B4-BE49-F238E27FC236}">
                  <a16:creationId xmlns:a16="http://schemas.microsoft.com/office/drawing/2014/main" id="{B3FCE93D-1644-4400-BAD7-64F35A0C9260}"/>
                </a:ext>
              </a:extLst>
            </p:cNvPr>
            <p:cNvSpPr/>
            <p:nvPr/>
          </p:nvSpPr>
          <p:spPr>
            <a:xfrm rot="1800000">
              <a:off x="5653183" y="3500384"/>
              <a:ext cx="360040" cy="85547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FE66262-7473-4F94-B35A-3F0FD2E54422}"/>
              </a:ext>
            </a:extLst>
          </p:cNvPr>
          <p:cNvSpPr txBox="1"/>
          <p:nvPr/>
        </p:nvSpPr>
        <p:spPr>
          <a:xfrm>
            <a:off x="1135468" y="3776610"/>
            <a:ext cx="2783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 اینجاست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817E76-E8A1-4347-9080-178D6445D405}"/>
              </a:ext>
            </a:extLst>
          </p:cNvPr>
          <p:cNvGrpSpPr/>
          <p:nvPr/>
        </p:nvGrpSpPr>
        <p:grpSpPr>
          <a:xfrm>
            <a:off x="1568383" y="1749031"/>
            <a:ext cx="3055868" cy="875705"/>
            <a:chOff x="2911792" y="4330939"/>
            <a:chExt cx="1996919" cy="87570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EAFD808-96D7-4A2E-8ABE-E3B6578B473A}"/>
                </a:ext>
              </a:extLst>
            </p:cNvPr>
            <p:cNvSpPr txBox="1"/>
            <p:nvPr/>
          </p:nvSpPr>
          <p:spPr>
            <a:xfrm>
              <a:off x="2911795" y="4560313"/>
              <a:ext cx="1996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30F4C48-47B4-4718-BA92-4EDE9DD17A0E}"/>
                </a:ext>
              </a:extLst>
            </p:cNvPr>
            <p:cNvSpPr txBox="1"/>
            <p:nvPr/>
          </p:nvSpPr>
          <p:spPr>
            <a:xfrm>
              <a:off x="2911792" y="4330939"/>
              <a:ext cx="19969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0A74F8E-35EC-44F5-A8EE-171849E1B0A7}"/>
              </a:ext>
            </a:extLst>
          </p:cNvPr>
          <p:cNvGrpSpPr/>
          <p:nvPr/>
        </p:nvGrpSpPr>
        <p:grpSpPr>
          <a:xfrm>
            <a:off x="954614" y="2757281"/>
            <a:ext cx="3055868" cy="875705"/>
            <a:chOff x="2911792" y="4330939"/>
            <a:chExt cx="1996919" cy="87570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C228A7-D9C5-46D8-B34B-AFEBAC994E90}"/>
                </a:ext>
              </a:extLst>
            </p:cNvPr>
            <p:cNvSpPr txBox="1"/>
            <p:nvPr/>
          </p:nvSpPr>
          <p:spPr>
            <a:xfrm>
              <a:off x="2911795" y="4560313"/>
              <a:ext cx="1996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2540C1-E981-4D5C-B653-18243E60E649}"/>
                </a:ext>
              </a:extLst>
            </p:cNvPr>
            <p:cNvSpPr txBox="1"/>
            <p:nvPr/>
          </p:nvSpPr>
          <p:spPr>
            <a:xfrm>
              <a:off x="2911792" y="4330939"/>
              <a:ext cx="19969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DC92390-A872-453E-BF56-BDFDB2BA5AF1}"/>
              </a:ext>
            </a:extLst>
          </p:cNvPr>
          <p:cNvGrpSpPr/>
          <p:nvPr/>
        </p:nvGrpSpPr>
        <p:grpSpPr>
          <a:xfrm>
            <a:off x="954614" y="4207641"/>
            <a:ext cx="3055868" cy="875705"/>
            <a:chOff x="2911792" y="4330939"/>
            <a:chExt cx="1996919" cy="87570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2157309-9E05-4C36-B74C-A8103EF1A570}"/>
                </a:ext>
              </a:extLst>
            </p:cNvPr>
            <p:cNvSpPr txBox="1"/>
            <p:nvPr/>
          </p:nvSpPr>
          <p:spPr>
            <a:xfrm>
              <a:off x="2911795" y="4560313"/>
              <a:ext cx="1996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C4CE98A-8529-4874-8DF2-83516633D33D}"/>
                </a:ext>
              </a:extLst>
            </p:cNvPr>
            <p:cNvSpPr txBox="1"/>
            <p:nvPr/>
          </p:nvSpPr>
          <p:spPr>
            <a:xfrm>
              <a:off x="2911792" y="4330939"/>
              <a:ext cx="19969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4176FA1-FC3B-4C7D-99C3-7103A2C39359}"/>
              </a:ext>
            </a:extLst>
          </p:cNvPr>
          <p:cNvGrpSpPr/>
          <p:nvPr/>
        </p:nvGrpSpPr>
        <p:grpSpPr>
          <a:xfrm>
            <a:off x="1568383" y="5225939"/>
            <a:ext cx="3055868" cy="875705"/>
            <a:chOff x="2911792" y="4330939"/>
            <a:chExt cx="1996919" cy="87570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9A378A8-91B4-41F8-9E78-2D8B91E4DCEF}"/>
                </a:ext>
              </a:extLst>
            </p:cNvPr>
            <p:cNvSpPr txBox="1"/>
            <p:nvPr/>
          </p:nvSpPr>
          <p:spPr>
            <a:xfrm>
              <a:off x="2911795" y="4560313"/>
              <a:ext cx="1996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640BCF2-2939-49A8-81F8-36420F6AA562}"/>
                </a:ext>
              </a:extLst>
            </p:cNvPr>
            <p:cNvSpPr txBox="1"/>
            <p:nvPr/>
          </p:nvSpPr>
          <p:spPr>
            <a:xfrm>
              <a:off x="2911792" y="4330939"/>
              <a:ext cx="19969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1" name="Elbow Connector 125">
            <a:extLst>
              <a:ext uri="{FF2B5EF4-FFF2-40B4-BE49-F238E27FC236}">
                <a16:creationId xmlns:a16="http://schemas.microsoft.com/office/drawing/2014/main" id="{41F6C7FF-1316-4662-8CCE-3920311407C9}"/>
              </a:ext>
            </a:extLst>
          </p:cNvPr>
          <p:cNvCxnSpPr>
            <a:stCxn id="17" idx="0"/>
          </p:cNvCxnSpPr>
          <p:nvPr/>
        </p:nvCxnSpPr>
        <p:spPr>
          <a:xfrm rot="16200000" flipV="1">
            <a:off x="4515176" y="2603028"/>
            <a:ext cx="340650" cy="1433194"/>
          </a:xfrm>
          <a:prstGeom prst="bent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126">
            <a:extLst>
              <a:ext uri="{FF2B5EF4-FFF2-40B4-BE49-F238E27FC236}">
                <a16:creationId xmlns:a16="http://schemas.microsoft.com/office/drawing/2014/main" id="{F681BF12-9372-421E-990A-A54AE1E966FB}"/>
              </a:ext>
            </a:extLst>
          </p:cNvPr>
          <p:cNvCxnSpPr>
            <a:stCxn id="15" idx="0"/>
          </p:cNvCxnSpPr>
          <p:nvPr/>
        </p:nvCxnSpPr>
        <p:spPr>
          <a:xfrm rot="16200000" flipV="1">
            <a:off x="4798861" y="1945586"/>
            <a:ext cx="1369747" cy="1718980"/>
          </a:xfrm>
          <a:prstGeom prst="bent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127">
            <a:extLst>
              <a:ext uri="{FF2B5EF4-FFF2-40B4-BE49-F238E27FC236}">
                <a16:creationId xmlns:a16="http://schemas.microsoft.com/office/drawing/2014/main" id="{80D0A0F7-79D6-444A-9A9C-41D0539D198A}"/>
              </a:ext>
            </a:extLst>
          </p:cNvPr>
          <p:cNvCxnSpPr>
            <a:stCxn id="16" idx="2"/>
            <a:endCxn id="26" idx="3"/>
          </p:cNvCxnSpPr>
          <p:nvPr/>
        </p:nvCxnSpPr>
        <p:spPr>
          <a:xfrm rot="5400000">
            <a:off x="4492023" y="3886524"/>
            <a:ext cx="392116" cy="1355198"/>
          </a:xfrm>
          <a:prstGeom prst="bent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128">
            <a:extLst>
              <a:ext uri="{FF2B5EF4-FFF2-40B4-BE49-F238E27FC236}">
                <a16:creationId xmlns:a16="http://schemas.microsoft.com/office/drawing/2014/main" id="{4D93B356-5731-4338-95DC-857D7AD1A189}"/>
              </a:ext>
            </a:extLst>
          </p:cNvPr>
          <p:cNvCxnSpPr>
            <a:stCxn id="14" idx="2"/>
            <a:endCxn id="29" idx="3"/>
          </p:cNvCxnSpPr>
          <p:nvPr/>
        </p:nvCxnSpPr>
        <p:spPr>
          <a:xfrm rot="5400000">
            <a:off x="4760321" y="4231995"/>
            <a:ext cx="1410414" cy="1682554"/>
          </a:xfrm>
          <a:prstGeom prst="bent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880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495349" y="372804"/>
            <a:ext cx="5201301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0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그룹 10">
            <a:extLst>
              <a:ext uri="{FF2B5EF4-FFF2-40B4-BE49-F238E27FC236}">
                <a16:creationId xmlns:a16="http://schemas.microsoft.com/office/drawing/2014/main" id="{DF98F529-7397-434E-AEA8-28764EF15375}"/>
              </a:ext>
            </a:extLst>
          </p:cNvPr>
          <p:cNvGrpSpPr/>
          <p:nvPr/>
        </p:nvGrpSpPr>
        <p:grpSpPr>
          <a:xfrm>
            <a:off x="2515526" y="1992601"/>
            <a:ext cx="6969538" cy="4100466"/>
            <a:chOff x="635000" y="1382713"/>
            <a:chExt cx="7869238" cy="4572000"/>
          </a:xfrm>
          <a:solidFill>
            <a:srgbClr val="39A5AE"/>
          </a:solidFill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FD13CA0-1AC9-4B68-8925-F26B70F94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560DDDB8-A94B-4CD1-BD2D-85C707BDEB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053A0E78-3DBB-4CB9-B328-A3CE14FDC6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67D42516-99C8-4E76-9978-79F213C46C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11" name="Group 610">
            <a:extLst>
              <a:ext uri="{FF2B5EF4-FFF2-40B4-BE49-F238E27FC236}">
                <a16:creationId xmlns:a16="http://schemas.microsoft.com/office/drawing/2014/main" id="{EF701D49-4E47-40D3-B41D-EF2BE89FBBD8}"/>
              </a:ext>
            </a:extLst>
          </p:cNvPr>
          <p:cNvGrpSpPr/>
          <p:nvPr/>
        </p:nvGrpSpPr>
        <p:grpSpPr>
          <a:xfrm>
            <a:off x="4907330" y="2315202"/>
            <a:ext cx="532678" cy="532678"/>
            <a:chOff x="2483768" y="3040338"/>
            <a:chExt cx="532678" cy="532678"/>
          </a:xfrm>
        </p:grpSpPr>
        <p:sp>
          <p:nvSpPr>
            <p:cNvPr id="612" name="Oval 611">
              <a:extLst>
                <a:ext uri="{FF2B5EF4-FFF2-40B4-BE49-F238E27FC236}">
                  <a16:creationId xmlns:a16="http://schemas.microsoft.com/office/drawing/2014/main" id="{F0BF84C5-7C1D-4BB8-89EB-DA06C86BBFE1}"/>
                </a:ext>
              </a:extLst>
            </p:cNvPr>
            <p:cNvSpPr/>
            <p:nvPr/>
          </p:nvSpPr>
          <p:spPr>
            <a:xfrm>
              <a:off x="2483768" y="3040338"/>
              <a:ext cx="532678" cy="532678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13" name="Oval 612">
              <a:extLst>
                <a:ext uri="{FF2B5EF4-FFF2-40B4-BE49-F238E27FC236}">
                  <a16:creationId xmlns:a16="http://schemas.microsoft.com/office/drawing/2014/main" id="{DF7FFCE4-1337-45F5-9F95-3EB34939FC41}"/>
                </a:ext>
              </a:extLst>
            </p:cNvPr>
            <p:cNvSpPr/>
            <p:nvPr/>
          </p:nvSpPr>
          <p:spPr>
            <a:xfrm>
              <a:off x="2633928" y="3190498"/>
              <a:ext cx="232359" cy="23235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14" name="Group 613">
            <a:extLst>
              <a:ext uri="{FF2B5EF4-FFF2-40B4-BE49-F238E27FC236}">
                <a16:creationId xmlns:a16="http://schemas.microsoft.com/office/drawing/2014/main" id="{86920072-8CFC-4CF0-8456-6168B3CCABDA}"/>
              </a:ext>
            </a:extLst>
          </p:cNvPr>
          <p:cNvGrpSpPr/>
          <p:nvPr/>
        </p:nvGrpSpPr>
        <p:grpSpPr>
          <a:xfrm>
            <a:off x="8142032" y="5012911"/>
            <a:ext cx="532678" cy="532678"/>
            <a:chOff x="2483768" y="3040338"/>
            <a:chExt cx="532678" cy="532678"/>
          </a:xfrm>
          <a:solidFill>
            <a:schemeClr val="accent3">
              <a:alpha val="70000"/>
            </a:schemeClr>
          </a:solidFill>
        </p:grpSpPr>
        <p:sp>
          <p:nvSpPr>
            <p:cNvPr id="615" name="Oval 614">
              <a:extLst>
                <a:ext uri="{FF2B5EF4-FFF2-40B4-BE49-F238E27FC236}">
                  <a16:creationId xmlns:a16="http://schemas.microsoft.com/office/drawing/2014/main" id="{E3E4ABFA-AC4C-44A0-AF9B-0E70D1E51881}"/>
                </a:ext>
              </a:extLst>
            </p:cNvPr>
            <p:cNvSpPr/>
            <p:nvPr/>
          </p:nvSpPr>
          <p:spPr>
            <a:xfrm>
              <a:off x="2483768" y="3040338"/>
              <a:ext cx="532678" cy="532678"/>
            </a:xfrm>
            <a:prstGeom prst="ellipse">
              <a:avLst/>
            </a:prstGeom>
            <a:solidFill>
              <a:schemeClr val="accent4">
                <a:lumMod val="9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16" name="Oval 615">
              <a:extLst>
                <a:ext uri="{FF2B5EF4-FFF2-40B4-BE49-F238E27FC236}">
                  <a16:creationId xmlns:a16="http://schemas.microsoft.com/office/drawing/2014/main" id="{0AF526F0-3C3C-47F5-8AE0-E7B433C68CD5}"/>
                </a:ext>
              </a:extLst>
            </p:cNvPr>
            <p:cNvSpPr/>
            <p:nvPr/>
          </p:nvSpPr>
          <p:spPr>
            <a:xfrm>
              <a:off x="2633928" y="3190498"/>
              <a:ext cx="232359" cy="232359"/>
            </a:xfrm>
            <a:prstGeom prst="ellipse">
              <a:avLst/>
            </a:prstGeom>
            <a:solidFill>
              <a:schemeClr val="accent4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17" name="Group 616">
            <a:extLst>
              <a:ext uri="{FF2B5EF4-FFF2-40B4-BE49-F238E27FC236}">
                <a16:creationId xmlns:a16="http://schemas.microsoft.com/office/drawing/2014/main" id="{0FCE175C-E068-4247-9B82-6764589E7076}"/>
              </a:ext>
            </a:extLst>
          </p:cNvPr>
          <p:cNvGrpSpPr/>
          <p:nvPr/>
        </p:nvGrpSpPr>
        <p:grpSpPr>
          <a:xfrm>
            <a:off x="6404175" y="3114539"/>
            <a:ext cx="532678" cy="532678"/>
            <a:chOff x="2483768" y="3040338"/>
            <a:chExt cx="532678" cy="532678"/>
          </a:xfrm>
        </p:grpSpPr>
        <p:sp>
          <p:nvSpPr>
            <p:cNvPr id="618" name="Oval 617">
              <a:extLst>
                <a:ext uri="{FF2B5EF4-FFF2-40B4-BE49-F238E27FC236}">
                  <a16:creationId xmlns:a16="http://schemas.microsoft.com/office/drawing/2014/main" id="{83E421B7-96D8-45AF-A20C-E0700C491F8F}"/>
                </a:ext>
              </a:extLst>
            </p:cNvPr>
            <p:cNvSpPr/>
            <p:nvPr/>
          </p:nvSpPr>
          <p:spPr>
            <a:xfrm>
              <a:off x="2483768" y="3040338"/>
              <a:ext cx="532678" cy="53267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19" name="Oval 618">
              <a:extLst>
                <a:ext uri="{FF2B5EF4-FFF2-40B4-BE49-F238E27FC236}">
                  <a16:creationId xmlns:a16="http://schemas.microsoft.com/office/drawing/2014/main" id="{F33191BE-32D1-4629-9A4B-84A293070000}"/>
                </a:ext>
              </a:extLst>
            </p:cNvPr>
            <p:cNvSpPr/>
            <p:nvPr/>
          </p:nvSpPr>
          <p:spPr>
            <a:xfrm>
              <a:off x="2633928" y="3190498"/>
              <a:ext cx="232359" cy="232359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20" name="Group 619">
            <a:extLst>
              <a:ext uri="{FF2B5EF4-FFF2-40B4-BE49-F238E27FC236}">
                <a16:creationId xmlns:a16="http://schemas.microsoft.com/office/drawing/2014/main" id="{FEEDE2CF-B3E4-43E5-ACD3-4B60692534E8}"/>
              </a:ext>
            </a:extLst>
          </p:cNvPr>
          <p:cNvGrpSpPr/>
          <p:nvPr/>
        </p:nvGrpSpPr>
        <p:grpSpPr>
          <a:xfrm>
            <a:off x="7779695" y="3803644"/>
            <a:ext cx="532678" cy="532678"/>
            <a:chOff x="2483768" y="3040338"/>
            <a:chExt cx="532678" cy="532678"/>
          </a:xfrm>
        </p:grpSpPr>
        <p:sp>
          <p:nvSpPr>
            <p:cNvPr id="621" name="Oval 620">
              <a:extLst>
                <a:ext uri="{FF2B5EF4-FFF2-40B4-BE49-F238E27FC236}">
                  <a16:creationId xmlns:a16="http://schemas.microsoft.com/office/drawing/2014/main" id="{FB5BC744-CBE0-4173-BEE5-771F48A11F28}"/>
                </a:ext>
              </a:extLst>
            </p:cNvPr>
            <p:cNvSpPr/>
            <p:nvPr/>
          </p:nvSpPr>
          <p:spPr>
            <a:xfrm>
              <a:off x="2483768" y="3040338"/>
              <a:ext cx="532678" cy="532678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22" name="Oval 621">
              <a:extLst>
                <a:ext uri="{FF2B5EF4-FFF2-40B4-BE49-F238E27FC236}">
                  <a16:creationId xmlns:a16="http://schemas.microsoft.com/office/drawing/2014/main" id="{451D9C99-46CD-4A1B-96E6-3F15ED3C06EA}"/>
                </a:ext>
              </a:extLst>
            </p:cNvPr>
            <p:cNvSpPr/>
            <p:nvPr/>
          </p:nvSpPr>
          <p:spPr>
            <a:xfrm>
              <a:off x="2633928" y="3190498"/>
              <a:ext cx="232359" cy="232359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cxnSp>
        <p:nvCxnSpPr>
          <p:cNvPr id="623" name="Elbow Connector 29">
            <a:extLst>
              <a:ext uri="{FF2B5EF4-FFF2-40B4-BE49-F238E27FC236}">
                <a16:creationId xmlns:a16="http://schemas.microsoft.com/office/drawing/2014/main" id="{18C4A7EF-4DAA-4EB5-96D1-682D9F1E4A8E}"/>
              </a:ext>
            </a:extLst>
          </p:cNvPr>
          <p:cNvCxnSpPr/>
          <p:nvPr/>
        </p:nvCxnSpPr>
        <p:spPr>
          <a:xfrm rot="10800000" flipV="1">
            <a:off x="3768633" y="3380877"/>
            <a:ext cx="2899197" cy="189713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4" name="그룹 3">
            <a:extLst>
              <a:ext uri="{FF2B5EF4-FFF2-40B4-BE49-F238E27FC236}">
                <a16:creationId xmlns:a16="http://schemas.microsoft.com/office/drawing/2014/main" id="{BEF87EE6-1278-4452-8EB6-62F7261569C1}"/>
              </a:ext>
            </a:extLst>
          </p:cNvPr>
          <p:cNvGrpSpPr/>
          <p:nvPr/>
        </p:nvGrpSpPr>
        <p:grpSpPr>
          <a:xfrm>
            <a:off x="-32546" y="1740988"/>
            <a:ext cx="2520000" cy="828646"/>
            <a:chOff x="1954056" y="1822840"/>
            <a:chExt cx="2520000" cy="828646"/>
          </a:xfrm>
        </p:grpSpPr>
        <p:sp>
          <p:nvSpPr>
            <p:cNvPr id="625" name="TextBox 624">
              <a:extLst>
                <a:ext uri="{FF2B5EF4-FFF2-40B4-BE49-F238E27FC236}">
                  <a16:creationId xmlns:a16="http://schemas.microsoft.com/office/drawing/2014/main" id="{A7CBBD4E-4DF3-47FC-A711-77B635D7F245}"/>
                </a:ext>
              </a:extLst>
            </p:cNvPr>
            <p:cNvSpPr txBox="1"/>
            <p:nvPr/>
          </p:nvSpPr>
          <p:spPr>
            <a:xfrm>
              <a:off x="1954056" y="1822840"/>
              <a:ext cx="2520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 A</a:t>
              </a:r>
              <a:endParaRPr lang="ko-KR" altLang="en-US" sz="2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6" name="TextBox 625">
              <a:extLst>
                <a:ext uri="{FF2B5EF4-FFF2-40B4-BE49-F238E27FC236}">
                  <a16:creationId xmlns:a16="http://schemas.microsoft.com/office/drawing/2014/main" id="{6D3EFCF4-B9C9-4A94-9BCE-2DAEFD875FB9}"/>
                </a:ext>
              </a:extLst>
            </p:cNvPr>
            <p:cNvSpPr txBox="1"/>
            <p:nvPr/>
          </p:nvSpPr>
          <p:spPr>
            <a:xfrm>
              <a:off x="1954056" y="2189821"/>
              <a:ext cx="252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27" name="그룹 6">
            <a:extLst>
              <a:ext uri="{FF2B5EF4-FFF2-40B4-BE49-F238E27FC236}">
                <a16:creationId xmlns:a16="http://schemas.microsoft.com/office/drawing/2014/main" id="{A3562F93-5649-4370-9BE5-CC0FBC1E6722}"/>
              </a:ext>
            </a:extLst>
          </p:cNvPr>
          <p:cNvGrpSpPr/>
          <p:nvPr/>
        </p:nvGrpSpPr>
        <p:grpSpPr>
          <a:xfrm>
            <a:off x="1200633" y="5045034"/>
            <a:ext cx="2520000" cy="827347"/>
            <a:chOff x="2453259" y="4604748"/>
            <a:chExt cx="2520000" cy="827347"/>
          </a:xfrm>
        </p:grpSpPr>
        <p:sp>
          <p:nvSpPr>
            <p:cNvPr id="628" name="TextBox 627">
              <a:extLst>
                <a:ext uri="{FF2B5EF4-FFF2-40B4-BE49-F238E27FC236}">
                  <a16:creationId xmlns:a16="http://schemas.microsoft.com/office/drawing/2014/main" id="{9F18AC30-C71C-4C72-A314-1B4B38C95E14}"/>
                </a:ext>
              </a:extLst>
            </p:cNvPr>
            <p:cNvSpPr txBox="1"/>
            <p:nvPr/>
          </p:nvSpPr>
          <p:spPr>
            <a:xfrm>
              <a:off x="2453259" y="4604748"/>
              <a:ext cx="2520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 B</a:t>
              </a:r>
              <a:endParaRPr lang="ko-KR" altLang="en-US" sz="2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9" name="TextBox 628">
              <a:extLst>
                <a:ext uri="{FF2B5EF4-FFF2-40B4-BE49-F238E27FC236}">
                  <a16:creationId xmlns:a16="http://schemas.microsoft.com/office/drawing/2014/main" id="{1F224B81-53D7-41D6-89D6-DF981548EA51}"/>
                </a:ext>
              </a:extLst>
            </p:cNvPr>
            <p:cNvSpPr txBox="1"/>
            <p:nvPr/>
          </p:nvSpPr>
          <p:spPr>
            <a:xfrm>
              <a:off x="2453259" y="4970430"/>
              <a:ext cx="252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0" name="그룹 4">
            <a:extLst>
              <a:ext uri="{FF2B5EF4-FFF2-40B4-BE49-F238E27FC236}">
                <a16:creationId xmlns:a16="http://schemas.microsoft.com/office/drawing/2014/main" id="{03D73DD4-FFE3-4624-A465-56DA561503C9}"/>
              </a:ext>
            </a:extLst>
          </p:cNvPr>
          <p:cNvGrpSpPr/>
          <p:nvPr/>
        </p:nvGrpSpPr>
        <p:grpSpPr>
          <a:xfrm>
            <a:off x="9321523" y="1693646"/>
            <a:ext cx="2520000" cy="828080"/>
            <a:chOff x="8044923" y="1580192"/>
            <a:chExt cx="2520000" cy="828080"/>
          </a:xfrm>
        </p:grpSpPr>
        <p:sp>
          <p:nvSpPr>
            <p:cNvPr id="631" name="TextBox 630">
              <a:extLst>
                <a:ext uri="{FF2B5EF4-FFF2-40B4-BE49-F238E27FC236}">
                  <a16:creationId xmlns:a16="http://schemas.microsoft.com/office/drawing/2014/main" id="{6CA2ECC6-BB10-4BF9-B026-DBFBD578B77B}"/>
                </a:ext>
              </a:extLst>
            </p:cNvPr>
            <p:cNvSpPr txBox="1"/>
            <p:nvPr/>
          </p:nvSpPr>
          <p:spPr>
            <a:xfrm>
              <a:off x="8044923" y="1580192"/>
              <a:ext cx="2520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 C</a:t>
              </a:r>
              <a:endParaRPr lang="ko-KR" altLang="en-US" sz="2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2" name="TextBox 631">
              <a:extLst>
                <a:ext uri="{FF2B5EF4-FFF2-40B4-BE49-F238E27FC236}">
                  <a16:creationId xmlns:a16="http://schemas.microsoft.com/office/drawing/2014/main" id="{C16B48B1-249F-4507-B7AE-F69EC1A25067}"/>
                </a:ext>
              </a:extLst>
            </p:cNvPr>
            <p:cNvSpPr txBox="1"/>
            <p:nvPr/>
          </p:nvSpPr>
          <p:spPr>
            <a:xfrm>
              <a:off x="8044923" y="1946607"/>
              <a:ext cx="252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3" name="그룹 7">
            <a:extLst>
              <a:ext uri="{FF2B5EF4-FFF2-40B4-BE49-F238E27FC236}">
                <a16:creationId xmlns:a16="http://schemas.microsoft.com/office/drawing/2014/main" id="{E829B0E7-5314-49DB-8B13-6658AB79E579}"/>
              </a:ext>
            </a:extLst>
          </p:cNvPr>
          <p:cNvGrpSpPr/>
          <p:nvPr/>
        </p:nvGrpSpPr>
        <p:grpSpPr>
          <a:xfrm>
            <a:off x="8883624" y="4023138"/>
            <a:ext cx="2520000" cy="825426"/>
            <a:chOff x="6292159" y="5203377"/>
            <a:chExt cx="2520000" cy="825426"/>
          </a:xfrm>
        </p:grpSpPr>
        <p:sp>
          <p:nvSpPr>
            <p:cNvPr id="634" name="TextBox 633">
              <a:extLst>
                <a:ext uri="{FF2B5EF4-FFF2-40B4-BE49-F238E27FC236}">
                  <a16:creationId xmlns:a16="http://schemas.microsoft.com/office/drawing/2014/main" id="{ABBB3B1C-EB13-4D55-8D73-93AFCC8AC601}"/>
                </a:ext>
              </a:extLst>
            </p:cNvPr>
            <p:cNvSpPr txBox="1"/>
            <p:nvPr/>
          </p:nvSpPr>
          <p:spPr>
            <a:xfrm>
              <a:off x="6292159" y="5203377"/>
              <a:ext cx="2520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>
                      <a:lumMod val="90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r>
                <a:rPr lang="en-US" altLang="ko-KR" sz="2400" b="1" dirty="0">
                  <a:solidFill>
                    <a:schemeClr val="accent4">
                      <a:lumMod val="90000"/>
                    </a:schemeClr>
                  </a:solidFill>
                  <a:cs typeface="B Nazanin" panose="00000400000000000000" pitchFamily="2" charset="-78"/>
                </a:rPr>
                <a:t> D</a:t>
              </a:r>
              <a:endParaRPr lang="ko-KR" altLang="en-US" sz="2400" b="1" dirty="0">
                <a:solidFill>
                  <a:schemeClr val="accent4">
                    <a:lumMod val="9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5" name="TextBox 634">
              <a:extLst>
                <a:ext uri="{FF2B5EF4-FFF2-40B4-BE49-F238E27FC236}">
                  <a16:creationId xmlns:a16="http://schemas.microsoft.com/office/drawing/2014/main" id="{7F7AB1E6-903B-4109-8C5B-F797FA593004}"/>
                </a:ext>
              </a:extLst>
            </p:cNvPr>
            <p:cNvSpPr txBox="1"/>
            <p:nvPr/>
          </p:nvSpPr>
          <p:spPr>
            <a:xfrm>
              <a:off x="6292159" y="5567138"/>
              <a:ext cx="252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636" name="Elbow Connector 29">
            <a:extLst>
              <a:ext uri="{FF2B5EF4-FFF2-40B4-BE49-F238E27FC236}">
                <a16:creationId xmlns:a16="http://schemas.microsoft.com/office/drawing/2014/main" id="{8C16E8FD-1C50-4789-A9B9-4FDF41D3560D}"/>
              </a:ext>
            </a:extLst>
          </p:cNvPr>
          <p:cNvCxnSpPr>
            <a:stCxn id="613" idx="2"/>
          </p:cNvCxnSpPr>
          <p:nvPr/>
        </p:nvCxnSpPr>
        <p:spPr>
          <a:xfrm rot="10800000">
            <a:off x="2487454" y="1988728"/>
            <a:ext cx="2570036" cy="592814"/>
          </a:xfrm>
          <a:prstGeom prst="bentConnector3">
            <a:avLst>
              <a:gd name="adj1" fmla="val 70184"/>
            </a:avLst>
          </a:prstGeom>
          <a:ln w="19050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7" name="Elbow Connector 29">
            <a:extLst>
              <a:ext uri="{FF2B5EF4-FFF2-40B4-BE49-F238E27FC236}">
                <a16:creationId xmlns:a16="http://schemas.microsoft.com/office/drawing/2014/main" id="{414B7C03-D957-4205-97D7-DD285D58AABB}"/>
              </a:ext>
            </a:extLst>
          </p:cNvPr>
          <p:cNvCxnSpPr>
            <a:stCxn id="634" idx="1"/>
            <a:endCxn id="616" idx="0"/>
          </p:cNvCxnSpPr>
          <p:nvPr/>
        </p:nvCxnSpPr>
        <p:spPr>
          <a:xfrm rot="10800000" flipV="1">
            <a:off x="8408372" y="4253971"/>
            <a:ext cx="475252" cy="909100"/>
          </a:xfrm>
          <a:prstGeom prst="bentConnector2">
            <a:avLst/>
          </a:prstGeom>
          <a:ln w="19050">
            <a:solidFill>
              <a:schemeClr val="accent4">
                <a:lumMod val="9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Elbow Connector 29">
            <a:extLst>
              <a:ext uri="{FF2B5EF4-FFF2-40B4-BE49-F238E27FC236}">
                <a16:creationId xmlns:a16="http://schemas.microsoft.com/office/drawing/2014/main" id="{4164A6BA-D429-41DB-B795-5A3233914C1E}"/>
              </a:ext>
            </a:extLst>
          </p:cNvPr>
          <p:cNvCxnSpPr>
            <a:stCxn id="631" idx="1"/>
            <a:endCxn id="622" idx="0"/>
          </p:cNvCxnSpPr>
          <p:nvPr/>
        </p:nvCxnSpPr>
        <p:spPr>
          <a:xfrm rot="10800000" flipV="1">
            <a:off x="8046035" y="1924478"/>
            <a:ext cx="1275488" cy="2029325"/>
          </a:xfrm>
          <a:prstGeom prst="bentConnector2">
            <a:avLst/>
          </a:prstGeom>
          <a:ln w="19050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887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4CA3B91-FB30-4B5C-8CC8-A69E4B7FE491}"/>
              </a:ext>
            </a:extLst>
          </p:cNvPr>
          <p:cNvGrpSpPr/>
          <p:nvPr/>
        </p:nvGrpSpPr>
        <p:grpSpPr>
          <a:xfrm>
            <a:off x="6091073" y="2057254"/>
            <a:ext cx="6104901" cy="3704733"/>
            <a:chOff x="4567071" y="1844824"/>
            <a:chExt cx="6113041" cy="3704733"/>
          </a:xfrm>
        </p:grpSpPr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62FECFC6-6205-4E2A-A483-8297960A9029}"/>
                </a:ext>
              </a:extLst>
            </p:cNvPr>
            <p:cNvSpPr/>
            <p:nvPr/>
          </p:nvSpPr>
          <p:spPr>
            <a:xfrm>
              <a:off x="4580881" y="3930857"/>
              <a:ext cx="1676901" cy="1618700"/>
            </a:xfrm>
            <a:custGeom>
              <a:avLst/>
              <a:gdLst>
                <a:gd name="connsiteX0" fmla="*/ 0 w 1676901"/>
                <a:gd name="connsiteY0" fmla="*/ 0 h 1618700"/>
                <a:gd name="connsiteX1" fmla="*/ 1676901 w 1676901"/>
                <a:gd name="connsiteY1" fmla="*/ 745725 h 1618700"/>
                <a:gd name="connsiteX2" fmla="*/ 1668023 w 1676901"/>
                <a:gd name="connsiteY2" fmla="*/ 1618700 h 1618700"/>
                <a:gd name="connsiteX3" fmla="*/ 0 w 1676901"/>
                <a:gd name="connsiteY3" fmla="*/ 100620 h 1618700"/>
                <a:gd name="connsiteX4" fmla="*/ 0 w 1676901"/>
                <a:gd name="connsiteY4" fmla="*/ 0 h 161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900" h="1618700">
                  <a:moveTo>
                    <a:pt x="0" y="0"/>
                  </a:moveTo>
                  <a:lnTo>
                    <a:pt x="1676901" y="745725"/>
                  </a:lnTo>
                  <a:cubicBezTo>
                    <a:pt x="1676901" y="1030798"/>
                    <a:pt x="1668023" y="1333627"/>
                    <a:pt x="1668023" y="1618700"/>
                  </a:cubicBezTo>
                  <a:lnTo>
                    <a:pt x="0" y="10062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2">
                    <a:alpha val="0"/>
                  </a:schemeClr>
                </a:gs>
                <a:gs pos="80000">
                  <a:schemeClr val="accent2">
                    <a:alpha val="85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4848336-2BE9-4949-8D04-37CB2FE05E4B}"/>
                </a:ext>
              </a:extLst>
            </p:cNvPr>
            <p:cNvSpPr/>
            <p:nvPr/>
          </p:nvSpPr>
          <p:spPr>
            <a:xfrm>
              <a:off x="4572000" y="3731342"/>
              <a:ext cx="1676901" cy="864097"/>
            </a:xfrm>
            <a:custGeom>
              <a:avLst/>
              <a:gdLst>
                <a:gd name="connsiteX0" fmla="*/ 8878 w 1676901"/>
                <a:gd name="connsiteY0" fmla="*/ 26632 h 864097"/>
                <a:gd name="connsiteX1" fmla="*/ 1676901 w 1676901"/>
                <a:gd name="connsiteY1" fmla="*/ 0 h 864097"/>
                <a:gd name="connsiteX2" fmla="*/ 1659145 w 1676901"/>
                <a:gd name="connsiteY2" fmla="*/ 864097 h 864097"/>
                <a:gd name="connsiteX3" fmla="*/ 0 w 1676901"/>
                <a:gd name="connsiteY3" fmla="*/ 171640 h 864097"/>
                <a:gd name="connsiteX4" fmla="*/ 8878 w 1676901"/>
                <a:gd name="connsiteY4" fmla="*/ 26632 h 86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900" h="864097">
                  <a:moveTo>
                    <a:pt x="8878" y="26632"/>
                  </a:moveTo>
                  <a:lnTo>
                    <a:pt x="1676901" y="0"/>
                  </a:lnTo>
                  <a:cubicBezTo>
                    <a:pt x="1676901" y="285073"/>
                    <a:pt x="1659145" y="579024"/>
                    <a:pt x="1659145" y="864097"/>
                  </a:cubicBezTo>
                  <a:lnTo>
                    <a:pt x="0" y="171640"/>
                  </a:lnTo>
                  <a:lnTo>
                    <a:pt x="8878" y="2663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2">
                    <a:alpha val="0"/>
                  </a:schemeClr>
                </a:gs>
                <a:gs pos="80000">
                  <a:schemeClr val="accent2">
                    <a:alpha val="85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EDB168D-6E81-4BD8-9D10-155CA15910EC}"/>
                </a:ext>
              </a:extLst>
            </p:cNvPr>
            <p:cNvSpPr/>
            <p:nvPr/>
          </p:nvSpPr>
          <p:spPr>
            <a:xfrm>
              <a:off x="6228184" y="1844824"/>
              <a:ext cx="4451928" cy="8640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A0ED949F-5C5A-4AC7-9ED9-1821694B9B79}"/>
                </a:ext>
              </a:extLst>
            </p:cNvPr>
            <p:cNvSpPr/>
            <p:nvPr/>
          </p:nvSpPr>
          <p:spPr>
            <a:xfrm>
              <a:off x="4577918" y="1844826"/>
              <a:ext cx="1668022" cy="1822884"/>
            </a:xfrm>
            <a:custGeom>
              <a:avLst/>
              <a:gdLst>
                <a:gd name="connsiteX0" fmla="*/ 0 w 1668022"/>
                <a:gd name="connsiteY0" fmla="*/ 1713389 h 1822884"/>
                <a:gd name="connsiteX1" fmla="*/ 1664192 w 1668022"/>
                <a:gd name="connsiteY1" fmla="*/ 0 h 1822884"/>
                <a:gd name="connsiteX2" fmla="*/ 1668022 w 1668022"/>
                <a:gd name="connsiteY2" fmla="*/ 855217 h 1822884"/>
                <a:gd name="connsiteX3" fmla="*/ 35511 w 1668022"/>
                <a:gd name="connsiteY3" fmla="*/ 1822884 h 1822884"/>
                <a:gd name="connsiteX4" fmla="*/ 0 w 1668022"/>
                <a:gd name="connsiteY4" fmla="*/ 1713389 h 18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8021" h="1822883">
                  <a:moveTo>
                    <a:pt x="0" y="1713389"/>
                  </a:moveTo>
                  <a:lnTo>
                    <a:pt x="1664192" y="0"/>
                  </a:lnTo>
                  <a:cubicBezTo>
                    <a:pt x="1665469" y="287390"/>
                    <a:pt x="1666745" y="567827"/>
                    <a:pt x="1668022" y="855217"/>
                  </a:cubicBezTo>
                  <a:lnTo>
                    <a:pt x="35511" y="1822884"/>
                  </a:lnTo>
                  <a:lnTo>
                    <a:pt x="0" y="1713389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2">
                    <a:alpha val="0"/>
                  </a:schemeClr>
                </a:gs>
                <a:gs pos="80000">
                  <a:schemeClr val="accent2">
                    <a:alpha val="85000"/>
                  </a:schemeClr>
                </a:gs>
              </a:gsLst>
              <a:lin ang="21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846717B-0749-4FB1-8FD2-BA9C3AEA786A}"/>
                </a:ext>
              </a:extLst>
            </p:cNvPr>
            <p:cNvSpPr/>
            <p:nvPr/>
          </p:nvSpPr>
          <p:spPr>
            <a:xfrm>
              <a:off x="6228184" y="2787832"/>
              <a:ext cx="4451928" cy="8640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E4604E-F2B1-47E6-A0BD-B3F29B931BEE}"/>
                </a:ext>
              </a:extLst>
            </p:cNvPr>
            <p:cNvSpPr/>
            <p:nvPr/>
          </p:nvSpPr>
          <p:spPr>
            <a:xfrm>
              <a:off x="6228184" y="3730840"/>
              <a:ext cx="4451928" cy="8640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4A29B1C-6602-4C8D-B596-6F8F95DECF04}"/>
                </a:ext>
              </a:extLst>
            </p:cNvPr>
            <p:cNvSpPr/>
            <p:nvPr/>
          </p:nvSpPr>
          <p:spPr>
            <a:xfrm>
              <a:off x="6228184" y="4673848"/>
              <a:ext cx="4451928" cy="8640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91CAFE70-A120-4719-BAFF-FD57CBAA2369}"/>
                </a:ext>
              </a:extLst>
            </p:cNvPr>
            <p:cNvSpPr/>
            <p:nvPr/>
          </p:nvSpPr>
          <p:spPr>
            <a:xfrm>
              <a:off x="4567071" y="2791036"/>
              <a:ext cx="1685778" cy="1002679"/>
            </a:xfrm>
            <a:custGeom>
              <a:avLst/>
              <a:gdLst>
                <a:gd name="connsiteX0" fmla="*/ 0 w 1685778"/>
                <a:gd name="connsiteY0" fmla="*/ 905521 h 1002679"/>
                <a:gd name="connsiteX1" fmla="*/ 1668023 w 1685778"/>
                <a:gd name="connsiteY1" fmla="*/ 0 h 1002679"/>
                <a:gd name="connsiteX2" fmla="*/ 1685778 w 1685778"/>
                <a:gd name="connsiteY2" fmla="*/ 855218 h 1002679"/>
                <a:gd name="connsiteX3" fmla="*/ 8878 w 1685778"/>
                <a:gd name="connsiteY3" fmla="*/ 908486 h 1002679"/>
                <a:gd name="connsiteX4" fmla="*/ 0 w 1685778"/>
                <a:gd name="connsiteY4" fmla="*/ 905521 h 100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5778" h="1002679">
                  <a:moveTo>
                    <a:pt x="0" y="905521"/>
                  </a:moveTo>
                  <a:lnTo>
                    <a:pt x="1668023" y="0"/>
                  </a:lnTo>
                  <a:lnTo>
                    <a:pt x="1685778" y="855218"/>
                  </a:lnTo>
                  <a:lnTo>
                    <a:pt x="8878" y="908486"/>
                  </a:lnTo>
                  <a:cubicBezTo>
                    <a:pt x="8878" y="573106"/>
                    <a:pt x="0" y="1240901"/>
                    <a:pt x="0" y="90552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>
                    <a:alpha val="0"/>
                  </a:schemeClr>
                </a:gs>
                <a:gs pos="80000">
                  <a:schemeClr val="accent2">
                    <a:alpha val="8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4740344-204E-4F7D-8405-2F72DBAAA731}"/>
              </a:ext>
            </a:extLst>
          </p:cNvPr>
          <p:cNvGrpSpPr/>
          <p:nvPr/>
        </p:nvGrpSpPr>
        <p:grpSpPr>
          <a:xfrm flipH="1">
            <a:off x="2020" y="2066674"/>
            <a:ext cx="6114323" cy="3702808"/>
            <a:chOff x="4474601" y="1837871"/>
            <a:chExt cx="6121796" cy="3702808"/>
          </a:xfrm>
        </p:grpSpPr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1CBBA2F4-D075-4E13-B053-D1E954E12AF8}"/>
                </a:ext>
              </a:extLst>
            </p:cNvPr>
            <p:cNvSpPr/>
            <p:nvPr/>
          </p:nvSpPr>
          <p:spPr>
            <a:xfrm>
              <a:off x="4488401" y="3921979"/>
              <a:ext cx="1676901" cy="1618700"/>
            </a:xfrm>
            <a:custGeom>
              <a:avLst/>
              <a:gdLst>
                <a:gd name="connsiteX0" fmla="*/ 0 w 1676901"/>
                <a:gd name="connsiteY0" fmla="*/ 0 h 1618700"/>
                <a:gd name="connsiteX1" fmla="*/ 1676901 w 1676901"/>
                <a:gd name="connsiteY1" fmla="*/ 745725 h 1618700"/>
                <a:gd name="connsiteX2" fmla="*/ 1668022 w 1676901"/>
                <a:gd name="connsiteY2" fmla="*/ 1618700 h 1618700"/>
                <a:gd name="connsiteX3" fmla="*/ 0 w 1676901"/>
                <a:gd name="connsiteY3" fmla="*/ 100620 h 1618700"/>
                <a:gd name="connsiteX4" fmla="*/ 0 w 1676901"/>
                <a:gd name="connsiteY4" fmla="*/ 0 h 161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900" h="1618700">
                  <a:moveTo>
                    <a:pt x="0" y="0"/>
                  </a:moveTo>
                  <a:lnTo>
                    <a:pt x="1676901" y="745725"/>
                  </a:lnTo>
                  <a:cubicBezTo>
                    <a:pt x="1676901" y="1030798"/>
                    <a:pt x="1668022" y="1333627"/>
                    <a:pt x="1668022" y="1618700"/>
                  </a:cubicBezTo>
                  <a:lnTo>
                    <a:pt x="0" y="10062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3">
                    <a:alpha val="0"/>
                  </a:schemeClr>
                </a:gs>
                <a:gs pos="80000">
                  <a:schemeClr val="accent3">
                    <a:alpha val="85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D8BF0AE3-CDEB-4788-9481-2F13FE7F7608}"/>
                </a:ext>
              </a:extLst>
            </p:cNvPr>
            <p:cNvSpPr/>
            <p:nvPr/>
          </p:nvSpPr>
          <p:spPr>
            <a:xfrm>
              <a:off x="4479520" y="3731342"/>
              <a:ext cx="1676901" cy="864097"/>
            </a:xfrm>
            <a:custGeom>
              <a:avLst/>
              <a:gdLst>
                <a:gd name="connsiteX0" fmla="*/ 8878 w 1676901"/>
                <a:gd name="connsiteY0" fmla="*/ 26632 h 864097"/>
                <a:gd name="connsiteX1" fmla="*/ 1676901 w 1676901"/>
                <a:gd name="connsiteY1" fmla="*/ 0 h 864097"/>
                <a:gd name="connsiteX2" fmla="*/ 1659145 w 1676901"/>
                <a:gd name="connsiteY2" fmla="*/ 864097 h 864097"/>
                <a:gd name="connsiteX3" fmla="*/ 0 w 1676901"/>
                <a:gd name="connsiteY3" fmla="*/ 171640 h 864097"/>
                <a:gd name="connsiteX4" fmla="*/ 8878 w 1676901"/>
                <a:gd name="connsiteY4" fmla="*/ 26632 h 86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900" h="864097">
                  <a:moveTo>
                    <a:pt x="8878" y="26632"/>
                  </a:moveTo>
                  <a:lnTo>
                    <a:pt x="1676901" y="0"/>
                  </a:lnTo>
                  <a:cubicBezTo>
                    <a:pt x="1676901" y="285073"/>
                    <a:pt x="1659145" y="579024"/>
                    <a:pt x="1659145" y="864097"/>
                  </a:cubicBezTo>
                  <a:lnTo>
                    <a:pt x="0" y="171640"/>
                  </a:lnTo>
                  <a:lnTo>
                    <a:pt x="8878" y="2663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3">
                    <a:alpha val="0"/>
                  </a:schemeClr>
                </a:gs>
                <a:gs pos="80000">
                  <a:schemeClr val="accent3">
                    <a:alpha val="85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71FA47-956A-4CAF-A114-C299B703B636}"/>
                </a:ext>
              </a:extLst>
            </p:cNvPr>
            <p:cNvSpPr/>
            <p:nvPr/>
          </p:nvSpPr>
          <p:spPr>
            <a:xfrm rot="10800000">
              <a:off x="6144963" y="1844824"/>
              <a:ext cx="4451434" cy="864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A775C0AC-1774-4DCE-94E4-F229336FCDD0}"/>
                </a:ext>
              </a:extLst>
            </p:cNvPr>
            <p:cNvSpPr/>
            <p:nvPr/>
          </p:nvSpPr>
          <p:spPr>
            <a:xfrm>
              <a:off x="4485442" y="1837871"/>
              <a:ext cx="1670406" cy="1829838"/>
            </a:xfrm>
            <a:custGeom>
              <a:avLst/>
              <a:gdLst>
                <a:gd name="connsiteX0" fmla="*/ 0 w 1670406"/>
                <a:gd name="connsiteY0" fmla="*/ 1720343 h 1829838"/>
                <a:gd name="connsiteX1" fmla="*/ 1669865 w 1670406"/>
                <a:gd name="connsiteY1" fmla="*/ 0 h 1829838"/>
                <a:gd name="connsiteX2" fmla="*/ 1668022 w 1670406"/>
                <a:gd name="connsiteY2" fmla="*/ 862171 h 1829838"/>
                <a:gd name="connsiteX3" fmla="*/ 35511 w 1670406"/>
                <a:gd name="connsiteY3" fmla="*/ 1829838 h 1829838"/>
                <a:gd name="connsiteX4" fmla="*/ 0 w 1670406"/>
                <a:gd name="connsiteY4" fmla="*/ 1720343 h 182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406" h="1829838">
                  <a:moveTo>
                    <a:pt x="0" y="1720343"/>
                  </a:moveTo>
                  <a:lnTo>
                    <a:pt x="1669865" y="0"/>
                  </a:lnTo>
                  <a:cubicBezTo>
                    <a:pt x="1672302" y="287390"/>
                    <a:pt x="1665585" y="574781"/>
                    <a:pt x="1668022" y="862171"/>
                  </a:cubicBezTo>
                  <a:lnTo>
                    <a:pt x="35511" y="1829838"/>
                  </a:lnTo>
                  <a:lnTo>
                    <a:pt x="0" y="1720343"/>
                  </a:lnTo>
                  <a:close/>
                </a:path>
              </a:pathLst>
            </a:custGeom>
            <a:gradFill flip="none" rotWithShape="1">
              <a:gsLst>
                <a:gs pos="35000">
                  <a:schemeClr val="accent3">
                    <a:alpha val="0"/>
                  </a:schemeClr>
                </a:gs>
                <a:gs pos="80000">
                  <a:schemeClr val="accent3">
                    <a:alpha val="85000"/>
                  </a:schemeClr>
                </a:gs>
              </a:gsLst>
              <a:lin ang="21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17C6596-4449-45D0-A8DD-A3CCD8B40D09}"/>
                </a:ext>
              </a:extLst>
            </p:cNvPr>
            <p:cNvSpPr/>
            <p:nvPr/>
          </p:nvSpPr>
          <p:spPr>
            <a:xfrm rot="10800000">
              <a:off x="6144962" y="2787832"/>
              <a:ext cx="4451434" cy="864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82C74A4-76BE-4D74-9A9A-FF8D2A8F395A}"/>
                </a:ext>
              </a:extLst>
            </p:cNvPr>
            <p:cNvSpPr/>
            <p:nvPr/>
          </p:nvSpPr>
          <p:spPr>
            <a:xfrm rot="10800000">
              <a:off x="6135715" y="3730840"/>
              <a:ext cx="4451434" cy="864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2A51602-A842-43F1-B385-F88135422369}"/>
                </a:ext>
              </a:extLst>
            </p:cNvPr>
            <p:cNvSpPr/>
            <p:nvPr/>
          </p:nvSpPr>
          <p:spPr>
            <a:xfrm rot="10800000">
              <a:off x="6135715" y="4673848"/>
              <a:ext cx="4451434" cy="864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E0098728-CB34-4D0A-8D9B-1942EB5BB9AB}"/>
                </a:ext>
              </a:extLst>
            </p:cNvPr>
            <p:cNvSpPr/>
            <p:nvPr/>
          </p:nvSpPr>
          <p:spPr>
            <a:xfrm>
              <a:off x="4474601" y="2791036"/>
              <a:ext cx="1685778" cy="1002679"/>
            </a:xfrm>
            <a:custGeom>
              <a:avLst/>
              <a:gdLst>
                <a:gd name="connsiteX0" fmla="*/ 0 w 1685778"/>
                <a:gd name="connsiteY0" fmla="*/ 905521 h 1002679"/>
                <a:gd name="connsiteX1" fmla="*/ 1678467 w 1685778"/>
                <a:gd name="connsiteY1" fmla="*/ 0 h 1002679"/>
                <a:gd name="connsiteX2" fmla="*/ 1685778 w 1685778"/>
                <a:gd name="connsiteY2" fmla="*/ 855218 h 1002679"/>
                <a:gd name="connsiteX3" fmla="*/ 8878 w 1685778"/>
                <a:gd name="connsiteY3" fmla="*/ 908486 h 1002679"/>
                <a:gd name="connsiteX4" fmla="*/ 0 w 1685778"/>
                <a:gd name="connsiteY4" fmla="*/ 905521 h 100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5778" h="1002679">
                  <a:moveTo>
                    <a:pt x="0" y="905521"/>
                  </a:moveTo>
                  <a:lnTo>
                    <a:pt x="1678467" y="0"/>
                  </a:lnTo>
                  <a:lnTo>
                    <a:pt x="1685778" y="855218"/>
                  </a:lnTo>
                  <a:lnTo>
                    <a:pt x="8878" y="908486"/>
                  </a:lnTo>
                  <a:cubicBezTo>
                    <a:pt x="8878" y="573106"/>
                    <a:pt x="0" y="1240901"/>
                    <a:pt x="0" y="90552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3">
                    <a:alpha val="0"/>
                  </a:schemeClr>
                </a:gs>
                <a:gs pos="80000">
                  <a:schemeClr val="accent3">
                    <a:alpha val="8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C6F72C2-C658-4852-8FF6-375BB21DBF69}"/>
              </a:ext>
            </a:extLst>
          </p:cNvPr>
          <p:cNvGrpSpPr/>
          <p:nvPr/>
        </p:nvGrpSpPr>
        <p:grpSpPr>
          <a:xfrm>
            <a:off x="7944259" y="2146921"/>
            <a:ext cx="3434935" cy="677510"/>
            <a:chOff x="6417575" y="2011204"/>
            <a:chExt cx="2232250" cy="64884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4CBB354-A388-49DF-A0D5-D49D8180D48C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2E2A65-2811-4BF3-BA06-040AC2A98C24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18976A3-78AD-4F2A-A944-E61E98E5421B}"/>
              </a:ext>
            </a:extLst>
          </p:cNvPr>
          <p:cNvGrpSpPr/>
          <p:nvPr/>
        </p:nvGrpSpPr>
        <p:grpSpPr>
          <a:xfrm>
            <a:off x="7944260" y="3098071"/>
            <a:ext cx="3434935" cy="677510"/>
            <a:chOff x="6417575" y="2011204"/>
            <a:chExt cx="2232250" cy="64884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2D49CC5-87B1-4053-B70E-9B863543E147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BE7407-28F7-40BA-872E-0FD0314D5F0F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C8D17F0-389E-4C8A-90CC-427FE21A4D8C}"/>
              </a:ext>
            </a:extLst>
          </p:cNvPr>
          <p:cNvGrpSpPr/>
          <p:nvPr/>
        </p:nvGrpSpPr>
        <p:grpSpPr>
          <a:xfrm>
            <a:off x="7944261" y="4040345"/>
            <a:ext cx="3434935" cy="677511"/>
            <a:chOff x="6417575" y="2011204"/>
            <a:chExt cx="2232250" cy="64884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1C22DCD-4ED7-441C-AAB6-B248696DF21F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3CA22B2-A914-4A7A-8998-656009ED95C9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4922D11-1DE9-4AC9-A310-83F2D9D25F14}"/>
              </a:ext>
            </a:extLst>
          </p:cNvPr>
          <p:cNvGrpSpPr/>
          <p:nvPr/>
        </p:nvGrpSpPr>
        <p:grpSpPr>
          <a:xfrm>
            <a:off x="7944262" y="4982615"/>
            <a:ext cx="3434935" cy="677510"/>
            <a:chOff x="6417575" y="2011204"/>
            <a:chExt cx="2232250" cy="64884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374377-EFFC-4A18-A1A2-3CAEA4D1B61C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5E5582C-9292-460D-A0CB-3580A04B6EDD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F0DC13B-907A-4C44-B50A-8F3844B7AA5F}"/>
              </a:ext>
            </a:extLst>
          </p:cNvPr>
          <p:cNvGrpSpPr/>
          <p:nvPr/>
        </p:nvGrpSpPr>
        <p:grpSpPr>
          <a:xfrm>
            <a:off x="796352" y="2167533"/>
            <a:ext cx="3376706" cy="677510"/>
            <a:chOff x="6417575" y="2011204"/>
            <a:chExt cx="2232250" cy="64884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A6F509E-3C6E-4092-898A-B4F4157255CF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8B5D8A3-E7F3-4A9D-B7FF-2A40CFFDAFA5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04322D9-AF27-486E-94A8-CEDB73C1B6B3}"/>
              </a:ext>
            </a:extLst>
          </p:cNvPr>
          <p:cNvGrpSpPr/>
          <p:nvPr/>
        </p:nvGrpSpPr>
        <p:grpSpPr>
          <a:xfrm>
            <a:off x="801836" y="3115827"/>
            <a:ext cx="3376706" cy="677510"/>
            <a:chOff x="6417575" y="2011204"/>
            <a:chExt cx="2232250" cy="64884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47529D-74CB-4A93-8915-32D3B86FDED1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3BAF79-2D75-4D22-9AEF-BB95C8680B9E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0580C2-5864-4F34-90C1-3AEF4CCBB1EA}"/>
              </a:ext>
            </a:extLst>
          </p:cNvPr>
          <p:cNvGrpSpPr/>
          <p:nvPr/>
        </p:nvGrpSpPr>
        <p:grpSpPr>
          <a:xfrm>
            <a:off x="807318" y="4055243"/>
            <a:ext cx="3376706" cy="677510"/>
            <a:chOff x="6417575" y="2011204"/>
            <a:chExt cx="2232250" cy="64884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BE9C7A-CFB5-43C9-B40F-B2CBC36B5E0D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D2285DD-BA56-43A9-92AA-8DBCB4FC811A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D2C2B58-9C5D-46F1-A91A-FC4802179631}"/>
              </a:ext>
            </a:extLst>
          </p:cNvPr>
          <p:cNvGrpSpPr/>
          <p:nvPr/>
        </p:nvGrpSpPr>
        <p:grpSpPr>
          <a:xfrm>
            <a:off x="812802" y="4994659"/>
            <a:ext cx="3376706" cy="677510"/>
            <a:chOff x="6417575" y="2011204"/>
            <a:chExt cx="2232250" cy="64884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1961ADF-6ECE-4475-A09D-FD4A8DBEB83B}"/>
                </a:ext>
              </a:extLst>
            </p:cNvPr>
            <p:cNvSpPr txBox="1"/>
            <p:nvPr/>
          </p:nvSpPr>
          <p:spPr>
            <a:xfrm>
              <a:off x="6417576" y="2217917"/>
              <a:ext cx="2232249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C5F29B6-561B-44DC-9E9E-D548EC928904}"/>
                </a:ext>
              </a:extLst>
            </p:cNvPr>
            <p:cNvSpPr txBox="1"/>
            <p:nvPr/>
          </p:nvSpPr>
          <p:spPr>
            <a:xfrm>
              <a:off x="6417575" y="2011204"/>
              <a:ext cx="2232249" cy="265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48FE2C4-950A-463E-82CE-E00F16D8FB94}"/>
              </a:ext>
            </a:extLst>
          </p:cNvPr>
          <p:cNvGrpSpPr/>
          <p:nvPr/>
        </p:nvGrpSpPr>
        <p:grpSpPr>
          <a:xfrm>
            <a:off x="4973772" y="2797798"/>
            <a:ext cx="2237674" cy="2237674"/>
            <a:chOff x="3467528" y="2657377"/>
            <a:chExt cx="2237674" cy="223767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DD5056A-8CBE-4D9E-8B2D-0889DA93DA1A}"/>
                </a:ext>
              </a:extLst>
            </p:cNvPr>
            <p:cNvGrpSpPr/>
            <p:nvPr/>
          </p:nvGrpSpPr>
          <p:grpSpPr>
            <a:xfrm>
              <a:off x="3467528" y="2657377"/>
              <a:ext cx="2237674" cy="2237674"/>
              <a:chOff x="3436380" y="2612003"/>
              <a:chExt cx="2237674" cy="2237674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F082F3C-A7E1-4E2D-917C-3676E3D14AA6}"/>
                  </a:ext>
                </a:extLst>
              </p:cNvPr>
              <p:cNvSpPr/>
              <p:nvPr/>
            </p:nvSpPr>
            <p:spPr>
              <a:xfrm>
                <a:off x="3436380" y="2612003"/>
                <a:ext cx="2237674" cy="2237674"/>
              </a:xfrm>
              <a:prstGeom prst="ellipse">
                <a:avLst/>
              </a:prstGeom>
              <a:solidFill>
                <a:schemeClr val="bg1">
                  <a:alpha val="57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9F5DEF4-C0BC-4A94-8E28-C1AD9371FA89}"/>
                  </a:ext>
                </a:extLst>
              </p:cNvPr>
              <p:cNvSpPr/>
              <p:nvPr/>
            </p:nvSpPr>
            <p:spPr>
              <a:xfrm>
                <a:off x="3914050" y="3089673"/>
                <a:ext cx="1282335" cy="128233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B8B79D0-EFAE-4AAA-9BEA-63FD773139FC}"/>
                </a:ext>
              </a:extLst>
            </p:cNvPr>
            <p:cNvSpPr/>
            <p:nvPr/>
          </p:nvSpPr>
          <p:spPr>
            <a:xfrm>
              <a:off x="3695636" y="2885485"/>
              <a:ext cx="1781460" cy="178146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F1FC6DB6-C261-4B6F-86A7-647C85295374}"/>
              </a:ext>
            </a:extLst>
          </p:cNvPr>
          <p:cNvSpPr txBox="1"/>
          <p:nvPr/>
        </p:nvSpPr>
        <p:spPr>
          <a:xfrm>
            <a:off x="5451960" y="3640446"/>
            <a:ext cx="1281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4B10DB5-C1ED-413A-8661-9E05D3824693}"/>
              </a:ext>
            </a:extLst>
          </p:cNvPr>
          <p:cNvSpPr txBox="1"/>
          <p:nvPr/>
        </p:nvSpPr>
        <p:spPr>
          <a:xfrm>
            <a:off x="4876592" y="1880552"/>
            <a:ext cx="2418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اضافه کنید</a:t>
            </a:r>
          </a:p>
          <a:p>
            <a:pPr algn="ctr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اینجا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B2E36F6-66BD-4FB0-AB34-040BBBDBCBC4}"/>
              </a:ext>
            </a:extLst>
          </p:cNvPr>
          <p:cNvGrpSpPr/>
          <p:nvPr/>
        </p:nvGrpSpPr>
        <p:grpSpPr>
          <a:xfrm>
            <a:off x="4960112" y="5230177"/>
            <a:ext cx="2251334" cy="668379"/>
            <a:chOff x="1579264" y="5496925"/>
            <a:chExt cx="2251334" cy="66837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909AC85-47D5-421D-8E94-C20D6CDB55F5}"/>
                </a:ext>
              </a:extLst>
            </p:cNvPr>
            <p:cNvSpPr txBox="1"/>
            <p:nvPr/>
          </p:nvSpPr>
          <p:spPr>
            <a:xfrm>
              <a:off x="1579265" y="5703639"/>
              <a:ext cx="2251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D1B9037-3941-4788-901E-CB7102E0AD32}"/>
                </a:ext>
              </a:extLst>
            </p:cNvPr>
            <p:cNvSpPr txBox="1"/>
            <p:nvPr/>
          </p:nvSpPr>
          <p:spPr>
            <a:xfrm>
              <a:off x="1579264" y="5496925"/>
              <a:ext cx="22513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951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-1052784" y="392139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C9BE9FC-FF85-4C10-8217-F134483F620A}"/>
              </a:ext>
            </a:extLst>
          </p:cNvPr>
          <p:cNvSpPr/>
          <p:nvPr/>
        </p:nvSpPr>
        <p:spPr>
          <a:xfrm>
            <a:off x="7884283" y="3508545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EB9319B-9F16-4D41-90A9-26875C7F5F96}"/>
              </a:ext>
            </a:extLst>
          </p:cNvPr>
          <p:cNvSpPr/>
          <p:nvPr/>
        </p:nvSpPr>
        <p:spPr>
          <a:xfrm>
            <a:off x="7026797" y="1807130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859E0-FF77-4CF3-8145-C3F87F2BCCFB}"/>
              </a:ext>
            </a:extLst>
          </p:cNvPr>
          <p:cNvSpPr txBox="1"/>
          <p:nvPr/>
        </p:nvSpPr>
        <p:spPr>
          <a:xfrm>
            <a:off x="7051952" y="2125832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85BEE5-0872-422F-8563-18D6F72CD2A3}"/>
              </a:ext>
            </a:extLst>
          </p:cNvPr>
          <p:cNvSpPr txBox="1"/>
          <p:nvPr/>
        </p:nvSpPr>
        <p:spPr>
          <a:xfrm>
            <a:off x="7909437" y="3818653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F67E5B0-2474-4A88-9D20-DC884EB355CA}"/>
              </a:ext>
            </a:extLst>
          </p:cNvPr>
          <p:cNvSpPr/>
          <p:nvPr/>
        </p:nvSpPr>
        <p:spPr>
          <a:xfrm>
            <a:off x="4171281" y="1807130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E758F7E-0351-442B-B458-E3DBD7E8ADBB}"/>
              </a:ext>
            </a:extLst>
          </p:cNvPr>
          <p:cNvSpPr/>
          <p:nvPr/>
        </p:nvSpPr>
        <p:spPr>
          <a:xfrm>
            <a:off x="3451762" y="3496890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472282F-0328-484E-8A7B-866B9E52B020}"/>
              </a:ext>
            </a:extLst>
          </p:cNvPr>
          <p:cNvSpPr/>
          <p:nvPr/>
        </p:nvSpPr>
        <p:spPr>
          <a:xfrm>
            <a:off x="4171281" y="5108489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9F0079-35A9-4993-A3B4-DF15635682A4}"/>
              </a:ext>
            </a:extLst>
          </p:cNvPr>
          <p:cNvSpPr/>
          <p:nvPr/>
        </p:nvSpPr>
        <p:spPr>
          <a:xfrm>
            <a:off x="7026797" y="5108489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Pie 14">
            <a:extLst>
              <a:ext uri="{FF2B5EF4-FFF2-40B4-BE49-F238E27FC236}">
                <a16:creationId xmlns:a16="http://schemas.microsoft.com/office/drawing/2014/main" id="{2B8E4C53-C29F-4FCF-B1B0-51CE6BD28381}"/>
              </a:ext>
            </a:extLst>
          </p:cNvPr>
          <p:cNvSpPr/>
          <p:nvPr/>
        </p:nvSpPr>
        <p:spPr>
          <a:xfrm rot="10800000">
            <a:off x="5774255" y="3241909"/>
            <a:ext cx="1430440" cy="1430440"/>
          </a:xfrm>
          <a:prstGeom prst="pie">
            <a:avLst>
              <a:gd name="adj1" fmla="val 0"/>
              <a:gd name="adj2" fmla="val 180480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Pie 15">
            <a:extLst>
              <a:ext uri="{FF2B5EF4-FFF2-40B4-BE49-F238E27FC236}">
                <a16:creationId xmlns:a16="http://schemas.microsoft.com/office/drawing/2014/main" id="{FBA71B46-9CA3-47AC-B964-B6F945DB1600}"/>
              </a:ext>
            </a:extLst>
          </p:cNvPr>
          <p:cNvSpPr/>
          <p:nvPr/>
        </p:nvSpPr>
        <p:spPr>
          <a:xfrm>
            <a:off x="5059017" y="3241893"/>
            <a:ext cx="1430456" cy="1430521"/>
          </a:xfrm>
          <a:custGeom>
            <a:avLst/>
            <a:gdLst>
              <a:gd name="connsiteX0" fmla="*/ 1430456 w 1430456"/>
              <a:gd name="connsiteY0" fmla="*/ 715237 h 1430521"/>
              <a:gd name="connsiteX1" fmla="*/ 901171 w 1430456"/>
              <a:gd name="connsiteY1" fmla="*/ 1405866 h 1430521"/>
              <a:gd name="connsiteX2" fmla="*/ 96691 w 1430456"/>
              <a:gd name="connsiteY2" fmla="*/ 1074322 h 1430521"/>
              <a:gd name="connsiteX3" fmla="*/ 207695 w 1430456"/>
              <a:gd name="connsiteY3" fmla="*/ 211311 h 1430521"/>
              <a:gd name="connsiteX4" fmla="*/ 1069891 w 1430456"/>
              <a:gd name="connsiteY4" fmla="*/ 94142 h 1430521"/>
              <a:gd name="connsiteX5" fmla="*/ 715236 w 1430456"/>
              <a:gd name="connsiteY5" fmla="*/ 715237 h 1430521"/>
              <a:gd name="connsiteX6" fmla="*/ 1430456 w 1430456"/>
              <a:gd name="connsiteY6" fmla="*/ 715237 h 143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456" h="1430521">
                <a:moveTo>
                  <a:pt x="1430456" y="715237"/>
                </a:moveTo>
                <a:cubicBezTo>
                  <a:pt x="1430456" y="1038633"/>
                  <a:pt x="1213448" y="1321793"/>
                  <a:pt x="901171" y="1405866"/>
                </a:cubicBezTo>
                <a:cubicBezTo>
                  <a:pt x="588894" y="1489939"/>
                  <a:pt x="259055" y="1354005"/>
                  <a:pt x="96691" y="1074322"/>
                </a:cubicBezTo>
                <a:cubicBezTo>
                  <a:pt x="-65674" y="794639"/>
                  <a:pt x="-20162" y="440802"/>
                  <a:pt x="207695" y="211311"/>
                </a:cubicBezTo>
                <a:cubicBezTo>
                  <a:pt x="435552" y="-18180"/>
                  <a:pt x="789055" y="-66220"/>
                  <a:pt x="1069891" y="94142"/>
                </a:cubicBezTo>
                <a:cubicBezTo>
                  <a:pt x="749268" y="310698"/>
                  <a:pt x="726297" y="584404"/>
                  <a:pt x="715236" y="715237"/>
                </a:cubicBezTo>
                <a:lnTo>
                  <a:pt x="1430456" y="7152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직사각형 113">
            <a:extLst>
              <a:ext uri="{FF2B5EF4-FFF2-40B4-BE49-F238E27FC236}">
                <a16:creationId xmlns:a16="http://schemas.microsoft.com/office/drawing/2014/main" id="{56DA15D1-ADC6-4569-B089-AD892CE79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9203" y="2619590"/>
            <a:ext cx="117074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6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직사각형 113">
            <a:extLst>
              <a:ext uri="{FF2B5EF4-FFF2-40B4-BE49-F238E27FC236}">
                <a16:creationId xmlns:a16="http://schemas.microsoft.com/office/drawing/2014/main" id="{5887C41A-6DE0-4E6F-AFDF-763525E21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2052" y="4950692"/>
            <a:ext cx="12317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BCF490-AC6A-453B-9E81-7BBC5708BBDA}"/>
              </a:ext>
            </a:extLst>
          </p:cNvPr>
          <p:cNvSpPr txBox="1"/>
          <p:nvPr/>
        </p:nvSpPr>
        <p:spPr>
          <a:xfrm>
            <a:off x="7051952" y="5427191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EC80D2-7E8C-418D-B786-DC73706C38F7}"/>
              </a:ext>
            </a:extLst>
          </p:cNvPr>
          <p:cNvSpPr txBox="1"/>
          <p:nvPr/>
        </p:nvSpPr>
        <p:spPr>
          <a:xfrm>
            <a:off x="4200849" y="5427191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 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F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0722CD-6DCF-4E40-BB12-8112E7CE1373}"/>
              </a:ext>
            </a:extLst>
          </p:cNvPr>
          <p:cNvSpPr txBox="1"/>
          <p:nvPr/>
        </p:nvSpPr>
        <p:spPr>
          <a:xfrm>
            <a:off x="3476916" y="3815593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 E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55F344-4688-4413-93E2-D348958AD811}"/>
              </a:ext>
            </a:extLst>
          </p:cNvPr>
          <p:cNvSpPr txBox="1"/>
          <p:nvPr/>
        </p:nvSpPr>
        <p:spPr>
          <a:xfrm>
            <a:off x="4200849" y="2125832"/>
            <a:ext cx="8640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گزینه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 D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7321FA2-1A2C-430F-AA66-2A615E8D78CA}"/>
              </a:ext>
            </a:extLst>
          </p:cNvPr>
          <p:cNvCxnSpPr/>
          <p:nvPr/>
        </p:nvCxnSpPr>
        <p:spPr>
          <a:xfrm flipH="1" flipV="1">
            <a:off x="5029783" y="2659135"/>
            <a:ext cx="405233" cy="648000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1126C09-633A-40B1-AD93-517A243ACF21}"/>
              </a:ext>
            </a:extLst>
          </p:cNvPr>
          <p:cNvCxnSpPr/>
          <p:nvPr/>
        </p:nvCxnSpPr>
        <p:spPr>
          <a:xfrm flipH="1">
            <a:off x="4409815" y="3954090"/>
            <a:ext cx="648000" cy="2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A59548C-2249-4FE0-BF49-D9D81D6D6260}"/>
              </a:ext>
            </a:extLst>
          </p:cNvPr>
          <p:cNvCxnSpPr/>
          <p:nvPr/>
        </p:nvCxnSpPr>
        <p:spPr>
          <a:xfrm flipH="1">
            <a:off x="5054313" y="4600003"/>
            <a:ext cx="405235" cy="648000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0684F97-EAC6-42D4-AAB5-A14C79E309B8}"/>
              </a:ext>
            </a:extLst>
          </p:cNvPr>
          <p:cNvCxnSpPr/>
          <p:nvPr/>
        </p:nvCxnSpPr>
        <p:spPr>
          <a:xfrm flipV="1">
            <a:off x="6819168" y="2657720"/>
            <a:ext cx="338080" cy="648000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DFD9730-D77D-43DA-8D75-2A646E17E0DC}"/>
              </a:ext>
            </a:extLst>
          </p:cNvPr>
          <p:cNvCxnSpPr/>
          <p:nvPr/>
        </p:nvCxnSpPr>
        <p:spPr>
          <a:xfrm>
            <a:off x="7184135" y="3956794"/>
            <a:ext cx="648000" cy="2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F4B8C17-3BBF-4E68-8EE9-FA5904D6194A}"/>
              </a:ext>
            </a:extLst>
          </p:cNvPr>
          <p:cNvCxnSpPr/>
          <p:nvPr/>
        </p:nvCxnSpPr>
        <p:spPr>
          <a:xfrm>
            <a:off x="6709950" y="4584153"/>
            <a:ext cx="360587" cy="648000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D9FE467-C3A6-4131-BFA0-5243CFD4333B}"/>
              </a:ext>
            </a:extLst>
          </p:cNvPr>
          <p:cNvGrpSpPr/>
          <p:nvPr/>
        </p:nvGrpSpPr>
        <p:grpSpPr>
          <a:xfrm>
            <a:off x="8089743" y="1802665"/>
            <a:ext cx="2357003" cy="738664"/>
            <a:chOff x="2551705" y="4283314"/>
            <a:chExt cx="2357003" cy="73866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2E69C3A-18C9-444D-AB90-BC1B47D42C2C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CF8B114-0422-4419-8306-858DA545AF87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20A8EAD-C225-4193-AD99-89EA40D19FF4}"/>
              </a:ext>
            </a:extLst>
          </p:cNvPr>
          <p:cNvGrpSpPr/>
          <p:nvPr/>
        </p:nvGrpSpPr>
        <p:grpSpPr>
          <a:xfrm>
            <a:off x="8978814" y="3474372"/>
            <a:ext cx="2336966" cy="738664"/>
            <a:chOff x="2551705" y="4283314"/>
            <a:chExt cx="2357003" cy="73866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7E4701-2180-472F-A028-4142D68A13E5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C6CFF9-9177-4F09-ADCE-FB8E1D120B93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CA388E5-C727-4156-83F3-1E88A7415F82}"/>
              </a:ext>
            </a:extLst>
          </p:cNvPr>
          <p:cNvGrpSpPr/>
          <p:nvPr/>
        </p:nvGrpSpPr>
        <p:grpSpPr>
          <a:xfrm>
            <a:off x="8089743" y="5104024"/>
            <a:ext cx="2357003" cy="738664"/>
            <a:chOff x="2551705" y="4283314"/>
            <a:chExt cx="2357003" cy="73866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AB181BD-8E6D-4AE1-80B3-44324CEB2DA6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47D42BC-0A05-4C09-A24F-10F7FF779864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0700964-33F0-4295-93A2-08DD94EC1357}"/>
              </a:ext>
            </a:extLst>
          </p:cNvPr>
          <p:cNvGrpSpPr/>
          <p:nvPr/>
        </p:nvGrpSpPr>
        <p:grpSpPr>
          <a:xfrm>
            <a:off x="1734387" y="1802665"/>
            <a:ext cx="2357003" cy="738664"/>
            <a:chOff x="2551705" y="4283314"/>
            <a:chExt cx="2357003" cy="73866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DE140FC-634E-4958-82FF-BE2AF7711353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D4FB653-DCF3-4755-A76B-CDB4B9156E88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18BED43-4D6C-4870-AA29-98C29AAA988D}"/>
              </a:ext>
            </a:extLst>
          </p:cNvPr>
          <p:cNvGrpSpPr/>
          <p:nvPr/>
        </p:nvGrpSpPr>
        <p:grpSpPr>
          <a:xfrm>
            <a:off x="948838" y="3482999"/>
            <a:ext cx="2336966" cy="738664"/>
            <a:chOff x="2551705" y="4283314"/>
            <a:chExt cx="2357003" cy="73866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79A5FE-57FB-49B1-932A-5E663606CDB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1D606A7-5B69-4214-A639-ED528CA43EC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0EF7F8B-3DCD-49FE-BC99-24ED92F33DEC}"/>
              </a:ext>
            </a:extLst>
          </p:cNvPr>
          <p:cNvGrpSpPr/>
          <p:nvPr/>
        </p:nvGrpSpPr>
        <p:grpSpPr>
          <a:xfrm>
            <a:off x="1670714" y="5104024"/>
            <a:ext cx="2357003" cy="738664"/>
            <a:chOff x="2551705" y="4283314"/>
            <a:chExt cx="2357003" cy="73866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C3FFE3C-7B78-46EE-AC68-5D5ACB98B851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E06F2FD-C848-44EC-B481-30148ACB429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Rectangle 9">
            <a:extLst>
              <a:ext uri="{FF2B5EF4-FFF2-40B4-BE49-F238E27FC236}">
                <a16:creationId xmlns:a16="http://schemas.microsoft.com/office/drawing/2014/main" id="{2151531F-8BAC-40E0-B2F4-4F42684B5204}"/>
              </a:ext>
            </a:extLst>
          </p:cNvPr>
          <p:cNvSpPr/>
          <p:nvPr/>
        </p:nvSpPr>
        <p:spPr>
          <a:xfrm>
            <a:off x="5772135" y="4111250"/>
            <a:ext cx="329463" cy="30840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C0207A86-6B05-4F38-8919-7AE7236D04C1}"/>
              </a:ext>
            </a:extLst>
          </p:cNvPr>
          <p:cNvSpPr/>
          <p:nvPr/>
        </p:nvSpPr>
        <p:spPr>
          <a:xfrm flipH="1">
            <a:off x="6134092" y="3496890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0322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623380" y="44785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561C9-4AC8-4C5F-9E6F-E5FF46551151}"/>
              </a:ext>
            </a:extLst>
          </p:cNvPr>
          <p:cNvSpPr txBox="1"/>
          <p:nvPr/>
        </p:nvSpPr>
        <p:spPr>
          <a:xfrm>
            <a:off x="617584" y="132789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4E1D8BF-2C01-4F26-9247-0F1B20790D40}"/>
              </a:ext>
            </a:extLst>
          </p:cNvPr>
          <p:cNvGrpSpPr/>
          <p:nvPr/>
        </p:nvGrpSpPr>
        <p:grpSpPr>
          <a:xfrm>
            <a:off x="3745437" y="2090332"/>
            <a:ext cx="4688763" cy="4223442"/>
            <a:chOff x="2221435" y="2017070"/>
            <a:chExt cx="4688763" cy="4223442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57CF638-2F7E-4BC1-B49F-AB1E3D76FDFE}"/>
                </a:ext>
              </a:extLst>
            </p:cNvPr>
            <p:cNvCxnSpPr>
              <a:stCxn id="21" idx="4"/>
            </p:cNvCxnSpPr>
            <p:nvPr/>
          </p:nvCxnSpPr>
          <p:spPr>
            <a:xfrm flipH="1">
              <a:off x="4572000" y="2741103"/>
              <a:ext cx="227858" cy="1264160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6C14FB8-A5B9-49A5-8A73-827EE83DA490}"/>
                </a:ext>
              </a:extLst>
            </p:cNvPr>
            <p:cNvCxnSpPr>
              <a:stCxn id="18" idx="2"/>
            </p:cNvCxnSpPr>
            <p:nvPr/>
          </p:nvCxnSpPr>
          <p:spPr>
            <a:xfrm flipH="1">
              <a:off x="4572001" y="3624297"/>
              <a:ext cx="1601680" cy="344763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0E46B09-3751-4E48-A963-A885DA3060AB}"/>
                </a:ext>
              </a:extLst>
            </p:cNvPr>
            <p:cNvCxnSpPr>
              <a:stCxn id="14" idx="3"/>
            </p:cNvCxnSpPr>
            <p:nvPr/>
          </p:nvCxnSpPr>
          <p:spPr>
            <a:xfrm flipH="1">
              <a:off x="4618455" y="2877547"/>
              <a:ext cx="1431266" cy="1171356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688DF8D-9146-49E7-AD5D-5F2BBA5DBC07}"/>
                </a:ext>
              </a:extLst>
            </p:cNvPr>
            <p:cNvCxnSpPr>
              <a:stCxn id="15" idx="5"/>
            </p:cNvCxnSpPr>
            <p:nvPr/>
          </p:nvCxnSpPr>
          <p:spPr>
            <a:xfrm>
              <a:off x="3298583" y="3181194"/>
              <a:ext cx="1273416" cy="824069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AE6AD12-47E6-435A-A83D-85337CEA0B1F}"/>
                </a:ext>
              </a:extLst>
            </p:cNvPr>
            <p:cNvCxnSpPr>
              <a:stCxn id="16" idx="7"/>
            </p:cNvCxnSpPr>
            <p:nvPr/>
          </p:nvCxnSpPr>
          <p:spPr>
            <a:xfrm flipV="1">
              <a:off x="3143375" y="4164475"/>
              <a:ext cx="1189906" cy="1010902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14327E8-9EA7-4DFD-ACB5-64DB0F7F1E68}"/>
                </a:ext>
              </a:extLst>
            </p:cNvPr>
            <p:cNvCxnSpPr>
              <a:endCxn id="19" idx="6"/>
            </p:cNvCxnSpPr>
            <p:nvPr/>
          </p:nvCxnSpPr>
          <p:spPr>
            <a:xfrm flipH="1">
              <a:off x="3277508" y="4005263"/>
              <a:ext cx="1294492" cy="180910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BF9A187-D1FD-408C-8E58-C035AA72D662}"/>
                </a:ext>
              </a:extLst>
            </p:cNvPr>
            <p:cNvCxnSpPr>
              <a:endCxn id="20" idx="0"/>
            </p:cNvCxnSpPr>
            <p:nvPr/>
          </p:nvCxnSpPr>
          <p:spPr>
            <a:xfrm flipH="1">
              <a:off x="4303051" y="3958146"/>
              <a:ext cx="267928" cy="1816287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B5F60FE-CB5D-4DAA-9031-05EB799035B8}"/>
                </a:ext>
              </a:extLst>
            </p:cNvPr>
            <p:cNvCxnSpPr>
              <a:endCxn id="17" idx="1"/>
            </p:cNvCxnSpPr>
            <p:nvPr/>
          </p:nvCxnSpPr>
          <p:spPr>
            <a:xfrm>
              <a:off x="4572000" y="4005263"/>
              <a:ext cx="926239" cy="779000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511CD5A-D7C1-494D-8987-8568DB87172F}"/>
                </a:ext>
              </a:extLst>
            </p:cNvPr>
            <p:cNvSpPr/>
            <p:nvPr/>
          </p:nvSpPr>
          <p:spPr>
            <a:xfrm>
              <a:off x="3671899" y="3068960"/>
              <a:ext cx="1800200" cy="18002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83D5900-AA0F-4B1B-BEB7-9649EE6D5664}"/>
                </a:ext>
              </a:extLst>
            </p:cNvPr>
            <p:cNvSpPr/>
            <p:nvPr/>
          </p:nvSpPr>
          <p:spPr>
            <a:xfrm>
              <a:off x="5902086" y="2017070"/>
              <a:ext cx="1008112" cy="1008112"/>
            </a:xfrm>
            <a:prstGeom prst="ellipse">
              <a:avLst/>
            </a:prstGeom>
            <a:solidFill>
              <a:schemeClr val="accent4">
                <a:lumMod val="90000"/>
              </a:schemeClr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7F9EF89-CFBE-4B3A-AB8A-DD4FE1CBF923}"/>
                </a:ext>
              </a:extLst>
            </p:cNvPr>
            <p:cNvSpPr/>
            <p:nvPr/>
          </p:nvSpPr>
          <p:spPr>
            <a:xfrm>
              <a:off x="2506080" y="2388691"/>
              <a:ext cx="928475" cy="928475"/>
            </a:xfrm>
            <a:prstGeom prst="ellipse">
              <a:avLst/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186685D-92B8-4026-8B21-B77EC31FC5C1}"/>
                </a:ext>
              </a:extLst>
            </p:cNvPr>
            <p:cNvSpPr/>
            <p:nvPr/>
          </p:nvSpPr>
          <p:spPr>
            <a:xfrm>
              <a:off x="2221435" y="5017197"/>
              <a:ext cx="1080120" cy="1080120"/>
            </a:xfrm>
            <a:prstGeom prst="ellipse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2CECDEB-E4C9-46DB-AA55-646B48E45157}"/>
                </a:ext>
              </a:extLst>
            </p:cNvPr>
            <p:cNvSpPr/>
            <p:nvPr/>
          </p:nvSpPr>
          <p:spPr>
            <a:xfrm>
              <a:off x="5373413" y="4659437"/>
              <a:ext cx="852363" cy="852363"/>
            </a:xfrm>
            <a:prstGeom prst="ellipse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529858E-7FAD-458C-9865-D07D25076AD7}"/>
                </a:ext>
              </a:extLst>
            </p:cNvPr>
            <p:cNvSpPr/>
            <p:nvPr/>
          </p:nvSpPr>
          <p:spPr>
            <a:xfrm>
              <a:off x="6173681" y="3345951"/>
              <a:ext cx="556692" cy="5566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99C1982-CE7E-4B2A-B0BE-EFFB30E01500}"/>
                </a:ext>
              </a:extLst>
            </p:cNvPr>
            <p:cNvSpPr/>
            <p:nvPr/>
          </p:nvSpPr>
          <p:spPr>
            <a:xfrm>
              <a:off x="2633381" y="3864109"/>
              <a:ext cx="644127" cy="64412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D8A020D-4784-4B52-A3B7-1DD28F988A40}"/>
                </a:ext>
              </a:extLst>
            </p:cNvPr>
            <p:cNvSpPr/>
            <p:nvPr/>
          </p:nvSpPr>
          <p:spPr>
            <a:xfrm>
              <a:off x="4070011" y="5774433"/>
              <a:ext cx="466079" cy="46607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F8DB237-BE44-4E1D-BF15-439A09FF9195}"/>
                </a:ext>
              </a:extLst>
            </p:cNvPr>
            <p:cNvSpPr/>
            <p:nvPr/>
          </p:nvSpPr>
          <p:spPr>
            <a:xfrm>
              <a:off x="4584206" y="2309799"/>
              <a:ext cx="431304" cy="4313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3" name="Rounded Rectangle 93">
            <a:extLst>
              <a:ext uri="{FF2B5EF4-FFF2-40B4-BE49-F238E27FC236}">
                <a16:creationId xmlns:a16="http://schemas.microsoft.com/office/drawing/2014/main" id="{A2F13DFD-2FDE-44A1-9499-913C0E2E6FC9}"/>
              </a:ext>
            </a:extLst>
          </p:cNvPr>
          <p:cNvSpPr/>
          <p:nvPr/>
        </p:nvSpPr>
        <p:spPr>
          <a:xfrm>
            <a:off x="8640423" y="1966531"/>
            <a:ext cx="2558769" cy="379785"/>
          </a:xfrm>
          <a:prstGeom prst="roundRect">
            <a:avLst>
              <a:gd name="adj" fmla="val 50000"/>
            </a:avLst>
          </a:prstGeom>
          <a:solidFill>
            <a:schemeClr val="accent4">
              <a:lumMod val="90000"/>
            </a:schemeClr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6C494B-593B-45F7-BFC8-FE166ECA0C1B}"/>
              </a:ext>
            </a:extLst>
          </p:cNvPr>
          <p:cNvSpPr txBox="1"/>
          <p:nvPr/>
        </p:nvSpPr>
        <p:spPr>
          <a:xfrm>
            <a:off x="8533808" y="2451423"/>
            <a:ext cx="2772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613472-EF7C-4B39-9D36-812045ADA88E}"/>
              </a:ext>
            </a:extLst>
          </p:cNvPr>
          <p:cNvSpPr txBox="1"/>
          <p:nvPr/>
        </p:nvSpPr>
        <p:spPr>
          <a:xfrm>
            <a:off x="8720780" y="2002534"/>
            <a:ext cx="2398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ounded Rectangle 97">
            <a:extLst>
              <a:ext uri="{FF2B5EF4-FFF2-40B4-BE49-F238E27FC236}">
                <a16:creationId xmlns:a16="http://schemas.microsoft.com/office/drawing/2014/main" id="{615C32CA-2538-45FB-BE5E-67A79136A636}"/>
              </a:ext>
            </a:extLst>
          </p:cNvPr>
          <p:cNvSpPr/>
          <p:nvPr/>
        </p:nvSpPr>
        <p:spPr>
          <a:xfrm>
            <a:off x="7962753" y="4537663"/>
            <a:ext cx="2558769" cy="3797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867A77-8BE6-4749-9CD3-0D446B4B26B5}"/>
              </a:ext>
            </a:extLst>
          </p:cNvPr>
          <p:cNvSpPr txBox="1"/>
          <p:nvPr/>
        </p:nvSpPr>
        <p:spPr>
          <a:xfrm>
            <a:off x="7856138" y="5022555"/>
            <a:ext cx="2772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2638CA-1F52-4824-ACE4-7A39B8FF8A52}"/>
              </a:ext>
            </a:extLst>
          </p:cNvPr>
          <p:cNvSpPr txBox="1"/>
          <p:nvPr/>
        </p:nvSpPr>
        <p:spPr>
          <a:xfrm>
            <a:off x="8043110" y="4573666"/>
            <a:ext cx="2398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ounded Rectangle 101">
            <a:extLst>
              <a:ext uri="{FF2B5EF4-FFF2-40B4-BE49-F238E27FC236}">
                <a16:creationId xmlns:a16="http://schemas.microsoft.com/office/drawing/2014/main" id="{38514206-64FE-4CCD-90A5-C54E4E2AA5FE}"/>
              </a:ext>
            </a:extLst>
          </p:cNvPr>
          <p:cNvSpPr/>
          <p:nvPr/>
        </p:nvSpPr>
        <p:spPr>
          <a:xfrm>
            <a:off x="976854" y="5034227"/>
            <a:ext cx="2558769" cy="37978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960702-BA52-4075-B881-823892FDDB09}"/>
              </a:ext>
            </a:extLst>
          </p:cNvPr>
          <p:cNvSpPr txBox="1"/>
          <p:nvPr/>
        </p:nvSpPr>
        <p:spPr>
          <a:xfrm>
            <a:off x="870239" y="5519119"/>
            <a:ext cx="2772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7D87192-96D6-4AF1-8D77-9C97C7BFBDC7}"/>
              </a:ext>
            </a:extLst>
          </p:cNvPr>
          <p:cNvSpPr txBox="1"/>
          <p:nvPr/>
        </p:nvSpPr>
        <p:spPr>
          <a:xfrm>
            <a:off x="1057211" y="5070230"/>
            <a:ext cx="2398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ounded Rectangle 105">
            <a:extLst>
              <a:ext uri="{FF2B5EF4-FFF2-40B4-BE49-F238E27FC236}">
                <a16:creationId xmlns:a16="http://schemas.microsoft.com/office/drawing/2014/main" id="{226092B8-FCFD-46F5-88DC-C631D5E334F9}"/>
              </a:ext>
            </a:extLst>
          </p:cNvPr>
          <p:cNvSpPr/>
          <p:nvPr/>
        </p:nvSpPr>
        <p:spPr>
          <a:xfrm>
            <a:off x="1248734" y="2244009"/>
            <a:ext cx="2558769" cy="37978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E0B422-62D4-4364-A5F5-05DDE3F835AC}"/>
              </a:ext>
            </a:extLst>
          </p:cNvPr>
          <p:cNvSpPr txBox="1"/>
          <p:nvPr/>
        </p:nvSpPr>
        <p:spPr>
          <a:xfrm>
            <a:off x="1142119" y="2728901"/>
            <a:ext cx="27720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3F60814-A1C6-4D22-9837-DD87E42DE0A7}"/>
              </a:ext>
            </a:extLst>
          </p:cNvPr>
          <p:cNvSpPr txBox="1"/>
          <p:nvPr/>
        </p:nvSpPr>
        <p:spPr>
          <a:xfrm>
            <a:off x="1329091" y="2280012"/>
            <a:ext cx="2398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ADB6E5-4F79-4CBC-9A1A-948D7310E2CB}"/>
              </a:ext>
            </a:extLst>
          </p:cNvPr>
          <p:cNvSpPr txBox="1"/>
          <p:nvPr/>
        </p:nvSpPr>
        <p:spPr>
          <a:xfrm>
            <a:off x="5284304" y="4259436"/>
            <a:ext cx="1619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DBBF4CD1-A397-40C7-BD5E-FF63DA99333F}"/>
              </a:ext>
            </a:extLst>
          </p:cNvPr>
          <p:cNvSpPr/>
          <p:nvPr/>
        </p:nvSpPr>
        <p:spPr>
          <a:xfrm rot="2700000">
            <a:off x="4388397" y="268781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Rectangle 36">
            <a:extLst>
              <a:ext uri="{FF2B5EF4-FFF2-40B4-BE49-F238E27FC236}">
                <a16:creationId xmlns:a16="http://schemas.microsoft.com/office/drawing/2014/main" id="{AD1AE2AE-426F-4765-90BD-40EFF28D571D}"/>
              </a:ext>
            </a:extLst>
          </p:cNvPr>
          <p:cNvSpPr/>
          <p:nvPr/>
        </p:nvSpPr>
        <p:spPr>
          <a:xfrm>
            <a:off x="4078706" y="546777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1" name="Round Same Side Corner Rectangle 36">
            <a:extLst>
              <a:ext uri="{FF2B5EF4-FFF2-40B4-BE49-F238E27FC236}">
                <a16:creationId xmlns:a16="http://schemas.microsoft.com/office/drawing/2014/main" id="{C3F8FEEC-E9B7-43D0-A718-6D68FA224797}"/>
              </a:ext>
            </a:extLst>
          </p:cNvPr>
          <p:cNvSpPr>
            <a:spLocks noChangeAspect="1"/>
          </p:cNvSpPr>
          <p:nvPr/>
        </p:nvSpPr>
        <p:spPr>
          <a:xfrm>
            <a:off x="7732143" y="2426263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Oval 21">
            <a:extLst>
              <a:ext uri="{FF2B5EF4-FFF2-40B4-BE49-F238E27FC236}">
                <a16:creationId xmlns:a16="http://schemas.microsoft.com/office/drawing/2014/main" id="{ABE56FDE-19B7-46EC-9CC3-2637E63C7236}"/>
              </a:ext>
            </a:extLst>
          </p:cNvPr>
          <p:cNvSpPr>
            <a:spLocks noChangeAspect="1"/>
          </p:cNvSpPr>
          <p:nvPr/>
        </p:nvSpPr>
        <p:spPr>
          <a:xfrm>
            <a:off x="7132643" y="4983778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3" name="Left Arrow 1">
            <a:extLst>
              <a:ext uri="{FF2B5EF4-FFF2-40B4-BE49-F238E27FC236}">
                <a16:creationId xmlns:a16="http://schemas.microsoft.com/office/drawing/2014/main" id="{5AF2B242-16B3-41F7-A2A6-483CF87F2565}"/>
              </a:ext>
            </a:extLst>
          </p:cNvPr>
          <p:cNvSpPr>
            <a:spLocks noChangeAspect="1"/>
          </p:cNvSpPr>
          <p:nvPr/>
        </p:nvSpPr>
        <p:spPr>
          <a:xfrm>
            <a:off x="5731070" y="3415926"/>
            <a:ext cx="726114" cy="706734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620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Rectangle: Top Corners Rounded 246">
            <a:extLst>
              <a:ext uri="{FF2B5EF4-FFF2-40B4-BE49-F238E27FC236}">
                <a16:creationId xmlns:a16="http://schemas.microsoft.com/office/drawing/2014/main" id="{2573B5BF-096F-4A66-B0B5-F31C42151791}"/>
              </a:ext>
            </a:extLst>
          </p:cNvPr>
          <p:cNvSpPr/>
          <p:nvPr/>
        </p:nvSpPr>
        <p:spPr>
          <a:xfrm rot="5400000">
            <a:off x="7402183" y="-531694"/>
            <a:ext cx="1646881" cy="7932457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39A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4845197" y="2670568"/>
            <a:ext cx="698366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شکستن بخش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4801534" y="3509313"/>
            <a:ext cx="6983579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C2BB8104-3530-4C06-BCFE-83494F3D2F7E}"/>
              </a:ext>
            </a:extLst>
          </p:cNvPr>
          <p:cNvGrpSpPr/>
          <p:nvPr/>
        </p:nvGrpSpPr>
        <p:grpSpPr>
          <a:xfrm rot="7523209">
            <a:off x="7729990" y="412593"/>
            <a:ext cx="769829" cy="815241"/>
            <a:chOff x="4121211" y="1005238"/>
            <a:chExt cx="1696343" cy="1796411"/>
          </a:xfrm>
          <a:solidFill>
            <a:schemeClr val="accent2"/>
          </a:solidFill>
        </p:grpSpPr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3551FEA2-AE32-4ADC-A559-2DEC1FA8D1BC}"/>
                </a:ext>
              </a:extLst>
            </p:cNvPr>
            <p:cNvSpPr/>
            <p:nvPr/>
          </p:nvSpPr>
          <p:spPr>
            <a:xfrm rot="2613694">
              <a:off x="5367631" y="1259674"/>
              <a:ext cx="65631" cy="54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B79412D0-1765-42E4-A9C8-E9C1D7AF3F36}"/>
                </a:ext>
              </a:extLst>
            </p:cNvPr>
            <p:cNvSpPr/>
            <p:nvPr/>
          </p:nvSpPr>
          <p:spPr>
            <a:xfrm>
              <a:off x="5132704" y="1776958"/>
              <a:ext cx="99918" cy="5215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61D1CCAE-095A-408C-99CE-9A45BFEC0064}"/>
                </a:ext>
              </a:extLst>
            </p:cNvPr>
            <p:cNvSpPr/>
            <p:nvPr/>
          </p:nvSpPr>
          <p:spPr>
            <a:xfrm>
              <a:off x="4763010" y="1958882"/>
              <a:ext cx="842767" cy="84276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08053"/>
                    <a:pt x="221614" y="486097"/>
                    <a:pt x="317001" y="486097"/>
                  </a:cubicBezTo>
                  <a:close/>
                </a:path>
              </a:pathLst>
            </a:custGeom>
            <a:grpFill/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2FCAB7B8-5492-43CA-8D58-F7C3BC731C0B}"/>
                </a:ext>
              </a:extLst>
            </p:cNvPr>
            <p:cNvSpPr/>
            <p:nvPr/>
          </p:nvSpPr>
          <p:spPr>
            <a:xfrm>
              <a:off x="5344107" y="1086848"/>
              <a:ext cx="473447" cy="47344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08053"/>
                    <a:pt x="221614" y="486097"/>
                    <a:pt x="317001" y="486097"/>
                  </a:cubicBezTo>
                  <a:close/>
                </a:path>
              </a:pathLst>
            </a:custGeom>
            <a:grpFill/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A9A080DE-98B8-47D7-966E-2794E5245C4F}"/>
                </a:ext>
              </a:extLst>
            </p:cNvPr>
            <p:cNvSpPr/>
            <p:nvPr/>
          </p:nvSpPr>
          <p:spPr>
            <a:xfrm rot="18000268" flipH="1">
              <a:off x="4709115" y="1170501"/>
              <a:ext cx="106964" cy="7500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1ED0273-4623-4B75-A8AE-249606E896AF}"/>
                </a:ext>
              </a:extLst>
            </p:cNvPr>
            <p:cNvSpPr/>
            <p:nvPr/>
          </p:nvSpPr>
          <p:spPr>
            <a:xfrm flipH="1">
              <a:off x="4121211" y="1005238"/>
              <a:ext cx="607009" cy="607009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08053"/>
                    <a:pt x="221614" y="486097"/>
                    <a:pt x="317001" y="486097"/>
                  </a:cubicBezTo>
                  <a:close/>
                </a:path>
              </a:pathLst>
            </a:custGeom>
            <a:grpFill/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BC745DE2-CCDD-4A4B-BE13-72BBF1D8EBA0}"/>
                </a:ext>
              </a:extLst>
            </p:cNvPr>
            <p:cNvSpPr/>
            <p:nvPr/>
          </p:nvSpPr>
          <p:spPr>
            <a:xfrm>
              <a:off x="4860364" y="1440904"/>
              <a:ext cx="607009" cy="607009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08053"/>
                    <a:pt x="221614" y="486097"/>
                    <a:pt x="317001" y="486097"/>
                  </a:cubicBezTo>
                  <a:close/>
                </a:path>
              </a:pathLst>
            </a:custGeom>
            <a:grpFill/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01" name="Group 300">
            <a:extLst>
              <a:ext uri="{FF2B5EF4-FFF2-40B4-BE49-F238E27FC236}">
                <a16:creationId xmlns:a16="http://schemas.microsoft.com/office/drawing/2014/main" id="{B85A96ED-2CA9-490F-ABC6-96360ACCF017}"/>
              </a:ext>
            </a:extLst>
          </p:cNvPr>
          <p:cNvGrpSpPr/>
          <p:nvPr/>
        </p:nvGrpSpPr>
        <p:grpSpPr>
          <a:xfrm rot="19800000">
            <a:off x="1644284" y="2583337"/>
            <a:ext cx="3611553" cy="4328361"/>
            <a:chOff x="1005149" y="1226175"/>
            <a:chExt cx="4202976" cy="5037168"/>
          </a:xfrm>
          <a:solidFill>
            <a:srgbClr val="0070C0"/>
          </a:solidFill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ED5B865-0674-4DF5-A9D5-5EE33A5323FF}"/>
                </a:ext>
              </a:extLst>
            </p:cNvPr>
            <p:cNvGrpSpPr/>
            <p:nvPr/>
          </p:nvGrpSpPr>
          <p:grpSpPr>
            <a:xfrm>
              <a:off x="2193664" y="2470136"/>
              <a:ext cx="1710429" cy="1738057"/>
              <a:chOff x="4288042" y="2256809"/>
              <a:chExt cx="2952665" cy="3000359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2C7CFFB-4D44-4F90-8F37-307E0C162BCB}"/>
                  </a:ext>
                </a:extLst>
              </p:cNvPr>
              <p:cNvSpPr/>
              <p:nvPr/>
            </p:nvSpPr>
            <p:spPr>
              <a:xfrm>
                <a:off x="4392101" y="2382547"/>
                <a:ext cx="1560880" cy="1777670"/>
              </a:xfrm>
              <a:custGeom>
                <a:avLst/>
                <a:gdLst>
                  <a:gd name="connsiteX0" fmla="*/ 789601 w 1560880"/>
                  <a:gd name="connsiteY0" fmla="*/ 147906 h 1777669"/>
                  <a:gd name="connsiteX1" fmla="*/ 1110449 w 1560880"/>
                  <a:gd name="connsiteY1" fmla="*/ 334345 h 1777669"/>
                  <a:gd name="connsiteX2" fmla="*/ 1431297 w 1560880"/>
                  <a:gd name="connsiteY2" fmla="*/ 520783 h 1777669"/>
                  <a:gd name="connsiteX3" fmla="*/ 1431297 w 1560880"/>
                  <a:gd name="connsiteY3" fmla="*/ 889324 h 1777669"/>
                  <a:gd name="connsiteX4" fmla="*/ 1431297 w 1560880"/>
                  <a:gd name="connsiteY4" fmla="*/ 1257866 h 1777669"/>
                  <a:gd name="connsiteX5" fmla="*/ 1110449 w 1560880"/>
                  <a:gd name="connsiteY5" fmla="*/ 1444304 h 1777669"/>
                  <a:gd name="connsiteX6" fmla="*/ 789601 w 1560880"/>
                  <a:gd name="connsiteY6" fmla="*/ 1630743 h 1777669"/>
                  <a:gd name="connsiteX7" fmla="*/ 468754 w 1560880"/>
                  <a:gd name="connsiteY7" fmla="*/ 1444304 h 1777669"/>
                  <a:gd name="connsiteX8" fmla="*/ 147906 w 1560880"/>
                  <a:gd name="connsiteY8" fmla="*/ 1257866 h 1777669"/>
                  <a:gd name="connsiteX9" fmla="*/ 147906 w 1560880"/>
                  <a:gd name="connsiteY9" fmla="*/ 889324 h 1777669"/>
                  <a:gd name="connsiteX10" fmla="*/ 147906 w 1560880"/>
                  <a:gd name="connsiteY10" fmla="*/ 520783 h 1777669"/>
                  <a:gd name="connsiteX11" fmla="*/ 468754 w 1560880"/>
                  <a:gd name="connsiteY11" fmla="*/ 334345 h 1777669"/>
                  <a:gd name="connsiteX12" fmla="*/ 789601 w 1560880"/>
                  <a:gd name="connsiteY12" fmla="*/ 147906 h 1777669"/>
                  <a:gd name="connsiteX13" fmla="*/ 789601 w 1560880"/>
                  <a:gd name="connsiteY13" fmla="*/ 147906 h 1777669"/>
                  <a:gd name="connsiteX14" fmla="*/ 789601 w 1560880"/>
                  <a:gd name="connsiteY14" fmla="*/ 277979 h 1777669"/>
                  <a:gd name="connsiteX15" fmla="*/ 264972 w 1560880"/>
                  <a:gd name="connsiteY15" fmla="*/ 581484 h 1777669"/>
                  <a:gd name="connsiteX16" fmla="*/ 264972 w 1560880"/>
                  <a:gd name="connsiteY16" fmla="*/ 1188493 h 1777669"/>
                  <a:gd name="connsiteX17" fmla="*/ 789601 w 1560880"/>
                  <a:gd name="connsiteY17" fmla="*/ 1491998 h 1777669"/>
                  <a:gd name="connsiteX18" fmla="*/ 1314231 w 1560880"/>
                  <a:gd name="connsiteY18" fmla="*/ 1188493 h 1777669"/>
                  <a:gd name="connsiteX19" fmla="*/ 1314231 w 1560880"/>
                  <a:gd name="connsiteY19" fmla="*/ 581484 h 1777669"/>
                  <a:gd name="connsiteX20" fmla="*/ 789601 w 1560880"/>
                  <a:gd name="connsiteY20" fmla="*/ 277979 h 177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77669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30743"/>
                    </a:lnTo>
                    <a:lnTo>
                      <a:pt x="468754" y="1444304"/>
                    </a:lnTo>
                    <a:lnTo>
                      <a:pt x="147906" y="1257866"/>
                    </a:lnTo>
                    <a:lnTo>
                      <a:pt x="147906" y="889324"/>
                    </a:lnTo>
                    <a:lnTo>
                      <a:pt x="147906" y="520783"/>
                    </a:lnTo>
                    <a:lnTo>
                      <a:pt x="468754" y="334345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ADAC6C0-8C1B-485D-9D2C-3692EC31DF32}"/>
                  </a:ext>
                </a:extLst>
              </p:cNvPr>
              <p:cNvSpPr/>
              <p:nvPr/>
            </p:nvSpPr>
            <p:spPr>
              <a:xfrm>
                <a:off x="4868287" y="2290747"/>
                <a:ext cx="607009" cy="607009"/>
              </a:xfrm>
              <a:custGeom>
                <a:avLst/>
                <a:gdLst>
                  <a:gd name="connsiteX0" fmla="*/ 486846 w 607009"/>
                  <a:gd name="connsiteY0" fmla="*/ 317351 h 607009"/>
                  <a:gd name="connsiteX1" fmla="*/ 318150 w 607009"/>
                  <a:gd name="connsiteY1" fmla="*/ 486846 h 607009"/>
                  <a:gd name="connsiteX2" fmla="*/ 148655 w 607009"/>
                  <a:gd name="connsiteY2" fmla="*/ 318150 h 607009"/>
                  <a:gd name="connsiteX3" fmla="*/ 317351 w 607009"/>
                  <a:gd name="connsiteY3" fmla="*/ 148655 h 607009"/>
                  <a:gd name="connsiteX4" fmla="*/ 486846 w 607009"/>
                  <a:gd name="connsiteY4" fmla="*/ 317351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486846" y="317351"/>
                    </a:moveTo>
                    <a:cubicBezTo>
                      <a:pt x="487066" y="410740"/>
                      <a:pt x="411538" y="486625"/>
                      <a:pt x="318150" y="486846"/>
                    </a:cubicBezTo>
                    <a:cubicBezTo>
                      <a:pt x="224761" y="487066"/>
                      <a:pt x="148875" y="411538"/>
                      <a:pt x="148655" y="318150"/>
                    </a:cubicBezTo>
                    <a:cubicBezTo>
                      <a:pt x="148434" y="224761"/>
                      <a:pt x="223962" y="148875"/>
                      <a:pt x="317351" y="148655"/>
                    </a:cubicBezTo>
                    <a:cubicBezTo>
                      <a:pt x="410740" y="148434"/>
                      <a:pt x="486625" y="223962"/>
                      <a:pt x="486846" y="317351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2D97C58-F5CD-4C07-ACE5-7278540B54E2}"/>
                  </a:ext>
                </a:extLst>
              </p:cNvPr>
              <p:cNvSpPr/>
              <p:nvPr/>
            </p:nvSpPr>
            <p:spPr>
              <a:xfrm>
                <a:off x="5445695" y="3297396"/>
                <a:ext cx="607009" cy="607009"/>
              </a:xfrm>
              <a:custGeom>
                <a:avLst/>
                <a:gdLst>
                  <a:gd name="connsiteX0" fmla="*/ 308330 w 607009"/>
                  <a:gd name="connsiteY0" fmla="*/ 468754 h 607009"/>
                  <a:gd name="connsiteX1" fmla="*/ 468754 w 607009"/>
                  <a:gd name="connsiteY1" fmla="*/ 308330 h 607009"/>
                  <a:gd name="connsiteX2" fmla="*/ 308330 w 607009"/>
                  <a:gd name="connsiteY2" fmla="*/ 147906 h 607009"/>
                  <a:gd name="connsiteX3" fmla="*/ 147906 w 607009"/>
                  <a:gd name="connsiteY3" fmla="*/ 308330 h 607009"/>
                  <a:gd name="connsiteX4" fmla="*/ 308330 w 607009"/>
                  <a:gd name="connsiteY4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08330" y="468754"/>
                    </a:moveTo>
                    <a:cubicBezTo>
                      <a:pt x="395045" y="468754"/>
                      <a:pt x="468754" y="395045"/>
                      <a:pt x="468754" y="308330"/>
                    </a:cubicBezTo>
                    <a:cubicBezTo>
                      <a:pt x="468754" y="221614"/>
                      <a:pt x="395045" y="147906"/>
                      <a:pt x="308330" y="147906"/>
                    </a:cubicBezTo>
                    <a:cubicBezTo>
                      <a:pt x="221614" y="147906"/>
                      <a:pt x="147906" y="221614"/>
                      <a:pt x="147906" y="308330"/>
                    </a:cubicBezTo>
                    <a:cubicBezTo>
                      <a:pt x="147906" y="395045"/>
                      <a:pt x="221614" y="468754"/>
                      <a:pt x="308330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D9718C1B-F9B9-4825-ACD8-60632F90FCD4}"/>
                  </a:ext>
                </a:extLst>
              </p:cNvPr>
              <p:cNvSpPr/>
              <p:nvPr/>
            </p:nvSpPr>
            <p:spPr>
              <a:xfrm>
                <a:off x="5606119" y="3297396"/>
                <a:ext cx="433578" cy="607009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9FB9EDD-08EB-4138-9CFC-F35679CCEFC9}"/>
                  </a:ext>
                </a:extLst>
              </p:cNvPr>
              <p:cNvSpPr/>
              <p:nvPr/>
            </p:nvSpPr>
            <p:spPr>
              <a:xfrm>
                <a:off x="4288042" y="3301732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6EC2FD3-930E-4580-B5C3-37B50E0345F6}"/>
                  </a:ext>
                </a:extLst>
              </p:cNvPr>
              <p:cNvSpPr/>
              <p:nvPr/>
            </p:nvSpPr>
            <p:spPr>
              <a:xfrm>
                <a:off x="4288042" y="262101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5950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5788733-AA04-47CB-A221-3A63786B991B}"/>
                  </a:ext>
                </a:extLst>
              </p:cNvPr>
              <p:cNvSpPr/>
              <p:nvPr/>
            </p:nvSpPr>
            <p:spPr>
              <a:xfrm>
                <a:off x="5554090" y="2382547"/>
                <a:ext cx="1560880" cy="1734312"/>
              </a:xfrm>
              <a:custGeom>
                <a:avLst/>
                <a:gdLst>
                  <a:gd name="connsiteX0" fmla="*/ 789601 w 1560880"/>
                  <a:gd name="connsiteY0" fmla="*/ 147906 h 1734311"/>
                  <a:gd name="connsiteX1" fmla="*/ 1110449 w 1560880"/>
                  <a:gd name="connsiteY1" fmla="*/ 334345 h 1734311"/>
                  <a:gd name="connsiteX2" fmla="*/ 1431297 w 1560880"/>
                  <a:gd name="connsiteY2" fmla="*/ 520783 h 1734311"/>
                  <a:gd name="connsiteX3" fmla="*/ 1431297 w 1560880"/>
                  <a:gd name="connsiteY3" fmla="*/ 889324 h 1734311"/>
                  <a:gd name="connsiteX4" fmla="*/ 1431297 w 1560880"/>
                  <a:gd name="connsiteY4" fmla="*/ 1257866 h 1734311"/>
                  <a:gd name="connsiteX5" fmla="*/ 1110449 w 1560880"/>
                  <a:gd name="connsiteY5" fmla="*/ 1444304 h 1734311"/>
                  <a:gd name="connsiteX6" fmla="*/ 789601 w 1560880"/>
                  <a:gd name="connsiteY6" fmla="*/ 1622071 h 1734311"/>
                  <a:gd name="connsiteX7" fmla="*/ 468754 w 1560880"/>
                  <a:gd name="connsiteY7" fmla="*/ 1435632 h 1734311"/>
                  <a:gd name="connsiteX8" fmla="*/ 147906 w 1560880"/>
                  <a:gd name="connsiteY8" fmla="*/ 1249194 h 1734311"/>
                  <a:gd name="connsiteX9" fmla="*/ 147906 w 1560880"/>
                  <a:gd name="connsiteY9" fmla="*/ 880653 h 1734311"/>
                  <a:gd name="connsiteX10" fmla="*/ 147906 w 1560880"/>
                  <a:gd name="connsiteY10" fmla="*/ 512112 h 1734311"/>
                  <a:gd name="connsiteX11" fmla="*/ 468754 w 1560880"/>
                  <a:gd name="connsiteY11" fmla="*/ 325673 h 1734311"/>
                  <a:gd name="connsiteX12" fmla="*/ 789601 w 1560880"/>
                  <a:gd name="connsiteY12" fmla="*/ 147906 h 1734311"/>
                  <a:gd name="connsiteX13" fmla="*/ 789601 w 1560880"/>
                  <a:gd name="connsiteY13" fmla="*/ 147906 h 1734311"/>
                  <a:gd name="connsiteX14" fmla="*/ 789601 w 1560880"/>
                  <a:gd name="connsiteY14" fmla="*/ 277979 h 1734311"/>
                  <a:gd name="connsiteX15" fmla="*/ 264972 w 1560880"/>
                  <a:gd name="connsiteY15" fmla="*/ 581484 h 1734311"/>
                  <a:gd name="connsiteX16" fmla="*/ 264972 w 1560880"/>
                  <a:gd name="connsiteY16" fmla="*/ 1188493 h 1734311"/>
                  <a:gd name="connsiteX17" fmla="*/ 789601 w 1560880"/>
                  <a:gd name="connsiteY17" fmla="*/ 1491998 h 1734311"/>
                  <a:gd name="connsiteX18" fmla="*/ 1314231 w 1560880"/>
                  <a:gd name="connsiteY18" fmla="*/ 1188493 h 1734311"/>
                  <a:gd name="connsiteX19" fmla="*/ 1314231 w 1560880"/>
                  <a:gd name="connsiteY19" fmla="*/ 581484 h 1734311"/>
                  <a:gd name="connsiteX20" fmla="*/ 789601 w 1560880"/>
                  <a:gd name="connsiteY20" fmla="*/ 277979 h 17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34311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22071"/>
                    </a:lnTo>
                    <a:lnTo>
                      <a:pt x="468754" y="1435632"/>
                    </a:lnTo>
                    <a:lnTo>
                      <a:pt x="147906" y="1249194"/>
                    </a:lnTo>
                    <a:lnTo>
                      <a:pt x="147906" y="880653"/>
                    </a:lnTo>
                    <a:lnTo>
                      <a:pt x="147906" y="512112"/>
                    </a:lnTo>
                    <a:lnTo>
                      <a:pt x="468754" y="325673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124ADEC-0B66-48CA-BA21-2DA77E6108BF}"/>
                  </a:ext>
                </a:extLst>
              </p:cNvPr>
              <p:cNvSpPr/>
              <p:nvPr/>
            </p:nvSpPr>
            <p:spPr>
              <a:xfrm>
                <a:off x="6057040" y="2256809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134031B-288E-40C4-9F1A-D9A9D52CAE95}"/>
                  </a:ext>
                </a:extLst>
              </p:cNvPr>
              <p:cNvSpPr/>
              <p:nvPr/>
            </p:nvSpPr>
            <p:spPr>
              <a:xfrm>
                <a:off x="6612019" y="262101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C3A804A-B945-4041-992C-BEC47E746A4F}"/>
                  </a:ext>
                </a:extLst>
              </p:cNvPr>
              <p:cNvSpPr/>
              <p:nvPr/>
            </p:nvSpPr>
            <p:spPr>
              <a:xfrm>
                <a:off x="6633698" y="3262710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D442069-CA1B-407A-B677-835913C09748}"/>
                  </a:ext>
                </a:extLst>
              </p:cNvPr>
              <p:cNvSpPr/>
              <p:nvPr/>
            </p:nvSpPr>
            <p:spPr>
              <a:xfrm>
                <a:off x="5606119" y="3297396"/>
                <a:ext cx="433578" cy="607009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46D758D-7472-4928-A975-D98C50EEA8C1}"/>
                  </a:ext>
                </a:extLst>
              </p:cNvPr>
              <p:cNvSpPr/>
              <p:nvPr/>
            </p:nvSpPr>
            <p:spPr>
              <a:xfrm>
                <a:off x="5437023" y="2612343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E82409E-C831-4160-AD18-9EB9F832AD03}"/>
                  </a:ext>
                </a:extLst>
              </p:cNvPr>
              <p:cNvSpPr/>
              <p:nvPr/>
            </p:nvSpPr>
            <p:spPr>
              <a:xfrm>
                <a:off x="4973095" y="3392783"/>
                <a:ext cx="1560880" cy="1734312"/>
              </a:xfrm>
              <a:custGeom>
                <a:avLst/>
                <a:gdLst>
                  <a:gd name="connsiteX0" fmla="*/ 789601 w 1560880"/>
                  <a:gd name="connsiteY0" fmla="*/ 147906 h 1734311"/>
                  <a:gd name="connsiteX1" fmla="*/ 1110449 w 1560880"/>
                  <a:gd name="connsiteY1" fmla="*/ 334345 h 1734311"/>
                  <a:gd name="connsiteX2" fmla="*/ 1431297 w 1560880"/>
                  <a:gd name="connsiteY2" fmla="*/ 520783 h 1734311"/>
                  <a:gd name="connsiteX3" fmla="*/ 1431297 w 1560880"/>
                  <a:gd name="connsiteY3" fmla="*/ 889324 h 1734311"/>
                  <a:gd name="connsiteX4" fmla="*/ 1431297 w 1560880"/>
                  <a:gd name="connsiteY4" fmla="*/ 1257866 h 1734311"/>
                  <a:gd name="connsiteX5" fmla="*/ 1106113 w 1560880"/>
                  <a:gd name="connsiteY5" fmla="*/ 1439968 h 1734311"/>
                  <a:gd name="connsiteX6" fmla="*/ 785266 w 1560880"/>
                  <a:gd name="connsiteY6" fmla="*/ 1626407 h 1734311"/>
                  <a:gd name="connsiteX7" fmla="*/ 468754 w 1560880"/>
                  <a:gd name="connsiteY7" fmla="*/ 1439968 h 1734311"/>
                  <a:gd name="connsiteX8" fmla="*/ 147906 w 1560880"/>
                  <a:gd name="connsiteY8" fmla="*/ 1253530 h 1734311"/>
                  <a:gd name="connsiteX9" fmla="*/ 147906 w 1560880"/>
                  <a:gd name="connsiteY9" fmla="*/ 884989 h 1734311"/>
                  <a:gd name="connsiteX10" fmla="*/ 147906 w 1560880"/>
                  <a:gd name="connsiteY10" fmla="*/ 516447 h 1734311"/>
                  <a:gd name="connsiteX11" fmla="*/ 468754 w 1560880"/>
                  <a:gd name="connsiteY11" fmla="*/ 330009 h 1734311"/>
                  <a:gd name="connsiteX12" fmla="*/ 789601 w 1560880"/>
                  <a:gd name="connsiteY12" fmla="*/ 147906 h 1734311"/>
                  <a:gd name="connsiteX13" fmla="*/ 789601 w 1560880"/>
                  <a:gd name="connsiteY13" fmla="*/ 147906 h 1734311"/>
                  <a:gd name="connsiteX14" fmla="*/ 789601 w 1560880"/>
                  <a:gd name="connsiteY14" fmla="*/ 277979 h 1734311"/>
                  <a:gd name="connsiteX15" fmla="*/ 264972 w 1560880"/>
                  <a:gd name="connsiteY15" fmla="*/ 581484 h 1734311"/>
                  <a:gd name="connsiteX16" fmla="*/ 264972 w 1560880"/>
                  <a:gd name="connsiteY16" fmla="*/ 1188493 h 1734311"/>
                  <a:gd name="connsiteX17" fmla="*/ 789601 w 1560880"/>
                  <a:gd name="connsiteY17" fmla="*/ 1491998 h 1734311"/>
                  <a:gd name="connsiteX18" fmla="*/ 1314231 w 1560880"/>
                  <a:gd name="connsiteY18" fmla="*/ 1188493 h 1734311"/>
                  <a:gd name="connsiteX19" fmla="*/ 1314231 w 1560880"/>
                  <a:gd name="connsiteY19" fmla="*/ 581484 h 1734311"/>
                  <a:gd name="connsiteX20" fmla="*/ 789601 w 1560880"/>
                  <a:gd name="connsiteY20" fmla="*/ 277979 h 173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34311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06113" y="1439968"/>
                    </a:lnTo>
                    <a:lnTo>
                      <a:pt x="785266" y="1626407"/>
                    </a:lnTo>
                    <a:lnTo>
                      <a:pt x="468754" y="1439968"/>
                    </a:lnTo>
                    <a:lnTo>
                      <a:pt x="147906" y="1253530"/>
                    </a:lnTo>
                    <a:lnTo>
                      <a:pt x="147906" y="884989"/>
                    </a:lnTo>
                    <a:lnTo>
                      <a:pt x="147906" y="516447"/>
                    </a:lnTo>
                    <a:lnTo>
                      <a:pt x="468754" y="330009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C739FEB-8EC0-484C-9A38-44F5B32947BF}"/>
                  </a:ext>
                </a:extLst>
              </p:cNvPr>
              <p:cNvSpPr/>
              <p:nvPr/>
            </p:nvSpPr>
            <p:spPr>
              <a:xfrm>
                <a:off x="5450031" y="4650159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15C419D-7DA6-4C70-910E-F6ABC0F89EA1}"/>
                  </a:ext>
                </a:extLst>
              </p:cNvPr>
              <p:cNvSpPr/>
              <p:nvPr/>
            </p:nvSpPr>
            <p:spPr>
              <a:xfrm>
                <a:off x="5437023" y="3280053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6E39EE6-B05C-4595-8BDA-B75A83C2768D}"/>
                  </a:ext>
                </a:extLst>
              </p:cNvPr>
              <p:cNvSpPr/>
              <p:nvPr/>
            </p:nvSpPr>
            <p:spPr>
              <a:xfrm>
                <a:off x="6026689" y="3626915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7B5EBA4-D3E5-473B-BCB4-52CC4073D221}"/>
                  </a:ext>
                </a:extLst>
              </p:cNvPr>
              <p:cNvSpPr/>
              <p:nvPr/>
            </p:nvSpPr>
            <p:spPr>
              <a:xfrm>
                <a:off x="6013682" y="4320640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1614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1F278AC-B57F-41D3-95A9-9E2A8FB0D4BE}"/>
                  </a:ext>
                </a:extLst>
              </p:cNvPr>
              <p:cNvSpPr/>
              <p:nvPr/>
            </p:nvSpPr>
            <p:spPr>
              <a:xfrm>
                <a:off x="4869036" y="4298961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1614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74175AC-2668-47C9-81F9-CA93BB64BF0F}"/>
                  </a:ext>
                </a:extLst>
              </p:cNvPr>
              <p:cNvSpPr/>
              <p:nvPr/>
            </p:nvSpPr>
            <p:spPr>
              <a:xfrm>
                <a:off x="4860365" y="3613908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64752A8-E927-4180-8469-529410C741E1}"/>
                </a:ext>
              </a:extLst>
            </p:cNvPr>
            <p:cNvGrpSpPr/>
            <p:nvPr/>
          </p:nvGrpSpPr>
          <p:grpSpPr>
            <a:xfrm rot="19653184">
              <a:off x="3603047" y="1621327"/>
              <a:ext cx="878032" cy="929827"/>
              <a:chOff x="4121211" y="1005238"/>
              <a:chExt cx="1696343" cy="1796411"/>
            </a:xfrm>
            <a:grpFill/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78CAFD7C-2658-4D7F-A9C8-6C26F79E3088}"/>
                  </a:ext>
                </a:extLst>
              </p:cNvPr>
              <p:cNvSpPr/>
              <p:nvPr/>
            </p:nvSpPr>
            <p:spPr>
              <a:xfrm rot="2613694">
                <a:off x="5367631" y="1259674"/>
                <a:ext cx="65631" cy="54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AAE1D37-329C-42D4-987D-F4BC9885DDA4}"/>
                  </a:ext>
                </a:extLst>
              </p:cNvPr>
              <p:cNvSpPr/>
              <p:nvPr/>
            </p:nvSpPr>
            <p:spPr>
              <a:xfrm>
                <a:off x="5132704" y="1776958"/>
                <a:ext cx="99918" cy="52155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5E73F49-421A-4CDE-96F6-83F3854E66F5}"/>
                  </a:ext>
                </a:extLst>
              </p:cNvPr>
              <p:cNvSpPr/>
              <p:nvPr/>
            </p:nvSpPr>
            <p:spPr>
              <a:xfrm>
                <a:off x="4763010" y="1958882"/>
                <a:ext cx="842767" cy="84276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63F31F3-C515-4043-8C65-C796719ACCAB}"/>
                  </a:ext>
                </a:extLst>
              </p:cNvPr>
              <p:cNvSpPr/>
              <p:nvPr/>
            </p:nvSpPr>
            <p:spPr>
              <a:xfrm>
                <a:off x="5344107" y="1086848"/>
                <a:ext cx="473447" cy="47344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BCBCA99-DA6A-427E-B68B-502392C3EC63}"/>
                  </a:ext>
                </a:extLst>
              </p:cNvPr>
              <p:cNvSpPr/>
              <p:nvPr/>
            </p:nvSpPr>
            <p:spPr>
              <a:xfrm rot="18000268" flipH="1">
                <a:off x="4709115" y="1170501"/>
                <a:ext cx="106964" cy="7500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5A7FFF7-C8D3-4FE4-9AE3-5AD9B1D35CF8}"/>
                  </a:ext>
                </a:extLst>
              </p:cNvPr>
              <p:cNvSpPr/>
              <p:nvPr/>
            </p:nvSpPr>
            <p:spPr>
              <a:xfrm flipH="1">
                <a:off x="4121211" y="1005238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1099D54-CEBD-4ECC-AE6E-A55D40DB62E2}"/>
                  </a:ext>
                </a:extLst>
              </p:cNvPr>
              <p:cNvSpPr/>
              <p:nvPr/>
            </p:nvSpPr>
            <p:spPr>
              <a:xfrm>
                <a:off x="4860364" y="144090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A93DFB35-5687-4649-AA38-F1753B516DF8}"/>
                </a:ext>
              </a:extLst>
            </p:cNvPr>
            <p:cNvGrpSpPr/>
            <p:nvPr/>
          </p:nvGrpSpPr>
          <p:grpSpPr>
            <a:xfrm rot="3638152">
              <a:off x="911272" y="2746735"/>
              <a:ext cx="1815715" cy="1627961"/>
              <a:chOff x="7643465" y="1330780"/>
              <a:chExt cx="2350271" cy="2107241"/>
            </a:xfrm>
            <a:grpFill/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9C21BCB9-8979-4278-A46B-27986D2ADF70}"/>
                  </a:ext>
                </a:extLst>
              </p:cNvPr>
              <p:cNvGrpSpPr/>
              <p:nvPr/>
            </p:nvGrpSpPr>
            <p:grpSpPr>
              <a:xfrm rot="14189974" flipH="1">
                <a:off x="7820788" y="2761873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78D46A7A-8360-499E-86A6-F8D7AF654670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C6B14454-3D6E-4274-A824-59CC2FDA593E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E52BFDFD-EBF8-49F8-8B25-8088FB8CA7F3}"/>
                  </a:ext>
                </a:extLst>
              </p:cNvPr>
              <p:cNvGrpSpPr/>
              <p:nvPr/>
            </p:nvGrpSpPr>
            <p:grpSpPr>
              <a:xfrm>
                <a:off x="8590072" y="1330780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4703EFEE-81B2-4CEB-9920-7A49211EC349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C4884DC0-1F10-46CD-A47D-A61C9F34A5FA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3BF7F295-27F7-4C7D-BF72-F2056DF57FD8}"/>
                  </a:ext>
                </a:extLst>
              </p:cNvPr>
              <p:cNvSpPr/>
              <p:nvPr/>
            </p:nvSpPr>
            <p:spPr>
              <a:xfrm>
                <a:off x="8243473" y="2027766"/>
                <a:ext cx="1155334" cy="1315798"/>
              </a:xfrm>
              <a:custGeom>
                <a:avLst/>
                <a:gdLst>
                  <a:gd name="connsiteX0" fmla="*/ 789601 w 1560880"/>
                  <a:gd name="connsiteY0" fmla="*/ 147906 h 1777669"/>
                  <a:gd name="connsiteX1" fmla="*/ 1110449 w 1560880"/>
                  <a:gd name="connsiteY1" fmla="*/ 334345 h 1777669"/>
                  <a:gd name="connsiteX2" fmla="*/ 1431297 w 1560880"/>
                  <a:gd name="connsiteY2" fmla="*/ 520783 h 1777669"/>
                  <a:gd name="connsiteX3" fmla="*/ 1431297 w 1560880"/>
                  <a:gd name="connsiteY3" fmla="*/ 889324 h 1777669"/>
                  <a:gd name="connsiteX4" fmla="*/ 1431297 w 1560880"/>
                  <a:gd name="connsiteY4" fmla="*/ 1257866 h 1777669"/>
                  <a:gd name="connsiteX5" fmla="*/ 1110449 w 1560880"/>
                  <a:gd name="connsiteY5" fmla="*/ 1444304 h 1777669"/>
                  <a:gd name="connsiteX6" fmla="*/ 789601 w 1560880"/>
                  <a:gd name="connsiteY6" fmla="*/ 1630743 h 1777669"/>
                  <a:gd name="connsiteX7" fmla="*/ 468754 w 1560880"/>
                  <a:gd name="connsiteY7" fmla="*/ 1444304 h 1777669"/>
                  <a:gd name="connsiteX8" fmla="*/ 147906 w 1560880"/>
                  <a:gd name="connsiteY8" fmla="*/ 1257866 h 1777669"/>
                  <a:gd name="connsiteX9" fmla="*/ 147906 w 1560880"/>
                  <a:gd name="connsiteY9" fmla="*/ 889324 h 1777669"/>
                  <a:gd name="connsiteX10" fmla="*/ 147906 w 1560880"/>
                  <a:gd name="connsiteY10" fmla="*/ 520783 h 1777669"/>
                  <a:gd name="connsiteX11" fmla="*/ 468754 w 1560880"/>
                  <a:gd name="connsiteY11" fmla="*/ 334345 h 1777669"/>
                  <a:gd name="connsiteX12" fmla="*/ 789601 w 1560880"/>
                  <a:gd name="connsiteY12" fmla="*/ 147906 h 1777669"/>
                  <a:gd name="connsiteX13" fmla="*/ 789601 w 1560880"/>
                  <a:gd name="connsiteY13" fmla="*/ 147906 h 1777669"/>
                  <a:gd name="connsiteX14" fmla="*/ 789601 w 1560880"/>
                  <a:gd name="connsiteY14" fmla="*/ 277979 h 1777669"/>
                  <a:gd name="connsiteX15" fmla="*/ 264972 w 1560880"/>
                  <a:gd name="connsiteY15" fmla="*/ 581484 h 1777669"/>
                  <a:gd name="connsiteX16" fmla="*/ 264972 w 1560880"/>
                  <a:gd name="connsiteY16" fmla="*/ 1188493 h 1777669"/>
                  <a:gd name="connsiteX17" fmla="*/ 789601 w 1560880"/>
                  <a:gd name="connsiteY17" fmla="*/ 1491998 h 1777669"/>
                  <a:gd name="connsiteX18" fmla="*/ 1314231 w 1560880"/>
                  <a:gd name="connsiteY18" fmla="*/ 1188493 h 1777669"/>
                  <a:gd name="connsiteX19" fmla="*/ 1314231 w 1560880"/>
                  <a:gd name="connsiteY19" fmla="*/ 581484 h 1777669"/>
                  <a:gd name="connsiteX20" fmla="*/ 789601 w 1560880"/>
                  <a:gd name="connsiteY20" fmla="*/ 277979 h 177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77669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30743"/>
                    </a:lnTo>
                    <a:lnTo>
                      <a:pt x="468754" y="1444304"/>
                    </a:lnTo>
                    <a:lnTo>
                      <a:pt x="147906" y="1257866"/>
                    </a:lnTo>
                    <a:lnTo>
                      <a:pt x="147906" y="889324"/>
                    </a:lnTo>
                    <a:lnTo>
                      <a:pt x="147906" y="520783"/>
                    </a:lnTo>
                    <a:lnTo>
                      <a:pt x="468754" y="334345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7A7B3EE1-6695-41AB-9EF1-70A2E96D19CB}"/>
                  </a:ext>
                </a:extLst>
              </p:cNvPr>
              <p:cNvSpPr/>
              <p:nvPr/>
            </p:nvSpPr>
            <p:spPr>
              <a:xfrm>
                <a:off x="8595937" y="1959818"/>
                <a:ext cx="449297" cy="449297"/>
              </a:xfrm>
              <a:custGeom>
                <a:avLst/>
                <a:gdLst>
                  <a:gd name="connsiteX0" fmla="*/ 486846 w 607009"/>
                  <a:gd name="connsiteY0" fmla="*/ 317351 h 607009"/>
                  <a:gd name="connsiteX1" fmla="*/ 318150 w 607009"/>
                  <a:gd name="connsiteY1" fmla="*/ 486846 h 607009"/>
                  <a:gd name="connsiteX2" fmla="*/ 148655 w 607009"/>
                  <a:gd name="connsiteY2" fmla="*/ 318150 h 607009"/>
                  <a:gd name="connsiteX3" fmla="*/ 317351 w 607009"/>
                  <a:gd name="connsiteY3" fmla="*/ 148655 h 607009"/>
                  <a:gd name="connsiteX4" fmla="*/ 486846 w 607009"/>
                  <a:gd name="connsiteY4" fmla="*/ 317351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486846" y="317351"/>
                    </a:moveTo>
                    <a:cubicBezTo>
                      <a:pt x="487066" y="410740"/>
                      <a:pt x="411538" y="486625"/>
                      <a:pt x="318150" y="486846"/>
                    </a:cubicBezTo>
                    <a:cubicBezTo>
                      <a:pt x="224761" y="487066"/>
                      <a:pt x="148875" y="411538"/>
                      <a:pt x="148655" y="318150"/>
                    </a:cubicBezTo>
                    <a:cubicBezTo>
                      <a:pt x="148434" y="224761"/>
                      <a:pt x="223962" y="148875"/>
                      <a:pt x="317351" y="148655"/>
                    </a:cubicBezTo>
                    <a:cubicBezTo>
                      <a:pt x="410740" y="148434"/>
                      <a:pt x="486625" y="223962"/>
                      <a:pt x="486846" y="317351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BDED3FF-8FA6-429A-AC97-B393BAEA6DEF}"/>
                  </a:ext>
                </a:extLst>
              </p:cNvPr>
              <p:cNvSpPr/>
              <p:nvPr/>
            </p:nvSpPr>
            <p:spPr>
              <a:xfrm>
                <a:off x="9023323" y="2704920"/>
                <a:ext cx="449297" cy="449297"/>
              </a:xfrm>
              <a:custGeom>
                <a:avLst/>
                <a:gdLst>
                  <a:gd name="connsiteX0" fmla="*/ 308330 w 607009"/>
                  <a:gd name="connsiteY0" fmla="*/ 468754 h 607009"/>
                  <a:gd name="connsiteX1" fmla="*/ 468754 w 607009"/>
                  <a:gd name="connsiteY1" fmla="*/ 308330 h 607009"/>
                  <a:gd name="connsiteX2" fmla="*/ 308330 w 607009"/>
                  <a:gd name="connsiteY2" fmla="*/ 147906 h 607009"/>
                  <a:gd name="connsiteX3" fmla="*/ 147906 w 607009"/>
                  <a:gd name="connsiteY3" fmla="*/ 308330 h 607009"/>
                  <a:gd name="connsiteX4" fmla="*/ 308330 w 607009"/>
                  <a:gd name="connsiteY4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08330" y="468754"/>
                    </a:moveTo>
                    <a:cubicBezTo>
                      <a:pt x="395045" y="468754"/>
                      <a:pt x="468754" y="395045"/>
                      <a:pt x="468754" y="308330"/>
                    </a:cubicBezTo>
                    <a:cubicBezTo>
                      <a:pt x="468754" y="221614"/>
                      <a:pt x="395045" y="147906"/>
                      <a:pt x="308330" y="147906"/>
                    </a:cubicBezTo>
                    <a:cubicBezTo>
                      <a:pt x="221614" y="147906"/>
                      <a:pt x="147906" y="221614"/>
                      <a:pt x="147906" y="308330"/>
                    </a:cubicBezTo>
                    <a:cubicBezTo>
                      <a:pt x="147906" y="395045"/>
                      <a:pt x="221614" y="468754"/>
                      <a:pt x="308330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BFBA4F4D-CCE7-4B67-9BAC-F382CB02AFE3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37A4925D-E05B-435A-B2C1-3D5BBAB47C20}"/>
                  </a:ext>
                </a:extLst>
              </p:cNvPr>
              <p:cNvSpPr/>
              <p:nvPr/>
            </p:nvSpPr>
            <p:spPr>
              <a:xfrm>
                <a:off x="8166450" y="2708130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5CFF91C-DE9A-49C7-B0CA-4D92ED818F06}"/>
                  </a:ext>
                </a:extLst>
              </p:cNvPr>
              <p:cNvSpPr/>
              <p:nvPr/>
            </p:nvSpPr>
            <p:spPr>
              <a:xfrm>
                <a:off x="8166450" y="2204275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5950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AE4C223E-CED1-44DE-846D-DC0FF4BE5C35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D1C87586-77AC-4B1D-9A64-6026281123A8}"/>
                  </a:ext>
                </a:extLst>
              </p:cNvPr>
              <p:cNvSpPr/>
              <p:nvPr/>
            </p:nvSpPr>
            <p:spPr>
              <a:xfrm>
                <a:off x="9016905" y="2197857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F6071574-88E6-44E0-AB34-4BEC3B63D91C}"/>
                  </a:ext>
                </a:extLst>
              </p:cNvPr>
              <p:cNvSpPr/>
              <p:nvPr/>
            </p:nvSpPr>
            <p:spPr>
              <a:xfrm>
                <a:off x="9016905" y="2692083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61AC6C1-EC4D-4338-A180-E5B42D5E0DF2}"/>
                  </a:ext>
                </a:extLst>
              </p:cNvPr>
              <p:cNvSpPr/>
              <p:nvPr/>
            </p:nvSpPr>
            <p:spPr>
              <a:xfrm>
                <a:off x="8590073" y="2939196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7451FA78-F2AB-4F1F-B782-C0C6DBB8C2A9}"/>
                  </a:ext>
                </a:extLst>
              </p:cNvPr>
              <p:cNvGrpSpPr/>
              <p:nvPr/>
            </p:nvGrpSpPr>
            <p:grpSpPr>
              <a:xfrm rot="7661305" flipH="1">
                <a:off x="9367116" y="2811401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171" name="Rectangle 170">
                  <a:extLst>
                    <a:ext uri="{FF2B5EF4-FFF2-40B4-BE49-F238E27FC236}">
                      <a16:creationId xmlns:a16="http://schemas.microsoft.com/office/drawing/2014/main" id="{8EAB1A13-B289-4DB3-9134-9266539918FE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6384CD85-6048-4DF7-86A3-B49DF84D35A6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7146D8B7-BEF2-4BB1-A47E-BE57A63400D0}"/>
                </a:ext>
              </a:extLst>
            </p:cNvPr>
            <p:cNvGrpSpPr/>
            <p:nvPr/>
          </p:nvGrpSpPr>
          <p:grpSpPr>
            <a:xfrm rot="10800000">
              <a:off x="1822888" y="1226175"/>
              <a:ext cx="1815715" cy="1627961"/>
              <a:chOff x="7643465" y="1330780"/>
              <a:chExt cx="2350271" cy="2107241"/>
            </a:xfrm>
            <a:grpFill/>
          </p:grpSpPr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65120756-24CF-44E7-BEE6-E74F279427A5}"/>
                  </a:ext>
                </a:extLst>
              </p:cNvPr>
              <p:cNvGrpSpPr/>
              <p:nvPr/>
            </p:nvGrpSpPr>
            <p:grpSpPr>
              <a:xfrm rot="14189974" flipH="1">
                <a:off x="7820788" y="2761873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14" name="Rectangle 213">
                  <a:extLst>
                    <a:ext uri="{FF2B5EF4-FFF2-40B4-BE49-F238E27FC236}">
                      <a16:creationId xmlns:a16="http://schemas.microsoft.com/office/drawing/2014/main" id="{0EACE0B1-04B6-4DD3-8210-FE3301B9D532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B2FC14E9-CA28-4140-886E-AF921F01ED04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E19AAD93-0B90-444E-B8D6-7F358B86718E}"/>
                  </a:ext>
                </a:extLst>
              </p:cNvPr>
              <p:cNvGrpSpPr/>
              <p:nvPr/>
            </p:nvGrpSpPr>
            <p:grpSpPr>
              <a:xfrm>
                <a:off x="8590072" y="1330780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12" name="Rectangle 211">
                  <a:extLst>
                    <a:ext uri="{FF2B5EF4-FFF2-40B4-BE49-F238E27FC236}">
                      <a16:creationId xmlns:a16="http://schemas.microsoft.com/office/drawing/2014/main" id="{5E0F09B1-8A3C-433A-BFBA-48F2C2174BE0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59C877E5-4DA5-4608-9FC9-D676F7F4632F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CD56AC1C-415F-4E7F-B5BE-04594E8B5A77}"/>
                  </a:ext>
                </a:extLst>
              </p:cNvPr>
              <p:cNvSpPr/>
              <p:nvPr/>
            </p:nvSpPr>
            <p:spPr>
              <a:xfrm>
                <a:off x="8243473" y="2027766"/>
                <a:ext cx="1155334" cy="1315798"/>
              </a:xfrm>
              <a:custGeom>
                <a:avLst/>
                <a:gdLst>
                  <a:gd name="connsiteX0" fmla="*/ 789601 w 1560880"/>
                  <a:gd name="connsiteY0" fmla="*/ 147906 h 1777669"/>
                  <a:gd name="connsiteX1" fmla="*/ 1110449 w 1560880"/>
                  <a:gd name="connsiteY1" fmla="*/ 334345 h 1777669"/>
                  <a:gd name="connsiteX2" fmla="*/ 1431297 w 1560880"/>
                  <a:gd name="connsiteY2" fmla="*/ 520783 h 1777669"/>
                  <a:gd name="connsiteX3" fmla="*/ 1431297 w 1560880"/>
                  <a:gd name="connsiteY3" fmla="*/ 889324 h 1777669"/>
                  <a:gd name="connsiteX4" fmla="*/ 1431297 w 1560880"/>
                  <a:gd name="connsiteY4" fmla="*/ 1257866 h 1777669"/>
                  <a:gd name="connsiteX5" fmla="*/ 1110449 w 1560880"/>
                  <a:gd name="connsiteY5" fmla="*/ 1444304 h 1777669"/>
                  <a:gd name="connsiteX6" fmla="*/ 789601 w 1560880"/>
                  <a:gd name="connsiteY6" fmla="*/ 1630743 h 1777669"/>
                  <a:gd name="connsiteX7" fmla="*/ 468754 w 1560880"/>
                  <a:gd name="connsiteY7" fmla="*/ 1444304 h 1777669"/>
                  <a:gd name="connsiteX8" fmla="*/ 147906 w 1560880"/>
                  <a:gd name="connsiteY8" fmla="*/ 1257866 h 1777669"/>
                  <a:gd name="connsiteX9" fmla="*/ 147906 w 1560880"/>
                  <a:gd name="connsiteY9" fmla="*/ 889324 h 1777669"/>
                  <a:gd name="connsiteX10" fmla="*/ 147906 w 1560880"/>
                  <a:gd name="connsiteY10" fmla="*/ 520783 h 1777669"/>
                  <a:gd name="connsiteX11" fmla="*/ 468754 w 1560880"/>
                  <a:gd name="connsiteY11" fmla="*/ 334345 h 1777669"/>
                  <a:gd name="connsiteX12" fmla="*/ 789601 w 1560880"/>
                  <a:gd name="connsiteY12" fmla="*/ 147906 h 1777669"/>
                  <a:gd name="connsiteX13" fmla="*/ 789601 w 1560880"/>
                  <a:gd name="connsiteY13" fmla="*/ 147906 h 1777669"/>
                  <a:gd name="connsiteX14" fmla="*/ 789601 w 1560880"/>
                  <a:gd name="connsiteY14" fmla="*/ 277979 h 1777669"/>
                  <a:gd name="connsiteX15" fmla="*/ 264972 w 1560880"/>
                  <a:gd name="connsiteY15" fmla="*/ 581484 h 1777669"/>
                  <a:gd name="connsiteX16" fmla="*/ 264972 w 1560880"/>
                  <a:gd name="connsiteY16" fmla="*/ 1188493 h 1777669"/>
                  <a:gd name="connsiteX17" fmla="*/ 789601 w 1560880"/>
                  <a:gd name="connsiteY17" fmla="*/ 1491998 h 1777669"/>
                  <a:gd name="connsiteX18" fmla="*/ 1314231 w 1560880"/>
                  <a:gd name="connsiteY18" fmla="*/ 1188493 h 1777669"/>
                  <a:gd name="connsiteX19" fmla="*/ 1314231 w 1560880"/>
                  <a:gd name="connsiteY19" fmla="*/ 581484 h 1777669"/>
                  <a:gd name="connsiteX20" fmla="*/ 789601 w 1560880"/>
                  <a:gd name="connsiteY20" fmla="*/ 277979 h 177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77669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30743"/>
                    </a:lnTo>
                    <a:lnTo>
                      <a:pt x="468754" y="1444304"/>
                    </a:lnTo>
                    <a:lnTo>
                      <a:pt x="147906" y="1257866"/>
                    </a:lnTo>
                    <a:lnTo>
                      <a:pt x="147906" y="889324"/>
                    </a:lnTo>
                    <a:lnTo>
                      <a:pt x="147906" y="520783"/>
                    </a:lnTo>
                    <a:lnTo>
                      <a:pt x="468754" y="334345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4261A207-EADB-4333-AF7E-B6B916D1F89D}"/>
                  </a:ext>
                </a:extLst>
              </p:cNvPr>
              <p:cNvSpPr/>
              <p:nvPr/>
            </p:nvSpPr>
            <p:spPr>
              <a:xfrm>
                <a:off x="8595937" y="1959818"/>
                <a:ext cx="449297" cy="449297"/>
              </a:xfrm>
              <a:custGeom>
                <a:avLst/>
                <a:gdLst>
                  <a:gd name="connsiteX0" fmla="*/ 486846 w 607009"/>
                  <a:gd name="connsiteY0" fmla="*/ 317351 h 607009"/>
                  <a:gd name="connsiteX1" fmla="*/ 318150 w 607009"/>
                  <a:gd name="connsiteY1" fmla="*/ 486846 h 607009"/>
                  <a:gd name="connsiteX2" fmla="*/ 148655 w 607009"/>
                  <a:gd name="connsiteY2" fmla="*/ 318150 h 607009"/>
                  <a:gd name="connsiteX3" fmla="*/ 317351 w 607009"/>
                  <a:gd name="connsiteY3" fmla="*/ 148655 h 607009"/>
                  <a:gd name="connsiteX4" fmla="*/ 486846 w 607009"/>
                  <a:gd name="connsiteY4" fmla="*/ 317351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486846" y="317351"/>
                    </a:moveTo>
                    <a:cubicBezTo>
                      <a:pt x="487066" y="410740"/>
                      <a:pt x="411538" y="486625"/>
                      <a:pt x="318150" y="486846"/>
                    </a:cubicBezTo>
                    <a:cubicBezTo>
                      <a:pt x="224761" y="487066"/>
                      <a:pt x="148875" y="411538"/>
                      <a:pt x="148655" y="318150"/>
                    </a:cubicBezTo>
                    <a:cubicBezTo>
                      <a:pt x="148434" y="224761"/>
                      <a:pt x="223962" y="148875"/>
                      <a:pt x="317351" y="148655"/>
                    </a:cubicBezTo>
                    <a:cubicBezTo>
                      <a:pt x="410740" y="148434"/>
                      <a:pt x="486625" y="223962"/>
                      <a:pt x="486846" y="317351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E33D489C-A52A-4C63-8E90-C4521689882F}"/>
                  </a:ext>
                </a:extLst>
              </p:cNvPr>
              <p:cNvSpPr/>
              <p:nvPr/>
            </p:nvSpPr>
            <p:spPr>
              <a:xfrm>
                <a:off x="9023323" y="2704920"/>
                <a:ext cx="449297" cy="449297"/>
              </a:xfrm>
              <a:custGeom>
                <a:avLst/>
                <a:gdLst>
                  <a:gd name="connsiteX0" fmla="*/ 308330 w 607009"/>
                  <a:gd name="connsiteY0" fmla="*/ 468754 h 607009"/>
                  <a:gd name="connsiteX1" fmla="*/ 468754 w 607009"/>
                  <a:gd name="connsiteY1" fmla="*/ 308330 h 607009"/>
                  <a:gd name="connsiteX2" fmla="*/ 308330 w 607009"/>
                  <a:gd name="connsiteY2" fmla="*/ 147906 h 607009"/>
                  <a:gd name="connsiteX3" fmla="*/ 147906 w 607009"/>
                  <a:gd name="connsiteY3" fmla="*/ 308330 h 607009"/>
                  <a:gd name="connsiteX4" fmla="*/ 308330 w 607009"/>
                  <a:gd name="connsiteY4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08330" y="468754"/>
                    </a:moveTo>
                    <a:cubicBezTo>
                      <a:pt x="395045" y="468754"/>
                      <a:pt x="468754" y="395045"/>
                      <a:pt x="468754" y="308330"/>
                    </a:cubicBezTo>
                    <a:cubicBezTo>
                      <a:pt x="468754" y="221614"/>
                      <a:pt x="395045" y="147906"/>
                      <a:pt x="308330" y="147906"/>
                    </a:cubicBezTo>
                    <a:cubicBezTo>
                      <a:pt x="221614" y="147906"/>
                      <a:pt x="147906" y="221614"/>
                      <a:pt x="147906" y="308330"/>
                    </a:cubicBezTo>
                    <a:cubicBezTo>
                      <a:pt x="147906" y="395045"/>
                      <a:pt x="221614" y="468754"/>
                      <a:pt x="308330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70468316-3F6A-4529-BE27-D001924EA3FC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1850B667-7FB9-4E48-AF20-9977D5904C25}"/>
                  </a:ext>
                </a:extLst>
              </p:cNvPr>
              <p:cNvSpPr/>
              <p:nvPr/>
            </p:nvSpPr>
            <p:spPr>
              <a:xfrm>
                <a:off x="8166450" y="2708130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A7BB8482-5B02-4696-B2C7-4E58DE11FC00}"/>
                  </a:ext>
                </a:extLst>
              </p:cNvPr>
              <p:cNvSpPr/>
              <p:nvPr/>
            </p:nvSpPr>
            <p:spPr>
              <a:xfrm>
                <a:off x="8166450" y="2204275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5950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10B83C8C-8D85-4062-B523-77E8099C7CAC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4D2B6517-F68D-44E6-9EBD-711203EE9DC6}"/>
                  </a:ext>
                </a:extLst>
              </p:cNvPr>
              <p:cNvSpPr/>
              <p:nvPr/>
            </p:nvSpPr>
            <p:spPr>
              <a:xfrm>
                <a:off x="9016905" y="2197857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5A518C9F-0F8C-48A1-B6D4-B356DA756AB8}"/>
                  </a:ext>
                </a:extLst>
              </p:cNvPr>
              <p:cNvSpPr/>
              <p:nvPr/>
            </p:nvSpPr>
            <p:spPr>
              <a:xfrm>
                <a:off x="9016905" y="2692083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2E94665C-D3F0-42F3-8FA9-F0C5975352EC}"/>
                  </a:ext>
                </a:extLst>
              </p:cNvPr>
              <p:cNvSpPr/>
              <p:nvPr/>
            </p:nvSpPr>
            <p:spPr>
              <a:xfrm>
                <a:off x="8590073" y="2939196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id="{7F9D3CD0-26F8-4F69-847A-E26131CE6587}"/>
                  </a:ext>
                </a:extLst>
              </p:cNvPr>
              <p:cNvGrpSpPr/>
              <p:nvPr/>
            </p:nvGrpSpPr>
            <p:grpSpPr>
              <a:xfrm rot="7661305" flipH="1">
                <a:off x="9367116" y="2811401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10" name="Rectangle 209">
                  <a:extLst>
                    <a:ext uri="{FF2B5EF4-FFF2-40B4-BE49-F238E27FC236}">
                      <a16:creationId xmlns:a16="http://schemas.microsoft.com/office/drawing/2014/main" id="{9E7D4F80-7ACE-4C00-9B2D-D4A8B977DFBD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46D452A5-9B8E-4154-8C93-FC58B62877EB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646B83B2-5C12-4B4B-918D-E04093E24C87}"/>
                </a:ext>
              </a:extLst>
            </p:cNvPr>
            <p:cNvGrpSpPr/>
            <p:nvPr/>
          </p:nvGrpSpPr>
          <p:grpSpPr>
            <a:xfrm rot="10800000" flipV="1">
              <a:off x="2144331" y="3858068"/>
              <a:ext cx="1815715" cy="1627961"/>
              <a:chOff x="7643465" y="1330780"/>
              <a:chExt cx="2350271" cy="2107241"/>
            </a:xfrm>
            <a:grpFill/>
          </p:grpSpPr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FE3879A5-C7A2-47B3-9270-381AD7805C1F}"/>
                  </a:ext>
                </a:extLst>
              </p:cNvPr>
              <p:cNvGrpSpPr/>
              <p:nvPr/>
            </p:nvGrpSpPr>
            <p:grpSpPr>
              <a:xfrm rot="14189974" flipH="1">
                <a:off x="7820788" y="2761873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34" name="Rectangle 233">
                  <a:extLst>
                    <a:ext uri="{FF2B5EF4-FFF2-40B4-BE49-F238E27FC236}">
                      <a16:creationId xmlns:a16="http://schemas.microsoft.com/office/drawing/2014/main" id="{DF682B80-7179-49B6-9DCF-073A955F9536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8B4FA6AA-D9F7-45D7-8345-402BCB2C3263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96FB9221-B912-44B0-8024-C88CC43D891F}"/>
                  </a:ext>
                </a:extLst>
              </p:cNvPr>
              <p:cNvGrpSpPr/>
              <p:nvPr/>
            </p:nvGrpSpPr>
            <p:grpSpPr>
              <a:xfrm>
                <a:off x="8590072" y="1330780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32" name="Rectangle 231">
                  <a:extLst>
                    <a:ext uri="{FF2B5EF4-FFF2-40B4-BE49-F238E27FC236}">
                      <a16:creationId xmlns:a16="http://schemas.microsoft.com/office/drawing/2014/main" id="{4B82ABEB-E2A4-4DBF-8681-613ED83E03CD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4A76CF88-88C7-47AF-A92B-734EDB27DBF4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0706FD65-696F-4B8C-BDB2-CBFC95FEBD2D}"/>
                  </a:ext>
                </a:extLst>
              </p:cNvPr>
              <p:cNvSpPr/>
              <p:nvPr/>
            </p:nvSpPr>
            <p:spPr>
              <a:xfrm>
                <a:off x="8243473" y="2027766"/>
                <a:ext cx="1155334" cy="1315798"/>
              </a:xfrm>
              <a:custGeom>
                <a:avLst/>
                <a:gdLst>
                  <a:gd name="connsiteX0" fmla="*/ 789601 w 1560880"/>
                  <a:gd name="connsiteY0" fmla="*/ 147906 h 1777669"/>
                  <a:gd name="connsiteX1" fmla="*/ 1110449 w 1560880"/>
                  <a:gd name="connsiteY1" fmla="*/ 334345 h 1777669"/>
                  <a:gd name="connsiteX2" fmla="*/ 1431297 w 1560880"/>
                  <a:gd name="connsiteY2" fmla="*/ 520783 h 1777669"/>
                  <a:gd name="connsiteX3" fmla="*/ 1431297 w 1560880"/>
                  <a:gd name="connsiteY3" fmla="*/ 889324 h 1777669"/>
                  <a:gd name="connsiteX4" fmla="*/ 1431297 w 1560880"/>
                  <a:gd name="connsiteY4" fmla="*/ 1257866 h 1777669"/>
                  <a:gd name="connsiteX5" fmla="*/ 1110449 w 1560880"/>
                  <a:gd name="connsiteY5" fmla="*/ 1444304 h 1777669"/>
                  <a:gd name="connsiteX6" fmla="*/ 789601 w 1560880"/>
                  <a:gd name="connsiteY6" fmla="*/ 1630743 h 1777669"/>
                  <a:gd name="connsiteX7" fmla="*/ 468754 w 1560880"/>
                  <a:gd name="connsiteY7" fmla="*/ 1444304 h 1777669"/>
                  <a:gd name="connsiteX8" fmla="*/ 147906 w 1560880"/>
                  <a:gd name="connsiteY8" fmla="*/ 1257866 h 1777669"/>
                  <a:gd name="connsiteX9" fmla="*/ 147906 w 1560880"/>
                  <a:gd name="connsiteY9" fmla="*/ 889324 h 1777669"/>
                  <a:gd name="connsiteX10" fmla="*/ 147906 w 1560880"/>
                  <a:gd name="connsiteY10" fmla="*/ 520783 h 1777669"/>
                  <a:gd name="connsiteX11" fmla="*/ 468754 w 1560880"/>
                  <a:gd name="connsiteY11" fmla="*/ 334345 h 1777669"/>
                  <a:gd name="connsiteX12" fmla="*/ 789601 w 1560880"/>
                  <a:gd name="connsiteY12" fmla="*/ 147906 h 1777669"/>
                  <a:gd name="connsiteX13" fmla="*/ 789601 w 1560880"/>
                  <a:gd name="connsiteY13" fmla="*/ 147906 h 1777669"/>
                  <a:gd name="connsiteX14" fmla="*/ 789601 w 1560880"/>
                  <a:gd name="connsiteY14" fmla="*/ 277979 h 1777669"/>
                  <a:gd name="connsiteX15" fmla="*/ 264972 w 1560880"/>
                  <a:gd name="connsiteY15" fmla="*/ 581484 h 1777669"/>
                  <a:gd name="connsiteX16" fmla="*/ 264972 w 1560880"/>
                  <a:gd name="connsiteY16" fmla="*/ 1188493 h 1777669"/>
                  <a:gd name="connsiteX17" fmla="*/ 789601 w 1560880"/>
                  <a:gd name="connsiteY17" fmla="*/ 1491998 h 1777669"/>
                  <a:gd name="connsiteX18" fmla="*/ 1314231 w 1560880"/>
                  <a:gd name="connsiteY18" fmla="*/ 1188493 h 1777669"/>
                  <a:gd name="connsiteX19" fmla="*/ 1314231 w 1560880"/>
                  <a:gd name="connsiteY19" fmla="*/ 581484 h 1777669"/>
                  <a:gd name="connsiteX20" fmla="*/ 789601 w 1560880"/>
                  <a:gd name="connsiteY20" fmla="*/ 277979 h 177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77669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30743"/>
                    </a:lnTo>
                    <a:lnTo>
                      <a:pt x="468754" y="1444304"/>
                    </a:lnTo>
                    <a:lnTo>
                      <a:pt x="147906" y="1257866"/>
                    </a:lnTo>
                    <a:lnTo>
                      <a:pt x="147906" y="889324"/>
                    </a:lnTo>
                    <a:lnTo>
                      <a:pt x="147906" y="520783"/>
                    </a:lnTo>
                    <a:lnTo>
                      <a:pt x="468754" y="334345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3583C68B-0DB3-4840-B3A5-EAA1AF0B80C9}"/>
                  </a:ext>
                </a:extLst>
              </p:cNvPr>
              <p:cNvSpPr/>
              <p:nvPr/>
            </p:nvSpPr>
            <p:spPr>
              <a:xfrm>
                <a:off x="8595937" y="1959818"/>
                <a:ext cx="449297" cy="449297"/>
              </a:xfrm>
              <a:custGeom>
                <a:avLst/>
                <a:gdLst>
                  <a:gd name="connsiteX0" fmla="*/ 486846 w 607009"/>
                  <a:gd name="connsiteY0" fmla="*/ 317351 h 607009"/>
                  <a:gd name="connsiteX1" fmla="*/ 318150 w 607009"/>
                  <a:gd name="connsiteY1" fmla="*/ 486846 h 607009"/>
                  <a:gd name="connsiteX2" fmla="*/ 148655 w 607009"/>
                  <a:gd name="connsiteY2" fmla="*/ 318150 h 607009"/>
                  <a:gd name="connsiteX3" fmla="*/ 317351 w 607009"/>
                  <a:gd name="connsiteY3" fmla="*/ 148655 h 607009"/>
                  <a:gd name="connsiteX4" fmla="*/ 486846 w 607009"/>
                  <a:gd name="connsiteY4" fmla="*/ 317351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486846" y="317351"/>
                    </a:moveTo>
                    <a:cubicBezTo>
                      <a:pt x="487066" y="410740"/>
                      <a:pt x="411538" y="486625"/>
                      <a:pt x="318150" y="486846"/>
                    </a:cubicBezTo>
                    <a:cubicBezTo>
                      <a:pt x="224761" y="487066"/>
                      <a:pt x="148875" y="411538"/>
                      <a:pt x="148655" y="318150"/>
                    </a:cubicBezTo>
                    <a:cubicBezTo>
                      <a:pt x="148434" y="224761"/>
                      <a:pt x="223962" y="148875"/>
                      <a:pt x="317351" y="148655"/>
                    </a:cubicBezTo>
                    <a:cubicBezTo>
                      <a:pt x="410740" y="148434"/>
                      <a:pt x="486625" y="223962"/>
                      <a:pt x="486846" y="317351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43DDAD7F-6AD2-4D69-9A88-E16CC08A37FC}"/>
                  </a:ext>
                </a:extLst>
              </p:cNvPr>
              <p:cNvSpPr/>
              <p:nvPr/>
            </p:nvSpPr>
            <p:spPr>
              <a:xfrm>
                <a:off x="9023323" y="2704920"/>
                <a:ext cx="449297" cy="449297"/>
              </a:xfrm>
              <a:custGeom>
                <a:avLst/>
                <a:gdLst>
                  <a:gd name="connsiteX0" fmla="*/ 308330 w 607009"/>
                  <a:gd name="connsiteY0" fmla="*/ 468754 h 607009"/>
                  <a:gd name="connsiteX1" fmla="*/ 468754 w 607009"/>
                  <a:gd name="connsiteY1" fmla="*/ 308330 h 607009"/>
                  <a:gd name="connsiteX2" fmla="*/ 308330 w 607009"/>
                  <a:gd name="connsiteY2" fmla="*/ 147906 h 607009"/>
                  <a:gd name="connsiteX3" fmla="*/ 147906 w 607009"/>
                  <a:gd name="connsiteY3" fmla="*/ 308330 h 607009"/>
                  <a:gd name="connsiteX4" fmla="*/ 308330 w 607009"/>
                  <a:gd name="connsiteY4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08330" y="468754"/>
                    </a:moveTo>
                    <a:cubicBezTo>
                      <a:pt x="395045" y="468754"/>
                      <a:pt x="468754" y="395045"/>
                      <a:pt x="468754" y="308330"/>
                    </a:cubicBezTo>
                    <a:cubicBezTo>
                      <a:pt x="468754" y="221614"/>
                      <a:pt x="395045" y="147906"/>
                      <a:pt x="308330" y="147906"/>
                    </a:cubicBezTo>
                    <a:cubicBezTo>
                      <a:pt x="221614" y="147906"/>
                      <a:pt x="147906" y="221614"/>
                      <a:pt x="147906" y="308330"/>
                    </a:cubicBezTo>
                    <a:cubicBezTo>
                      <a:pt x="147906" y="395045"/>
                      <a:pt x="221614" y="468754"/>
                      <a:pt x="308330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54314214-2FD1-4404-ABD9-67196AE99EB9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7B8329FB-E31E-474B-9E73-0A1BD454C758}"/>
                  </a:ext>
                </a:extLst>
              </p:cNvPr>
              <p:cNvSpPr/>
              <p:nvPr/>
            </p:nvSpPr>
            <p:spPr>
              <a:xfrm>
                <a:off x="8166450" y="2708130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FC41A55B-4DDF-4BB9-92EE-FDB20593390D}"/>
                  </a:ext>
                </a:extLst>
              </p:cNvPr>
              <p:cNvSpPr/>
              <p:nvPr/>
            </p:nvSpPr>
            <p:spPr>
              <a:xfrm>
                <a:off x="8166450" y="2204275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5950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293BCCF3-3FB0-40D8-81B0-3DE69F80D8B0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48B4E1DE-3733-4096-8BEF-D8E2648E2B59}"/>
                  </a:ext>
                </a:extLst>
              </p:cNvPr>
              <p:cNvSpPr/>
              <p:nvPr/>
            </p:nvSpPr>
            <p:spPr>
              <a:xfrm>
                <a:off x="9016905" y="2197857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D7F2C765-68CB-4F16-A71A-AD319AFC5F68}"/>
                  </a:ext>
                </a:extLst>
              </p:cNvPr>
              <p:cNvSpPr/>
              <p:nvPr/>
            </p:nvSpPr>
            <p:spPr>
              <a:xfrm>
                <a:off x="9016905" y="2692083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A438B556-6FD3-467A-B7C3-325D3DFC20FF}"/>
                  </a:ext>
                </a:extLst>
              </p:cNvPr>
              <p:cNvSpPr/>
              <p:nvPr/>
            </p:nvSpPr>
            <p:spPr>
              <a:xfrm>
                <a:off x="8590073" y="2939196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29" name="Group 228">
                <a:extLst>
                  <a:ext uri="{FF2B5EF4-FFF2-40B4-BE49-F238E27FC236}">
                    <a16:creationId xmlns:a16="http://schemas.microsoft.com/office/drawing/2014/main" id="{4F85162B-A061-45E7-8836-55CD784D7A79}"/>
                  </a:ext>
                </a:extLst>
              </p:cNvPr>
              <p:cNvGrpSpPr/>
              <p:nvPr/>
            </p:nvGrpSpPr>
            <p:grpSpPr>
              <a:xfrm rot="7661305" flipH="1">
                <a:off x="9367116" y="2811401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606169E1-10C9-4C82-A350-E0463B5A020D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E33F71F4-4E08-40FE-9270-A3062A017715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C3F096DD-7825-434F-A4D1-385F9F1488A7}"/>
                </a:ext>
              </a:extLst>
            </p:cNvPr>
            <p:cNvGrpSpPr/>
            <p:nvPr/>
          </p:nvGrpSpPr>
          <p:grpSpPr>
            <a:xfrm rot="5400000" flipV="1">
              <a:off x="3486287" y="4541505"/>
              <a:ext cx="1815715" cy="1627961"/>
              <a:chOff x="7643465" y="1330780"/>
              <a:chExt cx="2350271" cy="2107241"/>
            </a:xfrm>
            <a:grpFill/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EE44208C-7F67-4936-93D5-FE37C681F801}"/>
                  </a:ext>
                </a:extLst>
              </p:cNvPr>
              <p:cNvGrpSpPr/>
              <p:nvPr/>
            </p:nvGrpSpPr>
            <p:grpSpPr>
              <a:xfrm rot="14189974" flipH="1">
                <a:off x="7820788" y="2761873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66" name="Rectangle 265">
                  <a:extLst>
                    <a:ext uri="{FF2B5EF4-FFF2-40B4-BE49-F238E27FC236}">
                      <a16:creationId xmlns:a16="http://schemas.microsoft.com/office/drawing/2014/main" id="{99D9F374-F220-4425-8161-6069960B4AE1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C9D4D044-6C93-4D31-8630-95080C616223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50" name="Group 249">
                <a:extLst>
                  <a:ext uri="{FF2B5EF4-FFF2-40B4-BE49-F238E27FC236}">
                    <a16:creationId xmlns:a16="http://schemas.microsoft.com/office/drawing/2014/main" id="{F8EA9FF3-266D-419E-A430-8E0A602D56E9}"/>
                  </a:ext>
                </a:extLst>
              </p:cNvPr>
              <p:cNvGrpSpPr/>
              <p:nvPr/>
            </p:nvGrpSpPr>
            <p:grpSpPr>
              <a:xfrm>
                <a:off x="8590072" y="1330780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64" name="Rectangle 263">
                  <a:extLst>
                    <a:ext uri="{FF2B5EF4-FFF2-40B4-BE49-F238E27FC236}">
                      <a16:creationId xmlns:a16="http://schemas.microsoft.com/office/drawing/2014/main" id="{3E67EF11-02DD-4E76-A70F-FD12A56F7852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B1FAE0B2-0BA3-4A78-89F2-1AE0CB8B8EA1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CF51128-B74F-4C4F-8706-DF7919A56A48}"/>
                  </a:ext>
                </a:extLst>
              </p:cNvPr>
              <p:cNvSpPr/>
              <p:nvPr/>
            </p:nvSpPr>
            <p:spPr>
              <a:xfrm>
                <a:off x="8243473" y="2027766"/>
                <a:ext cx="1155334" cy="1315798"/>
              </a:xfrm>
              <a:custGeom>
                <a:avLst/>
                <a:gdLst>
                  <a:gd name="connsiteX0" fmla="*/ 789601 w 1560880"/>
                  <a:gd name="connsiteY0" fmla="*/ 147906 h 1777669"/>
                  <a:gd name="connsiteX1" fmla="*/ 1110449 w 1560880"/>
                  <a:gd name="connsiteY1" fmla="*/ 334345 h 1777669"/>
                  <a:gd name="connsiteX2" fmla="*/ 1431297 w 1560880"/>
                  <a:gd name="connsiteY2" fmla="*/ 520783 h 1777669"/>
                  <a:gd name="connsiteX3" fmla="*/ 1431297 w 1560880"/>
                  <a:gd name="connsiteY3" fmla="*/ 889324 h 1777669"/>
                  <a:gd name="connsiteX4" fmla="*/ 1431297 w 1560880"/>
                  <a:gd name="connsiteY4" fmla="*/ 1257866 h 1777669"/>
                  <a:gd name="connsiteX5" fmla="*/ 1110449 w 1560880"/>
                  <a:gd name="connsiteY5" fmla="*/ 1444304 h 1777669"/>
                  <a:gd name="connsiteX6" fmla="*/ 789601 w 1560880"/>
                  <a:gd name="connsiteY6" fmla="*/ 1630743 h 1777669"/>
                  <a:gd name="connsiteX7" fmla="*/ 468754 w 1560880"/>
                  <a:gd name="connsiteY7" fmla="*/ 1444304 h 1777669"/>
                  <a:gd name="connsiteX8" fmla="*/ 147906 w 1560880"/>
                  <a:gd name="connsiteY8" fmla="*/ 1257866 h 1777669"/>
                  <a:gd name="connsiteX9" fmla="*/ 147906 w 1560880"/>
                  <a:gd name="connsiteY9" fmla="*/ 889324 h 1777669"/>
                  <a:gd name="connsiteX10" fmla="*/ 147906 w 1560880"/>
                  <a:gd name="connsiteY10" fmla="*/ 520783 h 1777669"/>
                  <a:gd name="connsiteX11" fmla="*/ 468754 w 1560880"/>
                  <a:gd name="connsiteY11" fmla="*/ 334345 h 1777669"/>
                  <a:gd name="connsiteX12" fmla="*/ 789601 w 1560880"/>
                  <a:gd name="connsiteY12" fmla="*/ 147906 h 1777669"/>
                  <a:gd name="connsiteX13" fmla="*/ 789601 w 1560880"/>
                  <a:gd name="connsiteY13" fmla="*/ 147906 h 1777669"/>
                  <a:gd name="connsiteX14" fmla="*/ 789601 w 1560880"/>
                  <a:gd name="connsiteY14" fmla="*/ 277979 h 1777669"/>
                  <a:gd name="connsiteX15" fmla="*/ 264972 w 1560880"/>
                  <a:gd name="connsiteY15" fmla="*/ 581484 h 1777669"/>
                  <a:gd name="connsiteX16" fmla="*/ 264972 w 1560880"/>
                  <a:gd name="connsiteY16" fmla="*/ 1188493 h 1777669"/>
                  <a:gd name="connsiteX17" fmla="*/ 789601 w 1560880"/>
                  <a:gd name="connsiteY17" fmla="*/ 1491998 h 1777669"/>
                  <a:gd name="connsiteX18" fmla="*/ 1314231 w 1560880"/>
                  <a:gd name="connsiteY18" fmla="*/ 1188493 h 1777669"/>
                  <a:gd name="connsiteX19" fmla="*/ 1314231 w 1560880"/>
                  <a:gd name="connsiteY19" fmla="*/ 581484 h 1777669"/>
                  <a:gd name="connsiteX20" fmla="*/ 789601 w 1560880"/>
                  <a:gd name="connsiteY20" fmla="*/ 277979 h 177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60880" h="1777669">
                    <a:moveTo>
                      <a:pt x="789601" y="147906"/>
                    </a:moveTo>
                    <a:lnTo>
                      <a:pt x="1110449" y="334345"/>
                    </a:lnTo>
                    <a:lnTo>
                      <a:pt x="1431297" y="520783"/>
                    </a:lnTo>
                    <a:lnTo>
                      <a:pt x="1431297" y="889324"/>
                    </a:lnTo>
                    <a:lnTo>
                      <a:pt x="1431297" y="1257866"/>
                    </a:lnTo>
                    <a:lnTo>
                      <a:pt x="1110449" y="1444304"/>
                    </a:lnTo>
                    <a:lnTo>
                      <a:pt x="789601" y="1630743"/>
                    </a:lnTo>
                    <a:lnTo>
                      <a:pt x="468754" y="1444304"/>
                    </a:lnTo>
                    <a:lnTo>
                      <a:pt x="147906" y="1257866"/>
                    </a:lnTo>
                    <a:lnTo>
                      <a:pt x="147906" y="889324"/>
                    </a:lnTo>
                    <a:lnTo>
                      <a:pt x="147906" y="520783"/>
                    </a:lnTo>
                    <a:lnTo>
                      <a:pt x="468754" y="334345"/>
                    </a:lnTo>
                    <a:lnTo>
                      <a:pt x="789601" y="147906"/>
                    </a:lnTo>
                    <a:lnTo>
                      <a:pt x="789601" y="147906"/>
                    </a:lnTo>
                    <a:close/>
                    <a:moveTo>
                      <a:pt x="789601" y="277979"/>
                    </a:moveTo>
                    <a:lnTo>
                      <a:pt x="264972" y="581484"/>
                    </a:lnTo>
                    <a:lnTo>
                      <a:pt x="264972" y="1188493"/>
                    </a:lnTo>
                    <a:lnTo>
                      <a:pt x="789601" y="1491998"/>
                    </a:lnTo>
                    <a:lnTo>
                      <a:pt x="1314231" y="1188493"/>
                    </a:lnTo>
                    <a:lnTo>
                      <a:pt x="1314231" y="581484"/>
                    </a:lnTo>
                    <a:lnTo>
                      <a:pt x="789601" y="277979"/>
                    </a:ln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21BDFC87-1F68-4099-ACC5-7CB791D34036}"/>
                  </a:ext>
                </a:extLst>
              </p:cNvPr>
              <p:cNvSpPr/>
              <p:nvPr/>
            </p:nvSpPr>
            <p:spPr>
              <a:xfrm>
                <a:off x="8595937" y="1959818"/>
                <a:ext cx="449297" cy="449297"/>
              </a:xfrm>
              <a:custGeom>
                <a:avLst/>
                <a:gdLst>
                  <a:gd name="connsiteX0" fmla="*/ 486846 w 607009"/>
                  <a:gd name="connsiteY0" fmla="*/ 317351 h 607009"/>
                  <a:gd name="connsiteX1" fmla="*/ 318150 w 607009"/>
                  <a:gd name="connsiteY1" fmla="*/ 486846 h 607009"/>
                  <a:gd name="connsiteX2" fmla="*/ 148655 w 607009"/>
                  <a:gd name="connsiteY2" fmla="*/ 318150 h 607009"/>
                  <a:gd name="connsiteX3" fmla="*/ 317351 w 607009"/>
                  <a:gd name="connsiteY3" fmla="*/ 148655 h 607009"/>
                  <a:gd name="connsiteX4" fmla="*/ 486846 w 607009"/>
                  <a:gd name="connsiteY4" fmla="*/ 317351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486846" y="317351"/>
                    </a:moveTo>
                    <a:cubicBezTo>
                      <a:pt x="487066" y="410740"/>
                      <a:pt x="411538" y="486625"/>
                      <a:pt x="318150" y="486846"/>
                    </a:cubicBezTo>
                    <a:cubicBezTo>
                      <a:pt x="224761" y="487066"/>
                      <a:pt x="148875" y="411538"/>
                      <a:pt x="148655" y="318150"/>
                    </a:cubicBezTo>
                    <a:cubicBezTo>
                      <a:pt x="148434" y="224761"/>
                      <a:pt x="223962" y="148875"/>
                      <a:pt x="317351" y="148655"/>
                    </a:cubicBezTo>
                    <a:cubicBezTo>
                      <a:pt x="410740" y="148434"/>
                      <a:pt x="486625" y="223962"/>
                      <a:pt x="486846" y="317351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F3116CFF-0FE6-4D97-9EEF-D084794DBBD5}"/>
                  </a:ext>
                </a:extLst>
              </p:cNvPr>
              <p:cNvSpPr/>
              <p:nvPr/>
            </p:nvSpPr>
            <p:spPr>
              <a:xfrm>
                <a:off x="9023323" y="2704920"/>
                <a:ext cx="449297" cy="449297"/>
              </a:xfrm>
              <a:custGeom>
                <a:avLst/>
                <a:gdLst>
                  <a:gd name="connsiteX0" fmla="*/ 308330 w 607009"/>
                  <a:gd name="connsiteY0" fmla="*/ 468754 h 607009"/>
                  <a:gd name="connsiteX1" fmla="*/ 468754 w 607009"/>
                  <a:gd name="connsiteY1" fmla="*/ 308330 h 607009"/>
                  <a:gd name="connsiteX2" fmla="*/ 308330 w 607009"/>
                  <a:gd name="connsiteY2" fmla="*/ 147906 h 607009"/>
                  <a:gd name="connsiteX3" fmla="*/ 147906 w 607009"/>
                  <a:gd name="connsiteY3" fmla="*/ 308330 h 607009"/>
                  <a:gd name="connsiteX4" fmla="*/ 308330 w 607009"/>
                  <a:gd name="connsiteY4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08330" y="468754"/>
                    </a:moveTo>
                    <a:cubicBezTo>
                      <a:pt x="395045" y="468754"/>
                      <a:pt x="468754" y="395045"/>
                      <a:pt x="468754" y="308330"/>
                    </a:cubicBezTo>
                    <a:cubicBezTo>
                      <a:pt x="468754" y="221614"/>
                      <a:pt x="395045" y="147906"/>
                      <a:pt x="308330" y="147906"/>
                    </a:cubicBezTo>
                    <a:cubicBezTo>
                      <a:pt x="221614" y="147906"/>
                      <a:pt x="147906" y="221614"/>
                      <a:pt x="147906" y="308330"/>
                    </a:cubicBezTo>
                    <a:cubicBezTo>
                      <a:pt x="147906" y="395045"/>
                      <a:pt x="221614" y="468754"/>
                      <a:pt x="308330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F6E80B0-F022-4075-89DA-35839E1B2764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5688BFF9-3E59-43C0-85F4-856A4B1A3DC4}"/>
                  </a:ext>
                </a:extLst>
              </p:cNvPr>
              <p:cNvSpPr/>
              <p:nvPr/>
            </p:nvSpPr>
            <p:spPr>
              <a:xfrm>
                <a:off x="8166450" y="2708130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81A3B172-E1FF-41EC-B762-9145BF36A301}"/>
                  </a:ext>
                </a:extLst>
              </p:cNvPr>
              <p:cNvSpPr/>
              <p:nvPr/>
            </p:nvSpPr>
            <p:spPr>
              <a:xfrm>
                <a:off x="8166450" y="2204275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1614" y="147906"/>
                      <a:pt x="147906" y="225950"/>
                      <a:pt x="147906" y="317001"/>
                    </a:cubicBezTo>
                    <a:cubicBezTo>
                      <a:pt x="147906" y="412389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362B118C-59A8-482D-95BE-A3224DA62040}"/>
                  </a:ext>
                </a:extLst>
              </p:cNvPr>
              <p:cNvSpPr/>
              <p:nvPr/>
            </p:nvSpPr>
            <p:spPr>
              <a:xfrm>
                <a:off x="9142066" y="2704920"/>
                <a:ext cx="320926" cy="449297"/>
              </a:xfrm>
              <a:custGeom>
                <a:avLst/>
                <a:gdLst>
                  <a:gd name="connsiteX0" fmla="*/ 147906 w 433577"/>
                  <a:gd name="connsiteY0" fmla="*/ 468754 h 607009"/>
                  <a:gd name="connsiteX1" fmla="*/ 147906 w 433577"/>
                  <a:gd name="connsiteY1" fmla="*/ 147906 h 607009"/>
                  <a:gd name="connsiteX2" fmla="*/ 308330 w 433577"/>
                  <a:gd name="connsiteY2" fmla="*/ 308330 h 607009"/>
                  <a:gd name="connsiteX3" fmla="*/ 147906 w 433577"/>
                  <a:gd name="connsiteY3" fmla="*/ 468754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576" h="607009">
                    <a:moveTo>
                      <a:pt x="147906" y="468754"/>
                    </a:moveTo>
                    <a:lnTo>
                      <a:pt x="147906" y="147906"/>
                    </a:lnTo>
                    <a:cubicBezTo>
                      <a:pt x="234622" y="147906"/>
                      <a:pt x="308330" y="221614"/>
                      <a:pt x="308330" y="308330"/>
                    </a:cubicBezTo>
                    <a:cubicBezTo>
                      <a:pt x="308330" y="395045"/>
                      <a:pt x="238957" y="468754"/>
                      <a:pt x="147906" y="468754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240A2C3D-81A0-4DFA-B348-424EB3F6233C}"/>
                  </a:ext>
                </a:extLst>
              </p:cNvPr>
              <p:cNvSpPr/>
              <p:nvPr/>
            </p:nvSpPr>
            <p:spPr>
              <a:xfrm>
                <a:off x="9016905" y="2197857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CF308D9A-6505-46F2-BC85-00C924B6151F}"/>
                  </a:ext>
                </a:extLst>
              </p:cNvPr>
              <p:cNvSpPr/>
              <p:nvPr/>
            </p:nvSpPr>
            <p:spPr>
              <a:xfrm>
                <a:off x="9016905" y="2692083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8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2C31A250-F614-44F6-B808-D91D64AED38E}"/>
                  </a:ext>
                </a:extLst>
              </p:cNvPr>
              <p:cNvSpPr/>
              <p:nvPr/>
            </p:nvSpPr>
            <p:spPr>
              <a:xfrm>
                <a:off x="8590073" y="2939196"/>
                <a:ext cx="449297" cy="449297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12389"/>
                      <a:pt x="225950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261" name="Group 260">
                <a:extLst>
                  <a:ext uri="{FF2B5EF4-FFF2-40B4-BE49-F238E27FC236}">
                    <a16:creationId xmlns:a16="http://schemas.microsoft.com/office/drawing/2014/main" id="{C92D00D8-8E8E-4C05-90A4-76A9E8A136BB}"/>
                  </a:ext>
                </a:extLst>
              </p:cNvPr>
              <p:cNvGrpSpPr/>
              <p:nvPr/>
            </p:nvGrpSpPr>
            <p:grpSpPr>
              <a:xfrm rot="7661305" flipH="1">
                <a:off x="9367116" y="2811401"/>
                <a:ext cx="449297" cy="803943"/>
                <a:chOff x="4860364" y="1440904"/>
                <a:chExt cx="607009" cy="1086144"/>
              </a:xfrm>
              <a:grpFill/>
            </p:grpSpPr>
            <p:sp>
              <p:nvSpPr>
                <p:cNvPr id="262" name="Rectangle 261">
                  <a:extLst>
                    <a:ext uri="{FF2B5EF4-FFF2-40B4-BE49-F238E27FC236}">
                      <a16:creationId xmlns:a16="http://schemas.microsoft.com/office/drawing/2014/main" id="{73254FA2-A76E-4F75-B40A-1ADF31B9A2BC}"/>
                    </a:ext>
                  </a:extLst>
                </p:cNvPr>
                <p:cNvSpPr/>
                <p:nvPr/>
              </p:nvSpPr>
              <p:spPr>
                <a:xfrm>
                  <a:off x="5133776" y="1776958"/>
                  <a:ext cx="106964" cy="75009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1BD635CA-ECB2-4062-B70C-69B49835A8E9}"/>
                    </a:ext>
                  </a:extLst>
                </p:cNvPr>
                <p:cNvSpPr/>
                <p:nvPr/>
              </p:nvSpPr>
              <p:spPr>
                <a:xfrm>
                  <a:off x="4860364" y="1440904"/>
                  <a:ext cx="607009" cy="607009"/>
                </a:xfrm>
                <a:custGeom>
                  <a:avLst/>
                  <a:gdLst>
                    <a:gd name="connsiteX0" fmla="*/ 317001 w 607009"/>
                    <a:gd name="connsiteY0" fmla="*/ 486097 h 607009"/>
                    <a:gd name="connsiteX1" fmla="*/ 486097 w 607009"/>
                    <a:gd name="connsiteY1" fmla="*/ 317001 h 607009"/>
                    <a:gd name="connsiteX2" fmla="*/ 317001 w 607009"/>
                    <a:gd name="connsiteY2" fmla="*/ 147906 h 607009"/>
                    <a:gd name="connsiteX3" fmla="*/ 147906 w 607009"/>
                    <a:gd name="connsiteY3" fmla="*/ 317001 h 607009"/>
                    <a:gd name="connsiteX4" fmla="*/ 317001 w 607009"/>
                    <a:gd name="connsiteY4" fmla="*/ 486097 h 60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009" h="607009">
                      <a:moveTo>
                        <a:pt x="317001" y="486097"/>
                      </a:moveTo>
                      <a:cubicBezTo>
                        <a:pt x="408053" y="486097"/>
                        <a:pt x="486097" y="412389"/>
                        <a:pt x="486097" y="317001"/>
                      </a:cubicBezTo>
                      <a:cubicBezTo>
                        <a:pt x="486097" y="225950"/>
                        <a:pt x="412389" y="147906"/>
                        <a:pt x="317001" y="147906"/>
                      </a:cubicBezTo>
                      <a:cubicBezTo>
                        <a:pt x="225950" y="147906"/>
                        <a:pt x="147906" y="221614"/>
                        <a:pt x="147906" y="317001"/>
                      </a:cubicBezTo>
                      <a:cubicBezTo>
                        <a:pt x="147906" y="408053"/>
                        <a:pt x="221614" y="486097"/>
                        <a:pt x="317001" y="486097"/>
                      </a:cubicBezTo>
                      <a:close/>
                    </a:path>
                  </a:pathLst>
                </a:custGeom>
                <a:grpFill/>
                <a:ln w="433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9994E081-6D25-42BE-9DB7-953898268218}"/>
                </a:ext>
              </a:extLst>
            </p:cNvPr>
            <p:cNvGrpSpPr/>
            <p:nvPr/>
          </p:nvGrpSpPr>
          <p:grpSpPr>
            <a:xfrm>
              <a:off x="1257348" y="4876976"/>
              <a:ext cx="826550" cy="358906"/>
              <a:chOff x="7658774" y="5514706"/>
              <a:chExt cx="826550" cy="358906"/>
            </a:xfrm>
            <a:grpFill/>
          </p:grpSpPr>
          <p:sp>
            <p:nvSpPr>
              <p:cNvPr id="273" name="Rectangle 272">
                <a:extLst>
                  <a:ext uri="{FF2B5EF4-FFF2-40B4-BE49-F238E27FC236}">
                    <a16:creationId xmlns:a16="http://schemas.microsoft.com/office/drawing/2014/main" id="{2AF5332A-F6AC-4D78-81C7-015493DD6CF3}"/>
                  </a:ext>
                </a:extLst>
              </p:cNvPr>
              <p:cNvSpPr/>
              <p:nvPr/>
            </p:nvSpPr>
            <p:spPr>
              <a:xfrm rot="16053453" flipH="1">
                <a:off x="8032513" y="5501122"/>
                <a:ext cx="60369" cy="423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4211C318-8ADC-425B-B7E9-52A7ADADECD0}"/>
                  </a:ext>
                </a:extLst>
              </p:cNvPr>
              <p:cNvSpPr/>
              <p:nvPr/>
            </p:nvSpPr>
            <p:spPr>
              <a:xfrm rot="19653184" flipH="1">
                <a:off x="7658774" y="5531026"/>
                <a:ext cx="342587" cy="342586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5D89F6BC-10DD-4661-ABD0-CA33FBAB6AEA}"/>
                  </a:ext>
                </a:extLst>
              </p:cNvPr>
              <p:cNvSpPr/>
              <p:nvPr/>
            </p:nvSpPr>
            <p:spPr>
              <a:xfrm rot="19653184">
                <a:off x="8142737" y="5514706"/>
                <a:ext cx="342587" cy="342586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81" name="Group 280">
            <a:extLst>
              <a:ext uri="{FF2B5EF4-FFF2-40B4-BE49-F238E27FC236}">
                <a16:creationId xmlns:a16="http://schemas.microsoft.com/office/drawing/2014/main" id="{40BAB07A-8DA2-4835-B4A5-DC9D9EA2B0E7}"/>
              </a:ext>
            </a:extLst>
          </p:cNvPr>
          <p:cNvGrpSpPr/>
          <p:nvPr/>
        </p:nvGrpSpPr>
        <p:grpSpPr>
          <a:xfrm rot="5400000" flipV="1">
            <a:off x="9238668" y="537924"/>
            <a:ext cx="1274057" cy="1142313"/>
            <a:chOff x="7643465" y="1330780"/>
            <a:chExt cx="2350271" cy="2107241"/>
          </a:xfrm>
        </p:grpSpPr>
        <p:grpSp>
          <p:nvGrpSpPr>
            <p:cNvPr id="282" name="Group 281">
              <a:extLst>
                <a:ext uri="{FF2B5EF4-FFF2-40B4-BE49-F238E27FC236}">
                  <a16:creationId xmlns:a16="http://schemas.microsoft.com/office/drawing/2014/main" id="{AD139328-267D-4BD1-8727-D691163C4B8D}"/>
                </a:ext>
              </a:extLst>
            </p:cNvPr>
            <p:cNvGrpSpPr/>
            <p:nvPr/>
          </p:nvGrpSpPr>
          <p:grpSpPr>
            <a:xfrm rot="14189974" flipH="1">
              <a:off x="7820788" y="2761873"/>
              <a:ext cx="449297" cy="803943"/>
              <a:chOff x="4860364" y="1440904"/>
              <a:chExt cx="607009" cy="1086144"/>
            </a:xfrm>
            <a:solidFill>
              <a:schemeClr val="accent2"/>
            </a:solidFill>
          </p:grpSpPr>
          <p:sp>
            <p:nvSpPr>
              <p:cNvPr id="299" name="Rectangle 298">
                <a:extLst>
                  <a:ext uri="{FF2B5EF4-FFF2-40B4-BE49-F238E27FC236}">
                    <a16:creationId xmlns:a16="http://schemas.microsoft.com/office/drawing/2014/main" id="{EA955226-0EAF-48EB-A81A-5D6255E40A9B}"/>
                  </a:ext>
                </a:extLst>
              </p:cNvPr>
              <p:cNvSpPr/>
              <p:nvPr/>
            </p:nvSpPr>
            <p:spPr>
              <a:xfrm>
                <a:off x="5133776" y="1776958"/>
                <a:ext cx="106964" cy="7500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CE700F0F-337D-46D8-95C8-2C6C137C4F7D}"/>
                  </a:ext>
                </a:extLst>
              </p:cNvPr>
              <p:cNvSpPr/>
              <p:nvPr/>
            </p:nvSpPr>
            <p:spPr>
              <a:xfrm>
                <a:off x="4860364" y="144090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3" name="Group 282">
              <a:extLst>
                <a:ext uri="{FF2B5EF4-FFF2-40B4-BE49-F238E27FC236}">
                  <a16:creationId xmlns:a16="http://schemas.microsoft.com/office/drawing/2014/main" id="{5F5B6871-A72A-4B96-9435-E5F602D831BF}"/>
                </a:ext>
              </a:extLst>
            </p:cNvPr>
            <p:cNvGrpSpPr/>
            <p:nvPr/>
          </p:nvGrpSpPr>
          <p:grpSpPr>
            <a:xfrm>
              <a:off x="8590072" y="1330780"/>
              <a:ext cx="449297" cy="803943"/>
              <a:chOff x="4860364" y="1440904"/>
              <a:chExt cx="607009" cy="1086144"/>
            </a:xfrm>
            <a:solidFill>
              <a:schemeClr val="accent2"/>
            </a:solidFill>
          </p:grpSpPr>
          <p:sp>
            <p:nvSpPr>
              <p:cNvPr id="297" name="Rectangle 296">
                <a:extLst>
                  <a:ext uri="{FF2B5EF4-FFF2-40B4-BE49-F238E27FC236}">
                    <a16:creationId xmlns:a16="http://schemas.microsoft.com/office/drawing/2014/main" id="{C3D12746-E34B-4869-8B8F-A38D7DCCFC50}"/>
                  </a:ext>
                </a:extLst>
              </p:cNvPr>
              <p:cNvSpPr/>
              <p:nvPr/>
            </p:nvSpPr>
            <p:spPr>
              <a:xfrm>
                <a:off x="5133776" y="1776958"/>
                <a:ext cx="106964" cy="7500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67AC616C-5DCB-42A1-92FB-C67522FC7463}"/>
                  </a:ext>
                </a:extLst>
              </p:cNvPr>
              <p:cNvSpPr/>
              <p:nvPr/>
            </p:nvSpPr>
            <p:spPr>
              <a:xfrm>
                <a:off x="4860364" y="144090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93920EFD-3B96-4BA7-A914-0534BAB0F123}"/>
                </a:ext>
              </a:extLst>
            </p:cNvPr>
            <p:cNvSpPr/>
            <p:nvPr/>
          </p:nvSpPr>
          <p:spPr>
            <a:xfrm>
              <a:off x="8243473" y="2027766"/>
              <a:ext cx="1155334" cy="1315798"/>
            </a:xfrm>
            <a:custGeom>
              <a:avLst/>
              <a:gdLst>
                <a:gd name="connsiteX0" fmla="*/ 789601 w 1560880"/>
                <a:gd name="connsiteY0" fmla="*/ 147906 h 1777669"/>
                <a:gd name="connsiteX1" fmla="*/ 1110449 w 1560880"/>
                <a:gd name="connsiteY1" fmla="*/ 334345 h 1777669"/>
                <a:gd name="connsiteX2" fmla="*/ 1431297 w 1560880"/>
                <a:gd name="connsiteY2" fmla="*/ 520783 h 1777669"/>
                <a:gd name="connsiteX3" fmla="*/ 1431297 w 1560880"/>
                <a:gd name="connsiteY3" fmla="*/ 889324 h 1777669"/>
                <a:gd name="connsiteX4" fmla="*/ 1431297 w 1560880"/>
                <a:gd name="connsiteY4" fmla="*/ 1257866 h 1777669"/>
                <a:gd name="connsiteX5" fmla="*/ 1110449 w 1560880"/>
                <a:gd name="connsiteY5" fmla="*/ 1444304 h 1777669"/>
                <a:gd name="connsiteX6" fmla="*/ 789601 w 1560880"/>
                <a:gd name="connsiteY6" fmla="*/ 1630743 h 1777669"/>
                <a:gd name="connsiteX7" fmla="*/ 468754 w 1560880"/>
                <a:gd name="connsiteY7" fmla="*/ 1444304 h 1777669"/>
                <a:gd name="connsiteX8" fmla="*/ 147906 w 1560880"/>
                <a:gd name="connsiteY8" fmla="*/ 1257866 h 1777669"/>
                <a:gd name="connsiteX9" fmla="*/ 147906 w 1560880"/>
                <a:gd name="connsiteY9" fmla="*/ 889324 h 1777669"/>
                <a:gd name="connsiteX10" fmla="*/ 147906 w 1560880"/>
                <a:gd name="connsiteY10" fmla="*/ 520783 h 1777669"/>
                <a:gd name="connsiteX11" fmla="*/ 468754 w 1560880"/>
                <a:gd name="connsiteY11" fmla="*/ 334345 h 1777669"/>
                <a:gd name="connsiteX12" fmla="*/ 789601 w 1560880"/>
                <a:gd name="connsiteY12" fmla="*/ 147906 h 1777669"/>
                <a:gd name="connsiteX13" fmla="*/ 789601 w 1560880"/>
                <a:gd name="connsiteY13" fmla="*/ 147906 h 1777669"/>
                <a:gd name="connsiteX14" fmla="*/ 789601 w 1560880"/>
                <a:gd name="connsiteY14" fmla="*/ 277979 h 1777669"/>
                <a:gd name="connsiteX15" fmla="*/ 264972 w 1560880"/>
                <a:gd name="connsiteY15" fmla="*/ 581484 h 1777669"/>
                <a:gd name="connsiteX16" fmla="*/ 264972 w 1560880"/>
                <a:gd name="connsiteY16" fmla="*/ 1188493 h 1777669"/>
                <a:gd name="connsiteX17" fmla="*/ 789601 w 1560880"/>
                <a:gd name="connsiteY17" fmla="*/ 1491998 h 1777669"/>
                <a:gd name="connsiteX18" fmla="*/ 1314231 w 1560880"/>
                <a:gd name="connsiteY18" fmla="*/ 1188493 h 1777669"/>
                <a:gd name="connsiteX19" fmla="*/ 1314231 w 1560880"/>
                <a:gd name="connsiteY19" fmla="*/ 581484 h 1777669"/>
                <a:gd name="connsiteX20" fmla="*/ 789601 w 1560880"/>
                <a:gd name="connsiteY20" fmla="*/ 277979 h 177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60880" h="1777669">
                  <a:moveTo>
                    <a:pt x="789601" y="147906"/>
                  </a:moveTo>
                  <a:lnTo>
                    <a:pt x="1110449" y="334345"/>
                  </a:lnTo>
                  <a:lnTo>
                    <a:pt x="1431297" y="520783"/>
                  </a:lnTo>
                  <a:lnTo>
                    <a:pt x="1431297" y="889324"/>
                  </a:lnTo>
                  <a:lnTo>
                    <a:pt x="1431297" y="1257866"/>
                  </a:lnTo>
                  <a:lnTo>
                    <a:pt x="1110449" y="1444304"/>
                  </a:lnTo>
                  <a:lnTo>
                    <a:pt x="789601" y="1630743"/>
                  </a:lnTo>
                  <a:lnTo>
                    <a:pt x="468754" y="1444304"/>
                  </a:lnTo>
                  <a:lnTo>
                    <a:pt x="147906" y="1257866"/>
                  </a:lnTo>
                  <a:lnTo>
                    <a:pt x="147906" y="889324"/>
                  </a:lnTo>
                  <a:lnTo>
                    <a:pt x="147906" y="520783"/>
                  </a:lnTo>
                  <a:lnTo>
                    <a:pt x="468754" y="334345"/>
                  </a:lnTo>
                  <a:lnTo>
                    <a:pt x="789601" y="147906"/>
                  </a:lnTo>
                  <a:lnTo>
                    <a:pt x="789601" y="147906"/>
                  </a:lnTo>
                  <a:close/>
                  <a:moveTo>
                    <a:pt x="789601" y="277979"/>
                  </a:moveTo>
                  <a:lnTo>
                    <a:pt x="264972" y="581484"/>
                  </a:lnTo>
                  <a:lnTo>
                    <a:pt x="264972" y="1188493"/>
                  </a:lnTo>
                  <a:lnTo>
                    <a:pt x="789601" y="1491998"/>
                  </a:lnTo>
                  <a:lnTo>
                    <a:pt x="1314231" y="1188493"/>
                  </a:lnTo>
                  <a:lnTo>
                    <a:pt x="1314231" y="581484"/>
                  </a:lnTo>
                  <a:lnTo>
                    <a:pt x="789601" y="277979"/>
                  </a:ln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997A904F-345D-426B-B70A-970D33DAFCD9}"/>
                </a:ext>
              </a:extLst>
            </p:cNvPr>
            <p:cNvSpPr/>
            <p:nvPr/>
          </p:nvSpPr>
          <p:spPr>
            <a:xfrm>
              <a:off x="8595937" y="1959818"/>
              <a:ext cx="449297" cy="449297"/>
            </a:xfrm>
            <a:custGeom>
              <a:avLst/>
              <a:gdLst>
                <a:gd name="connsiteX0" fmla="*/ 486846 w 607009"/>
                <a:gd name="connsiteY0" fmla="*/ 317351 h 607009"/>
                <a:gd name="connsiteX1" fmla="*/ 318150 w 607009"/>
                <a:gd name="connsiteY1" fmla="*/ 486846 h 607009"/>
                <a:gd name="connsiteX2" fmla="*/ 148655 w 607009"/>
                <a:gd name="connsiteY2" fmla="*/ 318150 h 607009"/>
                <a:gd name="connsiteX3" fmla="*/ 317351 w 607009"/>
                <a:gd name="connsiteY3" fmla="*/ 148655 h 607009"/>
                <a:gd name="connsiteX4" fmla="*/ 486846 w 607009"/>
                <a:gd name="connsiteY4" fmla="*/ 317351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486846" y="317351"/>
                  </a:moveTo>
                  <a:cubicBezTo>
                    <a:pt x="487066" y="410740"/>
                    <a:pt x="411538" y="486625"/>
                    <a:pt x="318150" y="486846"/>
                  </a:cubicBezTo>
                  <a:cubicBezTo>
                    <a:pt x="224761" y="487066"/>
                    <a:pt x="148875" y="411538"/>
                    <a:pt x="148655" y="318150"/>
                  </a:cubicBezTo>
                  <a:cubicBezTo>
                    <a:pt x="148434" y="224761"/>
                    <a:pt x="223962" y="148875"/>
                    <a:pt x="317351" y="148655"/>
                  </a:cubicBezTo>
                  <a:cubicBezTo>
                    <a:pt x="410740" y="148434"/>
                    <a:pt x="486625" y="223962"/>
                    <a:pt x="486846" y="317351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870A1FF1-6EA2-486D-8EA9-2AD93BB43C9B}"/>
                </a:ext>
              </a:extLst>
            </p:cNvPr>
            <p:cNvSpPr/>
            <p:nvPr/>
          </p:nvSpPr>
          <p:spPr>
            <a:xfrm>
              <a:off x="9023323" y="2704920"/>
              <a:ext cx="449297" cy="449297"/>
            </a:xfrm>
            <a:custGeom>
              <a:avLst/>
              <a:gdLst>
                <a:gd name="connsiteX0" fmla="*/ 308330 w 607009"/>
                <a:gd name="connsiteY0" fmla="*/ 468754 h 607009"/>
                <a:gd name="connsiteX1" fmla="*/ 468754 w 607009"/>
                <a:gd name="connsiteY1" fmla="*/ 308330 h 607009"/>
                <a:gd name="connsiteX2" fmla="*/ 308330 w 607009"/>
                <a:gd name="connsiteY2" fmla="*/ 147906 h 607009"/>
                <a:gd name="connsiteX3" fmla="*/ 147906 w 607009"/>
                <a:gd name="connsiteY3" fmla="*/ 308330 h 607009"/>
                <a:gd name="connsiteX4" fmla="*/ 308330 w 607009"/>
                <a:gd name="connsiteY4" fmla="*/ 468754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08330" y="468754"/>
                  </a:moveTo>
                  <a:cubicBezTo>
                    <a:pt x="395045" y="468754"/>
                    <a:pt x="468754" y="395045"/>
                    <a:pt x="468754" y="308330"/>
                  </a:cubicBezTo>
                  <a:cubicBezTo>
                    <a:pt x="468754" y="221614"/>
                    <a:pt x="395045" y="147906"/>
                    <a:pt x="308330" y="147906"/>
                  </a:cubicBezTo>
                  <a:cubicBezTo>
                    <a:pt x="221614" y="147906"/>
                    <a:pt x="147906" y="221614"/>
                    <a:pt x="147906" y="308330"/>
                  </a:cubicBezTo>
                  <a:cubicBezTo>
                    <a:pt x="147906" y="395045"/>
                    <a:pt x="221614" y="468754"/>
                    <a:pt x="308330" y="468754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CA8CBA7F-5596-474C-87AF-C042F11824B9}"/>
                </a:ext>
              </a:extLst>
            </p:cNvPr>
            <p:cNvSpPr/>
            <p:nvPr/>
          </p:nvSpPr>
          <p:spPr>
            <a:xfrm>
              <a:off x="9142066" y="2704920"/>
              <a:ext cx="320926" cy="449297"/>
            </a:xfrm>
            <a:custGeom>
              <a:avLst/>
              <a:gdLst>
                <a:gd name="connsiteX0" fmla="*/ 147906 w 433577"/>
                <a:gd name="connsiteY0" fmla="*/ 468754 h 607009"/>
                <a:gd name="connsiteX1" fmla="*/ 147906 w 433577"/>
                <a:gd name="connsiteY1" fmla="*/ 147906 h 607009"/>
                <a:gd name="connsiteX2" fmla="*/ 308330 w 433577"/>
                <a:gd name="connsiteY2" fmla="*/ 308330 h 607009"/>
                <a:gd name="connsiteX3" fmla="*/ 147906 w 433577"/>
                <a:gd name="connsiteY3" fmla="*/ 468754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576" h="607009">
                  <a:moveTo>
                    <a:pt x="147906" y="468754"/>
                  </a:moveTo>
                  <a:lnTo>
                    <a:pt x="147906" y="147906"/>
                  </a:lnTo>
                  <a:cubicBezTo>
                    <a:pt x="234622" y="147906"/>
                    <a:pt x="308330" y="221614"/>
                    <a:pt x="308330" y="308330"/>
                  </a:cubicBezTo>
                  <a:cubicBezTo>
                    <a:pt x="308330" y="395045"/>
                    <a:pt x="238957" y="468754"/>
                    <a:pt x="147906" y="468754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39D2D0E2-189C-4353-9655-67943D717D95}"/>
                </a:ext>
              </a:extLst>
            </p:cNvPr>
            <p:cNvSpPr/>
            <p:nvPr/>
          </p:nvSpPr>
          <p:spPr>
            <a:xfrm>
              <a:off x="8166450" y="2708130"/>
              <a:ext cx="449297" cy="44929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1614" y="147906"/>
                    <a:pt x="147906" y="221614"/>
                    <a:pt x="147906" y="317001"/>
                  </a:cubicBezTo>
                  <a:cubicBezTo>
                    <a:pt x="147906" y="408053"/>
                    <a:pt x="221614" y="486097"/>
                    <a:pt x="317001" y="486097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48E77B67-5F25-48C2-986C-C525D123755D}"/>
                </a:ext>
              </a:extLst>
            </p:cNvPr>
            <p:cNvSpPr/>
            <p:nvPr/>
          </p:nvSpPr>
          <p:spPr>
            <a:xfrm>
              <a:off x="8166450" y="2204275"/>
              <a:ext cx="449297" cy="44929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1614" y="147906"/>
                    <a:pt x="147906" y="225950"/>
                    <a:pt x="147906" y="317001"/>
                  </a:cubicBezTo>
                  <a:cubicBezTo>
                    <a:pt x="147906" y="412389"/>
                    <a:pt x="221614" y="486097"/>
                    <a:pt x="317001" y="486097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406A0E4A-FAE5-4268-A75D-A440AD688CE8}"/>
                </a:ext>
              </a:extLst>
            </p:cNvPr>
            <p:cNvSpPr/>
            <p:nvPr/>
          </p:nvSpPr>
          <p:spPr>
            <a:xfrm>
              <a:off x="9142066" y="2704920"/>
              <a:ext cx="320926" cy="449297"/>
            </a:xfrm>
            <a:custGeom>
              <a:avLst/>
              <a:gdLst>
                <a:gd name="connsiteX0" fmla="*/ 147906 w 433577"/>
                <a:gd name="connsiteY0" fmla="*/ 468754 h 607009"/>
                <a:gd name="connsiteX1" fmla="*/ 147906 w 433577"/>
                <a:gd name="connsiteY1" fmla="*/ 147906 h 607009"/>
                <a:gd name="connsiteX2" fmla="*/ 308330 w 433577"/>
                <a:gd name="connsiteY2" fmla="*/ 308330 h 607009"/>
                <a:gd name="connsiteX3" fmla="*/ 147906 w 433577"/>
                <a:gd name="connsiteY3" fmla="*/ 468754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576" h="607009">
                  <a:moveTo>
                    <a:pt x="147906" y="468754"/>
                  </a:moveTo>
                  <a:lnTo>
                    <a:pt x="147906" y="147906"/>
                  </a:lnTo>
                  <a:cubicBezTo>
                    <a:pt x="234622" y="147906"/>
                    <a:pt x="308330" y="221614"/>
                    <a:pt x="308330" y="308330"/>
                  </a:cubicBezTo>
                  <a:cubicBezTo>
                    <a:pt x="308330" y="395045"/>
                    <a:pt x="238957" y="468754"/>
                    <a:pt x="147906" y="468754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E65C2624-6606-43F5-BB5A-995C3A071E0E}"/>
                </a:ext>
              </a:extLst>
            </p:cNvPr>
            <p:cNvSpPr/>
            <p:nvPr/>
          </p:nvSpPr>
          <p:spPr>
            <a:xfrm>
              <a:off x="9016905" y="2197857"/>
              <a:ext cx="449297" cy="44929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8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12389"/>
                    <a:pt x="225950" y="486097"/>
                    <a:pt x="317001" y="486097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53E28B02-F608-42B7-80FB-31F626DCAF97}"/>
                </a:ext>
              </a:extLst>
            </p:cNvPr>
            <p:cNvSpPr/>
            <p:nvPr/>
          </p:nvSpPr>
          <p:spPr>
            <a:xfrm>
              <a:off x="9016905" y="2692083"/>
              <a:ext cx="449297" cy="44929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8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08053"/>
                    <a:pt x="225950" y="486097"/>
                    <a:pt x="317001" y="486097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9646BEA4-1CA6-4697-83AD-DEC1CC88A9E8}"/>
                </a:ext>
              </a:extLst>
            </p:cNvPr>
            <p:cNvSpPr/>
            <p:nvPr/>
          </p:nvSpPr>
          <p:spPr>
            <a:xfrm>
              <a:off x="8590073" y="2939196"/>
              <a:ext cx="449297" cy="449297"/>
            </a:xfrm>
            <a:custGeom>
              <a:avLst/>
              <a:gdLst>
                <a:gd name="connsiteX0" fmla="*/ 317001 w 607009"/>
                <a:gd name="connsiteY0" fmla="*/ 486097 h 607009"/>
                <a:gd name="connsiteX1" fmla="*/ 486097 w 607009"/>
                <a:gd name="connsiteY1" fmla="*/ 317001 h 607009"/>
                <a:gd name="connsiteX2" fmla="*/ 317001 w 607009"/>
                <a:gd name="connsiteY2" fmla="*/ 147906 h 607009"/>
                <a:gd name="connsiteX3" fmla="*/ 147906 w 607009"/>
                <a:gd name="connsiteY3" fmla="*/ 317001 h 607009"/>
                <a:gd name="connsiteX4" fmla="*/ 317001 w 607009"/>
                <a:gd name="connsiteY4" fmla="*/ 486097 h 60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9" h="607009">
                  <a:moveTo>
                    <a:pt x="317001" y="486097"/>
                  </a:moveTo>
                  <a:cubicBezTo>
                    <a:pt x="408053" y="486097"/>
                    <a:pt x="486097" y="412389"/>
                    <a:pt x="486097" y="317001"/>
                  </a:cubicBezTo>
                  <a:cubicBezTo>
                    <a:pt x="486097" y="225950"/>
                    <a:pt x="412389" y="147906"/>
                    <a:pt x="317001" y="147906"/>
                  </a:cubicBezTo>
                  <a:cubicBezTo>
                    <a:pt x="225950" y="147906"/>
                    <a:pt x="147906" y="221614"/>
                    <a:pt x="147906" y="317001"/>
                  </a:cubicBezTo>
                  <a:cubicBezTo>
                    <a:pt x="147906" y="412389"/>
                    <a:pt x="225950" y="486097"/>
                    <a:pt x="317001" y="486097"/>
                  </a:cubicBezTo>
                  <a:close/>
                </a:path>
              </a:pathLst>
            </a:custGeom>
            <a:solidFill>
              <a:schemeClr val="accent2"/>
            </a:solidFill>
            <a:ln w="433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4AD3D0BF-C30A-4FBC-883E-40CD17A775AC}"/>
                </a:ext>
              </a:extLst>
            </p:cNvPr>
            <p:cNvGrpSpPr/>
            <p:nvPr/>
          </p:nvGrpSpPr>
          <p:grpSpPr>
            <a:xfrm rot="7661305" flipH="1">
              <a:off x="9367116" y="2811401"/>
              <a:ext cx="449297" cy="803943"/>
              <a:chOff x="4860364" y="1440904"/>
              <a:chExt cx="607009" cy="1086144"/>
            </a:xfrm>
            <a:solidFill>
              <a:schemeClr val="accent2"/>
            </a:solidFill>
          </p:grpSpPr>
          <p:sp>
            <p:nvSpPr>
              <p:cNvPr id="295" name="Rectangle 294">
                <a:extLst>
                  <a:ext uri="{FF2B5EF4-FFF2-40B4-BE49-F238E27FC236}">
                    <a16:creationId xmlns:a16="http://schemas.microsoft.com/office/drawing/2014/main" id="{6D97CB95-4784-408E-AACC-54999C1E3B3D}"/>
                  </a:ext>
                </a:extLst>
              </p:cNvPr>
              <p:cNvSpPr/>
              <p:nvPr/>
            </p:nvSpPr>
            <p:spPr>
              <a:xfrm>
                <a:off x="5133776" y="1776958"/>
                <a:ext cx="106964" cy="7500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1E6644C-39C6-44EB-A8C5-45B074E505C7}"/>
                  </a:ext>
                </a:extLst>
              </p:cNvPr>
              <p:cNvSpPr/>
              <p:nvPr/>
            </p:nvSpPr>
            <p:spPr>
              <a:xfrm>
                <a:off x="4860364" y="1440904"/>
                <a:ext cx="607009" cy="607009"/>
              </a:xfrm>
              <a:custGeom>
                <a:avLst/>
                <a:gdLst>
                  <a:gd name="connsiteX0" fmla="*/ 317001 w 607009"/>
                  <a:gd name="connsiteY0" fmla="*/ 486097 h 607009"/>
                  <a:gd name="connsiteX1" fmla="*/ 486097 w 607009"/>
                  <a:gd name="connsiteY1" fmla="*/ 317001 h 607009"/>
                  <a:gd name="connsiteX2" fmla="*/ 317001 w 607009"/>
                  <a:gd name="connsiteY2" fmla="*/ 147906 h 607009"/>
                  <a:gd name="connsiteX3" fmla="*/ 147906 w 607009"/>
                  <a:gd name="connsiteY3" fmla="*/ 317001 h 607009"/>
                  <a:gd name="connsiteX4" fmla="*/ 317001 w 607009"/>
                  <a:gd name="connsiteY4" fmla="*/ 486097 h 607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009" h="607009">
                    <a:moveTo>
                      <a:pt x="317001" y="486097"/>
                    </a:moveTo>
                    <a:cubicBezTo>
                      <a:pt x="408053" y="486097"/>
                      <a:pt x="486097" y="412389"/>
                      <a:pt x="486097" y="317001"/>
                    </a:cubicBezTo>
                    <a:cubicBezTo>
                      <a:pt x="486097" y="225950"/>
                      <a:pt x="412389" y="147906"/>
                      <a:pt x="317001" y="147906"/>
                    </a:cubicBezTo>
                    <a:cubicBezTo>
                      <a:pt x="225950" y="147906"/>
                      <a:pt x="147906" y="221614"/>
                      <a:pt x="147906" y="317001"/>
                    </a:cubicBezTo>
                    <a:cubicBezTo>
                      <a:pt x="147906" y="408053"/>
                      <a:pt x="221614" y="486097"/>
                      <a:pt x="317001" y="486097"/>
                    </a:cubicBezTo>
                    <a:close/>
                  </a:path>
                </a:pathLst>
              </a:custGeom>
              <a:grpFill/>
              <a:ln w="43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3204313" y="287934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rgbClr val="84F0EE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rgbClr val="84F0EE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561C9-4AC8-4C5F-9E6F-E5FF46551151}"/>
              </a:ext>
            </a:extLst>
          </p:cNvPr>
          <p:cNvSpPr txBox="1"/>
          <p:nvPr/>
        </p:nvSpPr>
        <p:spPr>
          <a:xfrm>
            <a:off x="2886524" y="1378288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A8A8DFF-2DCE-4948-BD84-46AF28FA9B5E}"/>
              </a:ext>
            </a:extLst>
          </p:cNvPr>
          <p:cNvGrpSpPr/>
          <p:nvPr/>
        </p:nvGrpSpPr>
        <p:grpSpPr>
          <a:xfrm rot="20618438">
            <a:off x="4391068" y="2640523"/>
            <a:ext cx="3409869" cy="3231342"/>
            <a:chOff x="-116760" y="950876"/>
            <a:chExt cx="6261875" cy="593402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03A76D9-6ABD-4899-BF10-EE25E7FCCDD8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19" name="Rounded Rectangle 41">
                <a:extLst>
                  <a:ext uri="{FF2B5EF4-FFF2-40B4-BE49-F238E27FC236}">
                    <a16:creationId xmlns:a16="http://schemas.microsoft.com/office/drawing/2014/main" id="{9D0FFE26-C64D-493B-B07A-5AA5830D8C0E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ounded Rectangle 62">
                <a:extLst>
                  <a:ext uri="{FF2B5EF4-FFF2-40B4-BE49-F238E27FC236}">
                    <a16:creationId xmlns:a16="http://schemas.microsoft.com/office/drawing/2014/main" id="{F87E91CD-7649-4BA5-961A-A489CC150CDB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ounded Rectangle 63">
                <a:extLst>
                  <a:ext uri="{FF2B5EF4-FFF2-40B4-BE49-F238E27FC236}">
                    <a16:creationId xmlns:a16="http://schemas.microsoft.com/office/drawing/2014/main" id="{6659447E-C26F-45C0-A8D6-139EB00FEA5A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ounded Rectangle 64">
                <a:extLst>
                  <a:ext uri="{FF2B5EF4-FFF2-40B4-BE49-F238E27FC236}">
                    <a16:creationId xmlns:a16="http://schemas.microsoft.com/office/drawing/2014/main" id="{4BDE35AF-E5FB-4550-86B4-C017F47FC9F2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ounded Rectangle 65">
                <a:extLst>
                  <a:ext uri="{FF2B5EF4-FFF2-40B4-BE49-F238E27FC236}">
                    <a16:creationId xmlns:a16="http://schemas.microsoft.com/office/drawing/2014/main" id="{3BA5E504-0CC2-4F8E-8E3D-37644413EF7D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ounded Rectangle 66">
                <a:extLst>
                  <a:ext uri="{FF2B5EF4-FFF2-40B4-BE49-F238E27FC236}">
                    <a16:creationId xmlns:a16="http://schemas.microsoft.com/office/drawing/2014/main" id="{4772ABED-F3E1-43B9-9112-80898A6071AF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ounded Rectangle 67">
                <a:extLst>
                  <a:ext uri="{FF2B5EF4-FFF2-40B4-BE49-F238E27FC236}">
                    <a16:creationId xmlns:a16="http://schemas.microsoft.com/office/drawing/2014/main" id="{4E9EF3B6-4089-41B3-A7EB-E211BAE4246F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ounded Rectangle 68">
                <a:extLst>
                  <a:ext uri="{FF2B5EF4-FFF2-40B4-BE49-F238E27FC236}">
                    <a16:creationId xmlns:a16="http://schemas.microsoft.com/office/drawing/2014/main" id="{EEAE3840-B57A-417C-9F58-BCDC078DD27D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ounded Rectangle 69">
                <a:extLst>
                  <a:ext uri="{FF2B5EF4-FFF2-40B4-BE49-F238E27FC236}">
                    <a16:creationId xmlns:a16="http://schemas.microsoft.com/office/drawing/2014/main" id="{DFC47CBF-4099-41F0-A3A4-E18C8A920624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Oval 39">
                <a:extLst>
                  <a:ext uri="{FF2B5EF4-FFF2-40B4-BE49-F238E27FC236}">
                    <a16:creationId xmlns:a16="http://schemas.microsoft.com/office/drawing/2014/main" id="{A143D981-9367-4067-9547-9E714477E827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0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Oval 39">
                <a:extLst>
                  <a:ext uri="{FF2B5EF4-FFF2-40B4-BE49-F238E27FC236}">
                    <a16:creationId xmlns:a16="http://schemas.microsoft.com/office/drawing/2014/main" id="{9A6C49CF-8748-4D5B-800E-F44ED0ACE0F8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6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C356034-EEAC-4B84-AB30-DEDA21BD35B0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7" name="Rounded Rectangle 16">
                <a:extLst>
                  <a:ext uri="{FF2B5EF4-FFF2-40B4-BE49-F238E27FC236}">
                    <a16:creationId xmlns:a16="http://schemas.microsoft.com/office/drawing/2014/main" id="{0D6109E7-3444-4CE6-AEE2-DCC8B11108B4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ounded Rectangle 17">
                <a:extLst>
                  <a:ext uri="{FF2B5EF4-FFF2-40B4-BE49-F238E27FC236}">
                    <a16:creationId xmlns:a16="http://schemas.microsoft.com/office/drawing/2014/main" id="{17DB976D-CA94-47B1-A720-F903DC14A583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ounded Rectangle 18">
                <a:extLst>
                  <a:ext uri="{FF2B5EF4-FFF2-40B4-BE49-F238E27FC236}">
                    <a16:creationId xmlns:a16="http://schemas.microsoft.com/office/drawing/2014/main" id="{502352BC-9938-4F27-A074-DEC3CC14306F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ounded Rectangle 19">
                <a:extLst>
                  <a:ext uri="{FF2B5EF4-FFF2-40B4-BE49-F238E27FC236}">
                    <a16:creationId xmlns:a16="http://schemas.microsoft.com/office/drawing/2014/main" id="{45BFEF23-7B1E-40B9-90CB-92A36C673304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ounded Rectangle 20">
                <a:extLst>
                  <a:ext uri="{FF2B5EF4-FFF2-40B4-BE49-F238E27FC236}">
                    <a16:creationId xmlns:a16="http://schemas.microsoft.com/office/drawing/2014/main" id="{74311C83-65A4-4CE8-AEF6-80D8C4A3B0AF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ounded Rectangle 21">
                <a:extLst>
                  <a:ext uri="{FF2B5EF4-FFF2-40B4-BE49-F238E27FC236}">
                    <a16:creationId xmlns:a16="http://schemas.microsoft.com/office/drawing/2014/main" id="{2262CAF2-A5BB-4F3B-B01F-0DA5B72DB25C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ounded Rectangle 22">
                <a:extLst>
                  <a:ext uri="{FF2B5EF4-FFF2-40B4-BE49-F238E27FC236}">
                    <a16:creationId xmlns:a16="http://schemas.microsoft.com/office/drawing/2014/main" id="{EDAC92B4-6BFC-4323-BEB1-6D7F177C0116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Rounded Rectangle 23">
                <a:extLst>
                  <a:ext uri="{FF2B5EF4-FFF2-40B4-BE49-F238E27FC236}">
                    <a16:creationId xmlns:a16="http://schemas.microsoft.com/office/drawing/2014/main" id="{FD664952-C6AB-48BC-81B0-4D68F0719792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ounded Rectangle 24">
                <a:extLst>
                  <a:ext uri="{FF2B5EF4-FFF2-40B4-BE49-F238E27FC236}">
                    <a16:creationId xmlns:a16="http://schemas.microsoft.com/office/drawing/2014/main" id="{A46A0C4E-170B-4724-BB95-2EDFBE99FB6A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Oval 39">
                <a:extLst>
                  <a:ext uri="{FF2B5EF4-FFF2-40B4-BE49-F238E27FC236}">
                    <a16:creationId xmlns:a16="http://schemas.microsoft.com/office/drawing/2014/main" id="{9A094FC5-BE57-47E3-8E97-0BD42A252002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0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39">
                <a:extLst>
                  <a:ext uri="{FF2B5EF4-FFF2-40B4-BE49-F238E27FC236}">
                    <a16:creationId xmlns:a16="http://schemas.microsoft.com/office/drawing/2014/main" id="{FA529574-E8BE-4A70-A83B-5928FB33DCC7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6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Rounded Rectangle 21">
                <a:extLst>
                  <a:ext uri="{FF2B5EF4-FFF2-40B4-BE49-F238E27FC236}">
                    <a16:creationId xmlns:a16="http://schemas.microsoft.com/office/drawing/2014/main" id="{3E38FC15-AF19-4F2E-B375-A339FB75944A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9F176A6-17AE-47B9-95AC-1B4846FE3A7D}"/>
              </a:ext>
            </a:extLst>
          </p:cNvPr>
          <p:cNvGrpSpPr/>
          <p:nvPr/>
        </p:nvGrpSpPr>
        <p:grpSpPr>
          <a:xfrm>
            <a:off x="8540119" y="2242048"/>
            <a:ext cx="2889956" cy="836706"/>
            <a:chOff x="1418442" y="3789040"/>
            <a:chExt cx="1597975" cy="103900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D40B49-A8B6-479B-9790-9FB953AAFA98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8AFB1D2-E61F-4760-9D8D-9BAC58EA5999}"/>
                </a:ext>
              </a:extLst>
            </p:cNvPr>
            <p:cNvSpPr txBox="1"/>
            <p:nvPr/>
          </p:nvSpPr>
          <p:spPr>
            <a:xfrm>
              <a:off x="1419255" y="4054108"/>
              <a:ext cx="1597162" cy="77393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BBBD728-E54A-4B4B-B1C7-BA597EB45273}"/>
              </a:ext>
            </a:extLst>
          </p:cNvPr>
          <p:cNvGrpSpPr/>
          <p:nvPr/>
        </p:nvGrpSpPr>
        <p:grpSpPr>
          <a:xfrm>
            <a:off x="7691544" y="2341379"/>
            <a:ext cx="684000" cy="684000"/>
            <a:chOff x="6078081" y="1847059"/>
            <a:chExt cx="684000" cy="68400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9B31188-7FC1-470C-92C6-756E7910A063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7D05A0D-4CA6-4C00-A87E-9CB19CF12C7E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F0101FEF-C4EA-49A9-A7CE-E500BA80334C}"/>
              </a:ext>
            </a:extLst>
          </p:cNvPr>
          <p:cNvSpPr txBox="1"/>
          <p:nvPr/>
        </p:nvSpPr>
        <p:spPr>
          <a:xfrm>
            <a:off x="7785745" y="2457908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B1F2441-94F6-43F2-95F2-7ED9B84FAB27}"/>
              </a:ext>
            </a:extLst>
          </p:cNvPr>
          <p:cNvGrpSpPr/>
          <p:nvPr/>
        </p:nvGrpSpPr>
        <p:grpSpPr>
          <a:xfrm>
            <a:off x="7839630" y="3748804"/>
            <a:ext cx="2893665" cy="866998"/>
            <a:chOff x="1408574" y="3751424"/>
            <a:chExt cx="1600026" cy="107661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1537DD3-5D23-4850-BB2D-388D7680A129}"/>
                </a:ext>
              </a:extLst>
            </p:cNvPr>
            <p:cNvSpPr txBox="1"/>
            <p:nvPr/>
          </p:nvSpPr>
          <p:spPr>
            <a:xfrm>
              <a:off x="1408574" y="3751424"/>
              <a:ext cx="1516843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EDDB4A7-507D-4C78-B044-CE1AE0DD2F98}"/>
                </a:ext>
              </a:extLst>
            </p:cNvPr>
            <p:cNvSpPr txBox="1"/>
            <p:nvPr/>
          </p:nvSpPr>
          <p:spPr>
            <a:xfrm>
              <a:off x="1419255" y="4054107"/>
              <a:ext cx="1589345" cy="77393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762D1DB-297E-4445-A754-80BC434B4997}"/>
              </a:ext>
            </a:extLst>
          </p:cNvPr>
          <p:cNvGrpSpPr/>
          <p:nvPr/>
        </p:nvGrpSpPr>
        <p:grpSpPr>
          <a:xfrm>
            <a:off x="7004056" y="3878421"/>
            <a:ext cx="684000" cy="684000"/>
            <a:chOff x="6078081" y="1847059"/>
            <a:chExt cx="684000" cy="68400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CEEFADA-1646-42AE-9727-5C12C7A91A69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81EB49F-05FD-47E6-BC26-9358C3686BB2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DDE38822-12C8-418C-8602-C66DFBB1F697}"/>
              </a:ext>
            </a:extLst>
          </p:cNvPr>
          <p:cNvSpPr txBox="1"/>
          <p:nvPr/>
        </p:nvSpPr>
        <p:spPr>
          <a:xfrm>
            <a:off x="7098257" y="3994950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2C537E3-4D04-4000-9A82-18DD059D434E}"/>
              </a:ext>
            </a:extLst>
          </p:cNvPr>
          <p:cNvGrpSpPr/>
          <p:nvPr/>
        </p:nvGrpSpPr>
        <p:grpSpPr>
          <a:xfrm>
            <a:off x="7121404" y="5316132"/>
            <a:ext cx="2889956" cy="836706"/>
            <a:chOff x="1418442" y="3789040"/>
            <a:chExt cx="1597975" cy="1039004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18B695A-EAD5-42F4-B053-9EAF2991E7F3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38219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l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316CB13-578D-4211-B5E4-CF00AEE6366F}"/>
                </a:ext>
              </a:extLst>
            </p:cNvPr>
            <p:cNvSpPr txBox="1"/>
            <p:nvPr/>
          </p:nvSpPr>
          <p:spPr>
            <a:xfrm>
              <a:off x="1419255" y="4054108"/>
              <a:ext cx="1597162" cy="77393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6E16C0-A9DA-4850-9B86-F73B243417E3}"/>
              </a:ext>
            </a:extLst>
          </p:cNvPr>
          <p:cNvGrpSpPr/>
          <p:nvPr/>
        </p:nvGrpSpPr>
        <p:grpSpPr>
          <a:xfrm>
            <a:off x="6272829" y="5415462"/>
            <a:ext cx="684000" cy="684000"/>
            <a:chOff x="6078081" y="1847059"/>
            <a:chExt cx="684000" cy="68400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D56F9A1-CE5B-4C45-9067-54933CB9799E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D1C95E9-3C53-469F-BC22-D9ED8DD35DA4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3BA63C8A-567E-470D-A118-1B1E79014AD7}"/>
              </a:ext>
            </a:extLst>
          </p:cNvPr>
          <p:cNvSpPr txBox="1"/>
          <p:nvPr/>
        </p:nvSpPr>
        <p:spPr>
          <a:xfrm>
            <a:off x="6367030" y="5531991"/>
            <a:ext cx="495601" cy="4509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DEE7258-AFAB-4631-9D7A-C35DA8785285}"/>
              </a:ext>
            </a:extLst>
          </p:cNvPr>
          <p:cNvGrpSpPr/>
          <p:nvPr/>
        </p:nvGrpSpPr>
        <p:grpSpPr>
          <a:xfrm>
            <a:off x="2455333" y="2242051"/>
            <a:ext cx="2943961" cy="836706"/>
            <a:chOff x="1409431" y="1610533"/>
            <a:chExt cx="2169177" cy="83670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76E4ECC-C016-4D1D-8F0F-BD47F602A637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8E19782-4856-4B97-B392-4C73C68FF30A}"/>
                </a:ext>
              </a:extLst>
            </p:cNvPr>
            <p:cNvSpPr txBox="1"/>
            <p:nvPr/>
          </p:nvSpPr>
          <p:spPr>
            <a:xfrm>
              <a:off x="1409431" y="1823991"/>
              <a:ext cx="2169177" cy="6232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FA8559C-FC0D-4920-A53F-ABEB3FF3A7F9}"/>
              </a:ext>
            </a:extLst>
          </p:cNvPr>
          <p:cNvGrpSpPr/>
          <p:nvPr/>
        </p:nvGrpSpPr>
        <p:grpSpPr>
          <a:xfrm>
            <a:off x="5575273" y="2341377"/>
            <a:ext cx="684000" cy="684000"/>
            <a:chOff x="3754587" y="1709861"/>
            <a:chExt cx="684000" cy="68400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097D8656-0EE2-4345-BFE7-6AFF227E9886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9BC3295-7F1D-4310-9AC2-276974D753DF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7" name="Text Placeholder 14">
              <a:extLst>
                <a:ext uri="{FF2B5EF4-FFF2-40B4-BE49-F238E27FC236}">
                  <a16:creationId xmlns:a16="http://schemas.microsoft.com/office/drawing/2014/main" id="{C2959E9A-94AA-4A26-8D7D-1127609E3AEE}"/>
                </a:ext>
              </a:extLst>
            </p:cNvPr>
            <p:cNvSpPr txBox="1"/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548479A-E0C1-452D-8C02-251D95668D8B}"/>
              </a:ext>
            </a:extLst>
          </p:cNvPr>
          <p:cNvGrpSpPr/>
          <p:nvPr/>
        </p:nvGrpSpPr>
        <p:grpSpPr>
          <a:xfrm>
            <a:off x="1574703" y="3779093"/>
            <a:ext cx="2888486" cy="836706"/>
            <a:chOff x="1450306" y="1610533"/>
            <a:chExt cx="2128302" cy="836706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1C4346F-AB66-4C2F-AD40-8ED56B779DA6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46546B1-BE90-4AAE-AADC-46B3104D25B6}"/>
                </a:ext>
              </a:extLst>
            </p:cNvPr>
            <p:cNvSpPr txBox="1"/>
            <p:nvPr/>
          </p:nvSpPr>
          <p:spPr>
            <a:xfrm>
              <a:off x="1450306" y="1823991"/>
              <a:ext cx="2128302" cy="6232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703B3BA-2E08-461D-AF56-223EC8F2E8E1}"/>
              </a:ext>
            </a:extLst>
          </p:cNvPr>
          <p:cNvGrpSpPr/>
          <p:nvPr/>
        </p:nvGrpSpPr>
        <p:grpSpPr>
          <a:xfrm>
            <a:off x="4639169" y="3878419"/>
            <a:ext cx="684000" cy="684000"/>
            <a:chOff x="3754587" y="1709861"/>
            <a:chExt cx="684000" cy="684000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3807668-292B-4CD2-A809-52D6D638D6DC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9BBD666-63EA-4B25-BB65-7713C018B6A0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4" name="Text Placeholder 14">
              <a:extLst>
                <a:ext uri="{FF2B5EF4-FFF2-40B4-BE49-F238E27FC236}">
                  <a16:creationId xmlns:a16="http://schemas.microsoft.com/office/drawing/2014/main" id="{3C6B757B-45DB-47BE-8A87-6F5DB7A39172}"/>
                </a:ext>
              </a:extLst>
            </p:cNvPr>
            <p:cNvSpPr txBox="1"/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817DEFD-2AD7-4A26-9979-8B520A42357C}"/>
              </a:ext>
            </a:extLst>
          </p:cNvPr>
          <p:cNvGrpSpPr/>
          <p:nvPr/>
        </p:nvGrpSpPr>
        <p:grpSpPr>
          <a:xfrm>
            <a:off x="782615" y="5316136"/>
            <a:ext cx="2888486" cy="836706"/>
            <a:chOff x="1450306" y="1610533"/>
            <a:chExt cx="2128302" cy="836706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F21AECB-B9C8-4562-87FD-1A1802904134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5DACB3E-022E-4EA0-AAF9-DD3C0B63D37F}"/>
                </a:ext>
              </a:extLst>
            </p:cNvPr>
            <p:cNvSpPr txBox="1"/>
            <p:nvPr/>
          </p:nvSpPr>
          <p:spPr>
            <a:xfrm>
              <a:off x="1450306" y="1823991"/>
              <a:ext cx="2128302" cy="6232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A98436F-78DF-4307-9F61-1049C505D8BE}"/>
              </a:ext>
            </a:extLst>
          </p:cNvPr>
          <p:cNvGrpSpPr/>
          <p:nvPr/>
        </p:nvGrpSpPr>
        <p:grpSpPr>
          <a:xfrm>
            <a:off x="3847081" y="5415462"/>
            <a:ext cx="684000" cy="684000"/>
            <a:chOff x="3754587" y="1709861"/>
            <a:chExt cx="684000" cy="684000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76D12E9-5FD4-4659-8AC8-2BC4F5AA877F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2402DAC4-2C6A-4017-989F-BFB6E2CB8D6C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1" name="Text Placeholder 14">
              <a:extLst>
                <a:ext uri="{FF2B5EF4-FFF2-40B4-BE49-F238E27FC236}">
                  <a16:creationId xmlns:a16="http://schemas.microsoft.com/office/drawing/2014/main" id="{AF173089-4D0B-41E7-8FCA-8B4CDBF05999}"/>
                </a:ext>
              </a:extLst>
            </p:cNvPr>
            <p:cNvSpPr txBox="1"/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en-US" sz="1400" b="1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8626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4359" y="325542"/>
            <a:ext cx="11572875" cy="723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4000" b="1" dirty="0">
                <a:solidFill>
                  <a:srgbClr val="39A5AE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b="1" dirty="0">
              <a:solidFill>
                <a:srgbClr val="39A5AE"/>
              </a:solidFill>
              <a:cs typeface="B Nazanin" panose="00000400000000000000" pitchFamily="2" charset="-78"/>
            </a:endParaRPr>
          </a:p>
        </p:txBody>
      </p: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9102A088-566A-4D12-AF2B-EFF4B155A3AA}"/>
              </a:ext>
            </a:extLst>
          </p:cNvPr>
          <p:cNvGrpSpPr/>
          <p:nvPr/>
        </p:nvGrpSpPr>
        <p:grpSpPr>
          <a:xfrm>
            <a:off x="0" y="1525191"/>
            <a:ext cx="12194471" cy="1341439"/>
            <a:chOff x="296589" y="1557817"/>
            <a:chExt cx="11897882" cy="1308813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41E17EC-BBAE-4EE4-919E-4186C1973971}"/>
                </a:ext>
              </a:extLst>
            </p:cNvPr>
            <p:cNvSpPr/>
            <p:nvPr/>
          </p:nvSpPr>
          <p:spPr>
            <a:xfrm>
              <a:off x="3852805" y="2054884"/>
              <a:ext cx="314683" cy="3146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97033E4-3712-4063-85B5-8FD5B3642D70}"/>
                </a:ext>
              </a:extLst>
            </p:cNvPr>
            <p:cNvSpPr/>
            <p:nvPr/>
          </p:nvSpPr>
          <p:spPr>
            <a:xfrm rot="10800000">
              <a:off x="5343938" y="2054884"/>
              <a:ext cx="314683" cy="3146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8" name="그룹 247">
              <a:extLst>
                <a:ext uri="{FF2B5EF4-FFF2-40B4-BE49-F238E27FC236}">
                  <a16:creationId xmlns:a16="http://schemas.microsoft.com/office/drawing/2014/main" id="{051D963F-462D-4A1A-AED9-F5D34AC18B6D}"/>
                </a:ext>
              </a:extLst>
            </p:cNvPr>
            <p:cNvGrpSpPr/>
            <p:nvPr/>
          </p:nvGrpSpPr>
          <p:grpSpPr>
            <a:xfrm>
              <a:off x="4255789" y="2210915"/>
              <a:ext cx="1048549" cy="655715"/>
              <a:chOff x="1650385" y="6129099"/>
              <a:chExt cx="724883" cy="453308"/>
            </a:xfrm>
            <a:solidFill>
              <a:schemeClr val="accent2"/>
            </a:solidFill>
          </p:grpSpPr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A467EB39-9F2C-438D-B7F9-0B4673BF9E9A}"/>
                  </a:ext>
                </a:extLst>
              </p:cNvPr>
              <p:cNvSpPr/>
              <p:nvPr/>
            </p:nvSpPr>
            <p:spPr>
              <a:xfrm rot="10800000">
                <a:off x="2197275" y="6293467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B1622B2C-6F53-49EA-B4B5-F286B4C1C059}"/>
                  </a:ext>
                </a:extLst>
              </p:cNvPr>
              <p:cNvSpPr/>
              <p:nvPr/>
            </p:nvSpPr>
            <p:spPr>
              <a:xfrm>
                <a:off x="2256605" y="6129099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D594FD58-E490-4FE6-BA11-5B15F1DF19A0}"/>
                  </a:ext>
                </a:extLst>
              </p:cNvPr>
              <p:cNvSpPr/>
              <p:nvPr/>
            </p:nvSpPr>
            <p:spPr>
              <a:xfrm rot="10800000">
                <a:off x="2011682" y="6417006"/>
                <a:ext cx="158216" cy="1582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15B585BD-F3D4-4555-BD10-B613A84B6DC4}"/>
                  </a:ext>
                </a:extLst>
              </p:cNvPr>
              <p:cNvSpPr/>
              <p:nvPr/>
            </p:nvSpPr>
            <p:spPr>
              <a:xfrm>
                <a:off x="2061124" y="6129099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416A11FC-6408-460F-AD0B-4679C8E79642}"/>
                  </a:ext>
                </a:extLst>
              </p:cNvPr>
              <p:cNvSpPr/>
              <p:nvPr/>
            </p:nvSpPr>
            <p:spPr>
              <a:xfrm rot="10800000">
                <a:off x="1835978" y="6443968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B8295049-D904-4F98-A650-5C2CD38FF270}"/>
                  </a:ext>
                </a:extLst>
              </p:cNvPr>
              <p:cNvSpPr/>
              <p:nvPr/>
            </p:nvSpPr>
            <p:spPr>
              <a:xfrm>
                <a:off x="1875531" y="6134265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4496DD3C-A98B-4617-99D3-574678A6EA35}"/>
                  </a:ext>
                </a:extLst>
              </p:cNvPr>
              <p:cNvSpPr/>
              <p:nvPr/>
            </p:nvSpPr>
            <p:spPr>
              <a:xfrm rot="10800000">
                <a:off x="1650385" y="6354893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F45DFB6C-772C-41C5-9083-FCC1A03853CA}"/>
                  </a:ext>
                </a:extLst>
              </p:cNvPr>
              <p:cNvSpPr/>
              <p:nvPr/>
            </p:nvSpPr>
            <p:spPr>
              <a:xfrm>
                <a:off x="1680050" y="6130006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그룹 246">
              <a:extLst>
                <a:ext uri="{FF2B5EF4-FFF2-40B4-BE49-F238E27FC236}">
                  <a16:creationId xmlns:a16="http://schemas.microsoft.com/office/drawing/2014/main" id="{E8FB200D-113E-496A-920E-BC43864E6C79}"/>
                </a:ext>
              </a:extLst>
            </p:cNvPr>
            <p:cNvGrpSpPr/>
            <p:nvPr/>
          </p:nvGrpSpPr>
          <p:grpSpPr>
            <a:xfrm>
              <a:off x="5349728" y="1557823"/>
              <a:ext cx="1402833" cy="811745"/>
              <a:chOff x="2406647" y="5677604"/>
              <a:chExt cx="969807" cy="561175"/>
            </a:xfrm>
            <a:solidFill>
              <a:schemeClr val="accent2"/>
            </a:solidFill>
          </p:grpSpPr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0CCF5480-C536-4D00-99BE-487905895D61}"/>
                  </a:ext>
                </a:extLst>
              </p:cNvPr>
              <p:cNvSpPr/>
              <p:nvPr/>
            </p:nvSpPr>
            <p:spPr>
              <a:xfrm>
                <a:off x="24066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172B5A5C-E770-4FD5-BCDF-4DAABCEFB673}"/>
                  </a:ext>
                </a:extLst>
              </p:cNvPr>
              <p:cNvSpPr/>
              <p:nvPr/>
            </p:nvSpPr>
            <p:spPr>
              <a:xfrm>
                <a:off x="26515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E2947E48-5947-4824-890C-E968C9EE7D8A}"/>
                  </a:ext>
                </a:extLst>
              </p:cNvPr>
              <p:cNvSpPr/>
              <p:nvPr/>
            </p:nvSpPr>
            <p:spPr>
              <a:xfrm rot="10800000">
                <a:off x="27109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A086C55D-3240-447D-A210-F235FB1C2DAB}"/>
                  </a:ext>
                </a:extLst>
              </p:cNvPr>
              <p:cNvSpPr/>
              <p:nvPr/>
            </p:nvSpPr>
            <p:spPr>
              <a:xfrm>
                <a:off x="28569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2C257C28-ADF5-4288-A801-3FA1BB552C73}"/>
                  </a:ext>
                </a:extLst>
              </p:cNvPr>
              <p:cNvSpPr/>
              <p:nvPr/>
            </p:nvSpPr>
            <p:spPr>
              <a:xfrm rot="10800000">
                <a:off x="29063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id="{B9E5501C-D171-4379-BA28-0AE1FBB70B08}"/>
                  </a:ext>
                </a:extLst>
              </p:cNvPr>
              <p:cNvSpPr/>
              <p:nvPr/>
            </p:nvSpPr>
            <p:spPr>
              <a:xfrm>
                <a:off x="30524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005F41A6-12F1-4AB2-8B32-AAEAF7EFC538}"/>
                  </a:ext>
                </a:extLst>
              </p:cNvPr>
              <p:cNvSpPr/>
              <p:nvPr/>
            </p:nvSpPr>
            <p:spPr>
              <a:xfrm rot="10800000">
                <a:off x="30919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id="{A5AC2B0D-4B49-4021-8AA6-ECA958D52E04}"/>
                  </a:ext>
                </a:extLst>
              </p:cNvPr>
              <p:cNvSpPr/>
              <p:nvPr/>
            </p:nvSpPr>
            <p:spPr>
              <a:xfrm>
                <a:off x="32577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29E61069-088D-4AFD-9170-860466A7C0EC}"/>
                  </a:ext>
                </a:extLst>
              </p:cNvPr>
              <p:cNvSpPr/>
              <p:nvPr/>
            </p:nvSpPr>
            <p:spPr>
              <a:xfrm rot="10800000">
                <a:off x="32874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그룹 243">
              <a:extLst>
                <a:ext uri="{FF2B5EF4-FFF2-40B4-BE49-F238E27FC236}">
                  <a16:creationId xmlns:a16="http://schemas.microsoft.com/office/drawing/2014/main" id="{31C6F207-7577-47A8-933E-D3F984A21122}"/>
                </a:ext>
              </a:extLst>
            </p:cNvPr>
            <p:cNvGrpSpPr/>
            <p:nvPr/>
          </p:nvGrpSpPr>
          <p:grpSpPr>
            <a:xfrm>
              <a:off x="7238054" y="2210913"/>
              <a:ext cx="1048549" cy="655715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20503670-10D9-4E26-9822-461D9D903041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63327BD7-4497-4A5B-A643-861FF2F5839F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F2485920-0363-41F1-A9B9-E69AFD1E3E23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622E8AD9-D498-4FA1-B913-79ED65147FAB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2DC00F80-AF99-4DE0-BF55-B578A6EC46A1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BE174564-B272-4475-B8DE-B2DD9CE4D042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61295E10-FDCB-4D02-93F5-524A91D8C677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5EF4789C-6389-4760-992D-3E24E2F6FA49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그룹 242">
              <a:extLst>
                <a:ext uri="{FF2B5EF4-FFF2-40B4-BE49-F238E27FC236}">
                  <a16:creationId xmlns:a16="http://schemas.microsoft.com/office/drawing/2014/main" id="{5D171C90-A7BD-4C62-A230-E62F8F55E3E0}"/>
                </a:ext>
              </a:extLst>
            </p:cNvPr>
            <p:cNvGrpSpPr/>
            <p:nvPr/>
          </p:nvGrpSpPr>
          <p:grpSpPr>
            <a:xfrm>
              <a:off x="8326202" y="1557823"/>
              <a:ext cx="1408624" cy="811745"/>
              <a:chOff x="4464344" y="5677604"/>
              <a:chExt cx="973810" cy="561175"/>
            </a:xfrm>
            <a:solidFill>
              <a:schemeClr val="accent2"/>
            </a:solidFill>
          </p:grpSpPr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id="{37C7ED17-3197-450E-9646-7E25DB470EF3}"/>
                  </a:ext>
                </a:extLst>
              </p:cNvPr>
              <p:cNvSpPr/>
              <p:nvPr/>
            </p:nvSpPr>
            <p:spPr>
              <a:xfrm rot="10800000">
                <a:off x="44643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223D017D-4591-46BB-8BDB-4372103D6F13}"/>
                  </a:ext>
                </a:extLst>
              </p:cNvPr>
              <p:cNvSpPr/>
              <p:nvPr/>
            </p:nvSpPr>
            <p:spPr>
              <a:xfrm>
                <a:off x="44683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8636C3C2-CA9E-43D3-9FA5-1750C4CD2267}"/>
                  </a:ext>
                </a:extLst>
              </p:cNvPr>
              <p:cNvSpPr/>
              <p:nvPr/>
            </p:nvSpPr>
            <p:spPr>
              <a:xfrm>
                <a:off x="47132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2167F7DC-8FC0-46B6-A539-8ADE40763104}"/>
                  </a:ext>
                </a:extLst>
              </p:cNvPr>
              <p:cNvSpPr/>
              <p:nvPr/>
            </p:nvSpPr>
            <p:spPr>
              <a:xfrm rot="10800000">
                <a:off x="47726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610D850A-7B22-46F8-9498-C9051F76C139}"/>
                  </a:ext>
                </a:extLst>
              </p:cNvPr>
              <p:cNvSpPr/>
              <p:nvPr/>
            </p:nvSpPr>
            <p:spPr>
              <a:xfrm>
                <a:off x="49186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0177DB97-DDF7-482E-9879-F6EDB71576B2}"/>
                  </a:ext>
                </a:extLst>
              </p:cNvPr>
              <p:cNvSpPr/>
              <p:nvPr/>
            </p:nvSpPr>
            <p:spPr>
              <a:xfrm rot="10800000">
                <a:off x="49680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B9AB7403-058E-4726-9B9F-91B55BFD7656}"/>
                  </a:ext>
                </a:extLst>
              </p:cNvPr>
              <p:cNvSpPr/>
              <p:nvPr/>
            </p:nvSpPr>
            <p:spPr>
              <a:xfrm>
                <a:off x="51141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AA7D83DA-1A1F-46C3-83E1-A811EFC5EEE6}"/>
                  </a:ext>
                </a:extLst>
              </p:cNvPr>
              <p:cNvSpPr/>
              <p:nvPr/>
            </p:nvSpPr>
            <p:spPr>
              <a:xfrm rot="10800000">
                <a:off x="51536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EAA0D144-BF86-4380-B39D-E8CB1E3CD684}"/>
                  </a:ext>
                </a:extLst>
              </p:cNvPr>
              <p:cNvSpPr/>
              <p:nvPr/>
            </p:nvSpPr>
            <p:spPr>
              <a:xfrm>
                <a:off x="53194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F3A9D832-EA22-4020-968A-9448AE06CC4C}"/>
                  </a:ext>
                </a:extLst>
              </p:cNvPr>
              <p:cNvSpPr/>
              <p:nvPr/>
            </p:nvSpPr>
            <p:spPr>
              <a:xfrm rot="10800000">
                <a:off x="53491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그룹 239">
              <a:extLst>
                <a:ext uri="{FF2B5EF4-FFF2-40B4-BE49-F238E27FC236}">
                  <a16:creationId xmlns:a16="http://schemas.microsoft.com/office/drawing/2014/main" id="{ED95F66A-E89B-4327-AD27-ECE09346E417}"/>
                </a:ext>
              </a:extLst>
            </p:cNvPr>
            <p:cNvGrpSpPr/>
            <p:nvPr/>
          </p:nvGrpSpPr>
          <p:grpSpPr>
            <a:xfrm>
              <a:off x="10220320" y="2210913"/>
              <a:ext cx="1048547" cy="655715"/>
              <a:chOff x="5773786" y="6129098"/>
              <a:chExt cx="724882" cy="453308"/>
            </a:xfrm>
            <a:solidFill>
              <a:schemeClr val="accent2"/>
            </a:solidFill>
          </p:grpSpPr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74A38E9D-14AB-45EE-84EA-172E4697353E}"/>
                  </a:ext>
                </a:extLst>
              </p:cNvPr>
              <p:cNvSpPr/>
              <p:nvPr/>
            </p:nvSpPr>
            <p:spPr>
              <a:xfrm rot="10800000">
                <a:off x="63206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0AF83754-C116-4960-A96A-57B676495C57}"/>
                  </a:ext>
                </a:extLst>
              </p:cNvPr>
              <p:cNvSpPr/>
              <p:nvPr/>
            </p:nvSpPr>
            <p:spPr>
              <a:xfrm>
                <a:off x="63800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F782BAB8-B7E4-43CB-8B80-57C7B433200C}"/>
                  </a:ext>
                </a:extLst>
              </p:cNvPr>
              <p:cNvSpPr/>
              <p:nvPr/>
            </p:nvSpPr>
            <p:spPr>
              <a:xfrm rot="10800000">
                <a:off x="61350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AB54B743-306D-43A2-AE30-4DA7DDCDB251}"/>
                  </a:ext>
                </a:extLst>
              </p:cNvPr>
              <p:cNvSpPr/>
              <p:nvPr/>
            </p:nvSpPr>
            <p:spPr>
              <a:xfrm>
                <a:off x="61845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37A3B173-4938-4E9F-891F-6EF4BB0845FB}"/>
                  </a:ext>
                </a:extLst>
              </p:cNvPr>
              <p:cNvSpPr/>
              <p:nvPr/>
            </p:nvSpPr>
            <p:spPr>
              <a:xfrm rot="10800000">
                <a:off x="59593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84306541-63A2-4D1C-91DA-E7D6A66DF3BA}"/>
                  </a:ext>
                </a:extLst>
              </p:cNvPr>
              <p:cNvSpPr/>
              <p:nvPr/>
            </p:nvSpPr>
            <p:spPr>
              <a:xfrm>
                <a:off x="59989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id="{EFBD59F2-536C-45C6-B79D-9CC0E54ABED8}"/>
                  </a:ext>
                </a:extLst>
              </p:cNvPr>
              <p:cNvSpPr/>
              <p:nvPr/>
            </p:nvSpPr>
            <p:spPr>
              <a:xfrm rot="10800000">
                <a:off x="57737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798A9AAE-E857-4064-85F9-24C370E7A44A}"/>
                  </a:ext>
                </a:extLst>
              </p:cNvPr>
              <p:cNvSpPr/>
              <p:nvPr/>
            </p:nvSpPr>
            <p:spPr>
              <a:xfrm>
                <a:off x="58034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그룹 261">
              <a:extLst>
                <a:ext uri="{FF2B5EF4-FFF2-40B4-BE49-F238E27FC236}">
                  <a16:creationId xmlns:a16="http://schemas.microsoft.com/office/drawing/2014/main" id="{B68D133E-F9E7-49E2-B0DC-39E39C4FCBDC}"/>
                </a:ext>
              </a:extLst>
            </p:cNvPr>
            <p:cNvGrpSpPr/>
            <p:nvPr/>
          </p:nvGrpSpPr>
          <p:grpSpPr>
            <a:xfrm>
              <a:off x="2361673" y="1557823"/>
              <a:ext cx="1408624" cy="811745"/>
              <a:chOff x="340944" y="5677604"/>
              <a:chExt cx="973810" cy="561175"/>
            </a:xfrm>
            <a:solidFill>
              <a:schemeClr val="accent2"/>
            </a:solidFill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2E723C0B-7CF6-4F5C-AE68-67A9F49BEB11}"/>
                  </a:ext>
                </a:extLst>
              </p:cNvPr>
              <p:cNvSpPr/>
              <p:nvPr/>
            </p:nvSpPr>
            <p:spPr>
              <a:xfrm>
                <a:off x="3449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5E58E035-FB7F-430B-8A1B-4FFF1F1470DE}"/>
                  </a:ext>
                </a:extLst>
              </p:cNvPr>
              <p:cNvSpPr/>
              <p:nvPr/>
            </p:nvSpPr>
            <p:spPr>
              <a:xfrm>
                <a:off x="5898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AC895208-BF4D-444C-A9C3-EA36FA69E6EC}"/>
                  </a:ext>
                </a:extLst>
              </p:cNvPr>
              <p:cNvSpPr/>
              <p:nvPr/>
            </p:nvSpPr>
            <p:spPr>
              <a:xfrm rot="10800000">
                <a:off x="6492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85391C2B-91E8-443C-A3A1-A2B9E7341E00}"/>
                  </a:ext>
                </a:extLst>
              </p:cNvPr>
              <p:cNvSpPr/>
              <p:nvPr/>
            </p:nvSpPr>
            <p:spPr>
              <a:xfrm>
                <a:off x="7952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247EB58F-7461-4791-905B-5B3E934976AC}"/>
                  </a:ext>
                </a:extLst>
              </p:cNvPr>
              <p:cNvSpPr/>
              <p:nvPr/>
            </p:nvSpPr>
            <p:spPr>
              <a:xfrm rot="10800000">
                <a:off x="8446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219B99DE-0FED-4B7F-A0EA-8B3FF1D82FDB}"/>
                  </a:ext>
                </a:extLst>
              </p:cNvPr>
              <p:cNvSpPr/>
              <p:nvPr/>
            </p:nvSpPr>
            <p:spPr>
              <a:xfrm>
                <a:off x="9907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322028D5-D999-44A4-9BEB-C61A53DF90BD}"/>
                  </a:ext>
                </a:extLst>
              </p:cNvPr>
              <p:cNvSpPr/>
              <p:nvPr/>
            </p:nvSpPr>
            <p:spPr>
              <a:xfrm rot="10800000">
                <a:off x="10302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A3539660-DC4A-44C9-9DB9-7011881C7F42}"/>
                  </a:ext>
                </a:extLst>
              </p:cNvPr>
              <p:cNvSpPr/>
              <p:nvPr/>
            </p:nvSpPr>
            <p:spPr>
              <a:xfrm>
                <a:off x="11960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3DB4E9FC-53D4-4684-8174-92A5F4D00782}"/>
                  </a:ext>
                </a:extLst>
              </p:cNvPr>
              <p:cNvSpPr/>
              <p:nvPr/>
            </p:nvSpPr>
            <p:spPr>
              <a:xfrm rot="10800000">
                <a:off x="12257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763186FC-1224-47DC-B11F-05C122BB86EF}"/>
                  </a:ext>
                </a:extLst>
              </p:cNvPr>
              <p:cNvSpPr/>
              <p:nvPr/>
            </p:nvSpPr>
            <p:spPr>
              <a:xfrm rot="10800000">
                <a:off x="3409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그룹 248">
              <a:extLst>
                <a:ext uri="{FF2B5EF4-FFF2-40B4-BE49-F238E27FC236}">
                  <a16:creationId xmlns:a16="http://schemas.microsoft.com/office/drawing/2014/main" id="{A1C54A1C-DF10-4CD6-B69E-D379A50CC694}"/>
                </a:ext>
              </a:extLst>
            </p:cNvPr>
            <p:cNvGrpSpPr/>
            <p:nvPr/>
          </p:nvGrpSpPr>
          <p:grpSpPr>
            <a:xfrm>
              <a:off x="2764660" y="2206062"/>
              <a:ext cx="1048547" cy="660566"/>
              <a:chOff x="619537" y="6125745"/>
              <a:chExt cx="724882" cy="456662"/>
            </a:xfrm>
            <a:solidFill>
              <a:schemeClr val="accent5"/>
            </a:solidFill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11FA94EF-5405-40F0-96B1-0BF5E3194E8E}"/>
                  </a:ext>
                </a:extLst>
              </p:cNvPr>
              <p:cNvSpPr/>
              <p:nvPr/>
            </p:nvSpPr>
            <p:spPr>
              <a:xfrm>
                <a:off x="6492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D4D34517-E425-43B2-9201-6DF7312C6FE9}"/>
                  </a:ext>
                </a:extLst>
              </p:cNvPr>
              <p:cNvSpPr/>
              <p:nvPr/>
            </p:nvSpPr>
            <p:spPr>
              <a:xfrm>
                <a:off x="6195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8C1DE80F-1579-46E7-8785-8AA82C13348F}"/>
                  </a:ext>
                </a:extLst>
              </p:cNvPr>
              <p:cNvSpPr/>
              <p:nvPr/>
            </p:nvSpPr>
            <p:spPr>
              <a:xfrm>
                <a:off x="8051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D20066CF-252C-4082-ABF6-CB75A750121E}"/>
                  </a:ext>
                </a:extLst>
              </p:cNvPr>
              <p:cNvSpPr/>
              <p:nvPr/>
            </p:nvSpPr>
            <p:spPr>
              <a:xfrm>
                <a:off x="8446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D07102F5-1554-45CB-AB40-AE7D5ED9B2AD}"/>
                  </a:ext>
                </a:extLst>
              </p:cNvPr>
              <p:cNvSpPr/>
              <p:nvPr/>
            </p:nvSpPr>
            <p:spPr>
              <a:xfrm>
                <a:off x="9808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C1B90412-3CA5-410F-8C85-B1FC4760D738}"/>
                  </a:ext>
                </a:extLst>
              </p:cNvPr>
              <p:cNvSpPr/>
              <p:nvPr/>
            </p:nvSpPr>
            <p:spPr>
              <a:xfrm>
                <a:off x="10302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CD350C4E-7896-4F85-8AA8-BAEB94F83F14}"/>
                  </a:ext>
                </a:extLst>
              </p:cNvPr>
              <p:cNvSpPr/>
              <p:nvPr/>
            </p:nvSpPr>
            <p:spPr>
              <a:xfrm>
                <a:off x="11664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A537B228-61BA-4FA6-B0F1-10BF60289EF6}"/>
                  </a:ext>
                </a:extLst>
              </p:cNvPr>
              <p:cNvSpPr/>
              <p:nvPr/>
            </p:nvSpPr>
            <p:spPr>
              <a:xfrm>
                <a:off x="12257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그룹 259">
              <a:extLst>
                <a:ext uri="{FF2B5EF4-FFF2-40B4-BE49-F238E27FC236}">
                  <a16:creationId xmlns:a16="http://schemas.microsoft.com/office/drawing/2014/main" id="{71334C23-FE5C-40D9-BA5F-1E12433EF3C5}"/>
                </a:ext>
              </a:extLst>
            </p:cNvPr>
            <p:cNvGrpSpPr/>
            <p:nvPr/>
          </p:nvGrpSpPr>
          <p:grpSpPr>
            <a:xfrm>
              <a:off x="3858596" y="1557821"/>
              <a:ext cx="1402832" cy="811745"/>
              <a:chOff x="1375797" y="5677604"/>
              <a:chExt cx="969806" cy="561175"/>
            </a:xfrm>
            <a:solidFill>
              <a:schemeClr val="accent5"/>
            </a:solidFill>
          </p:grpSpPr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84BB927F-7159-4F11-8D79-087EDFCBC90F}"/>
                  </a:ext>
                </a:extLst>
              </p:cNvPr>
              <p:cNvSpPr/>
              <p:nvPr/>
            </p:nvSpPr>
            <p:spPr>
              <a:xfrm rot="10800000">
                <a:off x="2256606" y="5899323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529805D0-0644-4287-A1D0-21D155FADA91}"/>
                  </a:ext>
                </a:extLst>
              </p:cNvPr>
              <p:cNvSpPr/>
              <p:nvPr/>
            </p:nvSpPr>
            <p:spPr>
              <a:xfrm rot="10800000">
                <a:off x="2226941" y="5788551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6802E8EA-1AD8-4E6D-B90B-EBE30D5BCB9C}"/>
                  </a:ext>
                </a:extLst>
              </p:cNvPr>
              <p:cNvSpPr/>
              <p:nvPr/>
            </p:nvSpPr>
            <p:spPr>
              <a:xfrm rot="10800000">
                <a:off x="137579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D386BA4B-1392-4517-BCE5-CD5D1BBAD3ED}"/>
                  </a:ext>
                </a:extLst>
              </p:cNvPr>
              <p:cNvSpPr/>
              <p:nvPr/>
            </p:nvSpPr>
            <p:spPr>
              <a:xfrm rot="10800000">
                <a:off x="2021571" y="5684790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12953A18-E59A-4D67-91C0-EAA2D4571735}"/>
                  </a:ext>
                </a:extLst>
              </p:cNvPr>
              <p:cNvSpPr/>
              <p:nvPr/>
            </p:nvSpPr>
            <p:spPr>
              <a:xfrm rot="10800000">
                <a:off x="2061125" y="5794846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0C8C700B-E397-4E84-9A6E-4BC300610D35}"/>
                  </a:ext>
                </a:extLst>
              </p:cNvPr>
              <p:cNvSpPr/>
              <p:nvPr/>
            </p:nvSpPr>
            <p:spPr>
              <a:xfrm rot="10800000">
                <a:off x="1826089" y="5677604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92D86066-13B9-47FE-9B0D-1EF34B34BFB2}"/>
                  </a:ext>
                </a:extLst>
              </p:cNvPr>
              <p:cNvSpPr/>
              <p:nvPr/>
            </p:nvSpPr>
            <p:spPr>
              <a:xfrm rot="10800000">
                <a:off x="1875532" y="5817833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0F01FC83-321B-47CD-BF32-77F78CA99B72}"/>
                  </a:ext>
                </a:extLst>
              </p:cNvPr>
              <p:cNvSpPr/>
              <p:nvPr/>
            </p:nvSpPr>
            <p:spPr>
              <a:xfrm rot="10800000">
                <a:off x="1620720" y="578645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E42742AD-D534-4488-9AF0-11A9DD765357}"/>
                  </a:ext>
                </a:extLst>
              </p:cNvPr>
              <p:cNvSpPr/>
              <p:nvPr/>
            </p:nvSpPr>
            <p:spPr>
              <a:xfrm rot="10800000">
                <a:off x="1680051" y="5953062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그룹 245">
              <a:extLst>
                <a:ext uri="{FF2B5EF4-FFF2-40B4-BE49-F238E27FC236}">
                  <a16:creationId xmlns:a16="http://schemas.microsoft.com/office/drawing/2014/main" id="{ED3972D7-4ABE-45BE-A0EC-84AF69549FAC}"/>
                </a:ext>
              </a:extLst>
            </p:cNvPr>
            <p:cNvGrpSpPr/>
            <p:nvPr/>
          </p:nvGrpSpPr>
          <p:grpSpPr>
            <a:xfrm>
              <a:off x="5746924" y="2206062"/>
              <a:ext cx="1048547" cy="660566"/>
              <a:chOff x="2681237" y="6125745"/>
              <a:chExt cx="724882" cy="456662"/>
            </a:xfrm>
            <a:solidFill>
              <a:schemeClr val="accent5"/>
            </a:solidFill>
          </p:grpSpPr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2AD4E4E7-59C1-4A53-8205-701A8A321DEF}"/>
                  </a:ext>
                </a:extLst>
              </p:cNvPr>
              <p:cNvSpPr/>
              <p:nvPr/>
            </p:nvSpPr>
            <p:spPr>
              <a:xfrm>
                <a:off x="27109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8EC3EB79-795F-4AAA-B25B-737CE3EA9642}"/>
                  </a:ext>
                </a:extLst>
              </p:cNvPr>
              <p:cNvSpPr/>
              <p:nvPr/>
            </p:nvSpPr>
            <p:spPr>
              <a:xfrm>
                <a:off x="26812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47E679BB-9733-47A3-8C37-98B3A63626E7}"/>
                  </a:ext>
                </a:extLst>
              </p:cNvPr>
              <p:cNvSpPr/>
              <p:nvPr/>
            </p:nvSpPr>
            <p:spPr>
              <a:xfrm>
                <a:off x="28668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75ABF031-B0CB-4A35-9F3E-6775A1ADFCE7}"/>
                  </a:ext>
                </a:extLst>
              </p:cNvPr>
              <p:cNvSpPr/>
              <p:nvPr/>
            </p:nvSpPr>
            <p:spPr>
              <a:xfrm>
                <a:off x="29063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B43B529E-F12D-4997-9632-B67384172B87}"/>
                  </a:ext>
                </a:extLst>
              </p:cNvPr>
              <p:cNvSpPr/>
              <p:nvPr/>
            </p:nvSpPr>
            <p:spPr>
              <a:xfrm>
                <a:off x="30425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52961FA6-5212-4474-BCB6-B89E4C9731A0}"/>
                  </a:ext>
                </a:extLst>
              </p:cNvPr>
              <p:cNvSpPr/>
              <p:nvPr/>
            </p:nvSpPr>
            <p:spPr>
              <a:xfrm>
                <a:off x="30919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E525F8AE-4AF5-465C-B822-FD00D557ABAB}"/>
                  </a:ext>
                </a:extLst>
              </p:cNvPr>
              <p:cNvSpPr/>
              <p:nvPr/>
            </p:nvSpPr>
            <p:spPr>
              <a:xfrm>
                <a:off x="32281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Rectangle 154">
                <a:extLst>
                  <a:ext uri="{FF2B5EF4-FFF2-40B4-BE49-F238E27FC236}">
                    <a16:creationId xmlns:a16="http://schemas.microsoft.com/office/drawing/2014/main" id="{84A0A96C-ADAF-4466-883C-ACDCC57A34C7}"/>
                  </a:ext>
                </a:extLst>
              </p:cNvPr>
              <p:cNvSpPr/>
              <p:nvPr/>
            </p:nvSpPr>
            <p:spPr>
              <a:xfrm>
                <a:off x="32874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그룹 244">
              <a:extLst>
                <a:ext uri="{FF2B5EF4-FFF2-40B4-BE49-F238E27FC236}">
                  <a16:creationId xmlns:a16="http://schemas.microsoft.com/office/drawing/2014/main" id="{BB47601C-0E3B-44D7-9592-8356B6D24A29}"/>
                </a:ext>
              </a:extLst>
            </p:cNvPr>
            <p:cNvGrpSpPr/>
            <p:nvPr/>
          </p:nvGrpSpPr>
          <p:grpSpPr>
            <a:xfrm>
              <a:off x="6835070" y="1557820"/>
              <a:ext cx="1408622" cy="811747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D2DBE649-A156-4DAC-A8F0-7BAC9CBEBDD2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54110130-75C0-4E34-824E-87E86C1421D6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3464111B-C4D6-449F-B180-4E58A2593E0B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4ED04A87-17C1-415C-893E-60888C79C805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96CB34B9-2845-4FCD-8758-0AE0292FAACE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5779FD22-6B59-447C-9236-653F3A8E4AA9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A49628A0-A2C2-40AC-8B6B-60E887A638D5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6BF00FD0-636F-496A-BCB1-18D74FEA71C0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4D9E0345-9EE0-4101-AF13-BDE7E0E00684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39174C49-89F5-4C81-BC4F-A589677EAA7D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그룹 241">
              <a:extLst>
                <a:ext uri="{FF2B5EF4-FFF2-40B4-BE49-F238E27FC236}">
                  <a16:creationId xmlns:a16="http://schemas.microsoft.com/office/drawing/2014/main" id="{CFCB4D1C-E67E-4CB2-8178-ECDDDFCADDBB}"/>
                </a:ext>
              </a:extLst>
            </p:cNvPr>
            <p:cNvGrpSpPr/>
            <p:nvPr/>
          </p:nvGrpSpPr>
          <p:grpSpPr>
            <a:xfrm>
              <a:off x="8729189" y="2206062"/>
              <a:ext cx="1048547" cy="660566"/>
              <a:chOff x="4742937" y="6125745"/>
              <a:chExt cx="724882" cy="456662"/>
            </a:xfrm>
            <a:solidFill>
              <a:schemeClr val="accent5"/>
            </a:solidFill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4400A559-0BB1-4A38-BE36-DDC50E563C5F}"/>
                  </a:ext>
                </a:extLst>
              </p:cNvPr>
              <p:cNvSpPr/>
              <p:nvPr/>
            </p:nvSpPr>
            <p:spPr>
              <a:xfrm>
                <a:off x="47726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F4BE80AC-0312-4B04-A5D0-3AE41FC79F25}"/>
                  </a:ext>
                </a:extLst>
              </p:cNvPr>
              <p:cNvSpPr/>
              <p:nvPr/>
            </p:nvSpPr>
            <p:spPr>
              <a:xfrm>
                <a:off x="47429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A57BD457-7803-41CD-B09C-271A9586A495}"/>
                  </a:ext>
                </a:extLst>
              </p:cNvPr>
              <p:cNvSpPr/>
              <p:nvPr/>
            </p:nvSpPr>
            <p:spPr>
              <a:xfrm>
                <a:off x="49285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48CD3C47-4DD5-495E-923D-8949EE10E4FC}"/>
                  </a:ext>
                </a:extLst>
              </p:cNvPr>
              <p:cNvSpPr/>
              <p:nvPr/>
            </p:nvSpPr>
            <p:spPr>
              <a:xfrm>
                <a:off x="49680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CD34669F-948B-4AD3-8194-B594F2815813}"/>
                  </a:ext>
                </a:extLst>
              </p:cNvPr>
              <p:cNvSpPr/>
              <p:nvPr/>
            </p:nvSpPr>
            <p:spPr>
              <a:xfrm>
                <a:off x="51042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4D69D6CB-4D8D-4125-B00D-5A61003F897F}"/>
                  </a:ext>
                </a:extLst>
              </p:cNvPr>
              <p:cNvSpPr/>
              <p:nvPr/>
            </p:nvSpPr>
            <p:spPr>
              <a:xfrm>
                <a:off x="51536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44FE3024-CACE-4E55-B38F-12BD9218AB8F}"/>
                  </a:ext>
                </a:extLst>
              </p:cNvPr>
              <p:cNvSpPr/>
              <p:nvPr/>
            </p:nvSpPr>
            <p:spPr>
              <a:xfrm>
                <a:off x="52898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3B2935CA-29F4-425F-9C23-61891E5789A3}"/>
                  </a:ext>
                </a:extLst>
              </p:cNvPr>
              <p:cNvSpPr/>
              <p:nvPr/>
            </p:nvSpPr>
            <p:spPr>
              <a:xfrm>
                <a:off x="53491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그룹 240">
              <a:extLst>
                <a:ext uri="{FF2B5EF4-FFF2-40B4-BE49-F238E27FC236}">
                  <a16:creationId xmlns:a16="http://schemas.microsoft.com/office/drawing/2014/main" id="{B65FCD58-D3ED-45AC-B764-602E7A1F0476}"/>
                </a:ext>
              </a:extLst>
            </p:cNvPr>
            <p:cNvGrpSpPr/>
            <p:nvPr/>
          </p:nvGrpSpPr>
          <p:grpSpPr>
            <a:xfrm>
              <a:off x="9817335" y="1557820"/>
              <a:ext cx="1408622" cy="811747"/>
              <a:chOff x="5495194" y="5677603"/>
              <a:chExt cx="973809" cy="561176"/>
            </a:xfrm>
            <a:solidFill>
              <a:schemeClr val="accent5"/>
            </a:solidFill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D9474640-B2BD-4633-BA5D-68FB18E8A3E0}"/>
                  </a:ext>
                </a:extLst>
              </p:cNvPr>
              <p:cNvSpPr/>
              <p:nvPr/>
            </p:nvSpPr>
            <p:spPr>
              <a:xfrm>
                <a:off x="54951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D296C108-9F9D-444F-B0B9-EF0805638640}"/>
                  </a:ext>
                </a:extLst>
              </p:cNvPr>
              <p:cNvSpPr/>
              <p:nvPr/>
            </p:nvSpPr>
            <p:spPr>
              <a:xfrm rot="10800000">
                <a:off x="63800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45E3823B-3745-448E-B529-C526CFA8524F}"/>
                  </a:ext>
                </a:extLst>
              </p:cNvPr>
              <p:cNvSpPr/>
              <p:nvPr/>
            </p:nvSpPr>
            <p:spPr>
              <a:xfrm rot="10800000">
                <a:off x="63503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2F3AAFD6-BD91-466E-AE7A-3888C7E0BA14}"/>
                  </a:ext>
                </a:extLst>
              </p:cNvPr>
              <p:cNvSpPr/>
              <p:nvPr/>
            </p:nvSpPr>
            <p:spPr>
              <a:xfrm rot="10800000">
                <a:off x="54991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CF9E4055-A7E1-40A6-B4B8-2F79C8C46305}"/>
                  </a:ext>
                </a:extLst>
              </p:cNvPr>
              <p:cNvSpPr/>
              <p:nvPr/>
            </p:nvSpPr>
            <p:spPr>
              <a:xfrm rot="10800000">
                <a:off x="61449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4A95E2B9-16DE-409B-B0B7-79840A5D4E68}"/>
                  </a:ext>
                </a:extLst>
              </p:cNvPr>
              <p:cNvSpPr/>
              <p:nvPr/>
            </p:nvSpPr>
            <p:spPr>
              <a:xfrm rot="10800000">
                <a:off x="61845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C7388410-0CD7-445A-AC64-DFCDA9AED19B}"/>
                  </a:ext>
                </a:extLst>
              </p:cNvPr>
              <p:cNvSpPr/>
              <p:nvPr/>
            </p:nvSpPr>
            <p:spPr>
              <a:xfrm rot="10800000">
                <a:off x="59494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AD7A28D2-F297-459B-8B39-0B5FB256E82F}"/>
                  </a:ext>
                </a:extLst>
              </p:cNvPr>
              <p:cNvSpPr/>
              <p:nvPr/>
            </p:nvSpPr>
            <p:spPr>
              <a:xfrm rot="10800000">
                <a:off x="59989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86CE01E3-17A3-45CF-A028-C388B618F950}"/>
                  </a:ext>
                </a:extLst>
              </p:cNvPr>
              <p:cNvSpPr/>
              <p:nvPr/>
            </p:nvSpPr>
            <p:spPr>
              <a:xfrm rot="10800000">
                <a:off x="57441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A34D5CF8-98E2-462B-8DE5-5FE240D24D6E}"/>
                  </a:ext>
                </a:extLst>
              </p:cNvPr>
              <p:cNvSpPr/>
              <p:nvPr/>
            </p:nvSpPr>
            <p:spPr>
              <a:xfrm rot="10800000">
                <a:off x="58034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BEA4049D-4F6D-44F4-BD14-3E27E1D8FEE4}"/>
                </a:ext>
              </a:extLst>
            </p:cNvPr>
            <p:cNvSpPr/>
            <p:nvPr/>
          </p:nvSpPr>
          <p:spPr>
            <a:xfrm rot="10800000">
              <a:off x="11308467" y="2054883"/>
              <a:ext cx="314683" cy="3146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F0760123-5C74-4251-AFEE-12F8CAB5D5CD}"/>
                </a:ext>
              </a:extLst>
            </p:cNvPr>
            <p:cNvSpPr/>
            <p:nvPr/>
          </p:nvSpPr>
          <p:spPr>
            <a:xfrm>
              <a:off x="11314257" y="2054884"/>
              <a:ext cx="314683" cy="3146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67F7526-0A4D-4BAC-BC8D-D89A88CC6D10}"/>
                </a:ext>
              </a:extLst>
            </p:cNvPr>
            <p:cNvSpPr/>
            <p:nvPr/>
          </p:nvSpPr>
          <p:spPr>
            <a:xfrm>
              <a:off x="11668542" y="1718309"/>
              <a:ext cx="257468" cy="2574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61834058-B0A9-4D74-B1A3-633DAC0B1767}"/>
                </a:ext>
              </a:extLst>
            </p:cNvPr>
            <p:cNvSpPr/>
            <p:nvPr/>
          </p:nvSpPr>
          <p:spPr>
            <a:xfrm rot="10800000">
              <a:off x="11754366" y="1924755"/>
              <a:ext cx="85823" cy="2887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89C8B9A4-0327-495A-AED2-54AAF5D5A44C}"/>
                </a:ext>
              </a:extLst>
            </p:cNvPr>
            <p:cNvSpPr/>
            <p:nvPr/>
          </p:nvSpPr>
          <p:spPr>
            <a:xfrm>
              <a:off x="11965610" y="1568216"/>
              <a:ext cx="228861" cy="2288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BAFD965-8395-4FAA-AF4F-DF4F69A5013D}"/>
                </a:ext>
              </a:extLst>
            </p:cNvPr>
            <p:cNvSpPr/>
            <p:nvPr/>
          </p:nvSpPr>
          <p:spPr>
            <a:xfrm rot="10800000">
              <a:off x="12037131" y="1781595"/>
              <a:ext cx="85823" cy="431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5750E017-6FA9-4CB4-A2D0-68DCE739542C}"/>
                </a:ext>
              </a:extLst>
            </p:cNvPr>
            <p:cNvSpPr/>
            <p:nvPr/>
          </p:nvSpPr>
          <p:spPr>
            <a:xfrm>
              <a:off x="11754365" y="2206063"/>
              <a:ext cx="85823" cy="3398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DB3DAF8B-F291-4418-BA75-F43E2C5E8F2F}"/>
                </a:ext>
              </a:extLst>
            </p:cNvPr>
            <p:cNvSpPr/>
            <p:nvPr/>
          </p:nvSpPr>
          <p:spPr>
            <a:xfrm>
              <a:off x="11711454" y="2534496"/>
              <a:ext cx="171645" cy="17164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BBE34D2E-70B5-44E0-8054-C5AFF695D9F2}"/>
                </a:ext>
              </a:extLst>
            </p:cNvPr>
            <p:cNvSpPr/>
            <p:nvPr/>
          </p:nvSpPr>
          <p:spPr>
            <a:xfrm>
              <a:off x="11979914" y="2655980"/>
              <a:ext cx="200253" cy="20025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675208F-D1B5-481A-A3C9-B70384F4E0E8}"/>
                </a:ext>
              </a:extLst>
            </p:cNvPr>
            <p:cNvSpPr/>
            <p:nvPr/>
          </p:nvSpPr>
          <p:spPr>
            <a:xfrm>
              <a:off x="12037129" y="2213536"/>
              <a:ext cx="85823" cy="483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2" name="Oval 82">
              <a:extLst>
                <a:ext uri="{FF2B5EF4-FFF2-40B4-BE49-F238E27FC236}">
                  <a16:creationId xmlns:a16="http://schemas.microsoft.com/office/drawing/2014/main" id="{DD29740F-FB02-486C-AD83-7C471B2A549A}"/>
                </a:ext>
              </a:extLst>
            </p:cNvPr>
            <p:cNvSpPr/>
            <p:nvPr/>
          </p:nvSpPr>
          <p:spPr>
            <a:xfrm>
              <a:off x="310894" y="1557820"/>
              <a:ext cx="200253" cy="2002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3" name="Rectangle 85">
              <a:extLst>
                <a:ext uri="{FF2B5EF4-FFF2-40B4-BE49-F238E27FC236}">
                  <a16:creationId xmlns:a16="http://schemas.microsoft.com/office/drawing/2014/main" id="{96D12EF8-63F7-44C6-ACD5-884CC9C67BFA}"/>
                </a:ext>
              </a:extLst>
            </p:cNvPr>
            <p:cNvSpPr/>
            <p:nvPr/>
          </p:nvSpPr>
          <p:spPr>
            <a:xfrm rot="10800000">
              <a:off x="368111" y="1748340"/>
              <a:ext cx="85823" cy="4577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4" name="Oval 77">
              <a:extLst>
                <a:ext uri="{FF2B5EF4-FFF2-40B4-BE49-F238E27FC236}">
                  <a16:creationId xmlns:a16="http://schemas.microsoft.com/office/drawing/2014/main" id="{241AC3D1-8448-4765-A351-850E46F17347}"/>
                </a:ext>
              </a:extLst>
            </p:cNvPr>
            <p:cNvSpPr/>
            <p:nvPr/>
          </p:nvSpPr>
          <p:spPr>
            <a:xfrm>
              <a:off x="607963" y="1715276"/>
              <a:ext cx="171646" cy="171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5" name="Rectangle 80">
              <a:extLst>
                <a:ext uri="{FF2B5EF4-FFF2-40B4-BE49-F238E27FC236}">
                  <a16:creationId xmlns:a16="http://schemas.microsoft.com/office/drawing/2014/main" id="{6189BAC9-3A3E-4F79-BF70-72CA332B3DC2}"/>
                </a:ext>
              </a:extLst>
            </p:cNvPr>
            <p:cNvSpPr/>
            <p:nvPr/>
          </p:nvSpPr>
          <p:spPr>
            <a:xfrm rot="10800000">
              <a:off x="650876" y="1877188"/>
              <a:ext cx="85823" cy="3350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29" name="그룹 317">
              <a:extLst>
                <a:ext uri="{FF2B5EF4-FFF2-40B4-BE49-F238E27FC236}">
                  <a16:creationId xmlns:a16="http://schemas.microsoft.com/office/drawing/2014/main" id="{5C21F09E-9110-4CA7-A4B1-B66E9B3F32C1}"/>
                </a:ext>
              </a:extLst>
            </p:cNvPr>
            <p:cNvGrpSpPr/>
            <p:nvPr/>
          </p:nvGrpSpPr>
          <p:grpSpPr>
            <a:xfrm>
              <a:off x="1265102" y="2210910"/>
              <a:ext cx="1048549" cy="655715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50" name="Oval 119">
                <a:extLst>
                  <a:ext uri="{FF2B5EF4-FFF2-40B4-BE49-F238E27FC236}">
                    <a16:creationId xmlns:a16="http://schemas.microsoft.com/office/drawing/2014/main" id="{D8BF7DD7-65D0-42EF-9B2C-CB3E88A82BE5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Rectangle 122">
                <a:extLst>
                  <a:ext uri="{FF2B5EF4-FFF2-40B4-BE49-F238E27FC236}">
                    <a16:creationId xmlns:a16="http://schemas.microsoft.com/office/drawing/2014/main" id="{8F66DFD8-58BD-417E-BD66-090D2B421A99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Oval 114">
                <a:extLst>
                  <a:ext uri="{FF2B5EF4-FFF2-40B4-BE49-F238E27FC236}">
                    <a16:creationId xmlns:a16="http://schemas.microsoft.com/office/drawing/2014/main" id="{2CC57709-F3DB-4362-AA78-1259E4DF616A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Rectangle 117">
                <a:extLst>
                  <a:ext uri="{FF2B5EF4-FFF2-40B4-BE49-F238E27FC236}">
                    <a16:creationId xmlns:a16="http://schemas.microsoft.com/office/drawing/2014/main" id="{6C53624F-2FED-4C07-BB99-324EEF1028AA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Oval 109">
                <a:extLst>
                  <a:ext uri="{FF2B5EF4-FFF2-40B4-BE49-F238E27FC236}">
                    <a16:creationId xmlns:a16="http://schemas.microsoft.com/office/drawing/2014/main" id="{A2A78FFF-915B-422F-8D30-8683B8C1F751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Rectangle 112">
                <a:extLst>
                  <a:ext uri="{FF2B5EF4-FFF2-40B4-BE49-F238E27FC236}">
                    <a16:creationId xmlns:a16="http://schemas.microsoft.com/office/drawing/2014/main" id="{AB0D27C9-A9F7-4380-B846-1CDACCE773D7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Oval 104">
                <a:extLst>
                  <a:ext uri="{FF2B5EF4-FFF2-40B4-BE49-F238E27FC236}">
                    <a16:creationId xmlns:a16="http://schemas.microsoft.com/office/drawing/2014/main" id="{AB86E123-6529-44B3-8B71-60E614F4AFDA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Rectangle 107">
                <a:extLst>
                  <a:ext uri="{FF2B5EF4-FFF2-40B4-BE49-F238E27FC236}">
                    <a16:creationId xmlns:a16="http://schemas.microsoft.com/office/drawing/2014/main" id="{8CD17B3C-B2C4-4ABF-8D37-FCF9E2CEB152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6" name="Oval 83">
              <a:extLst>
                <a:ext uri="{FF2B5EF4-FFF2-40B4-BE49-F238E27FC236}">
                  <a16:creationId xmlns:a16="http://schemas.microsoft.com/office/drawing/2014/main" id="{4D11D4D4-CAC3-413A-BA35-DE448E764DDF}"/>
                </a:ext>
              </a:extLst>
            </p:cNvPr>
            <p:cNvSpPr/>
            <p:nvPr/>
          </p:nvSpPr>
          <p:spPr>
            <a:xfrm>
              <a:off x="296589" y="2637764"/>
              <a:ext cx="228861" cy="22886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7" name="Rectangle 86">
              <a:extLst>
                <a:ext uri="{FF2B5EF4-FFF2-40B4-BE49-F238E27FC236}">
                  <a16:creationId xmlns:a16="http://schemas.microsoft.com/office/drawing/2014/main" id="{E602B8E1-9248-41FF-99F6-DEABBA5DF0F4}"/>
                </a:ext>
              </a:extLst>
            </p:cNvPr>
            <p:cNvSpPr/>
            <p:nvPr/>
          </p:nvSpPr>
          <p:spPr>
            <a:xfrm>
              <a:off x="368109" y="2206060"/>
              <a:ext cx="85823" cy="45772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8" name="Oval 78">
              <a:extLst>
                <a:ext uri="{FF2B5EF4-FFF2-40B4-BE49-F238E27FC236}">
                  <a16:creationId xmlns:a16="http://schemas.microsoft.com/office/drawing/2014/main" id="{41DA3DD4-162A-43B0-86CC-1DFDB49CF9BC}"/>
                </a:ext>
              </a:extLst>
            </p:cNvPr>
            <p:cNvSpPr/>
            <p:nvPr/>
          </p:nvSpPr>
          <p:spPr>
            <a:xfrm>
              <a:off x="565051" y="2451701"/>
              <a:ext cx="257468" cy="257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9" name="Rectangle 81">
              <a:extLst>
                <a:ext uri="{FF2B5EF4-FFF2-40B4-BE49-F238E27FC236}">
                  <a16:creationId xmlns:a16="http://schemas.microsoft.com/office/drawing/2014/main" id="{ADE22928-AE93-4885-BA8E-EAAF19D40B6B}"/>
                </a:ext>
              </a:extLst>
            </p:cNvPr>
            <p:cNvSpPr/>
            <p:nvPr/>
          </p:nvSpPr>
          <p:spPr>
            <a:xfrm>
              <a:off x="650874" y="2206059"/>
              <a:ext cx="85823" cy="26211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31" name="그룹 335">
              <a:extLst>
                <a:ext uri="{FF2B5EF4-FFF2-40B4-BE49-F238E27FC236}">
                  <a16:creationId xmlns:a16="http://schemas.microsoft.com/office/drawing/2014/main" id="{F4191401-7EEF-4D38-B54A-28AE17CE2081}"/>
                </a:ext>
              </a:extLst>
            </p:cNvPr>
            <p:cNvGrpSpPr/>
            <p:nvPr/>
          </p:nvGrpSpPr>
          <p:grpSpPr>
            <a:xfrm>
              <a:off x="862118" y="1557817"/>
              <a:ext cx="1408622" cy="811747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32" name="Oval 73">
                <a:extLst>
                  <a:ext uri="{FF2B5EF4-FFF2-40B4-BE49-F238E27FC236}">
                    <a16:creationId xmlns:a16="http://schemas.microsoft.com/office/drawing/2014/main" id="{72BF8505-A479-4F98-A79F-7802DA87BD63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ectangle 123">
                <a:extLst>
                  <a:ext uri="{FF2B5EF4-FFF2-40B4-BE49-F238E27FC236}">
                    <a16:creationId xmlns:a16="http://schemas.microsoft.com/office/drawing/2014/main" id="{6BD00268-93C6-460C-AC6B-B93B37E6D159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Oval 121">
                <a:extLst>
                  <a:ext uri="{FF2B5EF4-FFF2-40B4-BE49-F238E27FC236}">
                    <a16:creationId xmlns:a16="http://schemas.microsoft.com/office/drawing/2014/main" id="{30FC0779-39C6-4236-93CA-61B76D8E942F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100">
                <a:extLst>
                  <a:ext uri="{FF2B5EF4-FFF2-40B4-BE49-F238E27FC236}">
                    <a16:creationId xmlns:a16="http://schemas.microsoft.com/office/drawing/2014/main" id="{51BEB872-6470-47A7-AA7D-2AE7F711CBF4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Oval 115">
                <a:extLst>
                  <a:ext uri="{FF2B5EF4-FFF2-40B4-BE49-F238E27FC236}">
                    <a16:creationId xmlns:a16="http://schemas.microsoft.com/office/drawing/2014/main" id="{965EAF4D-89CC-4A13-9125-847995FCB3FE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Rectangle 118">
                <a:extLst>
                  <a:ext uri="{FF2B5EF4-FFF2-40B4-BE49-F238E27FC236}">
                    <a16:creationId xmlns:a16="http://schemas.microsoft.com/office/drawing/2014/main" id="{BE64A26C-20F3-4043-9437-1B3084B49CCD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Oval 110">
                <a:extLst>
                  <a:ext uri="{FF2B5EF4-FFF2-40B4-BE49-F238E27FC236}">
                    <a16:creationId xmlns:a16="http://schemas.microsoft.com/office/drawing/2014/main" id="{9DE6A374-2A02-419E-BCAB-02E41B63C667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Rectangle 113">
                <a:extLst>
                  <a:ext uri="{FF2B5EF4-FFF2-40B4-BE49-F238E27FC236}">
                    <a16:creationId xmlns:a16="http://schemas.microsoft.com/office/drawing/2014/main" id="{460A0EDF-3B93-4C8B-B0FF-B5B0750227F0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Oval 105">
                <a:extLst>
                  <a:ext uri="{FF2B5EF4-FFF2-40B4-BE49-F238E27FC236}">
                    <a16:creationId xmlns:a16="http://schemas.microsoft.com/office/drawing/2014/main" id="{36551335-5AF4-44FB-9E73-A60FD8CC3777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ectangle 108">
                <a:extLst>
                  <a:ext uri="{FF2B5EF4-FFF2-40B4-BE49-F238E27FC236}">
                    <a16:creationId xmlns:a16="http://schemas.microsoft.com/office/drawing/2014/main" id="{582CF1D2-2362-4784-9E7B-F81438846D97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52002762-3CAB-49CE-BF8F-B74D3584A628}"/>
              </a:ext>
            </a:extLst>
          </p:cNvPr>
          <p:cNvGrpSpPr/>
          <p:nvPr/>
        </p:nvGrpSpPr>
        <p:grpSpPr>
          <a:xfrm rot="1515600">
            <a:off x="7363759" y="2658564"/>
            <a:ext cx="3632814" cy="3162249"/>
            <a:chOff x="5307789" y="2742465"/>
            <a:chExt cx="1571625" cy="1368049"/>
          </a:xfrm>
          <a:solidFill>
            <a:schemeClr val="accent5"/>
          </a:solidFill>
        </p:grpSpPr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27EB0F5B-A5EE-43C5-9D66-0A65DC4B4DAC}"/>
                </a:ext>
              </a:extLst>
            </p:cNvPr>
            <p:cNvSpPr/>
            <p:nvPr/>
          </p:nvSpPr>
          <p:spPr>
            <a:xfrm>
              <a:off x="5377571" y="2742465"/>
              <a:ext cx="457200" cy="447675"/>
            </a:xfrm>
            <a:custGeom>
              <a:avLst/>
              <a:gdLst>
                <a:gd name="connsiteX0" fmla="*/ 216461 w 457200"/>
                <a:gd name="connsiteY0" fmla="*/ 196950 h 447675"/>
                <a:gd name="connsiteX1" fmla="*/ 465064 w 457200"/>
                <a:gd name="connsiteY1" fmla="*/ 449363 h 447675"/>
                <a:gd name="connsiteX2" fmla="*/ 287899 w 457200"/>
                <a:gd name="connsiteY2" fmla="*/ 311250 h 447675"/>
                <a:gd name="connsiteX3" fmla="*/ 2149 w 457200"/>
                <a:gd name="connsiteY3" fmla="*/ 1688 h 447675"/>
                <a:gd name="connsiteX4" fmla="*/ 18341 w 457200"/>
                <a:gd name="connsiteY4" fmla="*/ 11213 h 447675"/>
                <a:gd name="connsiteX5" fmla="*/ 216461 w 457200"/>
                <a:gd name="connsiteY5" fmla="*/ 196950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200" h="447675">
                  <a:moveTo>
                    <a:pt x="216461" y="196950"/>
                  </a:moveTo>
                  <a:cubicBezTo>
                    <a:pt x="312664" y="292200"/>
                    <a:pt x="368861" y="354113"/>
                    <a:pt x="465064" y="449363"/>
                  </a:cubicBezTo>
                  <a:cubicBezTo>
                    <a:pt x="392674" y="392213"/>
                    <a:pt x="360289" y="368400"/>
                    <a:pt x="287899" y="311250"/>
                  </a:cubicBezTo>
                  <a:cubicBezTo>
                    <a:pt x="264086" y="285533"/>
                    <a:pt x="-13091" y="11213"/>
                    <a:pt x="2149" y="1688"/>
                  </a:cubicBezTo>
                  <a:cubicBezTo>
                    <a:pt x="4054" y="735"/>
                    <a:pt x="10721" y="4545"/>
                    <a:pt x="18341" y="11213"/>
                  </a:cubicBezTo>
                  <a:cubicBezTo>
                    <a:pt x="60251" y="41693"/>
                    <a:pt x="190744" y="171233"/>
                    <a:pt x="216461" y="196950"/>
                  </a:cubicBezTo>
                  <a:close/>
                </a:path>
              </a:pathLst>
            </a:custGeom>
            <a:grpFill/>
            <a:ln w="2057" cap="rnd">
              <a:noFill/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B55F8D2-C6CE-4E00-B1D0-A03F2187C609}"/>
                </a:ext>
              </a:extLst>
            </p:cNvPr>
            <p:cNvSpPr/>
            <p:nvPr/>
          </p:nvSpPr>
          <p:spPr>
            <a:xfrm>
              <a:off x="5307789" y="2797537"/>
              <a:ext cx="1571625" cy="828675"/>
            </a:xfrm>
            <a:custGeom>
              <a:avLst/>
              <a:gdLst>
                <a:gd name="connsiteX0" fmla="*/ 7161 w 1571625"/>
                <a:gd name="connsiteY0" fmla="*/ 14243 h 828675"/>
                <a:gd name="connsiteX1" fmla="*/ 18591 w 1571625"/>
                <a:gd name="connsiteY1" fmla="*/ 8528 h 828675"/>
                <a:gd name="connsiteX2" fmla="*/ 173848 w 1571625"/>
                <a:gd name="connsiteY2" fmla="*/ 124733 h 828675"/>
                <a:gd name="connsiteX3" fmla="*/ 333868 w 1571625"/>
                <a:gd name="connsiteY3" fmla="*/ 243796 h 828675"/>
                <a:gd name="connsiteX4" fmla="*/ 377683 w 1571625"/>
                <a:gd name="connsiteY4" fmla="*/ 236176 h 828675"/>
                <a:gd name="connsiteX5" fmla="*/ 570088 w 1571625"/>
                <a:gd name="connsiteY5" fmla="*/ 373336 h 828675"/>
                <a:gd name="connsiteX6" fmla="*/ 959661 w 1571625"/>
                <a:gd name="connsiteY6" fmla="*/ 585743 h 828675"/>
                <a:gd name="connsiteX7" fmla="*/ 1169211 w 1571625"/>
                <a:gd name="connsiteY7" fmla="*/ 685756 h 828675"/>
                <a:gd name="connsiteX8" fmla="*/ 1229218 w 1571625"/>
                <a:gd name="connsiteY8" fmla="*/ 680041 h 828675"/>
                <a:gd name="connsiteX9" fmla="*/ 1255888 w 1571625"/>
                <a:gd name="connsiteY9" fmla="*/ 621938 h 828675"/>
                <a:gd name="connsiteX10" fmla="*/ 1353996 w 1571625"/>
                <a:gd name="connsiteY10" fmla="*/ 535261 h 828675"/>
                <a:gd name="connsiteX11" fmla="*/ 1565451 w 1571625"/>
                <a:gd name="connsiteY11" fmla="*/ 724808 h 828675"/>
                <a:gd name="connsiteX12" fmla="*/ 1541638 w 1571625"/>
                <a:gd name="connsiteY12" fmla="*/ 783863 h 828675"/>
                <a:gd name="connsiteX13" fmla="*/ 1464486 w 1571625"/>
                <a:gd name="connsiteY13" fmla="*/ 826726 h 828675"/>
                <a:gd name="connsiteX14" fmla="*/ 1285416 w 1571625"/>
                <a:gd name="connsiteY14" fmla="*/ 772433 h 828675"/>
                <a:gd name="connsiteX15" fmla="*/ 1261603 w 1571625"/>
                <a:gd name="connsiteY15" fmla="*/ 754336 h 828675"/>
                <a:gd name="connsiteX16" fmla="*/ 1142541 w 1571625"/>
                <a:gd name="connsiteY16" fmla="*/ 809581 h 828675"/>
                <a:gd name="connsiteX17" fmla="*/ 1110156 w 1571625"/>
                <a:gd name="connsiteY17" fmla="*/ 782911 h 828675"/>
                <a:gd name="connsiteX18" fmla="*/ 1111108 w 1571625"/>
                <a:gd name="connsiteY18" fmla="*/ 781958 h 828675"/>
                <a:gd name="connsiteX19" fmla="*/ 1116823 w 1571625"/>
                <a:gd name="connsiteY19" fmla="*/ 774338 h 828675"/>
                <a:gd name="connsiteX20" fmla="*/ 1134921 w 1571625"/>
                <a:gd name="connsiteY20" fmla="*/ 744811 h 828675"/>
                <a:gd name="connsiteX21" fmla="*/ 1140636 w 1571625"/>
                <a:gd name="connsiteY21" fmla="*/ 731476 h 828675"/>
                <a:gd name="connsiteX22" fmla="*/ 1131111 w 1571625"/>
                <a:gd name="connsiteY22" fmla="*/ 706711 h 828675"/>
                <a:gd name="connsiteX23" fmla="*/ 1100631 w 1571625"/>
                <a:gd name="connsiteY23" fmla="*/ 688613 h 828675"/>
                <a:gd name="connsiteX24" fmla="*/ 1048243 w 1571625"/>
                <a:gd name="connsiteY24" fmla="*/ 661943 h 828675"/>
                <a:gd name="connsiteX25" fmla="*/ 876793 w 1571625"/>
                <a:gd name="connsiteY25" fmla="*/ 572408 h 828675"/>
                <a:gd name="connsiteX26" fmla="*/ 758683 w 1571625"/>
                <a:gd name="connsiteY26" fmla="*/ 513353 h 828675"/>
                <a:gd name="connsiteX27" fmla="*/ 549133 w 1571625"/>
                <a:gd name="connsiteY27" fmla="*/ 393338 h 828675"/>
                <a:gd name="connsiteX28" fmla="*/ 499603 w 1571625"/>
                <a:gd name="connsiteY28" fmla="*/ 409531 h 828675"/>
                <a:gd name="connsiteX29" fmla="*/ 35736 w 1571625"/>
                <a:gd name="connsiteY29" fmla="*/ 46628 h 828675"/>
                <a:gd name="connsiteX30" fmla="*/ 7161 w 1571625"/>
                <a:gd name="connsiteY30" fmla="*/ 14243 h 828675"/>
                <a:gd name="connsiteX31" fmla="*/ 7161 w 1571625"/>
                <a:gd name="connsiteY31" fmla="*/ 14243 h 828675"/>
                <a:gd name="connsiteX32" fmla="*/ 1291131 w 1571625"/>
                <a:gd name="connsiteY32" fmla="*/ 592411 h 828675"/>
                <a:gd name="connsiteX33" fmla="*/ 1338756 w 1571625"/>
                <a:gd name="connsiteY33" fmla="*/ 772433 h 828675"/>
                <a:gd name="connsiteX34" fmla="*/ 1524493 w 1571625"/>
                <a:gd name="connsiteY34" fmla="*/ 772433 h 828675"/>
                <a:gd name="connsiteX35" fmla="*/ 1476868 w 1571625"/>
                <a:gd name="connsiteY35" fmla="*/ 592411 h 828675"/>
                <a:gd name="connsiteX36" fmla="*/ 1291131 w 1571625"/>
                <a:gd name="connsiteY36" fmla="*/ 592411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1625" h="828675">
                  <a:moveTo>
                    <a:pt x="7161" y="14243"/>
                  </a:moveTo>
                  <a:cubicBezTo>
                    <a:pt x="7161" y="9481"/>
                    <a:pt x="6208" y="4718"/>
                    <a:pt x="18591" y="8528"/>
                  </a:cubicBezTo>
                  <a:cubicBezTo>
                    <a:pt x="29068" y="12338"/>
                    <a:pt x="108126" y="74251"/>
                    <a:pt x="173848" y="124733"/>
                  </a:cubicBezTo>
                  <a:cubicBezTo>
                    <a:pt x="241476" y="176168"/>
                    <a:pt x="314818" y="229508"/>
                    <a:pt x="333868" y="243796"/>
                  </a:cubicBezTo>
                  <a:cubicBezTo>
                    <a:pt x="348156" y="240938"/>
                    <a:pt x="364348" y="238081"/>
                    <a:pt x="377683" y="236176"/>
                  </a:cubicBezTo>
                  <a:cubicBezTo>
                    <a:pt x="443406" y="281896"/>
                    <a:pt x="505318" y="326663"/>
                    <a:pt x="570088" y="373336"/>
                  </a:cubicBezTo>
                  <a:cubicBezTo>
                    <a:pt x="700581" y="443821"/>
                    <a:pt x="830121" y="515258"/>
                    <a:pt x="959661" y="585743"/>
                  </a:cubicBezTo>
                  <a:cubicBezTo>
                    <a:pt x="1019668" y="615271"/>
                    <a:pt x="1100631" y="663848"/>
                    <a:pt x="1169211" y="685756"/>
                  </a:cubicBezTo>
                  <a:cubicBezTo>
                    <a:pt x="1193023" y="693376"/>
                    <a:pt x="1207311" y="697186"/>
                    <a:pt x="1229218" y="680041"/>
                  </a:cubicBezTo>
                  <a:cubicBezTo>
                    <a:pt x="1244458" y="668611"/>
                    <a:pt x="1242553" y="656228"/>
                    <a:pt x="1255888" y="621938"/>
                  </a:cubicBezTo>
                  <a:cubicBezTo>
                    <a:pt x="1284463" y="564788"/>
                    <a:pt x="1315896" y="540976"/>
                    <a:pt x="1353996" y="535261"/>
                  </a:cubicBezTo>
                  <a:cubicBezTo>
                    <a:pt x="1454961" y="519068"/>
                    <a:pt x="1577833" y="620033"/>
                    <a:pt x="1565451" y="724808"/>
                  </a:cubicBezTo>
                  <a:cubicBezTo>
                    <a:pt x="1563546" y="744811"/>
                    <a:pt x="1557831" y="764813"/>
                    <a:pt x="1541638" y="783863"/>
                  </a:cubicBezTo>
                  <a:cubicBezTo>
                    <a:pt x="1519731" y="809581"/>
                    <a:pt x="1496871" y="821011"/>
                    <a:pt x="1464486" y="826726"/>
                  </a:cubicBezTo>
                  <a:cubicBezTo>
                    <a:pt x="1398763" y="838156"/>
                    <a:pt x="1343518" y="814343"/>
                    <a:pt x="1285416" y="772433"/>
                  </a:cubicBezTo>
                  <a:cubicBezTo>
                    <a:pt x="1277796" y="766718"/>
                    <a:pt x="1270176" y="760051"/>
                    <a:pt x="1261603" y="754336"/>
                  </a:cubicBezTo>
                  <a:cubicBezTo>
                    <a:pt x="1194928" y="716236"/>
                    <a:pt x="1180641" y="760051"/>
                    <a:pt x="1142541" y="809581"/>
                  </a:cubicBezTo>
                  <a:cubicBezTo>
                    <a:pt x="1133968" y="814343"/>
                    <a:pt x="1103488" y="792436"/>
                    <a:pt x="1110156" y="782911"/>
                  </a:cubicBezTo>
                  <a:cubicBezTo>
                    <a:pt x="1110156" y="782911"/>
                    <a:pt x="1111108" y="781958"/>
                    <a:pt x="1111108" y="781958"/>
                  </a:cubicBezTo>
                  <a:cubicBezTo>
                    <a:pt x="1113013" y="779101"/>
                    <a:pt x="1114918" y="777196"/>
                    <a:pt x="1116823" y="774338"/>
                  </a:cubicBezTo>
                  <a:cubicBezTo>
                    <a:pt x="1126348" y="761003"/>
                    <a:pt x="1126348" y="760051"/>
                    <a:pt x="1134921" y="744811"/>
                  </a:cubicBezTo>
                  <a:cubicBezTo>
                    <a:pt x="1137778" y="738143"/>
                    <a:pt x="1139683" y="735286"/>
                    <a:pt x="1140636" y="731476"/>
                  </a:cubicBezTo>
                  <a:cubicBezTo>
                    <a:pt x="1144446" y="716236"/>
                    <a:pt x="1139683" y="717188"/>
                    <a:pt x="1131111" y="706711"/>
                  </a:cubicBezTo>
                  <a:cubicBezTo>
                    <a:pt x="1120633" y="700996"/>
                    <a:pt x="1111108" y="694328"/>
                    <a:pt x="1100631" y="688613"/>
                  </a:cubicBezTo>
                  <a:cubicBezTo>
                    <a:pt x="1083486" y="680041"/>
                    <a:pt x="1065388" y="670516"/>
                    <a:pt x="1048243" y="661943"/>
                  </a:cubicBezTo>
                  <a:cubicBezTo>
                    <a:pt x="991093" y="632416"/>
                    <a:pt x="933943" y="602888"/>
                    <a:pt x="876793" y="572408"/>
                  </a:cubicBezTo>
                  <a:cubicBezTo>
                    <a:pt x="837741" y="552406"/>
                    <a:pt x="798688" y="533356"/>
                    <a:pt x="758683" y="513353"/>
                  </a:cubicBezTo>
                  <a:cubicBezTo>
                    <a:pt x="689151" y="479063"/>
                    <a:pt x="614856" y="434296"/>
                    <a:pt x="549133" y="393338"/>
                  </a:cubicBezTo>
                  <a:lnTo>
                    <a:pt x="499603" y="409531"/>
                  </a:lnTo>
                  <a:cubicBezTo>
                    <a:pt x="341488" y="297136"/>
                    <a:pt x="185278" y="170453"/>
                    <a:pt x="35736" y="46628"/>
                  </a:cubicBezTo>
                  <a:cubicBezTo>
                    <a:pt x="27163" y="39961"/>
                    <a:pt x="10018" y="24721"/>
                    <a:pt x="7161" y="14243"/>
                  </a:cubicBezTo>
                  <a:lnTo>
                    <a:pt x="7161" y="14243"/>
                  </a:lnTo>
                  <a:close/>
                  <a:moveTo>
                    <a:pt x="1291131" y="592411"/>
                  </a:moveTo>
                  <a:cubicBezTo>
                    <a:pt x="1253031" y="641941"/>
                    <a:pt x="1273986" y="722903"/>
                    <a:pt x="1338756" y="772433"/>
                  </a:cubicBezTo>
                  <a:cubicBezTo>
                    <a:pt x="1403526" y="821963"/>
                    <a:pt x="1486393" y="822916"/>
                    <a:pt x="1524493" y="772433"/>
                  </a:cubicBezTo>
                  <a:cubicBezTo>
                    <a:pt x="1562593" y="722903"/>
                    <a:pt x="1541638" y="641941"/>
                    <a:pt x="1476868" y="592411"/>
                  </a:cubicBezTo>
                  <a:cubicBezTo>
                    <a:pt x="1413051" y="542881"/>
                    <a:pt x="1329231" y="542881"/>
                    <a:pt x="1291131" y="592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D11369B-CC24-46DE-9476-A99F6419AC41}"/>
                </a:ext>
              </a:extLst>
            </p:cNvPr>
            <p:cNvSpPr/>
            <p:nvPr/>
          </p:nvSpPr>
          <p:spPr>
            <a:xfrm>
              <a:off x="5816441" y="3196114"/>
              <a:ext cx="666750" cy="914400"/>
            </a:xfrm>
            <a:custGeom>
              <a:avLst/>
              <a:gdLst>
                <a:gd name="connsiteX0" fmla="*/ 645319 w 666750"/>
                <a:gd name="connsiteY0" fmla="*/ 871061 h 914400"/>
                <a:gd name="connsiteX1" fmla="*/ 668179 w 666750"/>
                <a:gd name="connsiteY1" fmla="*/ 785336 h 914400"/>
                <a:gd name="connsiteX2" fmla="*/ 572929 w 666750"/>
                <a:gd name="connsiteY2" fmla="*/ 624364 h 914400"/>
                <a:gd name="connsiteX3" fmla="*/ 550069 w 666750"/>
                <a:gd name="connsiteY3" fmla="*/ 605314 h 914400"/>
                <a:gd name="connsiteX4" fmla="*/ 575786 w 666750"/>
                <a:gd name="connsiteY4" fmla="*/ 476726 h 914400"/>
                <a:gd name="connsiteX5" fmla="*/ 542449 w 666750"/>
                <a:gd name="connsiteY5" fmla="*/ 451009 h 914400"/>
                <a:gd name="connsiteX6" fmla="*/ 541496 w 666750"/>
                <a:gd name="connsiteY6" fmla="*/ 451961 h 914400"/>
                <a:gd name="connsiteX7" fmla="*/ 534829 w 666750"/>
                <a:gd name="connsiteY7" fmla="*/ 459581 h 914400"/>
                <a:gd name="connsiteX8" fmla="*/ 510064 w 666750"/>
                <a:gd name="connsiteY8" fmla="*/ 483394 h 914400"/>
                <a:gd name="connsiteX9" fmla="*/ 498634 w 666750"/>
                <a:gd name="connsiteY9" fmla="*/ 491966 h 914400"/>
                <a:gd name="connsiteX10" fmla="*/ 472916 w 666750"/>
                <a:gd name="connsiteY10" fmla="*/ 489109 h 914400"/>
                <a:gd name="connsiteX11" fmla="*/ 448151 w 666750"/>
                <a:gd name="connsiteY11" fmla="*/ 464344 h 914400"/>
                <a:gd name="connsiteX12" fmla="*/ 410051 w 666750"/>
                <a:gd name="connsiteY12" fmla="*/ 419576 h 914400"/>
                <a:gd name="connsiteX13" fmla="*/ 282416 w 666750"/>
                <a:gd name="connsiteY13" fmla="*/ 273844 h 914400"/>
                <a:gd name="connsiteX14" fmla="*/ 190976 w 666750"/>
                <a:gd name="connsiteY14" fmla="*/ 174784 h 914400"/>
                <a:gd name="connsiteX15" fmla="*/ 36671 w 666750"/>
                <a:gd name="connsiteY15" fmla="*/ 7144 h 914400"/>
                <a:gd name="connsiteX16" fmla="*/ 7144 w 666750"/>
                <a:gd name="connsiteY16" fmla="*/ 15716 h 914400"/>
                <a:gd name="connsiteX17" fmla="*/ 16669 w 666750"/>
                <a:gd name="connsiteY17" fmla="*/ 23336 h 914400"/>
                <a:gd name="connsiteX18" fmla="*/ 315754 w 666750"/>
                <a:gd name="connsiteY18" fmla="*/ 351949 h 914400"/>
                <a:gd name="connsiteX19" fmla="*/ 462439 w 666750"/>
                <a:gd name="connsiteY19" fmla="*/ 531971 h 914400"/>
                <a:gd name="connsiteX20" fmla="*/ 471011 w 666750"/>
                <a:gd name="connsiteY20" fmla="*/ 591026 h 914400"/>
                <a:gd name="connsiteX21" fmla="*/ 421481 w 666750"/>
                <a:gd name="connsiteY21" fmla="*/ 631031 h 914400"/>
                <a:gd name="connsiteX22" fmla="*/ 360521 w 666750"/>
                <a:gd name="connsiteY22" fmla="*/ 747236 h 914400"/>
                <a:gd name="connsiteX23" fmla="*/ 594836 w 666750"/>
                <a:gd name="connsiteY23" fmla="*/ 908209 h 914400"/>
                <a:gd name="connsiteX24" fmla="*/ 645319 w 666750"/>
                <a:gd name="connsiteY24" fmla="*/ 871061 h 914400"/>
                <a:gd name="connsiteX25" fmla="*/ 444341 w 666750"/>
                <a:gd name="connsiteY25" fmla="*/ 853916 h 914400"/>
                <a:gd name="connsiteX26" fmla="*/ 399574 w 666750"/>
                <a:gd name="connsiteY26" fmla="*/ 672941 h 914400"/>
                <a:gd name="connsiteX27" fmla="*/ 585311 w 666750"/>
                <a:gd name="connsiteY27" fmla="*/ 676751 h 914400"/>
                <a:gd name="connsiteX28" fmla="*/ 630079 w 666750"/>
                <a:gd name="connsiteY28" fmla="*/ 857726 h 914400"/>
                <a:gd name="connsiteX29" fmla="*/ 444341 w 666750"/>
                <a:gd name="connsiteY29" fmla="*/ 853916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6750" h="914400">
                  <a:moveTo>
                    <a:pt x="645319" y="871061"/>
                  </a:moveTo>
                  <a:cubicBezTo>
                    <a:pt x="665321" y="843439"/>
                    <a:pt x="671036" y="818674"/>
                    <a:pt x="668179" y="785336"/>
                  </a:cubicBezTo>
                  <a:cubicBezTo>
                    <a:pt x="664369" y="718661"/>
                    <a:pt x="628174" y="670084"/>
                    <a:pt x="572929" y="624364"/>
                  </a:cubicBezTo>
                  <a:cubicBezTo>
                    <a:pt x="565309" y="617696"/>
                    <a:pt x="557689" y="611981"/>
                    <a:pt x="550069" y="605314"/>
                  </a:cubicBezTo>
                  <a:cubicBezTo>
                    <a:pt x="497681" y="549116"/>
                    <a:pt x="536734" y="526256"/>
                    <a:pt x="575786" y="476726"/>
                  </a:cubicBezTo>
                  <a:cubicBezTo>
                    <a:pt x="578644" y="467201"/>
                    <a:pt x="550069" y="442436"/>
                    <a:pt x="542449" y="451009"/>
                  </a:cubicBezTo>
                  <a:cubicBezTo>
                    <a:pt x="542449" y="451009"/>
                    <a:pt x="541496" y="451961"/>
                    <a:pt x="541496" y="451961"/>
                  </a:cubicBezTo>
                  <a:cubicBezTo>
                    <a:pt x="539591" y="454819"/>
                    <a:pt x="537686" y="456724"/>
                    <a:pt x="534829" y="459581"/>
                  </a:cubicBezTo>
                  <a:cubicBezTo>
                    <a:pt x="523399" y="471964"/>
                    <a:pt x="522446" y="471964"/>
                    <a:pt x="510064" y="483394"/>
                  </a:cubicBezTo>
                  <a:cubicBezTo>
                    <a:pt x="504349" y="488156"/>
                    <a:pt x="501491" y="491014"/>
                    <a:pt x="498634" y="491966"/>
                  </a:cubicBezTo>
                  <a:cubicBezTo>
                    <a:pt x="485299" y="499586"/>
                    <a:pt x="484346" y="493871"/>
                    <a:pt x="472916" y="489109"/>
                  </a:cubicBezTo>
                  <a:cubicBezTo>
                    <a:pt x="464344" y="480536"/>
                    <a:pt x="456724" y="471964"/>
                    <a:pt x="448151" y="464344"/>
                  </a:cubicBezTo>
                  <a:cubicBezTo>
                    <a:pt x="435769" y="449104"/>
                    <a:pt x="422434" y="434816"/>
                    <a:pt x="410051" y="419576"/>
                  </a:cubicBezTo>
                  <a:cubicBezTo>
                    <a:pt x="367189" y="370999"/>
                    <a:pt x="325279" y="322421"/>
                    <a:pt x="282416" y="273844"/>
                  </a:cubicBezTo>
                  <a:cubicBezTo>
                    <a:pt x="253841" y="240506"/>
                    <a:pt x="218599" y="209074"/>
                    <a:pt x="190976" y="174784"/>
                  </a:cubicBezTo>
                  <a:cubicBezTo>
                    <a:pt x="141446" y="115729"/>
                    <a:pt x="90964" y="60484"/>
                    <a:pt x="36671" y="7144"/>
                  </a:cubicBezTo>
                  <a:lnTo>
                    <a:pt x="7144" y="15716"/>
                  </a:lnTo>
                  <a:cubicBezTo>
                    <a:pt x="10001" y="18574"/>
                    <a:pt x="12859" y="21431"/>
                    <a:pt x="16669" y="23336"/>
                  </a:cubicBezTo>
                  <a:cubicBezTo>
                    <a:pt x="115729" y="132874"/>
                    <a:pt x="215741" y="242411"/>
                    <a:pt x="315754" y="351949"/>
                  </a:cubicBezTo>
                  <a:cubicBezTo>
                    <a:pt x="358616" y="403384"/>
                    <a:pt x="425291" y="470059"/>
                    <a:pt x="462439" y="531971"/>
                  </a:cubicBezTo>
                  <a:cubicBezTo>
                    <a:pt x="475774" y="553879"/>
                    <a:pt x="482441" y="566261"/>
                    <a:pt x="471011" y="591026"/>
                  </a:cubicBezTo>
                  <a:cubicBezTo>
                    <a:pt x="463391" y="608171"/>
                    <a:pt x="450056" y="609124"/>
                    <a:pt x="421481" y="631031"/>
                  </a:cubicBezTo>
                  <a:cubicBezTo>
                    <a:pt x="372904" y="671989"/>
                    <a:pt x="357664" y="709136"/>
                    <a:pt x="360521" y="747236"/>
                  </a:cubicBezTo>
                  <a:cubicBezTo>
                    <a:pt x="368141" y="849154"/>
                    <a:pt x="495776" y="944404"/>
                    <a:pt x="594836" y="908209"/>
                  </a:cubicBezTo>
                  <a:cubicBezTo>
                    <a:pt x="612934" y="901541"/>
                    <a:pt x="631031" y="892016"/>
                    <a:pt x="645319" y="871061"/>
                  </a:cubicBezTo>
                  <a:close/>
                  <a:moveTo>
                    <a:pt x="444341" y="853916"/>
                  </a:moveTo>
                  <a:cubicBezTo>
                    <a:pt x="380524" y="803434"/>
                    <a:pt x="360521" y="722471"/>
                    <a:pt x="399574" y="672941"/>
                  </a:cubicBezTo>
                  <a:cubicBezTo>
                    <a:pt x="438626" y="624364"/>
                    <a:pt x="522446" y="625316"/>
                    <a:pt x="585311" y="676751"/>
                  </a:cubicBezTo>
                  <a:cubicBezTo>
                    <a:pt x="649129" y="727234"/>
                    <a:pt x="669131" y="808196"/>
                    <a:pt x="630079" y="857726"/>
                  </a:cubicBezTo>
                  <a:cubicBezTo>
                    <a:pt x="591026" y="906304"/>
                    <a:pt x="507206" y="904399"/>
                    <a:pt x="444341" y="8539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60" name="Freeform: Shape 259">
            <a:extLst>
              <a:ext uri="{FF2B5EF4-FFF2-40B4-BE49-F238E27FC236}">
                <a16:creationId xmlns:a16="http://schemas.microsoft.com/office/drawing/2014/main" id="{82ADC5E9-517B-4828-93AD-0BABD8AA85CA}"/>
              </a:ext>
            </a:extLst>
          </p:cNvPr>
          <p:cNvSpPr/>
          <p:nvPr/>
        </p:nvSpPr>
        <p:spPr>
          <a:xfrm rot="18241456">
            <a:off x="9198057" y="4333675"/>
            <a:ext cx="2202095" cy="3179856"/>
          </a:xfrm>
          <a:custGeom>
            <a:avLst/>
            <a:gdLst>
              <a:gd name="connsiteX0" fmla="*/ 2167687 w 2202095"/>
              <a:gd name="connsiteY0" fmla="*/ 988185 h 3179856"/>
              <a:gd name="connsiteX1" fmla="*/ 2113603 w 2202095"/>
              <a:gd name="connsiteY1" fmla="*/ 1267054 h 3179856"/>
              <a:gd name="connsiteX2" fmla="*/ 1034147 w 2202095"/>
              <a:gd name="connsiteY2" fmla="*/ 1995820 h 3179856"/>
              <a:gd name="connsiteX3" fmla="*/ 1034147 w 2202095"/>
              <a:gd name="connsiteY3" fmla="*/ 3179856 h 3179856"/>
              <a:gd name="connsiteX4" fmla="*/ 102328 w 2202095"/>
              <a:gd name="connsiteY4" fmla="*/ 1788128 h 3179856"/>
              <a:gd name="connsiteX5" fmla="*/ 1390 w 2202095"/>
              <a:gd name="connsiteY5" fmla="*/ 1306767 h 3179856"/>
              <a:gd name="connsiteX6" fmla="*/ 16575 w 2202095"/>
              <a:gd name="connsiteY6" fmla="*/ 374146 h 3179856"/>
              <a:gd name="connsiteX7" fmla="*/ 234110 w 2202095"/>
              <a:gd name="connsiteY7" fmla="*/ 191468 h 3179856"/>
              <a:gd name="connsiteX8" fmla="*/ 310631 w 2202095"/>
              <a:gd name="connsiteY8" fmla="*/ 213978 h 3179856"/>
              <a:gd name="connsiteX9" fmla="*/ 333142 w 2202095"/>
              <a:gd name="connsiteY9" fmla="*/ 232185 h 3179856"/>
              <a:gd name="connsiteX10" fmla="*/ 353853 w 2202095"/>
              <a:gd name="connsiteY10" fmla="*/ 161779 h 3179856"/>
              <a:gd name="connsiteX11" fmla="*/ 548878 w 2202095"/>
              <a:gd name="connsiteY11" fmla="*/ 55622 h 3179856"/>
              <a:gd name="connsiteX12" fmla="*/ 625399 w 2202095"/>
              <a:gd name="connsiteY12" fmla="*/ 78131 h 3179856"/>
              <a:gd name="connsiteX13" fmla="*/ 684399 w 2202095"/>
              <a:gd name="connsiteY13" fmla="*/ 125851 h 3179856"/>
              <a:gd name="connsiteX14" fmla="*/ 689965 w 2202095"/>
              <a:gd name="connsiteY14" fmla="*/ 106926 h 3179856"/>
              <a:gd name="connsiteX15" fmla="*/ 884991 w 2202095"/>
              <a:gd name="connsiteY15" fmla="*/ 769 h 3179856"/>
              <a:gd name="connsiteX16" fmla="*/ 1021383 w 2202095"/>
              <a:gd name="connsiteY16" fmla="*/ 71703 h 3179856"/>
              <a:gd name="connsiteX17" fmla="*/ 1054110 w 2202095"/>
              <a:gd name="connsiteY17" fmla="*/ 130717 h 3179856"/>
              <a:gd name="connsiteX18" fmla="*/ 1054684 w 2202095"/>
              <a:gd name="connsiteY18" fmla="*/ 128764 h 3179856"/>
              <a:gd name="connsiteX19" fmla="*/ 1249710 w 2202095"/>
              <a:gd name="connsiteY19" fmla="*/ 22607 h 3179856"/>
              <a:gd name="connsiteX20" fmla="*/ 1386102 w 2202095"/>
              <a:gd name="connsiteY20" fmla="*/ 93541 h 3179856"/>
              <a:gd name="connsiteX21" fmla="*/ 1432388 w 2202095"/>
              <a:gd name="connsiteY21" fmla="*/ 240142 h 3179856"/>
              <a:gd name="connsiteX22" fmla="*/ 1357817 w 2202095"/>
              <a:gd name="connsiteY22" fmla="*/ 1096313 h 3179856"/>
              <a:gd name="connsiteX23" fmla="*/ 1356644 w 2202095"/>
              <a:gd name="connsiteY23" fmla="*/ 1100299 h 3179856"/>
              <a:gd name="connsiteX24" fmla="*/ 1888819 w 2202095"/>
              <a:gd name="connsiteY24" fmla="*/ 934101 h 3179856"/>
              <a:gd name="connsiteX25" fmla="*/ 2167687 w 2202095"/>
              <a:gd name="connsiteY25" fmla="*/ 988185 h 3179856"/>
              <a:gd name="connsiteX26" fmla="*/ 2225682 w 2260090"/>
              <a:gd name="connsiteY26" fmla="*/ 988185 h 3179856"/>
              <a:gd name="connsiteX27" fmla="*/ 2225682 w 2260090"/>
              <a:gd name="connsiteY27" fmla="*/ 988185 h 3179856"/>
              <a:gd name="connsiteX28" fmla="*/ 2225682 w 2260090"/>
              <a:gd name="connsiteY28" fmla="*/ 988185 h 3179856"/>
              <a:gd name="connsiteX29" fmla="*/ 2226451 w 2260859"/>
              <a:gd name="connsiteY29" fmla="*/ 988185 h 3179856"/>
              <a:gd name="connsiteX30" fmla="*/ 2226451 w 2260859"/>
              <a:gd name="connsiteY30" fmla="*/ 988185 h 3179856"/>
              <a:gd name="connsiteX31" fmla="*/ 2226451 w 2260859"/>
              <a:gd name="connsiteY31" fmla="*/ 988185 h 317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02095" h="3179856">
                <a:moveTo>
                  <a:pt x="2167687" y="988185"/>
                </a:moveTo>
                <a:cubicBezTo>
                  <a:pt x="2229760" y="1080127"/>
                  <a:pt x="2205545" y="1204981"/>
                  <a:pt x="2113603" y="1267054"/>
                </a:cubicBezTo>
                <a:cubicBezTo>
                  <a:pt x="1753784" y="1509976"/>
                  <a:pt x="1421598" y="1897404"/>
                  <a:pt x="1034147" y="1995820"/>
                </a:cubicBezTo>
                <a:cubicBezTo>
                  <a:pt x="867996" y="2075345"/>
                  <a:pt x="980099" y="2705122"/>
                  <a:pt x="1034147" y="3179856"/>
                </a:cubicBezTo>
                <a:lnTo>
                  <a:pt x="102328" y="1788128"/>
                </a:lnTo>
                <a:cubicBezTo>
                  <a:pt x="67914" y="1496109"/>
                  <a:pt x="-11444" y="1459753"/>
                  <a:pt x="1390" y="1306767"/>
                </a:cubicBezTo>
                <a:lnTo>
                  <a:pt x="16575" y="374146"/>
                </a:lnTo>
                <a:cubicBezTo>
                  <a:pt x="26201" y="263630"/>
                  <a:pt x="123595" y="181843"/>
                  <a:pt x="234110" y="191468"/>
                </a:cubicBezTo>
                <a:cubicBezTo>
                  <a:pt x="261739" y="193874"/>
                  <a:pt x="287573" y="201767"/>
                  <a:pt x="310631" y="213978"/>
                </a:cubicBezTo>
                <a:lnTo>
                  <a:pt x="333142" y="232185"/>
                </a:lnTo>
                <a:lnTo>
                  <a:pt x="353853" y="161779"/>
                </a:lnTo>
                <a:cubicBezTo>
                  <a:pt x="390486" y="92603"/>
                  <a:pt x="465992" y="48402"/>
                  <a:pt x="548878" y="55622"/>
                </a:cubicBezTo>
                <a:cubicBezTo>
                  <a:pt x="576507" y="58028"/>
                  <a:pt x="602341" y="65920"/>
                  <a:pt x="625399" y="78131"/>
                </a:cubicBezTo>
                <a:lnTo>
                  <a:pt x="684399" y="125851"/>
                </a:lnTo>
                <a:lnTo>
                  <a:pt x="689965" y="106926"/>
                </a:lnTo>
                <a:cubicBezTo>
                  <a:pt x="726599" y="37751"/>
                  <a:pt x="802105" y="-6450"/>
                  <a:pt x="884991" y="769"/>
                </a:cubicBezTo>
                <a:cubicBezTo>
                  <a:pt x="940249" y="5582"/>
                  <a:pt x="988325" y="32337"/>
                  <a:pt x="1021383" y="71703"/>
                </a:cubicBezTo>
                <a:lnTo>
                  <a:pt x="1054110" y="130717"/>
                </a:lnTo>
                <a:lnTo>
                  <a:pt x="1054684" y="128764"/>
                </a:lnTo>
                <a:cubicBezTo>
                  <a:pt x="1091318" y="59588"/>
                  <a:pt x="1166823" y="15387"/>
                  <a:pt x="1249710" y="22607"/>
                </a:cubicBezTo>
                <a:cubicBezTo>
                  <a:pt x="1304968" y="27420"/>
                  <a:pt x="1353044" y="54175"/>
                  <a:pt x="1386102" y="93541"/>
                </a:cubicBezTo>
                <a:cubicBezTo>
                  <a:pt x="1419160" y="132907"/>
                  <a:pt x="1437201" y="184884"/>
                  <a:pt x="1432388" y="240142"/>
                </a:cubicBezTo>
                <a:lnTo>
                  <a:pt x="1357817" y="1096313"/>
                </a:lnTo>
                <a:lnTo>
                  <a:pt x="1356644" y="1100299"/>
                </a:lnTo>
                <a:cubicBezTo>
                  <a:pt x="1494490" y="1298743"/>
                  <a:pt x="1711427" y="989500"/>
                  <a:pt x="1888819" y="934101"/>
                </a:cubicBezTo>
                <a:cubicBezTo>
                  <a:pt x="1980761" y="872029"/>
                  <a:pt x="2105615" y="896243"/>
                  <a:pt x="2167687" y="988185"/>
                </a:cubicBezTo>
                <a:close/>
              </a:path>
            </a:pathLst>
          </a:cu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64162B53-D7D3-4361-BE6E-7B19211BE2DE}"/>
              </a:ext>
            </a:extLst>
          </p:cNvPr>
          <p:cNvSpPr txBox="1"/>
          <p:nvPr/>
        </p:nvSpPr>
        <p:spPr>
          <a:xfrm>
            <a:off x="789996" y="310618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</a:t>
            </a:r>
            <a:r>
              <a:rPr lang="fa-IR" altLang="ko-KR" sz="2400" b="1" dirty="0">
                <a:solidFill>
                  <a:schemeClr val="accent6"/>
                </a:solidFill>
                <a:cs typeface="B Nazanin" panose="00000400000000000000" pitchFamily="2" charset="-78"/>
              </a:rPr>
              <a:t>پاورپوینت</a:t>
            </a:r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ساده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7A01353B-CB32-47FE-93D8-46D95924C67B}"/>
              </a:ext>
            </a:extLst>
          </p:cNvPr>
          <p:cNvSpPr txBox="1"/>
          <p:nvPr/>
        </p:nvSpPr>
        <p:spPr>
          <a:xfrm>
            <a:off x="799700" y="4000066"/>
            <a:ext cx="662473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5" name="Rounded Rectangle 13">
            <a:extLst>
              <a:ext uri="{FF2B5EF4-FFF2-40B4-BE49-F238E27FC236}">
                <a16:creationId xmlns:a16="http://schemas.microsoft.com/office/drawing/2014/main" id="{FD10DDFD-D5FE-43E9-8930-FDAB767086A8}"/>
              </a:ext>
            </a:extLst>
          </p:cNvPr>
          <p:cNvSpPr/>
          <p:nvPr/>
        </p:nvSpPr>
        <p:spPr>
          <a:xfrm>
            <a:off x="4382578" y="4859258"/>
            <a:ext cx="3135501" cy="1196520"/>
          </a:xfrm>
          <a:prstGeom prst="roundRect">
            <a:avLst>
              <a:gd name="adj" fmla="val 12448"/>
            </a:avLst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66" name="Rounded Rectangle 14">
            <a:extLst>
              <a:ext uri="{FF2B5EF4-FFF2-40B4-BE49-F238E27FC236}">
                <a16:creationId xmlns:a16="http://schemas.microsoft.com/office/drawing/2014/main" id="{DD8BD7BA-D769-49A5-BE17-26F0AC2AA09F}"/>
              </a:ext>
            </a:extLst>
          </p:cNvPr>
          <p:cNvSpPr/>
          <p:nvPr/>
        </p:nvSpPr>
        <p:spPr>
          <a:xfrm>
            <a:off x="900034" y="4847330"/>
            <a:ext cx="3135501" cy="1196520"/>
          </a:xfrm>
          <a:prstGeom prst="roundRect">
            <a:avLst>
              <a:gd name="adj" fmla="val 12448"/>
            </a:avLst>
          </a:prstGeom>
          <a:noFill/>
          <a:ln w="317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77215EA0-15AB-4980-966B-444CC36116FC}"/>
              </a:ext>
            </a:extLst>
          </p:cNvPr>
          <p:cNvSpPr txBox="1"/>
          <p:nvPr/>
        </p:nvSpPr>
        <p:spPr>
          <a:xfrm>
            <a:off x="5817411" y="486308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3600" b="1">
                <a:solidFill>
                  <a:schemeClr val="accent2"/>
                </a:solidFill>
                <a:cs typeface="B Nazanin" panose="00000400000000000000" pitchFamily="2" charset="-78"/>
              </a:rPr>
              <a:t>30%</a:t>
            </a:r>
            <a:endParaRPr lang="ko-KR" altLang="en-US" sz="3600" b="1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1AA412B6-09FB-4757-BBB1-8B8129188BCB}"/>
              </a:ext>
            </a:extLst>
          </p:cNvPr>
          <p:cNvSpPr txBox="1"/>
          <p:nvPr/>
        </p:nvSpPr>
        <p:spPr>
          <a:xfrm>
            <a:off x="2334867" y="483244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3600" b="1">
                <a:solidFill>
                  <a:schemeClr val="accent5"/>
                </a:solidFill>
                <a:cs typeface="B Nazanin" panose="00000400000000000000" pitchFamily="2" charset="-78"/>
              </a:rPr>
              <a:t>30%</a:t>
            </a:r>
            <a:endParaRPr lang="ko-KR" altLang="en-US" sz="3600" b="1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917AF311-63F6-42AA-95B4-6E4377A6DCDD}"/>
              </a:ext>
            </a:extLst>
          </p:cNvPr>
          <p:cNvSpPr txBox="1"/>
          <p:nvPr/>
        </p:nvSpPr>
        <p:spPr>
          <a:xfrm>
            <a:off x="4498042" y="5474316"/>
            <a:ext cx="2904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ED763C93-E379-4C04-8A29-F2330A7EDDA0}"/>
              </a:ext>
            </a:extLst>
          </p:cNvPr>
          <p:cNvSpPr txBox="1"/>
          <p:nvPr/>
        </p:nvSpPr>
        <p:spPr>
          <a:xfrm>
            <a:off x="1015498" y="5507051"/>
            <a:ext cx="2904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1" name="Freeform 9">
            <a:extLst>
              <a:ext uri="{FF2B5EF4-FFF2-40B4-BE49-F238E27FC236}">
                <a16:creationId xmlns:a16="http://schemas.microsoft.com/office/drawing/2014/main" id="{3FF0F4B6-59D8-48AC-BD0E-A18FD60D6EF0}"/>
              </a:ext>
            </a:extLst>
          </p:cNvPr>
          <p:cNvSpPr>
            <a:spLocks noEditPoints="1"/>
          </p:cNvSpPr>
          <p:nvPr/>
        </p:nvSpPr>
        <p:spPr bwMode="auto">
          <a:xfrm>
            <a:off x="4973944" y="4981124"/>
            <a:ext cx="291616" cy="410253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72" name="Freeform 9">
            <a:extLst>
              <a:ext uri="{FF2B5EF4-FFF2-40B4-BE49-F238E27FC236}">
                <a16:creationId xmlns:a16="http://schemas.microsoft.com/office/drawing/2014/main" id="{FF23835A-0FAA-47CB-8070-6104C70B261C}"/>
              </a:ext>
            </a:extLst>
          </p:cNvPr>
          <p:cNvSpPr>
            <a:spLocks noEditPoints="1"/>
          </p:cNvSpPr>
          <p:nvPr/>
        </p:nvSpPr>
        <p:spPr bwMode="auto">
          <a:xfrm>
            <a:off x="1423292" y="4967850"/>
            <a:ext cx="541310" cy="379626"/>
          </a:xfrm>
          <a:custGeom>
            <a:avLst/>
            <a:gdLst>
              <a:gd name="T0" fmla="*/ 1182 w 4436"/>
              <a:gd name="T1" fmla="*/ 1064 h 3111"/>
              <a:gd name="T2" fmla="*/ 1302 w 4436"/>
              <a:gd name="T3" fmla="*/ 1351 h 3111"/>
              <a:gd name="T4" fmla="*/ 1236 w 4436"/>
              <a:gd name="T5" fmla="*/ 1649 h 3111"/>
              <a:gd name="T6" fmla="*/ 976 w 4436"/>
              <a:gd name="T7" fmla="*/ 1793 h 3111"/>
              <a:gd name="T8" fmla="*/ 702 w 4436"/>
              <a:gd name="T9" fmla="*/ 1633 h 3111"/>
              <a:gd name="T10" fmla="*/ 611 w 4436"/>
              <a:gd name="T11" fmla="*/ 1300 h 3111"/>
              <a:gd name="T12" fmla="*/ 744 w 4436"/>
              <a:gd name="T13" fmla="*/ 1027 h 3111"/>
              <a:gd name="T14" fmla="*/ 3564 w 4436"/>
              <a:gd name="T15" fmla="*/ 958 h 3111"/>
              <a:gd name="T16" fmla="*/ 3798 w 4436"/>
              <a:gd name="T17" fmla="*/ 1113 h 3111"/>
              <a:gd name="T18" fmla="*/ 3851 w 4436"/>
              <a:gd name="T19" fmla="*/ 1396 h 3111"/>
              <a:gd name="T20" fmla="*/ 3749 w 4436"/>
              <a:gd name="T21" fmla="*/ 1671 h 3111"/>
              <a:gd name="T22" fmla="*/ 3520 w 4436"/>
              <a:gd name="T23" fmla="*/ 1795 h 3111"/>
              <a:gd name="T24" fmla="*/ 3235 w 4436"/>
              <a:gd name="T25" fmla="*/ 1644 h 3111"/>
              <a:gd name="T26" fmla="*/ 3167 w 4436"/>
              <a:gd name="T27" fmla="*/ 1302 h 3111"/>
              <a:gd name="T28" fmla="*/ 3325 w 4436"/>
              <a:gd name="T29" fmla="*/ 1027 h 3111"/>
              <a:gd name="T30" fmla="*/ 2318 w 4436"/>
              <a:gd name="T31" fmla="*/ 2 h 3111"/>
              <a:gd name="T32" fmla="*/ 2613 w 4436"/>
              <a:gd name="T33" fmla="*/ 102 h 3111"/>
              <a:gd name="T34" fmla="*/ 2871 w 4436"/>
              <a:gd name="T35" fmla="*/ 233 h 3111"/>
              <a:gd name="T36" fmla="*/ 3215 w 4436"/>
              <a:gd name="T37" fmla="*/ 218 h 3111"/>
              <a:gd name="T38" fmla="*/ 3642 w 4436"/>
              <a:gd name="T39" fmla="*/ 153 h 3111"/>
              <a:gd name="T40" fmla="*/ 4082 w 4436"/>
              <a:gd name="T41" fmla="*/ 240 h 3111"/>
              <a:gd name="T42" fmla="*/ 4364 w 4436"/>
              <a:gd name="T43" fmla="*/ 467 h 3111"/>
              <a:gd name="T44" fmla="*/ 4418 w 4436"/>
              <a:gd name="T45" fmla="*/ 884 h 3111"/>
              <a:gd name="T46" fmla="*/ 4222 w 4436"/>
              <a:gd name="T47" fmla="*/ 1284 h 3111"/>
              <a:gd name="T48" fmla="*/ 3955 w 4436"/>
              <a:gd name="T49" fmla="*/ 1565 h 3111"/>
              <a:gd name="T50" fmla="*/ 3944 w 4436"/>
              <a:gd name="T51" fmla="*/ 1400 h 3111"/>
              <a:gd name="T52" fmla="*/ 3880 w 4436"/>
              <a:gd name="T53" fmla="*/ 1027 h 3111"/>
              <a:gd name="T54" fmla="*/ 4071 w 4436"/>
              <a:gd name="T55" fmla="*/ 1022 h 3111"/>
              <a:gd name="T56" fmla="*/ 4236 w 4436"/>
              <a:gd name="T57" fmla="*/ 831 h 3111"/>
              <a:gd name="T58" fmla="*/ 4167 w 4436"/>
              <a:gd name="T59" fmla="*/ 562 h 3111"/>
              <a:gd name="T60" fmla="*/ 3938 w 4436"/>
              <a:gd name="T61" fmla="*/ 438 h 3111"/>
              <a:gd name="T62" fmla="*/ 3584 w 4436"/>
              <a:gd name="T63" fmla="*/ 431 h 3111"/>
              <a:gd name="T64" fmla="*/ 3165 w 4436"/>
              <a:gd name="T65" fmla="*/ 582 h 3111"/>
              <a:gd name="T66" fmla="*/ 2933 w 4436"/>
              <a:gd name="T67" fmla="*/ 918 h 3111"/>
              <a:gd name="T68" fmla="*/ 2865 w 4436"/>
              <a:gd name="T69" fmla="*/ 1396 h 3111"/>
              <a:gd name="T70" fmla="*/ 2738 w 4436"/>
              <a:gd name="T71" fmla="*/ 1847 h 3111"/>
              <a:gd name="T72" fmla="*/ 2513 w 4436"/>
              <a:gd name="T73" fmla="*/ 2264 h 3111"/>
              <a:gd name="T74" fmla="*/ 2347 w 4436"/>
              <a:gd name="T75" fmla="*/ 2738 h 3111"/>
              <a:gd name="T76" fmla="*/ 2309 w 4436"/>
              <a:gd name="T77" fmla="*/ 3084 h 3111"/>
              <a:gd name="T78" fmla="*/ 2198 w 4436"/>
              <a:gd name="T79" fmla="*/ 3104 h 3111"/>
              <a:gd name="T80" fmla="*/ 2155 w 4436"/>
              <a:gd name="T81" fmla="*/ 2942 h 3111"/>
              <a:gd name="T82" fmla="*/ 2029 w 4436"/>
              <a:gd name="T83" fmla="*/ 2424 h 3111"/>
              <a:gd name="T84" fmla="*/ 1798 w 4436"/>
              <a:gd name="T85" fmla="*/ 2005 h 3111"/>
              <a:gd name="T86" fmla="*/ 1615 w 4436"/>
              <a:gd name="T87" fmla="*/ 1584 h 3111"/>
              <a:gd name="T88" fmla="*/ 1542 w 4436"/>
              <a:gd name="T89" fmla="*/ 1105 h 3111"/>
              <a:gd name="T90" fmla="*/ 1407 w 4436"/>
              <a:gd name="T91" fmla="*/ 691 h 3111"/>
              <a:gd name="T92" fmla="*/ 1093 w 4436"/>
              <a:gd name="T93" fmla="*/ 475 h 3111"/>
              <a:gd name="T94" fmla="*/ 640 w 4436"/>
              <a:gd name="T95" fmla="*/ 424 h 3111"/>
              <a:gd name="T96" fmla="*/ 360 w 4436"/>
              <a:gd name="T97" fmla="*/ 509 h 3111"/>
              <a:gd name="T98" fmla="*/ 191 w 4436"/>
              <a:gd name="T99" fmla="*/ 715 h 3111"/>
              <a:gd name="T100" fmla="*/ 260 w 4436"/>
              <a:gd name="T101" fmla="*/ 965 h 3111"/>
              <a:gd name="T102" fmla="*/ 451 w 4436"/>
              <a:gd name="T103" fmla="*/ 1044 h 3111"/>
              <a:gd name="T104" fmla="*/ 513 w 4436"/>
              <a:gd name="T105" fmla="*/ 1213 h 3111"/>
              <a:gd name="T106" fmla="*/ 547 w 4436"/>
              <a:gd name="T107" fmla="*/ 1607 h 3111"/>
              <a:gd name="T108" fmla="*/ 204 w 4436"/>
              <a:gd name="T109" fmla="*/ 1264 h 3111"/>
              <a:gd name="T110" fmla="*/ 16 w 4436"/>
              <a:gd name="T111" fmla="*/ 889 h 3111"/>
              <a:gd name="T112" fmla="*/ 69 w 4436"/>
              <a:gd name="T113" fmla="*/ 493 h 3111"/>
              <a:gd name="T114" fmla="*/ 371 w 4436"/>
              <a:gd name="T115" fmla="*/ 240 h 3111"/>
              <a:gd name="T116" fmla="*/ 815 w 4436"/>
              <a:gd name="T117" fmla="*/ 145 h 3111"/>
              <a:gd name="T118" fmla="*/ 1333 w 4436"/>
              <a:gd name="T119" fmla="*/ 215 h 3111"/>
              <a:gd name="T120" fmla="*/ 1669 w 4436"/>
              <a:gd name="T121" fmla="*/ 235 h 3111"/>
              <a:gd name="T122" fmla="*/ 1876 w 4436"/>
              <a:gd name="T123" fmla="*/ 115 h 3111"/>
              <a:gd name="T124" fmla="*/ 2125 w 4436"/>
              <a:gd name="T125" fmla="*/ 9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36" h="3111">
                <a:moveTo>
                  <a:pt x="951" y="956"/>
                </a:moveTo>
                <a:lnTo>
                  <a:pt x="1005" y="964"/>
                </a:lnTo>
                <a:lnTo>
                  <a:pt x="1056" y="978"/>
                </a:lnTo>
                <a:lnTo>
                  <a:pt x="1104" y="1002"/>
                </a:lnTo>
                <a:lnTo>
                  <a:pt x="1144" y="1029"/>
                </a:lnTo>
                <a:lnTo>
                  <a:pt x="1182" y="1064"/>
                </a:lnTo>
                <a:lnTo>
                  <a:pt x="1213" y="1104"/>
                </a:lnTo>
                <a:lnTo>
                  <a:pt x="1240" y="1147"/>
                </a:lnTo>
                <a:lnTo>
                  <a:pt x="1264" y="1196"/>
                </a:lnTo>
                <a:lnTo>
                  <a:pt x="1282" y="1245"/>
                </a:lnTo>
                <a:lnTo>
                  <a:pt x="1295" y="1298"/>
                </a:lnTo>
                <a:lnTo>
                  <a:pt x="1302" y="1351"/>
                </a:lnTo>
                <a:lnTo>
                  <a:pt x="1304" y="1404"/>
                </a:lnTo>
                <a:lnTo>
                  <a:pt x="1302" y="1458"/>
                </a:lnTo>
                <a:lnTo>
                  <a:pt x="1293" y="1509"/>
                </a:lnTo>
                <a:lnTo>
                  <a:pt x="1280" y="1560"/>
                </a:lnTo>
                <a:lnTo>
                  <a:pt x="1262" y="1605"/>
                </a:lnTo>
                <a:lnTo>
                  <a:pt x="1236" y="1649"/>
                </a:lnTo>
                <a:lnTo>
                  <a:pt x="1207" y="1689"/>
                </a:lnTo>
                <a:lnTo>
                  <a:pt x="1173" y="1724"/>
                </a:lnTo>
                <a:lnTo>
                  <a:pt x="1131" y="1751"/>
                </a:lnTo>
                <a:lnTo>
                  <a:pt x="1084" y="1773"/>
                </a:lnTo>
                <a:lnTo>
                  <a:pt x="1033" y="1787"/>
                </a:lnTo>
                <a:lnTo>
                  <a:pt x="976" y="1793"/>
                </a:lnTo>
                <a:lnTo>
                  <a:pt x="922" y="1785"/>
                </a:lnTo>
                <a:lnTo>
                  <a:pt x="871" y="1771"/>
                </a:lnTo>
                <a:lnTo>
                  <a:pt x="822" y="1747"/>
                </a:lnTo>
                <a:lnTo>
                  <a:pt x="778" y="1715"/>
                </a:lnTo>
                <a:lnTo>
                  <a:pt x="738" y="1676"/>
                </a:lnTo>
                <a:lnTo>
                  <a:pt x="702" y="1633"/>
                </a:lnTo>
                <a:lnTo>
                  <a:pt x="671" y="1584"/>
                </a:lnTo>
                <a:lnTo>
                  <a:pt x="645" y="1531"/>
                </a:lnTo>
                <a:lnTo>
                  <a:pt x="627" y="1475"/>
                </a:lnTo>
                <a:lnTo>
                  <a:pt x="615" y="1418"/>
                </a:lnTo>
                <a:lnTo>
                  <a:pt x="609" y="1360"/>
                </a:lnTo>
                <a:lnTo>
                  <a:pt x="611" y="1300"/>
                </a:lnTo>
                <a:lnTo>
                  <a:pt x="620" y="1244"/>
                </a:lnTo>
                <a:lnTo>
                  <a:pt x="636" y="1185"/>
                </a:lnTo>
                <a:lnTo>
                  <a:pt x="656" y="1135"/>
                </a:lnTo>
                <a:lnTo>
                  <a:pt x="680" y="1093"/>
                </a:lnTo>
                <a:lnTo>
                  <a:pt x="709" y="1056"/>
                </a:lnTo>
                <a:lnTo>
                  <a:pt x="744" y="1027"/>
                </a:lnTo>
                <a:lnTo>
                  <a:pt x="785" y="1002"/>
                </a:lnTo>
                <a:lnTo>
                  <a:pt x="835" y="978"/>
                </a:lnTo>
                <a:lnTo>
                  <a:pt x="893" y="960"/>
                </a:lnTo>
                <a:lnTo>
                  <a:pt x="951" y="956"/>
                </a:lnTo>
                <a:close/>
                <a:moveTo>
                  <a:pt x="3504" y="955"/>
                </a:moveTo>
                <a:lnTo>
                  <a:pt x="3564" y="958"/>
                </a:lnTo>
                <a:lnTo>
                  <a:pt x="3616" y="969"/>
                </a:lnTo>
                <a:lnTo>
                  <a:pt x="3664" y="987"/>
                </a:lnTo>
                <a:lnTo>
                  <a:pt x="3705" y="1011"/>
                </a:lnTo>
                <a:lnTo>
                  <a:pt x="3742" y="1040"/>
                </a:lnTo>
                <a:lnTo>
                  <a:pt x="3773" y="1075"/>
                </a:lnTo>
                <a:lnTo>
                  <a:pt x="3798" y="1113"/>
                </a:lnTo>
                <a:lnTo>
                  <a:pt x="3818" y="1155"/>
                </a:lnTo>
                <a:lnTo>
                  <a:pt x="3835" y="1200"/>
                </a:lnTo>
                <a:lnTo>
                  <a:pt x="3845" y="1247"/>
                </a:lnTo>
                <a:lnTo>
                  <a:pt x="3853" y="1296"/>
                </a:lnTo>
                <a:lnTo>
                  <a:pt x="3853" y="1347"/>
                </a:lnTo>
                <a:lnTo>
                  <a:pt x="3851" y="1396"/>
                </a:lnTo>
                <a:lnTo>
                  <a:pt x="3844" y="1447"/>
                </a:lnTo>
                <a:lnTo>
                  <a:pt x="3833" y="1496"/>
                </a:lnTo>
                <a:lnTo>
                  <a:pt x="3818" y="1544"/>
                </a:lnTo>
                <a:lnTo>
                  <a:pt x="3798" y="1589"/>
                </a:lnTo>
                <a:lnTo>
                  <a:pt x="3775" y="1633"/>
                </a:lnTo>
                <a:lnTo>
                  <a:pt x="3749" y="1671"/>
                </a:lnTo>
                <a:lnTo>
                  <a:pt x="3718" y="1705"/>
                </a:lnTo>
                <a:lnTo>
                  <a:pt x="3685" y="1736"/>
                </a:lnTo>
                <a:lnTo>
                  <a:pt x="3649" y="1760"/>
                </a:lnTo>
                <a:lnTo>
                  <a:pt x="3609" y="1778"/>
                </a:lnTo>
                <a:lnTo>
                  <a:pt x="3565" y="1791"/>
                </a:lnTo>
                <a:lnTo>
                  <a:pt x="3520" y="1795"/>
                </a:lnTo>
                <a:lnTo>
                  <a:pt x="3473" y="1791"/>
                </a:lnTo>
                <a:lnTo>
                  <a:pt x="3413" y="1776"/>
                </a:lnTo>
                <a:lnTo>
                  <a:pt x="3360" y="1755"/>
                </a:lnTo>
                <a:lnTo>
                  <a:pt x="3313" y="1724"/>
                </a:lnTo>
                <a:lnTo>
                  <a:pt x="3271" y="1687"/>
                </a:lnTo>
                <a:lnTo>
                  <a:pt x="3235" y="1644"/>
                </a:lnTo>
                <a:lnTo>
                  <a:pt x="3205" y="1596"/>
                </a:lnTo>
                <a:lnTo>
                  <a:pt x="3184" y="1544"/>
                </a:lnTo>
                <a:lnTo>
                  <a:pt x="3169" y="1487"/>
                </a:lnTo>
                <a:lnTo>
                  <a:pt x="3160" y="1427"/>
                </a:lnTo>
                <a:lnTo>
                  <a:pt x="3160" y="1365"/>
                </a:lnTo>
                <a:lnTo>
                  <a:pt x="3167" y="1302"/>
                </a:lnTo>
                <a:lnTo>
                  <a:pt x="3184" y="1238"/>
                </a:lnTo>
                <a:lnTo>
                  <a:pt x="3207" y="1175"/>
                </a:lnTo>
                <a:lnTo>
                  <a:pt x="3233" y="1127"/>
                </a:lnTo>
                <a:lnTo>
                  <a:pt x="3260" y="1087"/>
                </a:lnTo>
                <a:lnTo>
                  <a:pt x="3291" y="1053"/>
                </a:lnTo>
                <a:lnTo>
                  <a:pt x="3325" y="1027"/>
                </a:lnTo>
                <a:lnTo>
                  <a:pt x="3362" y="1004"/>
                </a:lnTo>
                <a:lnTo>
                  <a:pt x="3405" y="985"/>
                </a:lnTo>
                <a:lnTo>
                  <a:pt x="3451" y="969"/>
                </a:lnTo>
                <a:lnTo>
                  <a:pt x="3504" y="955"/>
                </a:lnTo>
                <a:close/>
                <a:moveTo>
                  <a:pt x="2253" y="0"/>
                </a:moveTo>
                <a:lnTo>
                  <a:pt x="2318" y="2"/>
                </a:lnTo>
                <a:lnTo>
                  <a:pt x="2378" y="9"/>
                </a:lnTo>
                <a:lnTo>
                  <a:pt x="2433" y="22"/>
                </a:lnTo>
                <a:lnTo>
                  <a:pt x="2482" y="38"/>
                </a:lnTo>
                <a:lnTo>
                  <a:pt x="2529" y="58"/>
                </a:lnTo>
                <a:lnTo>
                  <a:pt x="2571" y="80"/>
                </a:lnTo>
                <a:lnTo>
                  <a:pt x="2613" y="102"/>
                </a:lnTo>
                <a:lnTo>
                  <a:pt x="2653" y="127"/>
                </a:lnTo>
                <a:lnTo>
                  <a:pt x="2693" y="151"/>
                </a:lnTo>
                <a:lnTo>
                  <a:pt x="2735" y="175"/>
                </a:lnTo>
                <a:lnTo>
                  <a:pt x="2776" y="196"/>
                </a:lnTo>
                <a:lnTo>
                  <a:pt x="2822" y="216"/>
                </a:lnTo>
                <a:lnTo>
                  <a:pt x="2871" y="233"/>
                </a:lnTo>
                <a:lnTo>
                  <a:pt x="2924" y="247"/>
                </a:lnTo>
                <a:lnTo>
                  <a:pt x="2982" y="255"/>
                </a:lnTo>
                <a:lnTo>
                  <a:pt x="3042" y="253"/>
                </a:lnTo>
                <a:lnTo>
                  <a:pt x="3100" y="245"/>
                </a:lnTo>
                <a:lnTo>
                  <a:pt x="3158" y="233"/>
                </a:lnTo>
                <a:lnTo>
                  <a:pt x="3215" y="218"/>
                </a:lnTo>
                <a:lnTo>
                  <a:pt x="3267" y="204"/>
                </a:lnTo>
                <a:lnTo>
                  <a:pt x="3316" y="191"/>
                </a:lnTo>
                <a:lnTo>
                  <a:pt x="3393" y="175"/>
                </a:lnTo>
                <a:lnTo>
                  <a:pt x="3473" y="162"/>
                </a:lnTo>
                <a:lnTo>
                  <a:pt x="3556" y="155"/>
                </a:lnTo>
                <a:lnTo>
                  <a:pt x="3642" y="153"/>
                </a:lnTo>
                <a:lnTo>
                  <a:pt x="3727" y="156"/>
                </a:lnTo>
                <a:lnTo>
                  <a:pt x="3809" y="164"/>
                </a:lnTo>
                <a:lnTo>
                  <a:pt x="3887" y="176"/>
                </a:lnTo>
                <a:lnTo>
                  <a:pt x="3960" y="195"/>
                </a:lnTo>
                <a:lnTo>
                  <a:pt x="4022" y="216"/>
                </a:lnTo>
                <a:lnTo>
                  <a:pt x="4082" y="240"/>
                </a:lnTo>
                <a:lnTo>
                  <a:pt x="4138" y="269"/>
                </a:lnTo>
                <a:lnTo>
                  <a:pt x="4193" y="300"/>
                </a:lnTo>
                <a:lnTo>
                  <a:pt x="4244" y="335"/>
                </a:lnTo>
                <a:lnTo>
                  <a:pt x="4289" y="375"/>
                </a:lnTo>
                <a:lnTo>
                  <a:pt x="4329" y="418"/>
                </a:lnTo>
                <a:lnTo>
                  <a:pt x="4364" y="467"/>
                </a:lnTo>
                <a:lnTo>
                  <a:pt x="4398" y="533"/>
                </a:lnTo>
                <a:lnTo>
                  <a:pt x="4420" y="602"/>
                </a:lnTo>
                <a:lnTo>
                  <a:pt x="4433" y="671"/>
                </a:lnTo>
                <a:lnTo>
                  <a:pt x="4436" y="742"/>
                </a:lnTo>
                <a:lnTo>
                  <a:pt x="4431" y="813"/>
                </a:lnTo>
                <a:lnTo>
                  <a:pt x="4418" y="884"/>
                </a:lnTo>
                <a:lnTo>
                  <a:pt x="4398" y="955"/>
                </a:lnTo>
                <a:lnTo>
                  <a:pt x="4371" y="1024"/>
                </a:lnTo>
                <a:lnTo>
                  <a:pt x="4340" y="1091"/>
                </a:lnTo>
                <a:lnTo>
                  <a:pt x="4304" y="1158"/>
                </a:lnTo>
                <a:lnTo>
                  <a:pt x="4265" y="1222"/>
                </a:lnTo>
                <a:lnTo>
                  <a:pt x="4222" y="1284"/>
                </a:lnTo>
                <a:lnTo>
                  <a:pt x="4178" y="1342"/>
                </a:lnTo>
                <a:lnTo>
                  <a:pt x="4133" y="1396"/>
                </a:lnTo>
                <a:lnTo>
                  <a:pt x="4087" y="1445"/>
                </a:lnTo>
                <a:lnTo>
                  <a:pt x="4042" y="1491"/>
                </a:lnTo>
                <a:lnTo>
                  <a:pt x="3996" y="1531"/>
                </a:lnTo>
                <a:lnTo>
                  <a:pt x="3955" y="1565"/>
                </a:lnTo>
                <a:lnTo>
                  <a:pt x="3916" y="1595"/>
                </a:lnTo>
                <a:lnTo>
                  <a:pt x="3904" y="1595"/>
                </a:lnTo>
                <a:lnTo>
                  <a:pt x="3904" y="1591"/>
                </a:lnTo>
                <a:lnTo>
                  <a:pt x="3924" y="1531"/>
                </a:lnTo>
                <a:lnTo>
                  <a:pt x="3936" y="1467"/>
                </a:lnTo>
                <a:lnTo>
                  <a:pt x="3944" y="1400"/>
                </a:lnTo>
                <a:lnTo>
                  <a:pt x="3944" y="1333"/>
                </a:lnTo>
                <a:lnTo>
                  <a:pt x="3940" y="1265"/>
                </a:lnTo>
                <a:lnTo>
                  <a:pt x="3933" y="1200"/>
                </a:lnTo>
                <a:lnTo>
                  <a:pt x="3918" y="1138"/>
                </a:lnTo>
                <a:lnTo>
                  <a:pt x="3902" y="1080"/>
                </a:lnTo>
                <a:lnTo>
                  <a:pt x="3880" y="1027"/>
                </a:lnTo>
                <a:lnTo>
                  <a:pt x="3880" y="1024"/>
                </a:lnTo>
                <a:lnTo>
                  <a:pt x="3916" y="1025"/>
                </a:lnTo>
                <a:lnTo>
                  <a:pt x="3955" y="1027"/>
                </a:lnTo>
                <a:lnTo>
                  <a:pt x="3993" y="1027"/>
                </a:lnTo>
                <a:lnTo>
                  <a:pt x="4033" y="1025"/>
                </a:lnTo>
                <a:lnTo>
                  <a:pt x="4071" y="1022"/>
                </a:lnTo>
                <a:lnTo>
                  <a:pt x="4107" y="1016"/>
                </a:lnTo>
                <a:lnTo>
                  <a:pt x="4140" y="1005"/>
                </a:lnTo>
                <a:lnTo>
                  <a:pt x="4171" y="993"/>
                </a:lnTo>
                <a:lnTo>
                  <a:pt x="4195" y="976"/>
                </a:lnTo>
                <a:lnTo>
                  <a:pt x="4213" y="955"/>
                </a:lnTo>
                <a:lnTo>
                  <a:pt x="4236" y="831"/>
                </a:lnTo>
                <a:lnTo>
                  <a:pt x="4242" y="775"/>
                </a:lnTo>
                <a:lnTo>
                  <a:pt x="4240" y="724"/>
                </a:lnTo>
                <a:lnTo>
                  <a:pt x="4231" y="676"/>
                </a:lnTo>
                <a:lnTo>
                  <a:pt x="4215" y="635"/>
                </a:lnTo>
                <a:lnTo>
                  <a:pt x="4193" y="596"/>
                </a:lnTo>
                <a:lnTo>
                  <a:pt x="4167" y="562"/>
                </a:lnTo>
                <a:lnTo>
                  <a:pt x="4136" y="533"/>
                </a:lnTo>
                <a:lnTo>
                  <a:pt x="4102" y="505"/>
                </a:lnTo>
                <a:lnTo>
                  <a:pt x="4065" y="484"/>
                </a:lnTo>
                <a:lnTo>
                  <a:pt x="4027" y="465"/>
                </a:lnTo>
                <a:lnTo>
                  <a:pt x="3987" y="451"/>
                </a:lnTo>
                <a:lnTo>
                  <a:pt x="3938" y="438"/>
                </a:lnTo>
                <a:lnTo>
                  <a:pt x="3884" y="427"/>
                </a:lnTo>
                <a:lnTo>
                  <a:pt x="3824" y="422"/>
                </a:lnTo>
                <a:lnTo>
                  <a:pt x="3762" y="418"/>
                </a:lnTo>
                <a:lnTo>
                  <a:pt x="3700" y="418"/>
                </a:lnTo>
                <a:lnTo>
                  <a:pt x="3640" y="424"/>
                </a:lnTo>
                <a:lnTo>
                  <a:pt x="3584" y="431"/>
                </a:lnTo>
                <a:lnTo>
                  <a:pt x="3500" y="449"/>
                </a:lnTo>
                <a:lnTo>
                  <a:pt x="3424" y="467"/>
                </a:lnTo>
                <a:lnTo>
                  <a:pt x="3351" y="491"/>
                </a:lnTo>
                <a:lnTo>
                  <a:pt x="3284" y="516"/>
                </a:lnTo>
                <a:lnTo>
                  <a:pt x="3222" y="547"/>
                </a:lnTo>
                <a:lnTo>
                  <a:pt x="3165" y="582"/>
                </a:lnTo>
                <a:lnTo>
                  <a:pt x="3113" y="622"/>
                </a:lnTo>
                <a:lnTo>
                  <a:pt x="3067" y="669"/>
                </a:lnTo>
                <a:lnTo>
                  <a:pt x="3025" y="720"/>
                </a:lnTo>
                <a:lnTo>
                  <a:pt x="2989" y="780"/>
                </a:lnTo>
                <a:lnTo>
                  <a:pt x="2958" y="845"/>
                </a:lnTo>
                <a:lnTo>
                  <a:pt x="2933" y="918"/>
                </a:lnTo>
                <a:lnTo>
                  <a:pt x="2913" y="993"/>
                </a:lnTo>
                <a:lnTo>
                  <a:pt x="2900" y="1069"/>
                </a:lnTo>
                <a:lnTo>
                  <a:pt x="2889" y="1151"/>
                </a:lnTo>
                <a:lnTo>
                  <a:pt x="2882" y="1231"/>
                </a:lnTo>
                <a:lnTo>
                  <a:pt x="2875" y="1315"/>
                </a:lnTo>
                <a:lnTo>
                  <a:pt x="2865" y="1396"/>
                </a:lnTo>
                <a:lnTo>
                  <a:pt x="2856" y="1476"/>
                </a:lnTo>
                <a:lnTo>
                  <a:pt x="2844" y="1555"/>
                </a:lnTo>
                <a:lnTo>
                  <a:pt x="2827" y="1629"/>
                </a:lnTo>
                <a:lnTo>
                  <a:pt x="2804" y="1698"/>
                </a:lnTo>
                <a:lnTo>
                  <a:pt x="2773" y="1775"/>
                </a:lnTo>
                <a:lnTo>
                  <a:pt x="2738" y="1847"/>
                </a:lnTo>
                <a:lnTo>
                  <a:pt x="2702" y="1918"/>
                </a:lnTo>
                <a:lnTo>
                  <a:pt x="2664" y="1987"/>
                </a:lnTo>
                <a:lnTo>
                  <a:pt x="2625" y="2056"/>
                </a:lnTo>
                <a:lnTo>
                  <a:pt x="2587" y="2124"/>
                </a:lnTo>
                <a:lnTo>
                  <a:pt x="2549" y="2193"/>
                </a:lnTo>
                <a:lnTo>
                  <a:pt x="2513" y="2264"/>
                </a:lnTo>
                <a:lnTo>
                  <a:pt x="2476" y="2335"/>
                </a:lnTo>
                <a:lnTo>
                  <a:pt x="2444" y="2409"/>
                </a:lnTo>
                <a:lnTo>
                  <a:pt x="2415" y="2485"/>
                </a:lnTo>
                <a:lnTo>
                  <a:pt x="2387" y="2565"/>
                </a:lnTo>
                <a:lnTo>
                  <a:pt x="2365" y="2649"/>
                </a:lnTo>
                <a:lnTo>
                  <a:pt x="2347" y="2738"/>
                </a:lnTo>
                <a:lnTo>
                  <a:pt x="2336" y="2833"/>
                </a:lnTo>
                <a:lnTo>
                  <a:pt x="2331" y="2933"/>
                </a:lnTo>
                <a:lnTo>
                  <a:pt x="2333" y="3038"/>
                </a:lnTo>
                <a:lnTo>
                  <a:pt x="2324" y="3056"/>
                </a:lnTo>
                <a:lnTo>
                  <a:pt x="2316" y="3071"/>
                </a:lnTo>
                <a:lnTo>
                  <a:pt x="2309" y="3084"/>
                </a:lnTo>
                <a:lnTo>
                  <a:pt x="2300" y="3095"/>
                </a:lnTo>
                <a:lnTo>
                  <a:pt x="2287" y="3104"/>
                </a:lnTo>
                <a:lnTo>
                  <a:pt x="2269" y="3109"/>
                </a:lnTo>
                <a:lnTo>
                  <a:pt x="2244" y="3111"/>
                </a:lnTo>
                <a:lnTo>
                  <a:pt x="2218" y="3109"/>
                </a:lnTo>
                <a:lnTo>
                  <a:pt x="2198" y="3104"/>
                </a:lnTo>
                <a:lnTo>
                  <a:pt x="2184" y="3096"/>
                </a:lnTo>
                <a:lnTo>
                  <a:pt x="2173" y="3085"/>
                </a:lnTo>
                <a:lnTo>
                  <a:pt x="2165" y="3073"/>
                </a:lnTo>
                <a:lnTo>
                  <a:pt x="2160" y="3060"/>
                </a:lnTo>
                <a:lnTo>
                  <a:pt x="2156" y="3047"/>
                </a:lnTo>
                <a:lnTo>
                  <a:pt x="2155" y="2942"/>
                </a:lnTo>
                <a:lnTo>
                  <a:pt x="2147" y="2844"/>
                </a:lnTo>
                <a:lnTo>
                  <a:pt x="2133" y="2749"/>
                </a:lnTo>
                <a:lnTo>
                  <a:pt x="2115" y="2662"/>
                </a:lnTo>
                <a:lnTo>
                  <a:pt x="2089" y="2578"/>
                </a:lnTo>
                <a:lnTo>
                  <a:pt x="2062" y="2498"/>
                </a:lnTo>
                <a:lnTo>
                  <a:pt x="2029" y="2424"/>
                </a:lnTo>
                <a:lnTo>
                  <a:pt x="1995" y="2349"/>
                </a:lnTo>
                <a:lnTo>
                  <a:pt x="1956" y="2278"/>
                </a:lnTo>
                <a:lnTo>
                  <a:pt x="1918" y="2209"/>
                </a:lnTo>
                <a:lnTo>
                  <a:pt x="1878" y="2142"/>
                </a:lnTo>
                <a:lnTo>
                  <a:pt x="1838" y="2073"/>
                </a:lnTo>
                <a:lnTo>
                  <a:pt x="1798" y="2005"/>
                </a:lnTo>
                <a:lnTo>
                  <a:pt x="1760" y="1936"/>
                </a:lnTo>
                <a:lnTo>
                  <a:pt x="1724" y="1865"/>
                </a:lnTo>
                <a:lnTo>
                  <a:pt x="1687" y="1795"/>
                </a:lnTo>
                <a:lnTo>
                  <a:pt x="1656" y="1720"/>
                </a:lnTo>
                <a:lnTo>
                  <a:pt x="1633" y="1653"/>
                </a:lnTo>
                <a:lnTo>
                  <a:pt x="1615" y="1584"/>
                </a:lnTo>
                <a:lnTo>
                  <a:pt x="1600" y="1507"/>
                </a:lnTo>
                <a:lnTo>
                  <a:pt x="1587" y="1429"/>
                </a:lnTo>
                <a:lnTo>
                  <a:pt x="1575" y="1349"/>
                </a:lnTo>
                <a:lnTo>
                  <a:pt x="1565" y="1267"/>
                </a:lnTo>
                <a:lnTo>
                  <a:pt x="1555" y="1185"/>
                </a:lnTo>
                <a:lnTo>
                  <a:pt x="1542" y="1105"/>
                </a:lnTo>
                <a:lnTo>
                  <a:pt x="1529" y="1025"/>
                </a:lnTo>
                <a:lnTo>
                  <a:pt x="1515" y="949"/>
                </a:lnTo>
                <a:lnTo>
                  <a:pt x="1495" y="876"/>
                </a:lnTo>
                <a:lnTo>
                  <a:pt x="1471" y="809"/>
                </a:lnTo>
                <a:lnTo>
                  <a:pt x="1442" y="745"/>
                </a:lnTo>
                <a:lnTo>
                  <a:pt x="1407" y="691"/>
                </a:lnTo>
                <a:lnTo>
                  <a:pt x="1369" y="644"/>
                </a:lnTo>
                <a:lnTo>
                  <a:pt x="1324" y="602"/>
                </a:lnTo>
                <a:lnTo>
                  <a:pt x="1273" y="562"/>
                </a:lnTo>
                <a:lnTo>
                  <a:pt x="1216" y="529"/>
                </a:lnTo>
                <a:lnTo>
                  <a:pt x="1156" y="500"/>
                </a:lnTo>
                <a:lnTo>
                  <a:pt x="1093" y="475"/>
                </a:lnTo>
                <a:lnTo>
                  <a:pt x="1025" y="453"/>
                </a:lnTo>
                <a:lnTo>
                  <a:pt x="956" y="435"/>
                </a:lnTo>
                <a:lnTo>
                  <a:pt x="800" y="424"/>
                </a:lnTo>
                <a:lnTo>
                  <a:pt x="749" y="418"/>
                </a:lnTo>
                <a:lnTo>
                  <a:pt x="695" y="418"/>
                </a:lnTo>
                <a:lnTo>
                  <a:pt x="640" y="424"/>
                </a:lnTo>
                <a:lnTo>
                  <a:pt x="585" y="433"/>
                </a:lnTo>
                <a:lnTo>
                  <a:pt x="536" y="444"/>
                </a:lnTo>
                <a:lnTo>
                  <a:pt x="493" y="455"/>
                </a:lnTo>
                <a:lnTo>
                  <a:pt x="447" y="471"/>
                </a:lnTo>
                <a:lnTo>
                  <a:pt x="402" y="489"/>
                </a:lnTo>
                <a:lnTo>
                  <a:pt x="360" y="509"/>
                </a:lnTo>
                <a:lnTo>
                  <a:pt x="320" y="535"/>
                </a:lnTo>
                <a:lnTo>
                  <a:pt x="284" y="562"/>
                </a:lnTo>
                <a:lnTo>
                  <a:pt x="251" y="595"/>
                </a:lnTo>
                <a:lnTo>
                  <a:pt x="224" y="631"/>
                </a:lnTo>
                <a:lnTo>
                  <a:pt x="204" y="671"/>
                </a:lnTo>
                <a:lnTo>
                  <a:pt x="191" y="715"/>
                </a:lnTo>
                <a:lnTo>
                  <a:pt x="187" y="760"/>
                </a:lnTo>
                <a:lnTo>
                  <a:pt x="191" y="805"/>
                </a:lnTo>
                <a:lnTo>
                  <a:pt x="202" y="849"/>
                </a:lnTo>
                <a:lnTo>
                  <a:pt x="216" y="893"/>
                </a:lnTo>
                <a:lnTo>
                  <a:pt x="236" y="931"/>
                </a:lnTo>
                <a:lnTo>
                  <a:pt x="260" y="965"/>
                </a:lnTo>
                <a:lnTo>
                  <a:pt x="285" y="996"/>
                </a:lnTo>
                <a:lnTo>
                  <a:pt x="313" y="1020"/>
                </a:lnTo>
                <a:lnTo>
                  <a:pt x="340" y="1035"/>
                </a:lnTo>
                <a:lnTo>
                  <a:pt x="378" y="1045"/>
                </a:lnTo>
                <a:lnTo>
                  <a:pt x="415" y="1047"/>
                </a:lnTo>
                <a:lnTo>
                  <a:pt x="451" y="1044"/>
                </a:lnTo>
                <a:lnTo>
                  <a:pt x="487" y="1036"/>
                </a:lnTo>
                <a:lnTo>
                  <a:pt x="522" y="1027"/>
                </a:lnTo>
                <a:lnTo>
                  <a:pt x="555" y="1018"/>
                </a:lnTo>
                <a:lnTo>
                  <a:pt x="587" y="1011"/>
                </a:lnTo>
                <a:lnTo>
                  <a:pt x="527" y="1147"/>
                </a:lnTo>
                <a:lnTo>
                  <a:pt x="513" y="1213"/>
                </a:lnTo>
                <a:lnTo>
                  <a:pt x="505" y="1280"/>
                </a:lnTo>
                <a:lnTo>
                  <a:pt x="505" y="1349"/>
                </a:lnTo>
                <a:lnTo>
                  <a:pt x="511" y="1416"/>
                </a:lnTo>
                <a:lnTo>
                  <a:pt x="520" y="1484"/>
                </a:lnTo>
                <a:lnTo>
                  <a:pt x="533" y="1547"/>
                </a:lnTo>
                <a:lnTo>
                  <a:pt x="547" y="1607"/>
                </a:lnTo>
                <a:lnTo>
                  <a:pt x="482" y="1560"/>
                </a:lnTo>
                <a:lnTo>
                  <a:pt x="420" y="1507"/>
                </a:lnTo>
                <a:lnTo>
                  <a:pt x="360" y="1451"/>
                </a:lnTo>
                <a:lnTo>
                  <a:pt x="305" y="1391"/>
                </a:lnTo>
                <a:lnTo>
                  <a:pt x="253" y="1327"/>
                </a:lnTo>
                <a:lnTo>
                  <a:pt x="204" y="1264"/>
                </a:lnTo>
                <a:lnTo>
                  <a:pt x="165" y="1209"/>
                </a:lnTo>
                <a:lnTo>
                  <a:pt x="129" y="1155"/>
                </a:lnTo>
                <a:lnTo>
                  <a:pt x="96" y="1095"/>
                </a:lnTo>
                <a:lnTo>
                  <a:pt x="65" y="1033"/>
                </a:lnTo>
                <a:lnTo>
                  <a:pt x="40" y="967"/>
                </a:lnTo>
                <a:lnTo>
                  <a:pt x="16" y="889"/>
                </a:lnTo>
                <a:lnTo>
                  <a:pt x="4" y="813"/>
                </a:lnTo>
                <a:lnTo>
                  <a:pt x="0" y="742"/>
                </a:lnTo>
                <a:lnTo>
                  <a:pt x="5" y="675"/>
                </a:lnTo>
                <a:lnTo>
                  <a:pt x="18" y="609"/>
                </a:lnTo>
                <a:lnTo>
                  <a:pt x="40" y="549"/>
                </a:lnTo>
                <a:lnTo>
                  <a:pt x="69" y="493"/>
                </a:lnTo>
                <a:lnTo>
                  <a:pt x="105" y="440"/>
                </a:lnTo>
                <a:lnTo>
                  <a:pt x="147" y="393"/>
                </a:lnTo>
                <a:lnTo>
                  <a:pt x="195" y="347"/>
                </a:lnTo>
                <a:lnTo>
                  <a:pt x="249" y="307"/>
                </a:lnTo>
                <a:lnTo>
                  <a:pt x="307" y="273"/>
                </a:lnTo>
                <a:lnTo>
                  <a:pt x="371" y="240"/>
                </a:lnTo>
                <a:lnTo>
                  <a:pt x="436" y="213"/>
                </a:lnTo>
                <a:lnTo>
                  <a:pt x="507" y="191"/>
                </a:lnTo>
                <a:lnTo>
                  <a:pt x="580" y="173"/>
                </a:lnTo>
                <a:lnTo>
                  <a:pt x="656" y="158"/>
                </a:lnTo>
                <a:lnTo>
                  <a:pt x="735" y="151"/>
                </a:lnTo>
                <a:lnTo>
                  <a:pt x="815" y="145"/>
                </a:lnTo>
                <a:lnTo>
                  <a:pt x="895" y="147"/>
                </a:lnTo>
                <a:lnTo>
                  <a:pt x="975" y="153"/>
                </a:lnTo>
                <a:lnTo>
                  <a:pt x="1056" y="164"/>
                </a:lnTo>
                <a:lnTo>
                  <a:pt x="1236" y="187"/>
                </a:lnTo>
                <a:lnTo>
                  <a:pt x="1282" y="200"/>
                </a:lnTo>
                <a:lnTo>
                  <a:pt x="1333" y="215"/>
                </a:lnTo>
                <a:lnTo>
                  <a:pt x="1385" y="231"/>
                </a:lnTo>
                <a:lnTo>
                  <a:pt x="1444" y="244"/>
                </a:lnTo>
                <a:lnTo>
                  <a:pt x="1502" y="253"/>
                </a:lnTo>
                <a:lnTo>
                  <a:pt x="1562" y="255"/>
                </a:lnTo>
                <a:lnTo>
                  <a:pt x="1624" y="247"/>
                </a:lnTo>
                <a:lnTo>
                  <a:pt x="1669" y="235"/>
                </a:lnTo>
                <a:lnTo>
                  <a:pt x="1709" y="220"/>
                </a:lnTo>
                <a:lnTo>
                  <a:pt x="1745" y="202"/>
                </a:lnTo>
                <a:lnTo>
                  <a:pt x="1780" y="182"/>
                </a:lnTo>
                <a:lnTo>
                  <a:pt x="1813" y="160"/>
                </a:lnTo>
                <a:lnTo>
                  <a:pt x="1844" y="136"/>
                </a:lnTo>
                <a:lnTo>
                  <a:pt x="1876" y="115"/>
                </a:lnTo>
                <a:lnTo>
                  <a:pt x="1909" y="93"/>
                </a:lnTo>
                <a:lnTo>
                  <a:pt x="1944" y="71"/>
                </a:lnTo>
                <a:lnTo>
                  <a:pt x="1982" y="51"/>
                </a:lnTo>
                <a:lnTo>
                  <a:pt x="2025" y="35"/>
                </a:lnTo>
                <a:lnTo>
                  <a:pt x="2073" y="20"/>
                </a:lnTo>
                <a:lnTo>
                  <a:pt x="2125" y="9"/>
                </a:lnTo>
                <a:lnTo>
                  <a:pt x="2185" y="2"/>
                </a:lnTo>
                <a:lnTo>
                  <a:pt x="225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3053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ircle: Hollow 41">
            <a:extLst>
              <a:ext uri="{FF2B5EF4-FFF2-40B4-BE49-F238E27FC236}">
                <a16:creationId xmlns:a16="http://schemas.microsoft.com/office/drawing/2014/main" id="{33755061-9FB5-4670-8245-C96B4CEBC54F}"/>
              </a:ext>
            </a:extLst>
          </p:cNvPr>
          <p:cNvSpPr>
            <a:spLocks noChangeAspect="1"/>
          </p:cNvSpPr>
          <p:nvPr/>
        </p:nvSpPr>
        <p:spPr>
          <a:xfrm>
            <a:off x="6096000" y="1038922"/>
            <a:ext cx="5042795" cy="5042795"/>
          </a:xfrm>
          <a:prstGeom prst="donut">
            <a:avLst>
              <a:gd name="adj" fmla="val 18423"/>
            </a:avLst>
          </a:prstGeom>
          <a:solidFill>
            <a:schemeClr val="bg1">
              <a:alpha val="40000"/>
            </a:schemeClr>
          </a:solidFill>
          <a:ln w="76200">
            <a:solidFill>
              <a:srgbClr val="308B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2FE7EE0D-7DEC-4897-805E-9F83E4B0D687}"/>
              </a:ext>
            </a:extLst>
          </p:cNvPr>
          <p:cNvSpPr/>
          <p:nvPr/>
        </p:nvSpPr>
        <p:spPr>
          <a:xfrm>
            <a:off x="1897639" y="1319550"/>
            <a:ext cx="770350" cy="1334334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D02D74F-5C80-4163-8A3A-3C3DAABF5F4E}"/>
              </a:ext>
            </a:extLst>
          </p:cNvPr>
          <p:cNvSpPr txBox="1"/>
          <p:nvPr/>
        </p:nvSpPr>
        <p:spPr>
          <a:xfrm>
            <a:off x="1817905" y="1038922"/>
            <a:ext cx="8130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1"/>
            <a:r>
              <a:rPr lang="en-US" altLang="ko-KR" sz="8800" b="1">
                <a:solidFill>
                  <a:srgbClr val="00B0F0"/>
                </a:solidFill>
                <a:cs typeface="B Nazanin" panose="00000400000000000000" pitchFamily="2" charset="-78"/>
              </a:rPr>
              <a:t>1</a:t>
            </a:r>
            <a:endParaRPr lang="ko-KR" altLang="en-US" sz="8800" b="1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516C53F-1DBA-4FD6-8EEC-163846443DAF}"/>
              </a:ext>
            </a:extLst>
          </p:cNvPr>
          <p:cNvSpPr txBox="1"/>
          <p:nvPr/>
        </p:nvSpPr>
        <p:spPr>
          <a:xfrm>
            <a:off x="1897639" y="2177695"/>
            <a:ext cx="77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>
                <a:solidFill>
                  <a:srgbClr val="00B0F0"/>
                </a:solidFill>
                <a:cs typeface="B Nazanin" panose="00000400000000000000" pitchFamily="2" charset="-78"/>
              </a:rPr>
              <a:t>TEXT</a:t>
            </a:r>
            <a:endParaRPr lang="ko-KR" altLang="en-US" sz="1400" b="1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BD5E7C5F-05DB-4514-8952-3B1F5D5B534C}"/>
              </a:ext>
            </a:extLst>
          </p:cNvPr>
          <p:cNvSpPr txBox="1"/>
          <p:nvPr/>
        </p:nvSpPr>
        <p:spPr>
          <a:xfrm>
            <a:off x="1707929" y="2457265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rgbClr val="0070C0"/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dirty="0">
                <a:solidFill>
                  <a:srgbClr val="0070C0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D8BB650-B7B9-449C-99D6-607221C9CBF0}"/>
              </a:ext>
            </a:extLst>
          </p:cNvPr>
          <p:cNvSpPr txBox="1"/>
          <p:nvPr/>
        </p:nvSpPr>
        <p:spPr>
          <a:xfrm>
            <a:off x="1926605" y="5024218"/>
            <a:ext cx="3568439" cy="711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rgbClr val="00B0F0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>
              <a:lnSpc>
                <a:spcPct val="150000"/>
              </a:lnSpc>
            </a:pPr>
            <a:r>
              <a:rPr lang="en-GB" altLang="ko-KR" sz="1400" dirty="0">
                <a:solidFill>
                  <a:srgbClr val="00B0F0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400" dirty="0">
                <a:solidFill>
                  <a:srgbClr val="00B0F0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D22CBCCB-299C-43BC-99BE-2B7ABAB0152A}"/>
              </a:ext>
            </a:extLst>
          </p:cNvPr>
          <p:cNvSpPr txBox="1"/>
          <p:nvPr/>
        </p:nvSpPr>
        <p:spPr>
          <a:xfrm>
            <a:off x="1707927" y="4144247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rgbClr val="00B0F0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rgbClr val="00B0F0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262BA887-D7B0-485A-9E51-D64A548A22A4}"/>
              </a:ext>
            </a:extLst>
          </p:cNvPr>
          <p:cNvSpPr/>
          <p:nvPr/>
        </p:nvSpPr>
        <p:spPr>
          <a:xfrm>
            <a:off x="6661824" y="1604746"/>
            <a:ext cx="3911146" cy="3911146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9384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B3D499-4DE0-4C36-AFAD-7ADCF2DD8780}"/>
              </a:ext>
            </a:extLst>
          </p:cNvPr>
          <p:cNvGrpSpPr/>
          <p:nvPr/>
        </p:nvGrpSpPr>
        <p:grpSpPr>
          <a:xfrm rot="16200000">
            <a:off x="3968855" y="4506512"/>
            <a:ext cx="1645920" cy="1482562"/>
            <a:chOff x="971600" y="1733231"/>
            <a:chExt cx="1620000" cy="1440000"/>
          </a:xfrm>
        </p:grpSpPr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B1179E29-977D-41C0-BAB0-4234C9073580}"/>
                </a:ext>
              </a:extLst>
            </p:cNvPr>
            <p:cNvSpPr/>
            <p:nvPr/>
          </p:nvSpPr>
          <p:spPr>
            <a:xfrm>
              <a:off x="971600" y="1733231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A09CB227-87D3-427E-BA55-50509F50CBE3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5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6C25B29-F81A-473C-AA38-D1E2F8AA8D56}"/>
              </a:ext>
            </a:extLst>
          </p:cNvPr>
          <p:cNvGrpSpPr/>
          <p:nvPr/>
        </p:nvGrpSpPr>
        <p:grpSpPr>
          <a:xfrm>
            <a:off x="4014575" y="4816243"/>
            <a:ext cx="1554480" cy="708471"/>
            <a:chOff x="3233964" y="1911289"/>
            <a:chExt cx="1410044" cy="74667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A03E95E-817B-4050-ABF6-2326BE2B7F56}"/>
                </a:ext>
              </a:extLst>
            </p:cNvPr>
            <p:cNvSpPr txBox="1"/>
            <p:nvPr/>
          </p:nvSpPr>
          <p:spPr>
            <a:xfrm>
              <a:off x="3233964" y="1911289"/>
              <a:ext cx="1400519" cy="324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45F57A-F55F-45A6-9A15-4AEF2CCDD68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86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D7F49C2-E34F-490E-BCD3-32499A9CCE2F}"/>
              </a:ext>
            </a:extLst>
          </p:cNvPr>
          <p:cNvGrpSpPr/>
          <p:nvPr/>
        </p:nvGrpSpPr>
        <p:grpSpPr>
          <a:xfrm rot="16200000">
            <a:off x="3162572" y="3078135"/>
            <a:ext cx="1645920" cy="1504727"/>
            <a:chOff x="971600" y="1733232"/>
            <a:chExt cx="1620000" cy="1440000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5363E980-4C17-498E-A1DB-3F3CEE92CB76}"/>
                </a:ext>
              </a:extLst>
            </p:cNvPr>
            <p:cNvSpPr/>
            <p:nvPr/>
          </p:nvSpPr>
          <p:spPr>
            <a:xfrm>
              <a:off x="971600" y="1733232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AAFA6EEA-27C2-432A-8CF1-245B5FFC6356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9E911B-A20B-42E5-A714-A337EAF2533C}"/>
              </a:ext>
            </a:extLst>
          </p:cNvPr>
          <p:cNvGrpSpPr/>
          <p:nvPr/>
        </p:nvGrpSpPr>
        <p:grpSpPr>
          <a:xfrm>
            <a:off x="3241388" y="3393452"/>
            <a:ext cx="1498434" cy="714367"/>
            <a:chOff x="3238726" y="1911289"/>
            <a:chExt cx="1400519" cy="73532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E77A313-A5E0-4366-A1B6-E132C775EF85}"/>
                </a:ext>
              </a:extLst>
            </p:cNvPr>
            <p:cNvSpPr txBox="1"/>
            <p:nvPr/>
          </p:nvSpPr>
          <p:spPr>
            <a:xfrm>
              <a:off x="3238726" y="1911289"/>
              <a:ext cx="1400519" cy="31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EF3BD17-A318-49CF-A14D-E9E3C0FCEA13}"/>
                </a:ext>
              </a:extLst>
            </p:cNvPr>
            <p:cNvSpPr txBox="1"/>
            <p:nvPr/>
          </p:nvSpPr>
          <p:spPr>
            <a:xfrm>
              <a:off x="3238726" y="2171403"/>
              <a:ext cx="1400519" cy="47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9750FD7-B270-4137-B787-8C4AA9223F1D}"/>
              </a:ext>
            </a:extLst>
          </p:cNvPr>
          <p:cNvGrpSpPr/>
          <p:nvPr/>
        </p:nvGrpSpPr>
        <p:grpSpPr>
          <a:xfrm rot="16200000">
            <a:off x="2318804" y="4495430"/>
            <a:ext cx="1645920" cy="1504727"/>
            <a:chOff x="971600" y="1733231"/>
            <a:chExt cx="1620000" cy="1440000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22874F96-8CF6-409E-8542-067B20FC8F4B}"/>
                </a:ext>
              </a:extLst>
            </p:cNvPr>
            <p:cNvSpPr/>
            <p:nvPr/>
          </p:nvSpPr>
          <p:spPr>
            <a:xfrm>
              <a:off x="971600" y="1733231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58C96E47-019A-4D78-9A11-FBA6CFDA190A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4">
                <a:lumMod val="90000"/>
              </a:schemeClr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D5946B4-0710-453C-A705-4121B5A2344A}"/>
              </a:ext>
            </a:extLst>
          </p:cNvPr>
          <p:cNvGrpSpPr/>
          <p:nvPr/>
        </p:nvGrpSpPr>
        <p:grpSpPr>
          <a:xfrm>
            <a:off x="2367620" y="4810348"/>
            <a:ext cx="1508625" cy="714367"/>
            <a:chOff x="3233964" y="1911289"/>
            <a:chExt cx="1410044" cy="73532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A2F90A4-63EA-4D06-AE8D-7A19610679C3}"/>
                </a:ext>
              </a:extLst>
            </p:cNvPr>
            <p:cNvSpPr txBox="1"/>
            <p:nvPr/>
          </p:nvSpPr>
          <p:spPr>
            <a:xfrm>
              <a:off x="3233964" y="1911289"/>
              <a:ext cx="1400519" cy="31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D1814F4-B3CF-47EE-870A-0CD4C0B1C89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7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F68C01-512A-414C-8F0E-9A9D60145F4A}"/>
              </a:ext>
            </a:extLst>
          </p:cNvPr>
          <p:cNvGrpSpPr/>
          <p:nvPr/>
        </p:nvGrpSpPr>
        <p:grpSpPr>
          <a:xfrm rot="16200000">
            <a:off x="629091" y="4472562"/>
            <a:ext cx="1645920" cy="1550464"/>
            <a:chOff x="971600" y="1733231"/>
            <a:chExt cx="1620000" cy="1440000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30B01601-E428-4AEE-AA1A-CAB0D6112776}"/>
                </a:ext>
              </a:extLst>
            </p:cNvPr>
            <p:cNvSpPr/>
            <p:nvPr/>
          </p:nvSpPr>
          <p:spPr>
            <a:xfrm>
              <a:off x="971600" y="1733231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3C68C33A-9F77-4D0A-B00D-7ACB8434DCFA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9CECF8F-4F33-4AC4-8F7B-326F6F067F44}"/>
              </a:ext>
            </a:extLst>
          </p:cNvPr>
          <p:cNvGrpSpPr/>
          <p:nvPr/>
        </p:nvGrpSpPr>
        <p:grpSpPr>
          <a:xfrm>
            <a:off x="674811" y="4810348"/>
            <a:ext cx="1554480" cy="714367"/>
            <a:chOff x="3233964" y="1911289"/>
            <a:chExt cx="1410044" cy="73532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05A5EBB-A3F5-4A5F-98A9-5C13F04050F9}"/>
                </a:ext>
              </a:extLst>
            </p:cNvPr>
            <p:cNvSpPr txBox="1"/>
            <p:nvPr/>
          </p:nvSpPr>
          <p:spPr>
            <a:xfrm>
              <a:off x="3233964" y="1911289"/>
              <a:ext cx="1400519" cy="31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EA7E58-E75D-4F3B-94DC-CA4A8A3C00A0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7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1EBDD33-0C09-4477-8B4A-990004D12012}"/>
              </a:ext>
            </a:extLst>
          </p:cNvPr>
          <p:cNvGrpSpPr/>
          <p:nvPr/>
        </p:nvGrpSpPr>
        <p:grpSpPr>
          <a:xfrm rot="16200000">
            <a:off x="1477142" y="3058528"/>
            <a:ext cx="1645920" cy="1550464"/>
            <a:chOff x="971600" y="1733231"/>
            <a:chExt cx="1620000" cy="1440000"/>
          </a:xfrm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5572C40F-AE2A-493B-AF1E-D5F3DEE5AE1A}"/>
                </a:ext>
              </a:extLst>
            </p:cNvPr>
            <p:cNvSpPr/>
            <p:nvPr/>
          </p:nvSpPr>
          <p:spPr>
            <a:xfrm>
              <a:off x="971600" y="1733231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BF9A2ED9-0358-4B74-8813-0EF6EA5821BA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8070E70-41D2-4DC8-A51F-D91A619F0A08}"/>
              </a:ext>
            </a:extLst>
          </p:cNvPr>
          <p:cNvGrpSpPr/>
          <p:nvPr/>
        </p:nvGrpSpPr>
        <p:grpSpPr>
          <a:xfrm>
            <a:off x="1522862" y="3393452"/>
            <a:ext cx="1554480" cy="714367"/>
            <a:chOff x="3233964" y="1911289"/>
            <a:chExt cx="1410044" cy="73532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8868AE8-C1CD-4AD4-9E7E-21C7756304B7}"/>
                </a:ext>
              </a:extLst>
            </p:cNvPr>
            <p:cNvSpPr txBox="1"/>
            <p:nvPr/>
          </p:nvSpPr>
          <p:spPr>
            <a:xfrm>
              <a:off x="3233964" y="1911289"/>
              <a:ext cx="1400519" cy="31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78A682-6904-452B-A59F-97B7C364669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7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D66414B-3F0B-4D35-852D-F85532E9BB3C}"/>
              </a:ext>
            </a:extLst>
          </p:cNvPr>
          <p:cNvGrpSpPr/>
          <p:nvPr/>
        </p:nvGrpSpPr>
        <p:grpSpPr>
          <a:xfrm rot="16200000">
            <a:off x="2331724" y="1598596"/>
            <a:ext cx="1645920" cy="1550464"/>
            <a:chOff x="971600" y="1733231"/>
            <a:chExt cx="1620000" cy="1440000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87E35F59-D6F7-4386-AFC7-16DD0A51F5C8}"/>
                </a:ext>
              </a:extLst>
            </p:cNvPr>
            <p:cNvSpPr/>
            <p:nvPr/>
          </p:nvSpPr>
          <p:spPr>
            <a:xfrm>
              <a:off x="971600" y="1733231"/>
              <a:ext cx="1620000" cy="1440000"/>
            </a:xfrm>
            <a:prstGeom prst="hexagon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30EC0552-D1A0-49A0-B3C7-A3E8B4CBB8F3}"/>
                </a:ext>
              </a:extLst>
            </p:cNvPr>
            <p:cNvSpPr/>
            <p:nvPr/>
          </p:nvSpPr>
          <p:spPr>
            <a:xfrm>
              <a:off x="1061600" y="1805231"/>
              <a:ext cx="1440000" cy="1296000"/>
            </a:xfrm>
            <a:prstGeom prst="hexagon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27E0540-F5EC-4807-B91B-7FD25DE1D580}"/>
              </a:ext>
            </a:extLst>
          </p:cNvPr>
          <p:cNvGrpSpPr/>
          <p:nvPr/>
        </p:nvGrpSpPr>
        <p:grpSpPr>
          <a:xfrm>
            <a:off x="2377444" y="1933520"/>
            <a:ext cx="1554480" cy="714367"/>
            <a:chOff x="3233964" y="1911289"/>
            <a:chExt cx="1410044" cy="73532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50F10AD-BA52-43CB-B19A-1250B376703C}"/>
                </a:ext>
              </a:extLst>
            </p:cNvPr>
            <p:cNvSpPr txBox="1"/>
            <p:nvPr/>
          </p:nvSpPr>
          <p:spPr>
            <a:xfrm>
              <a:off x="3233964" y="1911289"/>
              <a:ext cx="1400519" cy="31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EB6642E-E9D7-4B07-8B39-F11B592ACF9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7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Rounded Rectangle 40">
            <a:extLst>
              <a:ext uri="{FF2B5EF4-FFF2-40B4-BE49-F238E27FC236}">
                <a16:creationId xmlns:a16="http://schemas.microsoft.com/office/drawing/2014/main" id="{C3254C2E-DC53-410D-AC70-B2C061F8B6E5}"/>
              </a:ext>
            </a:extLst>
          </p:cNvPr>
          <p:cNvSpPr/>
          <p:nvPr/>
        </p:nvSpPr>
        <p:spPr>
          <a:xfrm>
            <a:off x="6050337" y="1777156"/>
            <a:ext cx="5177440" cy="1009440"/>
          </a:xfrm>
          <a:prstGeom prst="roundRect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1" name="Rounded Rectangle 41">
            <a:extLst>
              <a:ext uri="{FF2B5EF4-FFF2-40B4-BE49-F238E27FC236}">
                <a16:creationId xmlns:a16="http://schemas.microsoft.com/office/drawing/2014/main" id="{DC13CE72-041F-4D16-915B-24DE3C1F3EC0}"/>
              </a:ext>
            </a:extLst>
          </p:cNvPr>
          <p:cNvSpPr/>
          <p:nvPr/>
        </p:nvSpPr>
        <p:spPr>
          <a:xfrm>
            <a:off x="6050337" y="2980642"/>
            <a:ext cx="5177440" cy="1313934"/>
          </a:xfrm>
          <a:prstGeom prst="round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7BE814C5-9A15-438C-854C-14D71092BB5E}"/>
              </a:ext>
            </a:extLst>
          </p:cNvPr>
          <p:cNvSpPr/>
          <p:nvPr/>
        </p:nvSpPr>
        <p:spPr>
          <a:xfrm>
            <a:off x="6050337" y="4488621"/>
            <a:ext cx="5177440" cy="1606931"/>
          </a:xfrm>
          <a:prstGeom prst="round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2271721-E805-43EE-BFFA-8A1B86280BE1}"/>
              </a:ext>
            </a:extLst>
          </p:cNvPr>
          <p:cNvGrpSpPr/>
          <p:nvPr/>
        </p:nvGrpSpPr>
        <p:grpSpPr>
          <a:xfrm>
            <a:off x="6293074" y="1900992"/>
            <a:ext cx="4802819" cy="823328"/>
            <a:chOff x="3233964" y="1954419"/>
            <a:chExt cx="1400519" cy="823328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9E5ED6C-EAAB-478F-8424-441A7E98D426}"/>
                </a:ext>
              </a:extLst>
            </p:cNvPr>
            <p:cNvSpPr txBox="1"/>
            <p:nvPr/>
          </p:nvSpPr>
          <p:spPr>
            <a:xfrm>
              <a:off x="3233964" y="1954419"/>
              <a:ext cx="140047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B3C797E-D5BD-45D5-94D6-D2F909A3FE20}"/>
                </a:ext>
              </a:extLst>
            </p:cNvPr>
            <p:cNvSpPr txBox="1"/>
            <p:nvPr/>
          </p:nvSpPr>
          <p:spPr>
            <a:xfrm>
              <a:off x="3233964" y="2254527"/>
              <a:ext cx="14005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10A55E6-31E5-4CD0-8238-03666C5A5F8D}"/>
              </a:ext>
            </a:extLst>
          </p:cNvPr>
          <p:cNvGrpSpPr/>
          <p:nvPr/>
        </p:nvGrpSpPr>
        <p:grpSpPr>
          <a:xfrm>
            <a:off x="6293074" y="3160155"/>
            <a:ext cx="4802658" cy="770247"/>
            <a:chOff x="6533673" y="3357955"/>
            <a:chExt cx="2150471" cy="77024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EFF7DEC-9A66-4424-8C0B-23FDCCD02408}"/>
                </a:ext>
              </a:extLst>
            </p:cNvPr>
            <p:cNvSpPr txBox="1"/>
            <p:nvPr/>
          </p:nvSpPr>
          <p:spPr>
            <a:xfrm>
              <a:off x="6533673" y="3666537"/>
              <a:ext cx="2150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D3401A-62A9-4CC1-AAA0-FE06C2732DA3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1C27128-DE80-4453-A918-240C084C7EB3}"/>
              </a:ext>
            </a:extLst>
          </p:cNvPr>
          <p:cNvGrpSpPr/>
          <p:nvPr/>
        </p:nvGrpSpPr>
        <p:grpSpPr>
          <a:xfrm>
            <a:off x="6293074" y="4643819"/>
            <a:ext cx="4802658" cy="1111871"/>
            <a:chOff x="6533673" y="3357955"/>
            <a:chExt cx="2150471" cy="111187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0E7A2BC-57C3-4BE6-AA1F-FCE95D2EBFE6}"/>
                </a:ext>
              </a:extLst>
            </p:cNvPr>
            <p:cNvSpPr txBox="1"/>
            <p:nvPr/>
          </p:nvSpPr>
          <p:spPr>
            <a:xfrm>
              <a:off x="6533673" y="3638829"/>
              <a:ext cx="21504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6BD3EB1-9569-4081-9A41-D5469C4FD973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79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5292674" y="35057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561C9-4AC8-4C5F-9E6F-E5FF46551151}"/>
              </a:ext>
            </a:extLst>
          </p:cNvPr>
          <p:cNvSpPr txBox="1"/>
          <p:nvPr/>
        </p:nvSpPr>
        <p:spPr>
          <a:xfrm>
            <a:off x="5286878" y="123061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0B0F0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C306924-43DA-4425-9822-FC33B6697BAA}"/>
              </a:ext>
            </a:extLst>
          </p:cNvPr>
          <p:cNvGrpSpPr/>
          <p:nvPr/>
        </p:nvGrpSpPr>
        <p:grpSpPr>
          <a:xfrm>
            <a:off x="7327342" y="2158381"/>
            <a:ext cx="3833466" cy="939675"/>
            <a:chOff x="6485792" y="1401372"/>
            <a:chExt cx="1923961" cy="93967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F1B7197-7221-422C-B87B-D7B1F8CC0F5A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وقت شما را خواهد داشت.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F0AEAE-E33C-48E2-A1F1-505419DAE161}"/>
                </a:ext>
              </a:extLst>
            </p:cNvPr>
            <p:cNvSpPr txBox="1"/>
            <p:nvPr/>
          </p:nvSpPr>
          <p:spPr>
            <a:xfrm>
              <a:off x="6485792" y="1401372"/>
              <a:ext cx="192396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112EB6E-7F5B-4918-85B3-E5A88BAF0480}"/>
              </a:ext>
            </a:extLst>
          </p:cNvPr>
          <p:cNvGrpSpPr/>
          <p:nvPr/>
        </p:nvGrpSpPr>
        <p:grpSpPr>
          <a:xfrm>
            <a:off x="7327342" y="3251195"/>
            <a:ext cx="3833466" cy="939675"/>
            <a:chOff x="6485792" y="1401372"/>
            <a:chExt cx="1923961" cy="93967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C5B8AE-4B24-4C04-9B54-ED2F7C0D62A7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وقت شما را خواهد داشت.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CE3297-0360-4639-A4F3-8116B3A46520}"/>
                </a:ext>
              </a:extLst>
            </p:cNvPr>
            <p:cNvSpPr txBox="1"/>
            <p:nvPr/>
          </p:nvSpPr>
          <p:spPr>
            <a:xfrm>
              <a:off x="6485792" y="1401372"/>
              <a:ext cx="192396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726FCA5-D20E-4A3B-A480-DED6001929D3}"/>
              </a:ext>
            </a:extLst>
          </p:cNvPr>
          <p:cNvGrpSpPr/>
          <p:nvPr/>
        </p:nvGrpSpPr>
        <p:grpSpPr>
          <a:xfrm>
            <a:off x="7327342" y="4344009"/>
            <a:ext cx="3833466" cy="939675"/>
            <a:chOff x="6485792" y="1401372"/>
            <a:chExt cx="1923961" cy="93967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5E0D78-473F-43FD-B256-A97E65A5714E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وقت شما را خواهد داشت.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E49BB8E-DB43-4DED-825F-55DD31F934F3}"/>
                </a:ext>
              </a:extLst>
            </p:cNvPr>
            <p:cNvSpPr txBox="1"/>
            <p:nvPr/>
          </p:nvSpPr>
          <p:spPr>
            <a:xfrm>
              <a:off x="6485792" y="1401372"/>
              <a:ext cx="192396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1BEF586-652A-4C34-B4B6-5B575ABC60F2}"/>
              </a:ext>
            </a:extLst>
          </p:cNvPr>
          <p:cNvGrpSpPr/>
          <p:nvPr/>
        </p:nvGrpSpPr>
        <p:grpSpPr>
          <a:xfrm>
            <a:off x="7327342" y="5436823"/>
            <a:ext cx="3833466" cy="939675"/>
            <a:chOff x="6485792" y="1401372"/>
            <a:chExt cx="1923961" cy="93967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8772FE-54BE-45C8-9A0E-81EA57F30C01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وقت شما را خواهد داشت.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1C7E11E-5BB4-4D0F-95D7-E1AA447A8F47}"/>
                </a:ext>
              </a:extLst>
            </p:cNvPr>
            <p:cNvSpPr txBox="1"/>
            <p:nvPr/>
          </p:nvSpPr>
          <p:spPr>
            <a:xfrm>
              <a:off x="6485792" y="1401372"/>
              <a:ext cx="192396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4A14005-1D28-4A69-9482-DD9976B757BF}"/>
              </a:ext>
            </a:extLst>
          </p:cNvPr>
          <p:cNvGrpSpPr/>
          <p:nvPr/>
        </p:nvGrpSpPr>
        <p:grpSpPr>
          <a:xfrm>
            <a:off x="5453194" y="2269467"/>
            <a:ext cx="1684278" cy="3934778"/>
            <a:chOff x="5154947" y="2108809"/>
            <a:chExt cx="1887663" cy="4409922"/>
          </a:xfrm>
          <a:solidFill>
            <a:srgbClr val="0070C0"/>
          </a:solidFill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11073036-2EEB-4E42-8490-D0EF739A3896}"/>
                </a:ext>
              </a:extLst>
            </p:cNvPr>
            <p:cNvSpPr/>
            <p:nvPr/>
          </p:nvSpPr>
          <p:spPr>
            <a:xfrm rot="19800000" flipH="1">
              <a:off x="5154947" y="5440998"/>
              <a:ext cx="1258610" cy="1077733"/>
            </a:xfrm>
            <a:prstGeom prst="hexagon">
              <a:avLst>
                <a:gd name="adj" fmla="val 29690"/>
                <a:gd name="vf" fmla="val 115470"/>
              </a:avLst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468F0CAE-7567-4D31-8E50-776EC2092DB9}"/>
                </a:ext>
              </a:extLst>
            </p:cNvPr>
            <p:cNvSpPr/>
            <p:nvPr/>
          </p:nvSpPr>
          <p:spPr>
            <a:xfrm rot="19800000" flipH="1">
              <a:off x="5784000" y="2108809"/>
              <a:ext cx="1258610" cy="1077733"/>
            </a:xfrm>
            <a:prstGeom prst="hexagon">
              <a:avLst>
                <a:gd name="adj" fmla="val 29690"/>
                <a:gd name="vf" fmla="val 115470"/>
              </a:avLst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EC305FC1-1E9E-485E-8E2A-65C3317CA6D6}"/>
                </a:ext>
              </a:extLst>
            </p:cNvPr>
            <p:cNvSpPr/>
            <p:nvPr/>
          </p:nvSpPr>
          <p:spPr>
            <a:xfrm rot="19800000" flipH="1">
              <a:off x="5154947" y="3219539"/>
              <a:ext cx="1258610" cy="1077733"/>
            </a:xfrm>
            <a:prstGeom prst="hexagon">
              <a:avLst>
                <a:gd name="adj" fmla="val 29690"/>
                <a:gd name="vf" fmla="val 115470"/>
              </a:avLst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8F200804-F4AA-481E-B724-3E5DBB96340B}"/>
                </a:ext>
              </a:extLst>
            </p:cNvPr>
            <p:cNvSpPr/>
            <p:nvPr/>
          </p:nvSpPr>
          <p:spPr>
            <a:xfrm rot="19800000" flipH="1">
              <a:off x="5784000" y="4330269"/>
              <a:ext cx="1258610" cy="1077733"/>
            </a:xfrm>
            <a:prstGeom prst="hexagon">
              <a:avLst>
                <a:gd name="adj" fmla="val 29690"/>
                <a:gd name="vf" fmla="val 115470"/>
              </a:avLst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DC5581-F0E5-481F-B32B-E200480C7F80}"/>
                </a:ext>
              </a:extLst>
            </p:cNvPr>
            <p:cNvSpPr txBox="1"/>
            <p:nvPr/>
          </p:nvSpPr>
          <p:spPr>
            <a:xfrm>
              <a:off x="6100814" y="2187233"/>
              <a:ext cx="624982" cy="862355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chemeClr val="bg1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4400" b="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AE369A1-9111-4C2B-83FE-2F5227F31BAE}"/>
                </a:ext>
              </a:extLst>
            </p:cNvPr>
            <p:cNvSpPr txBox="1"/>
            <p:nvPr/>
          </p:nvSpPr>
          <p:spPr>
            <a:xfrm>
              <a:off x="5471761" y="3327228"/>
              <a:ext cx="624982" cy="862355"/>
            </a:xfrm>
            <a:prstGeom prst="rect">
              <a:avLst/>
            </a:prstGeom>
            <a:grp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chemeClr val="bg1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4400" b="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09A1FCA-D100-4D0C-96CF-5EE4150B53F1}"/>
                </a:ext>
              </a:extLst>
            </p:cNvPr>
            <p:cNvSpPr txBox="1"/>
            <p:nvPr/>
          </p:nvSpPr>
          <p:spPr>
            <a:xfrm>
              <a:off x="6096743" y="4451440"/>
              <a:ext cx="624982" cy="862355"/>
            </a:xfrm>
            <a:prstGeom prst="rect">
              <a:avLst/>
            </a:prstGeom>
            <a:grp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chemeClr val="bg1"/>
                  </a:solidFill>
                  <a:cs typeface="B Nazanin" panose="00000400000000000000" pitchFamily="2" charset="-78"/>
                </a:rPr>
                <a:t>C</a:t>
              </a:r>
              <a:endParaRPr lang="ko-KR" altLang="en-US" sz="4400" b="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F8EA4B-B89B-4C6F-B2F8-79957B943220}"/>
                </a:ext>
              </a:extLst>
            </p:cNvPr>
            <p:cNvSpPr txBox="1"/>
            <p:nvPr/>
          </p:nvSpPr>
          <p:spPr>
            <a:xfrm>
              <a:off x="5471761" y="5548686"/>
              <a:ext cx="624982" cy="862355"/>
            </a:xfrm>
            <a:prstGeom prst="rect">
              <a:avLst/>
            </a:prstGeom>
            <a:grp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4400" b="1">
                  <a:solidFill>
                    <a:schemeClr val="bg1"/>
                  </a:solidFill>
                  <a:cs typeface="B Nazanin" panose="00000400000000000000" pitchFamily="2" charset="-78"/>
                </a:rPr>
                <a:t>D</a:t>
              </a:r>
              <a:endParaRPr lang="ko-KR" altLang="en-US" sz="4400" b="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174C28A-4134-479A-A929-AD902FE7F174}"/>
              </a:ext>
            </a:extLst>
          </p:cNvPr>
          <p:cNvSpPr/>
          <p:nvPr/>
        </p:nvSpPr>
        <p:spPr>
          <a:xfrm rot="1803479">
            <a:off x="2451807" y="-285415"/>
            <a:ext cx="1365278" cy="7291802"/>
          </a:xfrm>
          <a:custGeom>
            <a:avLst/>
            <a:gdLst>
              <a:gd name="connsiteX0" fmla="*/ 564956 w 1571716"/>
              <a:gd name="connsiteY0" fmla="*/ 6049798 h 6856439"/>
              <a:gd name="connsiteX1" fmla="*/ 694265 w 1571716"/>
              <a:gd name="connsiteY1" fmla="*/ 6156016 h 6856439"/>
              <a:gd name="connsiteX2" fmla="*/ 741986 w 1571716"/>
              <a:gd name="connsiteY2" fmla="*/ 6196040 h 6856439"/>
              <a:gd name="connsiteX3" fmla="*/ 241684 w 1571716"/>
              <a:gd name="connsiteY3" fmla="*/ 6856439 h 6856439"/>
              <a:gd name="connsiteX4" fmla="*/ 0 w 1571716"/>
              <a:gd name="connsiteY4" fmla="*/ 6856439 h 6856439"/>
              <a:gd name="connsiteX5" fmla="*/ 564956 w 1571716"/>
              <a:gd name="connsiteY5" fmla="*/ 6049798 h 6856439"/>
              <a:gd name="connsiteX6" fmla="*/ 252460 w 1571716"/>
              <a:gd name="connsiteY6" fmla="*/ 5232384 h 6856439"/>
              <a:gd name="connsiteX7" fmla="*/ 301721 w 1571716"/>
              <a:gd name="connsiteY7" fmla="*/ 5361692 h 6856439"/>
              <a:gd name="connsiteX8" fmla="*/ 370993 w 1571716"/>
              <a:gd name="connsiteY8" fmla="*/ 5469450 h 6856439"/>
              <a:gd name="connsiteX9" fmla="*/ 392544 w 1571716"/>
              <a:gd name="connsiteY9" fmla="*/ 5497159 h 6856439"/>
              <a:gd name="connsiteX10" fmla="*/ 1146845 w 1571716"/>
              <a:gd name="connsiteY10" fmla="*/ 5497159 h 6856439"/>
              <a:gd name="connsiteX11" fmla="*/ 1166857 w 1571716"/>
              <a:gd name="connsiteY11" fmla="*/ 5469450 h 6856439"/>
              <a:gd name="connsiteX12" fmla="*/ 1231511 w 1571716"/>
              <a:gd name="connsiteY12" fmla="*/ 5361692 h 6856439"/>
              <a:gd name="connsiteX13" fmla="*/ 1276154 w 1571716"/>
              <a:gd name="connsiteY13" fmla="*/ 5232384 h 6856439"/>
              <a:gd name="connsiteX14" fmla="*/ 355599 w 1571716"/>
              <a:gd name="connsiteY14" fmla="*/ 4853693 h 6856439"/>
              <a:gd name="connsiteX15" fmla="*/ 297102 w 1571716"/>
              <a:gd name="connsiteY15" fmla="*/ 4944517 h 6856439"/>
              <a:gd name="connsiteX16" fmla="*/ 244763 w 1571716"/>
              <a:gd name="connsiteY16" fmla="*/ 5098456 h 6856439"/>
              <a:gd name="connsiteX17" fmla="*/ 243224 w 1571716"/>
              <a:gd name="connsiteY17" fmla="*/ 5116929 h 6856439"/>
              <a:gd name="connsiteX18" fmla="*/ 1277693 w 1571716"/>
              <a:gd name="connsiteY18" fmla="*/ 5116929 h 6856439"/>
              <a:gd name="connsiteX19" fmla="*/ 1274614 w 1571716"/>
              <a:gd name="connsiteY19" fmla="*/ 5098456 h 6856439"/>
              <a:gd name="connsiteX20" fmla="*/ 1216118 w 1571716"/>
              <a:gd name="connsiteY20" fmla="*/ 4944517 h 6856439"/>
              <a:gd name="connsiteX21" fmla="*/ 1157621 w 1571716"/>
              <a:gd name="connsiteY21" fmla="*/ 4853693 h 6856439"/>
              <a:gd name="connsiteX22" fmla="*/ 397163 w 1571716"/>
              <a:gd name="connsiteY22" fmla="*/ 1874976 h 6856439"/>
              <a:gd name="connsiteX23" fmla="*/ 431029 w 1571716"/>
              <a:gd name="connsiteY23" fmla="*/ 2013521 h 6856439"/>
              <a:gd name="connsiteX24" fmla="*/ 483368 w 1571716"/>
              <a:gd name="connsiteY24" fmla="*/ 2121278 h 6856439"/>
              <a:gd name="connsiteX25" fmla="*/ 486447 w 1571716"/>
              <a:gd name="connsiteY25" fmla="*/ 2124357 h 6856439"/>
              <a:gd name="connsiteX26" fmla="*/ 1206881 w 1571716"/>
              <a:gd name="connsiteY26" fmla="*/ 2124357 h 6856439"/>
              <a:gd name="connsiteX27" fmla="*/ 1208421 w 1571716"/>
              <a:gd name="connsiteY27" fmla="*/ 2121278 h 6856439"/>
              <a:gd name="connsiteX28" fmla="*/ 1260760 w 1571716"/>
              <a:gd name="connsiteY28" fmla="*/ 2013521 h 6856439"/>
              <a:gd name="connsiteX29" fmla="*/ 1296166 w 1571716"/>
              <a:gd name="connsiteY29" fmla="*/ 1874976 h 6856439"/>
              <a:gd name="connsiteX30" fmla="*/ 484908 w 1571716"/>
              <a:gd name="connsiteY30" fmla="*/ 1514759 h 6856439"/>
              <a:gd name="connsiteX31" fmla="*/ 449502 w 1571716"/>
              <a:gd name="connsiteY31" fmla="*/ 1580953 h 6856439"/>
              <a:gd name="connsiteX32" fmla="*/ 397163 w 1571716"/>
              <a:gd name="connsiteY32" fmla="*/ 1734891 h 6856439"/>
              <a:gd name="connsiteX33" fmla="*/ 392544 w 1571716"/>
              <a:gd name="connsiteY33" fmla="*/ 1765679 h 6856439"/>
              <a:gd name="connsiteX34" fmla="*/ 1300784 w 1571716"/>
              <a:gd name="connsiteY34" fmla="*/ 1765679 h 6856439"/>
              <a:gd name="connsiteX35" fmla="*/ 1297705 w 1571716"/>
              <a:gd name="connsiteY35" fmla="*/ 1734891 h 6856439"/>
              <a:gd name="connsiteX36" fmla="*/ 1249984 w 1571716"/>
              <a:gd name="connsiteY36" fmla="*/ 1580953 h 6856439"/>
              <a:gd name="connsiteX37" fmla="*/ 1216118 w 1571716"/>
              <a:gd name="connsiteY37" fmla="*/ 1514759 h 6856439"/>
              <a:gd name="connsiteX38" fmla="*/ 138545 w 1571716"/>
              <a:gd name="connsiteY38" fmla="*/ 0 h 6856439"/>
              <a:gd name="connsiteX39" fmla="*/ 406398 w 1571716"/>
              <a:gd name="connsiteY39" fmla="*/ 0 h 6856439"/>
              <a:gd name="connsiteX40" fmla="*/ 455659 w 1571716"/>
              <a:gd name="connsiteY40" fmla="*/ 346363 h 6856439"/>
              <a:gd name="connsiteX41" fmla="*/ 777391 w 1571716"/>
              <a:gd name="connsiteY41" fmla="*/ 701962 h 6856439"/>
              <a:gd name="connsiteX42" fmla="*/ 652700 w 1571716"/>
              <a:gd name="connsiteY42" fmla="*/ 845125 h 6856439"/>
              <a:gd name="connsiteX43" fmla="*/ 628070 w 1571716"/>
              <a:gd name="connsiteY43" fmla="*/ 874373 h 6856439"/>
              <a:gd name="connsiteX44" fmla="*/ 255538 w 1571716"/>
              <a:gd name="connsiteY44" fmla="*/ 464896 h 6856439"/>
              <a:gd name="connsiteX45" fmla="*/ 138545 w 1571716"/>
              <a:gd name="connsiteY45" fmla="*/ 0 h 6856439"/>
              <a:gd name="connsiteX46" fmla="*/ 1231511 w 1571716"/>
              <a:gd name="connsiteY46" fmla="*/ 0 h 6856439"/>
              <a:gd name="connsiteX47" fmla="*/ 1460880 w 1571716"/>
              <a:gd name="connsiteY47" fmla="*/ 0 h 6856439"/>
              <a:gd name="connsiteX48" fmla="*/ 1319257 w 1571716"/>
              <a:gd name="connsiteY48" fmla="*/ 466435 h 6856439"/>
              <a:gd name="connsiteX49" fmla="*/ 1009839 w 1571716"/>
              <a:gd name="connsiteY49" fmla="*/ 865137 h 6856439"/>
              <a:gd name="connsiteX50" fmla="*/ 994445 w 1571716"/>
              <a:gd name="connsiteY50" fmla="*/ 883609 h 6856439"/>
              <a:gd name="connsiteX51" fmla="*/ 979052 w 1571716"/>
              <a:gd name="connsiteY51" fmla="*/ 902082 h 6856439"/>
              <a:gd name="connsiteX52" fmla="*/ 882070 w 1571716"/>
              <a:gd name="connsiteY52" fmla="*/ 1012918 h 6856439"/>
              <a:gd name="connsiteX53" fmla="*/ 828191 w 1571716"/>
              <a:gd name="connsiteY53" fmla="*/ 1072954 h 6856439"/>
              <a:gd name="connsiteX54" fmla="*/ 812798 w 1571716"/>
              <a:gd name="connsiteY54" fmla="*/ 1091427 h 6856439"/>
              <a:gd name="connsiteX55" fmla="*/ 797404 w 1571716"/>
              <a:gd name="connsiteY55" fmla="*/ 1109900 h 6856439"/>
              <a:gd name="connsiteX56" fmla="*/ 554180 w 1571716"/>
              <a:gd name="connsiteY56" fmla="*/ 1411620 h 6856439"/>
              <a:gd name="connsiteX57" fmla="*/ 1145306 w 1571716"/>
              <a:gd name="connsiteY57" fmla="*/ 1411620 h 6856439"/>
              <a:gd name="connsiteX58" fmla="*/ 866676 w 1571716"/>
              <a:gd name="connsiteY58" fmla="*/ 1106821 h 6856439"/>
              <a:gd name="connsiteX59" fmla="*/ 925173 w 1571716"/>
              <a:gd name="connsiteY59" fmla="*/ 1040627 h 6856439"/>
              <a:gd name="connsiteX60" fmla="*/ 1017536 w 1571716"/>
              <a:gd name="connsiteY60" fmla="*/ 934409 h 6856439"/>
              <a:gd name="connsiteX61" fmla="*/ 1544007 w 1571716"/>
              <a:gd name="connsiteY61" fmla="*/ 1798006 h 6856439"/>
              <a:gd name="connsiteX62" fmla="*/ 1071415 w 1571716"/>
              <a:gd name="connsiteY62" fmla="*/ 2620040 h 6856439"/>
              <a:gd name="connsiteX63" fmla="*/ 966736 w 1571716"/>
              <a:gd name="connsiteY63" fmla="*/ 2535374 h 6856439"/>
              <a:gd name="connsiteX64" fmla="*/ 891306 w 1571716"/>
              <a:gd name="connsiteY64" fmla="*/ 2475338 h 6856439"/>
              <a:gd name="connsiteX65" fmla="*/ 1132990 w 1571716"/>
              <a:gd name="connsiteY65" fmla="*/ 2235193 h 6856439"/>
              <a:gd name="connsiteX66" fmla="*/ 564956 w 1571716"/>
              <a:gd name="connsiteY66" fmla="*/ 2235193 h 6856439"/>
              <a:gd name="connsiteX67" fmla="*/ 815876 w 1571716"/>
              <a:gd name="connsiteY67" fmla="*/ 2475338 h 6856439"/>
              <a:gd name="connsiteX68" fmla="*/ 834349 w 1571716"/>
              <a:gd name="connsiteY68" fmla="*/ 2490731 h 6856439"/>
              <a:gd name="connsiteX69" fmla="*/ 852822 w 1571716"/>
              <a:gd name="connsiteY69" fmla="*/ 2506125 h 6856439"/>
              <a:gd name="connsiteX70" fmla="*/ 931331 w 1571716"/>
              <a:gd name="connsiteY70" fmla="*/ 2569240 h 6856439"/>
              <a:gd name="connsiteX71" fmla="*/ 1032930 w 1571716"/>
              <a:gd name="connsiteY71" fmla="*/ 2650828 h 6856439"/>
              <a:gd name="connsiteX72" fmla="*/ 1051403 w 1571716"/>
              <a:gd name="connsiteY72" fmla="*/ 2666222 h 6856439"/>
              <a:gd name="connsiteX73" fmla="*/ 1069876 w 1571716"/>
              <a:gd name="connsiteY73" fmla="*/ 2681616 h 6856439"/>
              <a:gd name="connsiteX74" fmla="*/ 1487050 w 1571716"/>
              <a:gd name="connsiteY74" fmla="*/ 3218862 h 6856439"/>
              <a:gd name="connsiteX75" fmla="*/ 1231511 w 1571716"/>
              <a:gd name="connsiteY75" fmla="*/ 3218862 h 6856439"/>
              <a:gd name="connsiteX76" fmla="*/ 1203802 w 1571716"/>
              <a:gd name="connsiteY76" fmla="*/ 3163444 h 6856439"/>
              <a:gd name="connsiteX77" fmla="*/ 440266 w 1571716"/>
              <a:gd name="connsiteY77" fmla="*/ 3163444 h 6856439"/>
              <a:gd name="connsiteX78" fmla="*/ 401781 w 1571716"/>
              <a:gd name="connsiteY78" fmla="*/ 3226560 h 6856439"/>
              <a:gd name="connsiteX79" fmla="*/ 361757 w 1571716"/>
              <a:gd name="connsiteY79" fmla="*/ 3380498 h 6856439"/>
              <a:gd name="connsiteX80" fmla="*/ 363296 w 1571716"/>
              <a:gd name="connsiteY80" fmla="*/ 3414365 h 6856439"/>
              <a:gd name="connsiteX81" fmla="*/ 880531 w 1571716"/>
              <a:gd name="connsiteY81" fmla="*/ 3414365 h 6856439"/>
              <a:gd name="connsiteX82" fmla="*/ 880531 w 1571716"/>
              <a:gd name="connsiteY82" fmla="*/ 3522122 h 6856439"/>
              <a:gd name="connsiteX83" fmla="*/ 377151 w 1571716"/>
              <a:gd name="connsiteY83" fmla="*/ 3522122 h 6856439"/>
              <a:gd name="connsiteX84" fmla="*/ 415635 w 1571716"/>
              <a:gd name="connsiteY84" fmla="*/ 3642194 h 6856439"/>
              <a:gd name="connsiteX85" fmla="*/ 467974 w 1571716"/>
              <a:gd name="connsiteY85" fmla="*/ 3749952 h 6856439"/>
              <a:gd name="connsiteX86" fmla="*/ 481829 w 1571716"/>
              <a:gd name="connsiteY86" fmla="*/ 3771503 h 6856439"/>
              <a:gd name="connsiteX87" fmla="*/ 1169936 w 1571716"/>
              <a:gd name="connsiteY87" fmla="*/ 3771503 h 6856439"/>
              <a:gd name="connsiteX88" fmla="*/ 1183790 w 1571716"/>
              <a:gd name="connsiteY88" fmla="*/ 3749952 h 6856439"/>
              <a:gd name="connsiteX89" fmla="*/ 1206881 w 1571716"/>
              <a:gd name="connsiteY89" fmla="*/ 3709927 h 6856439"/>
              <a:gd name="connsiteX90" fmla="*/ 1468577 w 1571716"/>
              <a:gd name="connsiteY90" fmla="*/ 3709927 h 6856439"/>
              <a:gd name="connsiteX91" fmla="*/ 999064 w 1571716"/>
              <a:gd name="connsiteY91" fmla="*/ 4279501 h 6856439"/>
              <a:gd name="connsiteX92" fmla="*/ 980591 w 1571716"/>
              <a:gd name="connsiteY92" fmla="*/ 4294895 h 6856439"/>
              <a:gd name="connsiteX93" fmla="*/ 962118 w 1571716"/>
              <a:gd name="connsiteY93" fmla="*/ 4310289 h 6856439"/>
              <a:gd name="connsiteX94" fmla="*/ 811258 w 1571716"/>
              <a:gd name="connsiteY94" fmla="*/ 4431901 h 6856439"/>
              <a:gd name="connsiteX95" fmla="*/ 782010 w 1571716"/>
              <a:gd name="connsiteY95" fmla="*/ 4454992 h 6856439"/>
              <a:gd name="connsiteX96" fmla="*/ 761998 w 1571716"/>
              <a:gd name="connsiteY96" fmla="*/ 4470385 h 6856439"/>
              <a:gd name="connsiteX97" fmla="*/ 741986 w 1571716"/>
              <a:gd name="connsiteY97" fmla="*/ 4484240 h 6856439"/>
              <a:gd name="connsiteX98" fmla="*/ 454120 w 1571716"/>
              <a:gd name="connsiteY98" fmla="*/ 4738239 h 6856439"/>
              <a:gd name="connsiteX99" fmla="*/ 1066797 w 1571716"/>
              <a:gd name="connsiteY99" fmla="*/ 4738239 h 6856439"/>
              <a:gd name="connsiteX100" fmla="*/ 818955 w 1571716"/>
              <a:gd name="connsiteY100" fmla="*/ 4487319 h 6856439"/>
              <a:gd name="connsiteX101" fmla="*/ 846664 w 1571716"/>
              <a:gd name="connsiteY101" fmla="*/ 4465767 h 6856439"/>
              <a:gd name="connsiteX102" fmla="*/ 997524 w 1571716"/>
              <a:gd name="connsiteY102" fmla="*/ 4342616 h 6856439"/>
              <a:gd name="connsiteX103" fmla="*/ 1522456 w 1571716"/>
              <a:gd name="connsiteY103" fmla="*/ 5161572 h 6856439"/>
              <a:gd name="connsiteX104" fmla="*/ 992906 w 1571716"/>
              <a:gd name="connsiteY104" fmla="*/ 5980527 h 6856439"/>
              <a:gd name="connsiteX105" fmla="*/ 928252 w 1571716"/>
              <a:gd name="connsiteY105" fmla="*/ 5926648 h 6856439"/>
              <a:gd name="connsiteX106" fmla="*/ 815876 w 1571716"/>
              <a:gd name="connsiteY106" fmla="*/ 5834285 h 6856439"/>
              <a:gd name="connsiteX107" fmla="*/ 1051403 w 1571716"/>
              <a:gd name="connsiteY107" fmla="*/ 5609534 h 6856439"/>
              <a:gd name="connsiteX108" fmla="*/ 494144 w 1571716"/>
              <a:gd name="connsiteY108" fmla="*/ 5609534 h 6856439"/>
              <a:gd name="connsiteX109" fmla="*/ 740446 w 1571716"/>
              <a:gd name="connsiteY109" fmla="*/ 5834285 h 6856439"/>
              <a:gd name="connsiteX110" fmla="*/ 758919 w 1571716"/>
              <a:gd name="connsiteY110" fmla="*/ 5849679 h 6856439"/>
              <a:gd name="connsiteX111" fmla="*/ 777392 w 1571716"/>
              <a:gd name="connsiteY111" fmla="*/ 5865073 h 6856439"/>
              <a:gd name="connsiteX112" fmla="*/ 891306 w 1571716"/>
              <a:gd name="connsiteY112" fmla="*/ 5960515 h 6856439"/>
              <a:gd name="connsiteX113" fmla="*/ 954421 w 1571716"/>
              <a:gd name="connsiteY113" fmla="*/ 6012854 h 6856439"/>
              <a:gd name="connsiteX114" fmla="*/ 972894 w 1571716"/>
              <a:gd name="connsiteY114" fmla="*/ 6028248 h 6856439"/>
              <a:gd name="connsiteX115" fmla="*/ 991367 w 1571716"/>
              <a:gd name="connsiteY115" fmla="*/ 6043642 h 6856439"/>
              <a:gd name="connsiteX116" fmla="*/ 1571716 w 1571716"/>
              <a:gd name="connsiteY116" fmla="*/ 6853361 h 6856439"/>
              <a:gd name="connsiteX117" fmla="*/ 1330032 w 1571716"/>
              <a:gd name="connsiteY117" fmla="*/ 6853361 h 6856439"/>
              <a:gd name="connsiteX118" fmla="*/ 814337 w 1571716"/>
              <a:gd name="connsiteY118" fmla="*/ 6192962 h 6856439"/>
              <a:gd name="connsiteX119" fmla="*/ 795864 w 1571716"/>
              <a:gd name="connsiteY119" fmla="*/ 6177568 h 6856439"/>
              <a:gd name="connsiteX120" fmla="*/ 777392 w 1571716"/>
              <a:gd name="connsiteY120" fmla="*/ 6162175 h 6856439"/>
              <a:gd name="connsiteX121" fmla="*/ 726592 w 1571716"/>
              <a:gd name="connsiteY121" fmla="*/ 6120611 h 6856439"/>
              <a:gd name="connsiteX122" fmla="*/ 600362 w 1571716"/>
              <a:gd name="connsiteY122" fmla="*/ 6015933 h 6856439"/>
              <a:gd name="connsiteX123" fmla="*/ 581889 w 1571716"/>
              <a:gd name="connsiteY123" fmla="*/ 6000539 h 6856439"/>
              <a:gd name="connsiteX124" fmla="*/ 563417 w 1571716"/>
              <a:gd name="connsiteY124" fmla="*/ 5985145 h 6856439"/>
              <a:gd name="connsiteX125" fmla="*/ 0 w 1571716"/>
              <a:gd name="connsiteY125" fmla="*/ 5147717 h 6856439"/>
              <a:gd name="connsiteX126" fmla="*/ 581889 w 1571716"/>
              <a:gd name="connsiteY126" fmla="*/ 4322604 h 6856439"/>
              <a:gd name="connsiteX127" fmla="*/ 600362 w 1571716"/>
              <a:gd name="connsiteY127" fmla="*/ 4307210 h 6856439"/>
              <a:gd name="connsiteX128" fmla="*/ 618835 w 1571716"/>
              <a:gd name="connsiteY128" fmla="*/ 4291816 h 6856439"/>
              <a:gd name="connsiteX129" fmla="*/ 651162 w 1571716"/>
              <a:gd name="connsiteY129" fmla="*/ 4265647 h 6856439"/>
              <a:gd name="connsiteX130" fmla="*/ 798943 w 1571716"/>
              <a:gd name="connsiteY130" fmla="*/ 4147114 h 6856439"/>
              <a:gd name="connsiteX131" fmla="*/ 817416 w 1571716"/>
              <a:gd name="connsiteY131" fmla="*/ 4131720 h 6856439"/>
              <a:gd name="connsiteX132" fmla="*/ 835888 w 1571716"/>
              <a:gd name="connsiteY132" fmla="*/ 4116326 h 6856439"/>
              <a:gd name="connsiteX133" fmla="*/ 1088348 w 1571716"/>
              <a:gd name="connsiteY133" fmla="*/ 3874642 h 6856439"/>
              <a:gd name="connsiteX134" fmla="*/ 555720 w 1571716"/>
              <a:gd name="connsiteY134" fmla="*/ 3874642 h 6856439"/>
              <a:gd name="connsiteX135" fmla="*/ 763537 w 1571716"/>
              <a:gd name="connsiteY135" fmla="*/ 4113247 h 6856439"/>
              <a:gd name="connsiteX136" fmla="*/ 615756 w 1571716"/>
              <a:gd name="connsiteY136" fmla="*/ 4231780 h 6856439"/>
              <a:gd name="connsiteX137" fmla="*/ 583429 w 1571716"/>
              <a:gd name="connsiteY137" fmla="*/ 4257950 h 6856439"/>
              <a:gd name="connsiteX138" fmla="*/ 120073 w 1571716"/>
              <a:gd name="connsiteY138" fmla="*/ 3374341 h 6856439"/>
              <a:gd name="connsiteX139" fmla="*/ 629610 w 1571716"/>
              <a:gd name="connsiteY139" fmla="*/ 2672379 h 6856439"/>
              <a:gd name="connsiteX140" fmla="*/ 735828 w 1571716"/>
              <a:gd name="connsiteY140" fmla="*/ 2758585 h 6856439"/>
              <a:gd name="connsiteX141" fmla="*/ 811258 w 1571716"/>
              <a:gd name="connsiteY141" fmla="*/ 2818621 h 6856439"/>
              <a:gd name="connsiteX142" fmla="*/ 535708 w 1571716"/>
              <a:gd name="connsiteY142" fmla="*/ 3049530 h 6856439"/>
              <a:gd name="connsiteX143" fmla="*/ 1131451 w 1571716"/>
              <a:gd name="connsiteY143" fmla="*/ 3049530 h 6856439"/>
              <a:gd name="connsiteX144" fmla="*/ 891306 w 1571716"/>
              <a:gd name="connsiteY144" fmla="*/ 2820161 h 6856439"/>
              <a:gd name="connsiteX145" fmla="*/ 872834 w 1571716"/>
              <a:gd name="connsiteY145" fmla="*/ 2804767 h 6856439"/>
              <a:gd name="connsiteX146" fmla="*/ 852822 w 1571716"/>
              <a:gd name="connsiteY146" fmla="*/ 2789373 h 6856439"/>
              <a:gd name="connsiteX147" fmla="*/ 772774 w 1571716"/>
              <a:gd name="connsiteY147" fmla="*/ 2724719 h 6856439"/>
              <a:gd name="connsiteX148" fmla="*/ 671174 w 1571716"/>
              <a:gd name="connsiteY148" fmla="*/ 2643131 h 6856439"/>
              <a:gd name="connsiteX149" fmla="*/ 652701 w 1571716"/>
              <a:gd name="connsiteY149" fmla="*/ 2627737 h 6856439"/>
              <a:gd name="connsiteX150" fmla="*/ 634229 w 1571716"/>
              <a:gd name="connsiteY150" fmla="*/ 2612343 h 6856439"/>
              <a:gd name="connsiteX151" fmla="*/ 153939 w 1571716"/>
              <a:gd name="connsiteY151" fmla="*/ 1791849 h 6856439"/>
              <a:gd name="connsiteX152" fmla="*/ 634229 w 1571716"/>
              <a:gd name="connsiteY152" fmla="*/ 943646 h 6856439"/>
              <a:gd name="connsiteX153" fmla="*/ 649622 w 1571716"/>
              <a:gd name="connsiteY153" fmla="*/ 925173 h 6856439"/>
              <a:gd name="connsiteX154" fmla="*/ 665016 w 1571716"/>
              <a:gd name="connsiteY154" fmla="*/ 906700 h 6856439"/>
              <a:gd name="connsiteX155" fmla="*/ 695804 w 1571716"/>
              <a:gd name="connsiteY155" fmla="*/ 872834 h 6856439"/>
              <a:gd name="connsiteX156" fmla="*/ 815876 w 1571716"/>
              <a:gd name="connsiteY156" fmla="*/ 735828 h 6856439"/>
              <a:gd name="connsiteX157" fmla="*/ 831270 w 1571716"/>
              <a:gd name="connsiteY157" fmla="*/ 717355 h 6856439"/>
              <a:gd name="connsiteX158" fmla="*/ 846664 w 1571716"/>
              <a:gd name="connsiteY158" fmla="*/ 698883 h 6856439"/>
              <a:gd name="connsiteX159" fmla="*/ 1114518 w 1571716"/>
              <a:gd name="connsiteY159" fmla="*/ 350981 h 6856439"/>
              <a:gd name="connsiteX160" fmla="*/ 1231511 w 1571716"/>
              <a:gd name="connsiteY160" fmla="*/ 0 h 685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1571716" h="6856439">
                <a:moveTo>
                  <a:pt x="564956" y="6049798"/>
                </a:moveTo>
                <a:cubicBezTo>
                  <a:pt x="606520" y="6085204"/>
                  <a:pt x="649622" y="6120610"/>
                  <a:pt x="694265" y="6156016"/>
                </a:cubicBezTo>
                <a:cubicBezTo>
                  <a:pt x="709659" y="6169870"/>
                  <a:pt x="726592" y="6182186"/>
                  <a:pt x="741986" y="6196040"/>
                </a:cubicBezTo>
                <a:cubicBezTo>
                  <a:pt x="475671" y="6423871"/>
                  <a:pt x="241684" y="6640925"/>
                  <a:pt x="241684" y="6856439"/>
                </a:cubicBezTo>
                <a:lnTo>
                  <a:pt x="0" y="6856439"/>
                </a:lnTo>
                <a:cubicBezTo>
                  <a:pt x="0" y="6556258"/>
                  <a:pt x="274011" y="6297641"/>
                  <a:pt x="564956" y="6049798"/>
                </a:cubicBezTo>
                <a:close/>
                <a:moveTo>
                  <a:pt x="252460" y="5232384"/>
                </a:moveTo>
                <a:cubicBezTo>
                  <a:pt x="261696" y="5275487"/>
                  <a:pt x="278630" y="5318590"/>
                  <a:pt x="301721" y="5361692"/>
                </a:cubicBezTo>
                <a:cubicBezTo>
                  <a:pt x="320193" y="5397099"/>
                  <a:pt x="344823" y="5434044"/>
                  <a:pt x="370993" y="5469450"/>
                </a:cubicBezTo>
                <a:cubicBezTo>
                  <a:pt x="377151" y="5478686"/>
                  <a:pt x="384848" y="5487922"/>
                  <a:pt x="392544" y="5497159"/>
                </a:cubicBezTo>
                <a:lnTo>
                  <a:pt x="1146845" y="5497159"/>
                </a:lnTo>
                <a:cubicBezTo>
                  <a:pt x="1153003" y="5487922"/>
                  <a:pt x="1160700" y="5478686"/>
                  <a:pt x="1166857" y="5469450"/>
                </a:cubicBezTo>
                <a:cubicBezTo>
                  <a:pt x="1193027" y="5434044"/>
                  <a:pt x="1214578" y="5398638"/>
                  <a:pt x="1231511" y="5361692"/>
                </a:cubicBezTo>
                <a:cubicBezTo>
                  <a:pt x="1251524" y="5318590"/>
                  <a:pt x="1266917" y="5275487"/>
                  <a:pt x="1276154" y="5232384"/>
                </a:cubicBezTo>
                <a:close/>
                <a:moveTo>
                  <a:pt x="355599" y="4853693"/>
                </a:moveTo>
                <a:cubicBezTo>
                  <a:pt x="334048" y="4882942"/>
                  <a:pt x="314036" y="4913730"/>
                  <a:pt x="297102" y="4944517"/>
                </a:cubicBezTo>
                <a:cubicBezTo>
                  <a:pt x="269393" y="4993778"/>
                  <a:pt x="252460" y="5046117"/>
                  <a:pt x="244763" y="5098456"/>
                </a:cubicBezTo>
                <a:cubicBezTo>
                  <a:pt x="244763" y="5104614"/>
                  <a:pt x="243224" y="5110771"/>
                  <a:pt x="243224" y="5116929"/>
                </a:cubicBezTo>
                <a:lnTo>
                  <a:pt x="1277693" y="5116929"/>
                </a:lnTo>
                <a:cubicBezTo>
                  <a:pt x="1276154" y="5110771"/>
                  <a:pt x="1276154" y="5104614"/>
                  <a:pt x="1274614" y="5098456"/>
                </a:cubicBezTo>
                <a:cubicBezTo>
                  <a:pt x="1263839" y="5047656"/>
                  <a:pt x="1243827" y="4995317"/>
                  <a:pt x="1216118" y="4944517"/>
                </a:cubicBezTo>
                <a:cubicBezTo>
                  <a:pt x="1199184" y="4913730"/>
                  <a:pt x="1179172" y="4884481"/>
                  <a:pt x="1157621" y="4853693"/>
                </a:cubicBezTo>
                <a:close/>
                <a:moveTo>
                  <a:pt x="397163" y="1874976"/>
                </a:moveTo>
                <a:cubicBezTo>
                  <a:pt x="403320" y="1922697"/>
                  <a:pt x="414096" y="1968879"/>
                  <a:pt x="431029" y="2013521"/>
                </a:cubicBezTo>
                <a:cubicBezTo>
                  <a:pt x="444884" y="2050466"/>
                  <a:pt x="463356" y="2087412"/>
                  <a:pt x="483368" y="2121278"/>
                </a:cubicBezTo>
                <a:cubicBezTo>
                  <a:pt x="484908" y="2122817"/>
                  <a:pt x="484908" y="2122817"/>
                  <a:pt x="486447" y="2124357"/>
                </a:cubicBezTo>
                <a:lnTo>
                  <a:pt x="1206881" y="2124357"/>
                </a:lnTo>
                <a:cubicBezTo>
                  <a:pt x="1206881" y="2122817"/>
                  <a:pt x="1208421" y="2122817"/>
                  <a:pt x="1208421" y="2121278"/>
                </a:cubicBezTo>
                <a:cubicBezTo>
                  <a:pt x="1228433" y="2087412"/>
                  <a:pt x="1246905" y="2050466"/>
                  <a:pt x="1260760" y="2013521"/>
                </a:cubicBezTo>
                <a:cubicBezTo>
                  <a:pt x="1277693" y="1970418"/>
                  <a:pt x="1290008" y="1922697"/>
                  <a:pt x="1296166" y="1874976"/>
                </a:cubicBezTo>
                <a:close/>
                <a:moveTo>
                  <a:pt x="484908" y="1514759"/>
                </a:moveTo>
                <a:cubicBezTo>
                  <a:pt x="472593" y="1537850"/>
                  <a:pt x="460278" y="1559401"/>
                  <a:pt x="449502" y="1580953"/>
                </a:cubicBezTo>
                <a:cubicBezTo>
                  <a:pt x="423332" y="1633292"/>
                  <a:pt x="404860" y="1685631"/>
                  <a:pt x="397163" y="1734891"/>
                </a:cubicBezTo>
                <a:cubicBezTo>
                  <a:pt x="395623" y="1745667"/>
                  <a:pt x="394084" y="1756443"/>
                  <a:pt x="392544" y="1765679"/>
                </a:cubicBezTo>
                <a:lnTo>
                  <a:pt x="1300784" y="1765679"/>
                </a:lnTo>
                <a:cubicBezTo>
                  <a:pt x="1300784" y="1754904"/>
                  <a:pt x="1299245" y="1745667"/>
                  <a:pt x="1297705" y="1734891"/>
                </a:cubicBezTo>
                <a:cubicBezTo>
                  <a:pt x="1290008" y="1684092"/>
                  <a:pt x="1273075" y="1631752"/>
                  <a:pt x="1249984" y="1580953"/>
                </a:cubicBezTo>
                <a:cubicBezTo>
                  <a:pt x="1240748" y="1557862"/>
                  <a:pt x="1228433" y="1536310"/>
                  <a:pt x="1216118" y="1514759"/>
                </a:cubicBezTo>
                <a:close/>
                <a:moveTo>
                  <a:pt x="138545" y="0"/>
                </a:moveTo>
                <a:lnTo>
                  <a:pt x="406398" y="0"/>
                </a:lnTo>
                <a:cubicBezTo>
                  <a:pt x="394083" y="116994"/>
                  <a:pt x="406398" y="233987"/>
                  <a:pt x="455659" y="346363"/>
                </a:cubicBezTo>
                <a:cubicBezTo>
                  <a:pt x="515695" y="483368"/>
                  <a:pt x="658858" y="586507"/>
                  <a:pt x="777391" y="701962"/>
                </a:cubicBezTo>
                <a:cubicBezTo>
                  <a:pt x="735827" y="749683"/>
                  <a:pt x="694264" y="797404"/>
                  <a:pt x="652700" y="845125"/>
                </a:cubicBezTo>
                <a:cubicBezTo>
                  <a:pt x="645004" y="854361"/>
                  <a:pt x="635767" y="865137"/>
                  <a:pt x="628070" y="874373"/>
                </a:cubicBezTo>
                <a:cubicBezTo>
                  <a:pt x="494143" y="745065"/>
                  <a:pt x="340204" y="621913"/>
                  <a:pt x="255538" y="464896"/>
                </a:cubicBezTo>
                <a:cubicBezTo>
                  <a:pt x="169332" y="304799"/>
                  <a:pt x="137005" y="147782"/>
                  <a:pt x="138545" y="0"/>
                </a:cubicBezTo>
                <a:close/>
                <a:moveTo>
                  <a:pt x="1231511" y="0"/>
                </a:moveTo>
                <a:lnTo>
                  <a:pt x="1460880" y="0"/>
                </a:lnTo>
                <a:cubicBezTo>
                  <a:pt x="1451644" y="144703"/>
                  <a:pt x="1410080" y="298642"/>
                  <a:pt x="1319257" y="466435"/>
                </a:cubicBezTo>
                <a:cubicBezTo>
                  <a:pt x="1239208" y="609598"/>
                  <a:pt x="1120675" y="737368"/>
                  <a:pt x="1009839" y="865137"/>
                </a:cubicBezTo>
                <a:cubicBezTo>
                  <a:pt x="1005221" y="871294"/>
                  <a:pt x="999064" y="877452"/>
                  <a:pt x="994445" y="883609"/>
                </a:cubicBezTo>
                <a:cubicBezTo>
                  <a:pt x="989827" y="889767"/>
                  <a:pt x="983670" y="895925"/>
                  <a:pt x="979052" y="902082"/>
                </a:cubicBezTo>
                <a:cubicBezTo>
                  <a:pt x="946724" y="939027"/>
                  <a:pt x="914397" y="975973"/>
                  <a:pt x="882070" y="1012918"/>
                </a:cubicBezTo>
                <a:cubicBezTo>
                  <a:pt x="863597" y="1032930"/>
                  <a:pt x="845125" y="1052942"/>
                  <a:pt x="828191" y="1072954"/>
                </a:cubicBezTo>
                <a:cubicBezTo>
                  <a:pt x="823573" y="1079112"/>
                  <a:pt x="817416" y="1085269"/>
                  <a:pt x="812798" y="1091427"/>
                </a:cubicBezTo>
                <a:cubicBezTo>
                  <a:pt x="808179" y="1097585"/>
                  <a:pt x="802022" y="1103742"/>
                  <a:pt x="797404" y="1109900"/>
                </a:cubicBezTo>
                <a:cubicBezTo>
                  <a:pt x="706580" y="1213039"/>
                  <a:pt x="623453" y="1314638"/>
                  <a:pt x="554180" y="1411620"/>
                </a:cubicBezTo>
                <a:lnTo>
                  <a:pt x="1145306" y="1411620"/>
                </a:lnTo>
                <a:cubicBezTo>
                  <a:pt x="1068336" y="1310020"/>
                  <a:pt x="971355" y="1209960"/>
                  <a:pt x="866676" y="1106821"/>
                </a:cubicBezTo>
                <a:cubicBezTo>
                  <a:pt x="886688" y="1085269"/>
                  <a:pt x="905161" y="1062179"/>
                  <a:pt x="925173" y="1040627"/>
                </a:cubicBezTo>
                <a:cubicBezTo>
                  <a:pt x="955961" y="1005221"/>
                  <a:pt x="986749" y="969815"/>
                  <a:pt x="1017536" y="934409"/>
                </a:cubicBezTo>
                <a:cubicBezTo>
                  <a:pt x="1299245" y="1206881"/>
                  <a:pt x="1544007" y="1474735"/>
                  <a:pt x="1544007" y="1798006"/>
                </a:cubicBezTo>
                <a:cubicBezTo>
                  <a:pt x="1544007" y="2153605"/>
                  <a:pt x="1323875" y="2406065"/>
                  <a:pt x="1071415" y="2620040"/>
                </a:cubicBezTo>
                <a:cubicBezTo>
                  <a:pt x="1036009" y="2590792"/>
                  <a:pt x="1002142" y="2563083"/>
                  <a:pt x="966736" y="2535374"/>
                </a:cubicBezTo>
                <a:cubicBezTo>
                  <a:pt x="942106" y="2515362"/>
                  <a:pt x="915937" y="2495350"/>
                  <a:pt x="891306" y="2475338"/>
                </a:cubicBezTo>
                <a:cubicBezTo>
                  <a:pt x="980591" y="2399907"/>
                  <a:pt x="1065257" y="2319859"/>
                  <a:pt x="1132990" y="2235193"/>
                </a:cubicBezTo>
                <a:lnTo>
                  <a:pt x="564956" y="2235193"/>
                </a:lnTo>
                <a:cubicBezTo>
                  <a:pt x="635768" y="2319859"/>
                  <a:pt x="723513" y="2398368"/>
                  <a:pt x="815876" y="2475338"/>
                </a:cubicBezTo>
                <a:cubicBezTo>
                  <a:pt x="822034" y="2479956"/>
                  <a:pt x="828191" y="2486113"/>
                  <a:pt x="834349" y="2490731"/>
                </a:cubicBezTo>
                <a:cubicBezTo>
                  <a:pt x="840507" y="2495350"/>
                  <a:pt x="846664" y="2501507"/>
                  <a:pt x="852822" y="2506125"/>
                </a:cubicBezTo>
                <a:cubicBezTo>
                  <a:pt x="878991" y="2526137"/>
                  <a:pt x="905161" y="2547689"/>
                  <a:pt x="931331" y="2569240"/>
                </a:cubicBezTo>
                <a:cubicBezTo>
                  <a:pt x="965197" y="2596949"/>
                  <a:pt x="999064" y="2623119"/>
                  <a:pt x="1032930" y="2650828"/>
                </a:cubicBezTo>
                <a:cubicBezTo>
                  <a:pt x="1039088" y="2655446"/>
                  <a:pt x="1045245" y="2661604"/>
                  <a:pt x="1051403" y="2666222"/>
                </a:cubicBezTo>
                <a:cubicBezTo>
                  <a:pt x="1057560" y="2670840"/>
                  <a:pt x="1063718" y="2676997"/>
                  <a:pt x="1069876" y="2681616"/>
                </a:cubicBezTo>
                <a:cubicBezTo>
                  <a:pt x="1251524" y="2834015"/>
                  <a:pt x="1417777" y="3000270"/>
                  <a:pt x="1487050" y="3218862"/>
                </a:cubicBezTo>
                <a:lnTo>
                  <a:pt x="1231511" y="3218862"/>
                </a:lnTo>
                <a:cubicBezTo>
                  <a:pt x="1223814" y="3200390"/>
                  <a:pt x="1214578" y="3181917"/>
                  <a:pt x="1203802" y="3163444"/>
                </a:cubicBezTo>
                <a:lnTo>
                  <a:pt x="440266" y="3163444"/>
                </a:lnTo>
                <a:cubicBezTo>
                  <a:pt x="426411" y="3184997"/>
                  <a:pt x="412556" y="3205008"/>
                  <a:pt x="401781" y="3226560"/>
                </a:cubicBezTo>
                <a:cubicBezTo>
                  <a:pt x="377151" y="3275820"/>
                  <a:pt x="361757" y="3326620"/>
                  <a:pt x="361757" y="3380498"/>
                </a:cubicBezTo>
                <a:cubicBezTo>
                  <a:pt x="361757" y="3391274"/>
                  <a:pt x="363296" y="3403590"/>
                  <a:pt x="363296" y="3414365"/>
                </a:cubicBezTo>
                <a:lnTo>
                  <a:pt x="880531" y="3414365"/>
                </a:lnTo>
                <a:lnTo>
                  <a:pt x="880531" y="3522122"/>
                </a:lnTo>
                <a:lnTo>
                  <a:pt x="377151" y="3522122"/>
                </a:lnTo>
                <a:cubicBezTo>
                  <a:pt x="386387" y="3562146"/>
                  <a:pt x="400241" y="3602170"/>
                  <a:pt x="415635" y="3642194"/>
                </a:cubicBezTo>
                <a:cubicBezTo>
                  <a:pt x="429490" y="3679140"/>
                  <a:pt x="447962" y="3714546"/>
                  <a:pt x="467974" y="3749952"/>
                </a:cubicBezTo>
                <a:cubicBezTo>
                  <a:pt x="472593" y="3756109"/>
                  <a:pt x="477211" y="3763806"/>
                  <a:pt x="481829" y="3771503"/>
                </a:cubicBezTo>
                <a:lnTo>
                  <a:pt x="1169936" y="3771503"/>
                </a:lnTo>
                <a:cubicBezTo>
                  <a:pt x="1174554" y="3765345"/>
                  <a:pt x="1179172" y="3757648"/>
                  <a:pt x="1183790" y="3749952"/>
                </a:cubicBezTo>
                <a:cubicBezTo>
                  <a:pt x="1191487" y="3736097"/>
                  <a:pt x="1199184" y="3723782"/>
                  <a:pt x="1206881" y="3709927"/>
                </a:cubicBezTo>
                <a:lnTo>
                  <a:pt x="1468577" y="3709927"/>
                </a:lnTo>
                <a:cubicBezTo>
                  <a:pt x="1380832" y="3928520"/>
                  <a:pt x="1196105" y="4113247"/>
                  <a:pt x="999064" y="4279501"/>
                </a:cubicBezTo>
                <a:cubicBezTo>
                  <a:pt x="992906" y="4284119"/>
                  <a:pt x="986749" y="4290277"/>
                  <a:pt x="980591" y="4294895"/>
                </a:cubicBezTo>
                <a:cubicBezTo>
                  <a:pt x="974433" y="4299513"/>
                  <a:pt x="968276" y="4305671"/>
                  <a:pt x="962118" y="4310289"/>
                </a:cubicBezTo>
                <a:cubicBezTo>
                  <a:pt x="911319" y="4351853"/>
                  <a:pt x="860519" y="4391876"/>
                  <a:pt x="811258" y="4431901"/>
                </a:cubicBezTo>
                <a:cubicBezTo>
                  <a:pt x="800483" y="4439598"/>
                  <a:pt x="791246" y="4447295"/>
                  <a:pt x="782010" y="4454992"/>
                </a:cubicBezTo>
                <a:cubicBezTo>
                  <a:pt x="774313" y="4459610"/>
                  <a:pt x="768155" y="4465767"/>
                  <a:pt x="761998" y="4470385"/>
                </a:cubicBezTo>
                <a:cubicBezTo>
                  <a:pt x="755840" y="4476543"/>
                  <a:pt x="749683" y="4481161"/>
                  <a:pt x="741986" y="4484240"/>
                </a:cubicBezTo>
                <a:cubicBezTo>
                  <a:pt x="637307" y="4570446"/>
                  <a:pt x="537247" y="4653573"/>
                  <a:pt x="454120" y="4738239"/>
                </a:cubicBezTo>
                <a:lnTo>
                  <a:pt x="1066797" y="4738239"/>
                </a:lnTo>
                <a:cubicBezTo>
                  <a:pt x="994445" y="4655112"/>
                  <a:pt x="908240" y="4571985"/>
                  <a:pt x="818955" y="4487319"/>
                </a:cubicBezTo>
                <a:cubicBezTo>
                  <a:pt x="828191" y="4481161"/>
                  <a:pt x="837428" y="4473464"/>
                  <a:pt x="846664" y="4465767"/>
                </a:cubicBezTo>
                <a:cubicBezTo>
                  <a:pt x="895925" y="4425743"/>
                  <a:pt x="946724" y="4384180"/>
                  <a:pt x="997524" y="4342616"/>
                </a:cubicBezTo>
                <a:cubicBezTo>
                  <a:pt x="1271535" y="4604312"/>
                  <a:pt x="1522456" y="4853693"/>
                  <a:pt x="1522456" y="5161572"/>
                </a:cubicBezTo>
                <a:cubicBezTo>
                  <a:pt x="1522456" y="5472529"/>
                  <a:pt x="1274614" y="5734225"/>
                  <a:pt x="992906" y="5980527"/>
                </a:cubicBezTo>
                <a:cubicBezTo>
                  <a:pt x="971355" y="5962054"/>
                  <a:pt x="949803" y="5945121"/>
                  <a:pt x="928252" y="5926648"/>
                </a:cubicBezTo>
                <a:cubicBezTo>
                  <a:pt x="891306" y="5895861"/>
                  <a:pt x="852822" y="5865073"/>
                  <a:pt x="815876" y="5834285"/>
                </a:cubicBezTo>
                <a:cubicBezTo>
                  <a:pt x="900543" y="5760394"/>
                  <a:pt x="980591" y="5684964"/>
                  <a:pt x="1051403" y="5609534"/>
                </a:cubicBezTo>
                <a:lnTo>
                  <a:pt x="494144" y="5609534"/>
                </a:lnTo>
                <a:cubicBezTo>
                  <a:pt x="568035" y="5684964"/>
                  <a:pt x="652701" y="5760394"/>
                  <a:pt x="740446" y="5834285"/>
                </a:cubicBezTo>
                <a:cubicBezTo>
                  <a:pt x="746604" y="5838903"/>
                  <a:pt x="752761" y="5845061"/>
                  <a:pt x="758919" y="5849679"/>
                </a:cubicBezTo>
                <a:cubicBezTo>
                  <a:pt x="765077" y="5854297"/>
                  <a:pt x="771234" y="5860455"/>
                  <a:pt x="777392" y="5865073"/>
                </a:cubicBezTo>
                <a:cubicBezTo>
                  <a:pt x="814337" y="5897400"/>
                  <a:pt x="852822" y="5929727"/>
                  <a:pt x="891306" y="5960515"/>
                </a:cubicBezTo>
                <a:cubicBezTo>
                  <a:pt x="912858" y="5977448"/>
                  <a:pt x="932870" y="5995921"/>
                  <a:pt x="954421" y="6012854"/>
                </a:cubicBezTo>
                <a:cubicBezTo>
                  <a:pt x="960579" y="6017472"/>
                  <a:pt x="966736" y="6023630"/>
                  <a:pt x="972894" y="6028248"/>
                </a:cubicBezTo>
                <a:cubicBezTo>
                  <a:pt x="979052" y="6032866"/>
                  <a:pt x="985209" y="6039023"/>
                  <a:pt x="991367" y="6043642"/>
                </a:cubicBezTo>
                <a:cubicBezTo>
                  <a:pt x="1291548" y="6294562"/>
                  <a:pt x="1571716" y="6554719"/>
                  <a:pt x="1571716" y="6853361"/>
                </a:cubicBezTo>
                <a:lnTo>
                  <a:pt x="1330032" y="6853361"/>
                </a:lnTo>
                <a:cubicBezTo>
                  <a:pt x="1330032" y="6640925"/>
                  <a:pt x="1080651" y="6414635"/>
                  <a:pt x="814337" y="6192962"/>
                </a:cubicBezTo>
                <a:cubicBezTo>
                  <a:pt x="808179" y="6188344"/>
                  <a:pt x="802022" y="6182187"/>
                  <a:pt x="795864" y="6177568"/>
                </a:cubicBezTo>
                <a:cubicBezTo>
                  <a:pt x="789707" y="6172950"/>
                  <a:pt x="783549" y="6166793"/>
                  <a:pt x="777392" y="6162175"/>
                </a:cubicBezTo>
                <a:cubicBezTo>
                  <a:pt x="760458" y="6148320"/>
                  <a:pt x="743525" y="6134466"/>
                  <a:pt x="726592" y="6120611"/>
                </a:cubicBezTo>
                <a:cubicBezTo>
                  <a:pt x="685028" y="6086745"/>
                  <a:pt x="641925" y="6051339"/>
                  <a:pt x="600362" y="6015933"/>
                </a:cubicBezTo>
                <a:cubicBezTo>
                  <a:pt x="594204" y="6011315"/>
                  <a:pt x="588047" y="6005157"/>
                  <a:pt x="581889" y="6000539"/>
                </a:cubicBezTo>
                <a:cubicBezTo>
                  <a:pt x="575732" y="5995921"/>
                  <a:pt x="569574" y="5989763"/>
                  <a:pt x="563417" y="5985145"/>
                </a:cubicBezTo>
                <a:cubicBezTo>
                  <a:pt x="264775" y="5731146"/>
                  <a:pt x="0" y="5464832"/>
                  <a:pt x="0" y="5147717"/>
                </a:cubicBezTo>
                <a:cubicBezTo>
                  <a:pt x="0" y="4818287"/>
                  <a:pt x="283248" y="4565828"/>
                  <a:pt x="581889" y="4322604"/>
                </a:cubicBezTo>
                <a:cubicBezTo>
                  <a:pt x="588047" y="4317986"/>
                  <a:pt x="594204" y="4311829"/>
                  <a:pt x="600362" y="4307210"/>
                </a:cubicBezTo>
                <a:cubicBezTo>
                  <a:pt x="606520" y="4302592"/>
                  <a:pt x="612677" y="4296435"/>
                  <a:pt x="618835" y="4291816"/>
                </a:cubicBezTo>
                <a:cubicBezTo>
                  <a:pt x="629610" y="4282580"/>
                  <a:pt x="640386" y="4274883"/>
                  <a:pt x="651162" y="4265647"/>
                </a:cubicBezTo>
                <a:cubicBezTo>
                  <a:pt x="700422" y="4227162"/>
                  <a:pt x="751222" y="4187138"/>
                  <a:pt x="798943" y="4147114"/>
                </a:cubicBezTo>
                <a:cubicBezTo>
                  <a:pt x="805101" y="4142496"/>
                  <a:pt x="811258" y="4136338"/>
                  <a:pt x="817416" y="4131720"/>
                </a:cubicBezTo>
                <a:cubicBezTo>
                  <a:pt x="823573" y="4127102"/>
                  <a:pt x="829731" y="4120944"/>
                  <a:pt x="835888" y="4116326"/>
                </a:cubicBezTo>
                <a:cubicBezTo>
                  <a:pt x="928252" y="4037817"/>
                  <a:pt x="1015997" y="3957769"/>
                  <a:pt x="1088348" y="3874642"/>
                </a:cubicBezTo>
                <a:lnTo>
                  <a:pt x="555720" y="3874642"/>
                </a:lnTo>
                <a:cubicBezTo>
                  <a:pt x="615756" y="3956230"/>
                  <a:pt x="688107" y="4036278"/>
                  <a:pt x="763537" y="4113247"/>
                </a:cubicBezTo>
                <a:cubicBezTo>
                  <a:pt x="714277" y="4153271"/>
                  <a:pt x="665016" y="4191756"/>
                  <a:pt x="615756" y="4231780"/>
                </a:cubicBezTo>
                <a:cubicBezTo>
                  <a:pt x="604980" y="4241017"/>
                  <a:pt x="594204" y="4248714"/>
                  <a:pt x="583429" y="4257950"/>
                </a:cubicBezTo>
                <a:cubicBezTo>
                  <a:pt x="338666" y="4008569"/>
                  <a:pt x="120073" y="3725321"/>
                  <a:pt x="120073" y="3374341"/>
                </a:cubicBezTo>
                <a:cubicBezTo>
                  <a:pt x="120073" y="3084935"/>
                  <a:pt x="360217" y="2881737"/>
                  <a:pt x="629610" y="2672379"/>
                </a:cubicBezTo>
                <a:cubicBezTo>
                  <a:pt x="665016" y="2701628"/>
                  <a:pt x="700422" y="2730876"/>
                  <a:pt x="735828" y="2758585"/>
                </a:cubicBezTo>
                <a:cubicBezTo>
                  <a:pt x="761998" y="2778598"/>
                  <a:pt x="786628" y="2798609"/>
                  <a:pt x="811258" y="2818621"/>
                </a:cubicBezTo>
                <a:cubicBezTo>
                  <a:pt x="708119" y="2898671"/>
                  <a:pt x="612677" y="2974099"/>
                  <a:pt x="535708" y="3049530"/>
                </a:cubicBezTo>
                <a:lnTo>
                  <a:pt x="1131451" y="3049530"/>
                </a:lnTo>
                <a:cubicBezTo>
                  <a:pt x="1065257" y="2971022"/>
                  <a:pt x="982130" y="2895591"/>
                  <a:pt x="891306" y="2820161"/>
                </a:cubicBezTo>
                <a:cubicBezTo>
                  <a:pt x="885149" y="2815543"/>
                  <a:pt x="878991" y="2809386"/>
                  <a:pt x="872834" y="2804767"/>
                </a:cubicBezTo>
                <a:cubicBezTo>
                  <a:pt x="865137" y="2800149"/>
                  <a:pt x="858979" y="2793992"/>
                  <a:pt x="852822" y="2789373"/>
                </a:cubicBezTo>
                <a:cubicBezTo>
                  <a:pt x="826652" y="2767821"/>
                  <a:pt x="800483" y="2746270"/>
                  <a:pt x="772774" y="2724719"/>
                </a:cubicBezTo>
                <a:cubicBezTo>
                  <a:pt x="738907" y="2698550"/>
                  <a:pt x="705040" y="2670840"/>
                  <a:pt x="671174" y="2643131"/>
                </a:cubicBezTo>
                <a:cubicBezTo>
                  <a:pt x="665016" y="2638513"/>
                  <a:pt x="658859" y="2632356"/>
                  <a:pt x="652701" y="2627737"/>
                </a:cubicBezTo>
                <a:cubicBezTo>
                  <a:pt x="646544" y="2623119"/>
                  <a:pt x="640386" y="2616962"/>
                  <a:pt x="634229" y="2612343"/>
                </a:cubicBezTo>
                <a:cubicBezTo>
                  <a:pt x="387926" y="2406065"/>
                  <a:pt x="153939" y="2161302"/>
                  <a:pt x="153939" y="1791849"/>
                </a:cubicBezTo>
                <a:cubicBezTo>
                  <a:pt x="153939" y="1513220"/>
                  <a:pt x="380229" y="1236130"/>
                  <a:pt x="634229" y="943646"/>
                </a:cubicBezTo>
                <a:cubicBezTo>
                  <a:pt x="638847" y="937488"/>
                  <a:pt x="643465" y="931331"/>
                  <a:pt x="649622" y="925173"/>
                </a:cubicBezTo>
                <a:cubicBezTo>
                  <a:pt x="654241" y="919015"/>
                  <a:pt x="658859" y="912858"/>
                  <a:pt x="665016" y="906700"/>
                </a:cubicBezTo>
                <a:cubicBezTo>
                  <a:pt x="675792" y="895925"/>
                  <a:pt x="685028" y="885149"/>
                  <a:pt x="695804" y="872834"/>
                </a:cubicBezTo>
                <a:cubicBezTo>
                  <a:pt x="735828" y="828191"/>
                  <a:pt x="775852" y="782010"/>
                  <a:pt x="815876" y="735828"/>
                </a:cubicBezTo>
                <a:cubicBezTo>
                  <a:pt x="820495" y="729671"/>
                  <a:pt x="826652" y="723513"/>
                  <a:pt x="831270" y="717355"/>
                </a:cubicBezTo>
                <a:cubicBezTo>
                  <a:pt x="835888" y="711198"/>
                  <a:pt x="842046" y="705040"/>
                  <a:pt x="846664" y="698883"/>
                </a:cubicBezTo>
                <a:cubicBezTo>
                  <a:pt x="943646" y="584968"/>
                  <a:pt x="1037548" y="469514"/>
                  <a:pt x="1114518" y="350981"/>
                </a:cubicBezTo>
                <a:cubicBezTo>
                  <a:pt x="1182251" y="246303"/>
                  <a:pt x="1220736" y="123151"/>
                  <a:pt x="1231511" y="0"/>
                </a:cubicBezTo>
                <a:close/>
              </a:path>
            </a:pathLst>
          </a:custGeom>
          <a:solidFill>
            <a:schemeClr val="accent3">
              <a:alpha val="36000"/>
            </a:schemeClr>
          </a:solidFill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C37057A-7228-4C46-B8A3-AE62AFCD743C}"/>
              </a:ext>
            </a:extLst>
          </p:cNvPr>
          <p:cNvSpPr/>
          <p:nvPr/>
        </p:nvSpPr>
        <p:spPr>
          <a:xfrm rot="1823044">
            <a:off x="2717538" y="3285815"/>
            <a:ext cx="893702" cy="557062"/>
          </a:xfrm>
          <a:custGeom>
            <a:avLst/>
            <a:gdLst>
              <a:gd name="connsiteX0" fmla="*/ 372710 w 677331"/>
              <a:gd name="connsiteY0" fmla="*/ 26347 h 523392"/>
              <a:gd name="connsiteX1" fmla="*/ 414273 w 677331"/>
              <a:gd name="connsiteY1" fmla="*/ 180286 h 523392"/>
              <a:gd name="connsiteX2" fmla="*/ 417352 w 677331"/>
              <a:gd name="connsiteY2" fmla="*/ 214153 h 523392"/>
              <a:gd name="connsiteX3" fmla="*/ 18650 w 677331"/>
              <a:gd name="connsiteY3" fmla="*/ 214153 h 523392"/>
              <a:gd name="connsiteX4" fmla="*/ 18650 w 677331"/>
              <a:gd name="connsiteY4" fmla="*/ 321910 h 523392"/>
              <a:gd name="connsiteX5" fmla="*/ 411194 w 677331"/>
              <a:gd name="connsiteY5" fmla="*/ 321910 h 523392"/>
              <a:gd name="connsiteX6" fmla="*/ 377328 w 677331"/>
              <a:gd name="connsiteY6" fmla="*/ 441982 h 523392"/>
              <a:gd name="connsiteX7" fmla="*/ 345001 w 677331"/>
              <a:gd name="connsiteY7" fmla="*/ 511255 h 523392"/>
              <a:gd name="connsiteX8" fmla="*/ 606697 w 677331"/>
              <a:gd name="connsiteY8" fmla="*/ 511255 h 523392"/>
              <a:gd name="connsiteX9" fmla="*/ 660575 w 677331"/>
              <a:gd name="connsiteY9" fmla="*/ 241862 h 523392"/>
              <a:gd name="connsiteX10" fmla="*/ 626709 w 677331"/>
              <a:gd name="connsiteY10" fmla="*/ 18650 h 523392"/>
              <a:gd name="connsiteX11" fmla="*/ 371170 w 677331"/>
              <a:gd name="connsiteY11" fmla="*/ 18650 h 523392"/>
              <a:gd name="connsiteX12" fmla="*/ 372710 w 677331"/>
              <a:gd name="connsiteY12" fmla="*/ 26347 h 52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7331" h="523392">
                <a:moveTo>
                  <a:pt x="372710" y="26347"/>
                </a:moveTo>
                <a:cubicBezTo>
                  <a:pt x="394261" y="74068"/>
                  <a:pt x="408116" y="126408"/>
                  <a:pt x="414273" y="180286"/>
                </a:cubicBezTo>
                <a:cubicBezTo>
                  <a:pt x="415813" y="191062"/>
                  <a:pt x="415813" y="201837"/>
                  <a:pt x="417352" y="214153"/>
                </a:cubicBezTo>
                <a:lnTo>
                  <a:pt x="18650" y="214153"/>
                </a:lnTo>
                <a:lnTo>
                  <a:pt x="18650" y="321910"/>
                </a:lnTo>
                <a:lnTo>
                  <a:pt x="411194" y="321910"/>
                </a:lnTo>
                <a:cubicBezTo>
                  <a:pt x="405037" y="363473"/>
                  <a:pt x="392722" y="403497"/>
                  <a:pt x="377328" y="441982"/>
                </a:cubicBezTo>
                <a:cubicBezTo>
                  <a:pt x="368092" y="465073"/>
                  <a:pt x="357316" y="488164"/>
                  <a:pt x="345001" y="511255"/>
                </a:cubicBezTo>
                <a:lnTo>
                  <a:pt x="606697" y="511255"/>
                </a:lnTo>
                <a:cubicBezTo>
                  <a:pt x="640563" y="426588"/>
                  <a:pt x="660575" y="337304"/>
                  <a:pt x="660575" y="241862"/>
                </a:cubicBezTo>
                <a:cubicBezTo>
                  <a:pt x="660575" y="161813"/>
                  <a:pt x="648260" y="87923"/>
                  <a:pt x="626709" y="18650"/>
                </a:cubicBezTo>
                <a:lnTo>
                  <a:pt x="371170" y="18650"/>
                </a:lnTo>
                <a:cubicBezTo>
                  <a:pt x="371170" y="21729"/>
                  <a:pt x="371170" y="23269"/>
                  <a:pt x="372710" y="26347"/>
                </a:cubicBezTo>
                <a:close/>
              </a:path>
            </a:pathLst>
          </a:custGeom>
          <a:solidFill>
            <a:schemeClr val="accent5"/>
          </a:solidFill>
          <a:ln w="1538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Graphic 24">
            <a:extLst>
              <a:ext uri="{FF2B5EF4-FFF2-40B4-BE49-F238E27FC236}">
                <a16:creationId xmlns:a16="http://schemas.microsoft.com/office/drawing/2014/main" id="{F186A5C4-C75B-4F0D-834C-21DA283C4B18}"/>
              </a:ext>
            </a:extLst>
          </p:cNvPr>
          <p:cNvSpPr/>
          <p:nvPr/>
        </p:nvSpPr>
        <p:spPr>
          <a:xfrm rot="3082378">
            <a:off x="3054076" y="4366333"/>
            <a:ext cx="2318571" cy="325247"/>
          </a:xfrm>
          <a:custGeom>
            <a:avLst/>
            <a:gdLst>
              <a:gd name="connsiteX0" fmla="*/ 5542481 w 5610225"/>
              <a:gd name="connsiteY0" fmla="*/ 213836 h 600075"/>
              <a:gd name="connsiteX1" fmla="*/ 5387224 w 5610225"/>
              <a:gd name="connsiteY1" fmla="*/ 185261 h 600075"/>
              <a:gd name="connsiteX2" fmla="*/ 5331027 w 5610225"/>
              <a:gd name="connsiteY2" fmla="*/ 180499 h 600075"/>
              <a:gd name="connsiteX3" fmla="*/ 4551881 w 5610225"/>
              <a:gd name="connsiteY3" fmla="*/ 159544 h 600075"/>
              <a:gd name="connsiteX4" fmla="*/ 3977524 w 5610225"/>
              <a:gd name="connsiteY4" fmla="*/ 109061 h 600075"/>
              <a:gd name="connsiteX5" fmla="*/ 3723206 w 5610225"/>
              <a:gd name="connsiteY5" fmla="*/ 78581 h 600075"/>
              <a:gd name="connsiteX6" fmla="*/ 3308869 w 5610225"/>
              <a:gd name="connsiteY6" fmla="*/ 28099 h 600075"/>
              <a:gd name="connsiteX7" fmla="*/ 3281246 w 5610225"/>
              <a:gd name="connsiteY7" fmla="*/ 26194 h 600075"/>
              <a:gd name="connsiteX8" fmla="*/ 2932631 w 5610225"/>
              <a:gd name="connsiteY8" fmla="*/ 21431 h 600075"/>
              <a:gd name="connsiteX9" fmla="*/ 2608781 w 5610225"/>
              <a:gd name="connsiteY9" fmla="*/ 16669 h 600075"/>
              <a:gd name="connsiteX10" fmla="*/ 2148724 w 5610225"/>
              <a:gd name="connsiteY10" fmla="*/ 47149 h 600075"/>
              <a:gd name="connsiteX11" fmla="*/ 1731529 w 5610225"/>
              <a:gd name="connsiteY11" fmla="*/ 87154 h 600075"/>
              <a:gd name="connsiteX12" fmla="*/ 1131454 w 5610225"/>
              <a:gd name="connsiteY12" fmla="*/ 83344 h 600075"/>
              <a:gd name="connsiteX13" fmla="*/ 1108594 w 5610225"/>
              <a:gd name="connsiteY13" fmla="*/ 81439 h 600075"/>
              <a:gd name="connsiteX14" fmla="*/ 736166 w 5610225"/>
              <a:gd name="connsiteY14" fmla="*/ 19526 h 600075"/>
              <a:gd name="connsiteX15" fmla="*/ 672349 w 5610225"/>
              <a:gd name="connsiteY15" fmla="*/ 7144 h 600075"/>
              <a:gd name="connsiteX16" fmla="*/ 637106 w 5610225"/>
              <a:gd name="connsiteY16" fmla="*/ 10001 h 600075"/>
              <a:gd name="connsiteX17" fmla="*/ 565669 w 5610225"/>
              <a:gd name="connsiteY17" fmla="*/ 40481 h 600075"/>
              <a:gd name="connsiteX18" fmla="*/ 17981 w 5610225"/>
              <a:gd name="connsiteY18" fmla="*/ 524351 h 600075"/>
              <a:gd name="connsiteX19" fmla="*/ 46556 w 5610225"/>
              <a:gd name="connsiteY19" fmla="*/ 584359 h 600075"/>
              <a:gd name="connsiteX20" fmla="*/ 563764 w 5610225"/>
              <a:gd name="connsiteY20" fmla="*/ 260509 h 600075"/>
              <a:gd name="connsiteX21" fmla="*/ 1199081 w 5610225"/>
              <a:gd name="connsiteY21" fmla="*/ 200501 h 600075"/>
              <a:gd name="connsiteX22" fmla="*/ 2132531 w 5610225"/>
              <a:gd name="connsiteY22" fmla="*/ 314801 h 600075"/>
              <a:gd name="connsiteX23" fmla="*/ 3040264 w 5610225"/>
              <a:gd name="connsiteY23" fmla="*/ 431959 h 600075"/>
              <a:gd name="connsiteX24" fmla="*/ 3913706 w 5610225"/>
              <a:gd name="connsiteY24" fmla="*/ 439579 h 600075"/>
              <a:gd name="connsiteX25" fmla="*/ 4101349 w 5610225"/>
              <a:gd name="connsiteY25" fmla="*/ 434816 h 600075"/>
              <a:gd name="connsiteX26" fmla="*/ 5504381 w 5610225"/>
              <a:gd name="connsiteY26" fmla="*/ 599599 h 600075"/>
              <a:gd name="connsiteX27" fmla="*/ 5606299 w 5610225"/>
              <a:gd name="connsiteY27" fmla="*/ 402431 h 600075"/>
              <a:gd name="connsiteX28" fmla="*/ 5542481 w 5610225"/>
              <a:gd name="connsiteY28" fmla="*/ 213836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610225" h="600075">
                <a:moveTo>
                  <a:pt x="5542481" y="213836"/>
                </a:moveTo>
                <a:lnTo>
                  <a:pt x="5387224" y="185261"/>
                </a:lnTo>
                <a:cubicBezTo>
                  <a:pt x="5383414" y="184309"/>
                  <a:pt x="5334836" y="180499"/>
                  <a:pt x="5331027" y="180499"/>
                </a:cubicBezTo>
                <a:lnTo>
                  <a:pt x="4551881" y="159544"/>
                </a:lnTo>
                <a:lnTo>
                  <a:pt x="3977524" y="109061"/>
                </a:lnTo>
                <a:lnTo>
                  <a:pt x="3723206" y="78581"/>
                </a:lnTo>
                <a:lnTo>
                  <a:pt x="3308869" y="28099"/>
                </a:lnTo>
                <a:cubicBezTo>
                  <a:pt x="3300296" y="27146"/>
                  <a:pt x="3290771" y="26194"/>
                  <a:pt x="3281246" y="26194"/>
                </a:cubicBezTo>
                <a:lnTo>
                  <a:pt x="2932631" y="21431"/>
                </a:lnTo>
                <a:lnTo>
                  <a:pt x="2608781" y="16669"/>
                </a:lnTo>
                <a:lnTo>
                  <a:pt x="2148724" y="47149"/>
                </a:lnTo>
                <a:lnTo>
                  <a:pt x="1731529" y="87154"/>
                </a:lnTo>
                <a:lnTo>
                  <a:pt x="1131454" y="83344"/>
                </a:lnTo>
                <a:cubicBezTo>
                  <a:pt x="1123834" y="83344"/>
                  <a:pt x="1116214" y="82391"/>
                  <a:pt x="1108594" y="81439"/>
                </a:cubicBezTo>
                <a:lnTo>
                  <a:pt x="736166" y="19526"/>
                </a:lnTo>
                <a:lnTo>
                  <a:pt x="672349" y="7144"/>
                </a:lnTo>
                <a:lnTo>
                  <a:pt x="637106" y="10001"/>
                </a:lnTo>
                <a:cubicBezTo>
                  <a:pt x="610436" y="11906"/>
                  <a:pt x="585671" y="22384"/>
                  <a:pt x="565669" y="40481"/>
                </a:cubicBezTo>
                <a:lnTo>
                  <a:pt x="17981" y="524351"/>
                </a:lnTo>
                <a:cubicBezTo>
                  <a:pt x="17981" y="524351"/>
                  <a:pt x="-20119" y="578644"/>
                  <a:pt x="46556" y="584359"/>
                </a:cubicBezTo>
                <a:lnTo>
                  <a:pt x="563764" y="260509"/>
                </a:lnTo>
                <a:cubicBezTo>
                  <a:pt x="563764" y="260509"/>
                  <a:pt x="684731" y="133826"/>
                  <a:pt x="1199081" y="200501"/>
                </a:cubicBezTo>
                <a:lnTo>
                  <a:pt x="2132531" y="314801"/>
                </a:lnTo>
                <a:cubicBezTo>
                  <a:pt x="2132531" y="314801"/>
                  <a:pt x="2558299" y="388144"/>
                  <a:pt x="3040264" y="431959"/>
                </a:cubicBezTo>
                <a:cubicBezTo>
                  <a:pt x="3040264" y="431959"/>
                  <a:pt x="3474604" y="446246"/>
                  <a:pt x="3913706" y="439579"/>
                </a:cubicBezTo>
                <a:cubicBezTo>
                  <a:pt x="3976571" y="438626"/>
                  <a:pt x="4039436" y="436721"/>
                  <a:pt x="4101349" y="434816"/>
                </a:cubicBezTo>
                <a:cubicBezTo>
                  <a:pt x="4101349" y="434816"/>
                  <a:pt x="4993841" y="508159"/>
                  <a:pt x="5504381" y="599599"/>
                </a:cubicBezTo>
                <a:cubicBezTo>
                  <a:pt x="5504381" y="599599"/>
                  <a:pt x="5596774" y="549116"/>
                  <a:pt x="5606299" y="402431"/>
                </a:cubicBezTo>
                <a:cubicBezTo>
                  <a:pt x="5606299" y="404336"/>
                  <a:pt x="5612966" y="223361"/>
                  <a:pt x="5542481" y="2138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2029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623380" y="44785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561C9-4AC8-4C5F-9E6F-E5FF46551151}"/>
              </a:ext>
            </a:extLst>
          </p:cNvPr>
          <p:cNvSpPr txBox="1"/>
          <p:nvPr/>
        </p:nvSpPr>
        <p:spPr>
          <a:xfrm>
            <a:off x="617584" y="132789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:a16="http://schemas.microsoft.com/office/drawing/2014/main" id="{E28B2830-6990-4A79-A6A6-2D28F948EBB7}"/>
              </a:ext>
            </a:extLst>
          </p:cNvPr>
          <p:cNvSpPr/>
          <p:nvPr/>
        </p:nvSpPr>
        <p:spPr>
          <a:xfrm>
            <a:off x="962292" y="2289427"/>
            <a:ext cx="10290526" cy="3372955"/>
          </a:xfrm>
          <a:custGeom>
            <a:avLst/>
            <a:gdLst>
              <a:gd name="connsiteX0" fmla="*/ 0 w 8055429"/>
              <a:gd name="connsiteY0" fmla="*/ 2351314 h 2351314"/>
              <a:gd name="connsiteX1" fmla="*/ 1687286 w 8055429"/>
              <a:gd name="connsiteY1" fmla="*/ 1872343 h 2351314"/>
              <a:gd name="connsiteX2" fmla="*/ 1687286 w 8055429"/>
              <a:gd name="connsiteY2" fmla="*/ 1611086 h 2351314"/>
              <a:gd name="connsiteX3" fmla="*/ 1981200 w 8055429"/>
              <a:gd name="connsiteY3" fmla="*/ 2133600 h 2351314"/>
              <a:gd name="connsiteX4" fmla="*/ 1981200 w 8055429"/>
              <a:gd name="connsiteY4" fmla="*/ 1328057 h 2351314"/>
              <a:gd name="connsiteX5" fmla="*/ 2198914 w 8055429"/>
              <a:gd name="connsiteY5" fmla="*/ 1752600 h 2351314"/>
              <a:gd name="connsiteX6" fmla="*/ 3744686 w 8055429"/>
              <a:gd name="connsiteY6" fmla="*/ 1295400 h 2351314"/>
              <a:gd name="connsiteX7" fmla="*/ 3744686 w 8055429"/>
              <a:gd name="connsiteY7" fmla="*/ 1132114 h 2351314"/>
              <a:gd name="connsiteX8" fmla="*/ 3984172 w 8055429"/>
              <a:gd name="connsiteY8" fmla="*/ 1534886 h 2351314"/>
              <a:gd name="connsiteX9" fmla="*/ 3984172 w 8055429"/>
              <a:gd name="connsiteY9" fmla="*/ 751114 h 2351314"/>
              <a:gd name="connsiteX10" fmla="*/ 4234543 w 8055429"/>
              <a:gd name="connsiteY10" fmla="*/ 1164771 h 2351314"/>
              <a:gd name="connsiteX11" fmla="*/ 5878286 w 8055429"/>
              <a:gd name="connsiteY11" fmla="*/ 685800 h 2351314"/>
              <a:gd name="connsiteX12" fmla="*/ 5878286 w 8055429"/>
              <a:gd name="connsiteY12" fmla="*/ 337457 h 2351314"/>
              <a:gd name="connsiteX13" fmla="*/ 6150429 w 8055429"/>
              <a:gd name="connsiteY13" fmla="*/ 1001486 h 2351314"/>
              <a:gd name="connsiteX14" fmla="*/ 6150429 w 8055429"/>
              <a:gd name="connsiteY14" fmla="*/ 0 h 2351314"/>
              <a:gd name="connsiteX15" fmla="*/ 6357257 w 8055429"/>
              <a:gd name="connsiteY15" fmla="*/ 555171 h 2351314"/>
              <a:gd name="connsiteX16" fmla="*/ 8055429 w 8055429"/>
              <a:gd name="connsiteY16" fmla="*/ 76200 h 2351314"/>
              <a:gd name="connsiteX17" fmla="*/ 8055429 w 8055429"/>
              <a:gd name="connsiteY17" fmla="*/ 76200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055429" h="2351314">
                <a:moveTo>
                  <a:pt x="0" y="2351314"/>
                </a:moveTo>
                <a:lnTo>
                  <a:pt x="1687286" y="1872343"/>
                </a:lnTo>
                <a:lnTo>
                  <a:pt x="1687286" y="1611086"/>
                </a:lnTo>
                <a:lnTo>
                  <a:pt x="1981200" y="2133600"/>
                </a:lnTo>
                <a:lnTo>
                  <a:pt x="1981200" y="1328057"/>
                </a:lnTo>
                <a:lnTo>
                  <a:pt x="2198914" y="1752600"/>
                </a:lnTo>
                <a:lnTo>
                  <a:pt x="3744686" y="1295400"/>
                </a:lnTo>
                <a:lnTo>
                  <a:pt x="3744686" y="1132114"/>
                </a:lnTo>
                <a:lnTo>
                  <a:pt x="3984172" y="1534886"/>
                </a:lnTo>
                <a:lnTo>
                  <a:pt x="3984172" y="751114"/>
                </a:lnTo>
                <a:lnTo>
                  <a:pt x="4234543" y="1164771"/>
                </a:lnTo>
                <a:lnTo>
                  <a:pt x="5878286" y="685800"/>
                </a:lnTo>
                <a:lnTo>
                  <a:pt x="5878286" y="337457"/>
                </a:lnTo>
                <a:lnTo>
                  <a:pt x="6150429" y="1001486"/>
                </a:lnTo>
                <a:lnTo>
                  <a:pt x="6150429" y="0"/>
                </a:lnTo>
                <a:lnTo>
                  <a:pt x="6357257" y="555171"/>
                </a:lnTo>
                <a:lnTo>
                  <a:pt x="8055429" y="76200"/>
                </a:lnTo>
                <a:lnTo>
                  <a:pt x="8055429" y="76200"/>
                </a:lnTo>
              </a:path>
            </a:pathLst>
          </a:custGeom>
          <a:ln w="57150">
            <a:solidFill>
              <a:srgbClr val="00B0F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F32ED45-63C9-42A2-B21F-6A559FE70C25}"/>
              </a:ext>
            </a:extLst>
          </p:cNvPr>
          <p:cNvGrpSpPr/>
          <p:nvPr/>
        </p:nvGrpSpPr>
        <p:grpSpPr>
          <a:xfrm flipV="1">
            <a:off x="9694016" y="1959736"/>
            <a:ext cx="864096" cy="1800200"/>
            <a:chOff x="2699792" y="2837856"/>
            <a:chExt cx="864096" cy="1800200"/>
          </a:xfrm>
        </p:grpSpPr>
        <p:sp>
          <p:nvSpPr>
            <p:cNvPr id="6" name="Rounded Rectangle 7">
              <a:extLst>
                <a:ext uri="{FF2B5EF4-FFF2-40B4-BE49-F238E27FC236}">
                  <a16:creationId xmlns:a16="http://schemas.microsoft.com/office/drawing/2014/main" id="{71FE579F-4962-4E92-840E-2A9D70B2A1B5}"/>
                </a:ext>
              </a:extLst>
            </p:cNvPr>
            <p:cNvSpPr/>
            <p:nvPr/>
          </p:nvSpPr>
          <p:spPr>
            <a:xfrm>
              <a:off x="2699792" y="28378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7">
              <a:extLst>
                <a:ext uri="{FF2B5EF4-FFF2-40B4-BE49-F238E27FC236}">
                  <a16:creationId xmlns:a16="http://schemas.microsoft.com/office/drawing/2014/main" id="{A91299B6-CCAC-43F8-B0FA-C6120402B096}"/>
                </a:ext>
              </a:extLst>
            </p:cNvPr>
            <p:cNvSpPr/>
            <p:nvPr/>
          </p:nvSpPr>
          <p:spPr>
            <a:xfrm rot="10800000">
              <a:off x="2699792" y="37379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9E249DC-B131-447A-9737-4C7EDABAC4F2}"/>
              </a:ext>
            </a:extLst>
          </p:cNvPr>
          <p:cNvGrpSpPr/>
          <p:nvPr/>
        </p:nvGrpSpPr>
        <p:grpSpPr>
          <a:xfrm flipV="1">
            <a:off x="1681498" y="4299432"/>
            <a:ext cx="864096" cy="1800200"/>
            <a:chOff x="2699792" y="2837856"/>
            <a:chExt cx="864096" cy="1800200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F829CC4E-B510-4C2C-AA14-09B72A52E3E1}"/>
                </a:ext>
              </a:extLst>
            </p:cNvPr>
            <p:cNvSpPr/>
            <p:nvPr/>
          </p:nvSpPr>
          <p:spPr>
            <a:xfrm>
              <a:off x="2699792" y="28378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7">
              <a:extLst>
                <a:ext uri="{FF2B5EF4-FFF2-40B4-BE49-F238E27FC236}">
                  <a16:creationId xmlns:a16="http://schemas.microsoft.com/office/drawing/2014/main" id="{2FABDE94-087D-425E-966E-ACA4EAF3468D}"/>
                </a:ext>
              </a:extLst>
            </p:cNvPr>
            <p:cNvSpPr/>
            <p:nvPr/>
          </p:nvSpPr>
          <p:spPr>
            <a:xfrm rot="10800000">
              <a:off x="2699792" y="37379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3E253D4-B520-4921-9B56-A37DA9A5ED94}"/>
              </a:ext>
            </a:extLst>
          </p:cNvPr>
          <p:cNvGrpSpPr/>
          <p:nvPr/>
        </p:nvGrpSpPr>
        <p:grpSpPr>
          <a:xfrm flipV="1">
            <a:off x="4352337" y="3501246"/>
            <a:ext cx="864096" cy="1800200"/>
            <a:chOff x="2699792" y="2837856"/>
            <a:chExt cx="864096" cy="1800200"/>
          </a:xfrm>
        </p:grpSpPr>
        <p:sp>
          <p:nvSpPr>
            <p:cNvPr id="12" name="Rounded Rectangle 7">
              <a:extLst>
                <a:ext uri="{FF2B5EF4-FFF2-40B4-BE49-F238E27FC236}">
                  <a16:creationId xmlns:a16="http://schemas.microsoft.com/office/drawing/2014/main" id="{F633731F-222D-4949-AB3E-333E12EDFE6C}"/>
                </a:ext>
              </a:extLst>
            </p:cNvPr>
            <p:cNvSpPr/>
            <p:nvPr/>
          </p:nvSpPr>
          <p:spPr>
            <a:xfrm>
              <a:off x="2699792" y="28378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Rounded Rectangle 7">
              <a:extLst>
                <a:ext uri="{FF2B5EF4-FFF2-40B4-BE49-F238E27FC236}">
                  <a16:creationId xmlns:a16="http://schemas.microsoft.com/office/drawing/2014/main" id="{C27E0CF8-ED47-48EC-944C-96DC58B801E9}"/>
                </a:ext>
              </a:extLst>
            </p:cNvPr>
            <p:cNvSpPr/>
            <p:nvPr/>
          </p:nvSpPr>
          <p:spPr>
            <a:xfrm rot="10800000">
              <a:off x="2699792" y="37379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E3837E1-8CFB-4214-B19A-1E9E3AA382BF}"/>
              </a:ext>
            </a:extLst>
          </p:cNvPr>
          <p:cNvGrpSpPr/>
          <p:nvPr/>
        </p:nvGrpSpPr>
        <p:grpSpPr>
          <a:xfrm flipV="1">
            <a:off x="7023176" y="2739635"/>
            <a:ext cx="864096" cy="1800200"/>
            <a:chOff x="2699792" y="2837856"/>
            <a:chExt cx="864096" cy="1800200"/>
          </a:xfrm>
        </p:grpSpPr>
        <p:sp>
          <p:nvSpPr>
            <p:cNvPr id="15" name="Rounded Rectangle 7">
              <a:extLst>
                <a:ext uri="{FF2B5EF4-FFF2-40B4-BE49-F238E27FC236}">
                  <a16:creationId xmlns:a16="http://schemas.microsoft.com/office/drawing/2014/main" id="{C6541BB7-9356-4F06-8F65-D808A4420A8B}"/>
                </a:ext>
              </a:extLst>
            </p:cNvPr>
            <p:cNvSpPr/>
            <p:nvPr/>
          </p:nvSpPr>
          <p:spPr>
            <a:xfrm>
              <a:off x="2699792" y="28378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EF989F32-8CE7-4BE5-96E8-BBEC9C83B2E3}"/>
                </a:ext>
              </a:extLst>
            </p:cNvPr>
            <p:cNvSpPr/>
            <p:nvPr/>
          </p:nvSpPr>
          <p:spPr>
            <a:xfrm rot="10800000">
              <a:off x="2699792" y="3737956"/>
              <a:ext cx="864096" cy="900100"/>
            </a:xfrm>
            <a:custGeom>
              <a:avLst/>
              <a:gdLst/>
              <a:ahLst/>
              <a:cxnLst/>
              <a:rect l="l" t="t" r="r" b="b"/>
              <a:pathLst>
                <a:path w="864096" h="900100">
                  <a:moveTo>
                    <a:pt x="432048" y="0"/>
                  </a:moveTo>
                  <a:cubicBezTo>
                    <a:pt x="670662" y="0"/>
                    <a:pt x="864096" y="193434"/>
                    <a:pt x="864096" y="432048"/>
                  </a:cubicBezTo>
                  <a:lnTo>
                    <a:pt x="864096" y="900100"/>
                  </a:lnTo>
                  <a:lnTo>
                    <a:pt x="0" y="900100"/>
                  </a:lnTo>
                  <a:lnTo>
                    <a:pt x="0" y="432048"/>
                  </a:lnTo>
                  <a:cubicBezTo>
                    <a:pt x="0" y="193434"/>
                    <a:pt x="193434" y="0"/>
                    <a:pt x="432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7" name="Arc 16">
            <a:extLst>
              <a:ext uri="{FF2B5EF4-FFF2-40B4-BE49-F238E27FC236}">
                <a16:creationId xmlns:a16="http://schemas.microsoft.com/office/drawing/2014/main" id="{3421D96E-8947-479E-879B-80216D1C2526}"/>
              </a:ext>
            </a:extLst>
          </p:cNvPr>
          <p:cNvSpPr/>
          <p:nvPr/>
        </p:nvSpPr>
        <p:spPr>
          <a:xfrm rot="2700000" flipH="1">
            <a:off x="1634269" y="4024776"/>
            <a:ext cx="958552" cy="958552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64B7AE7D-3CD5-41D4-ACC9-8E3E63CEA836}"/>
              </a:ext>
            </a:extLst>
          </p:cNvPr>
          <p:cNvSpPr/>
          <p:nvPr/>
        </p:nvSpPr>
        <p:spPr>
          <a:xfrm rot="2700000" flipH="1">
            <a:off x="4311204" y="3176533"/>
            <a:ext cx="958552" cy="958552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116B4003-22FA-4239-80E2-8531A6D3CA40}"/>
              </a:ext>
            </a:extLst>
          </p:cNvPr>
          <p:cNvSpPr/>
          <p:nvPr/>
        </p:nvSpPr>
        <p:spPr>
          <a:xfrm rot="18900000" flipH="1" flipV="1">
            <a:off x="6988140" y="3885451"/>
            <a:ext cx="958552" cy="958552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B67D4FF8-3096-492A-AE9F-8050A4120000}"/>
              </a:ext>
            </a:extLst>
          </p:cNvPr>
          <p:cNvSpPr/>
          <p:nvPr/>
        </p:nvSpPr>
        <p:spPr>
          <a:xfrm rot="18900000" flipH="1" flipV="1">
            <a:off x="9646789" y="2986835"/>
            <a:ext cx="958552" cy="958552"/>
          </a:xfrm>
          <a:prstGeom prst="arc">
            <a:avLst>
              <a:gd name="adj1" fmla="val 16137445"/>
              <a:gd name="adj2" fmla="val 74939"/>
            </a:avLst>
          </a:prstGeom>
          <a:ln w="12700">
            <a:solidFill>
              <a:schemeClr val="accent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5561700-1C45-403A-A0F8-E41B421830D2}"/>
              </a:ext>
            </a:extLst>
          </p:cNvPr>
          <p:cNvSpPr txBox="1"/>
          <p:nvPr/>
        </p:nvSpPr>
        <p:spPr>
          <a:xfrm>
            <a:off x="1681499" y="4755429"/>
            <a:ext cx="8640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مرحله 1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AAE517-578F-4FDB-9D85-69E576585D53}"/>
              </a:ext>
            </a:extLst>
          </p:cNvPr>
          <p:cNvSpPr txBox="1"/>
          <p:nvPr/>
        </p:nvSpPr>
        <p:spPr>
          <a:xfrm>
            <a:off x="4352336" y="3973349"/>
            <a:ext cx="8640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مرحله 2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EC9D61-AD35-4EAF-B9D1-E16A7BDB8C82}"/>
              </a:ext>
            </a:extLst>
          </p:cNvPr>
          <p:cNvSpPr txBox="1"/>
          <p:nvPr/>
        </p:nvSpPr>
        <p:spPr>
          <a:xfrm>
            <a:off x="7023173" y="3191269"/>
            <a:ext cx="8640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مرحله 3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BDB15-9A3A-408D-A7EB-9B9EA57198ED}"/>
              </a:ext>
            </a:extLst>
          </p:cNvPr>
          <p:cNvSpPr txBox="1"/>
          <p:nvPr/>
        </p:nvSpPr>
        <p:spPr>
          <a:xfrm>
            <a:off x="9694010" y="2409189"/>
            <a:ext cx="8640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مرحله 4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988F1-6F53-4006-BCFD-C1D3BCF58270}"/>
              </a:ext>
            </a:extLst>
          </p:cNvPr>
          <p:cNvGrpSpPr/>
          <p:nvPr/>
        </p:nvGrpSpPr>
        <p:grpSpPr>
          <a:xfrm>
            <a:off x="1300582" y="2664162"/>
            <a:ext cx="1625933" cy="936096"/>
            <a:chOff x="575693" y="4105536"/>
            <a:chExt cx="1625933" cy="93609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7E15447-F564-414B-8010-CDF23715128D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3676BCD-C8D7-46AA-AF41-47DB8DF72F0A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9C46EB-2306-4AF3-9183-4AD88BDD4638}"/>
              </a:ext>
            </a:extLst>
          </p:cNvPr>
          <p:cNvGrpSpPr/>
          <p:nvPr/>
        </p:nvGrpSpPr>
        <p:grpSpPr>
          <a:xfrm>
            <a:off x="3977516" y="1858497"/>
            <a:ext cx="1625933" cy="936096"/>
            <a:chOff x="575693" y="4105536"/>
            <a:chExt cx="1625933" cy="93609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D3CB884-62D5-4F11-8D3C-444A34CCBF08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0F2975D-0546-46D1-B4D4-D8C2706DC834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DD78614-3CA6-47E3-8841-715C6F046154}"/>
              </a:ext>
            </a:extLst>
          </p:cNvPr>
          <p:cNvGrpSpPr/>
          <p:nvPr/>
        </p:nvGrpSpPr>
        <p:grpSpPr>
          <a:xfrm>
            <a:off x="6665340" y="5029872"/>
            <a:ext cx="1625933" cy="936096"/>
            <a:chOff x="575693" y="4105536"/>
            <a:chExt cx="1625933" cy="9360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74B738D-FE27-4D63-8CD3-951480D05A2D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FC76ECA-92F8-43C0-B3F6-C4A9186A3CA7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B16F9B-BDE0-4B88-B62E-FFB71E72ABDA}"/>
              </a:ext>
            </a:extLst>
          </p:cNvPr>
          <p:cNvGrpSpPr/>
          <p:nvPr/>
        </p:nvGrpSpPr>
        <p:grpSpPr>
          <a:xfrm>
            <a:off x="9323986" y="4242495"/>
            <a:ext cx="1625933" cy="936096"/>
            <a:chOff x="575693" y="4105536"/>
            <a:chExt cx="1625933" cy="93609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405593-037B-47E0-990D-0397FED77FAF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273633-0E4C-48A5-96F9-9D983FEE05B9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Freeform 47">
            <a:extLst>
              <a:ext uri="{FF2B5EF4-FFF2-40B4-BE49-F238E27FC236}">
                <a16:creationId xmlns:a16="http://schemas.microsoft.com/office/drawing/2014/main" id="{E0AB18FD-4026-48F8-83C3-A86CD70C7ABB}"/>
              </a:ext>
            </a:extLst>
          </p:cNvPr>
          <p:cNvSpPr>
            <a:spLocks noChangeAspect="1"/>
          </p:cNvSpPr>
          <p:nvPr/>
        </p:nvSpPr>
        <p:spPr>
          <a:xfrm>
            <a:off x="1917314" y="5379619"/>
            <a:ext cx="360219" cy="360000"/>
          </a:xfrm>
          <a:custGeom>
            <a:avLst/>
            <a:gdLst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  <a:gd name="connsiteX18" fmla="*/ 930675 w 2103393"/>
              <a:gd name="connsiteY18" fmla="*/ 67702 h 20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Freeform 48">
            <a:extLst>
              <a:ext uri="{FF2B5EF4-FFF2-40B4-BE49-F238E27FC236}">
                <a16:creationId xmlns:a16="http://schemas.microsoft.com/office/drawing/2014/main" id="{B45400BE-0EDA-4FDA-8482-407B15D37471}"/>
              </a:ext>
            </a:extLst>
          </p:cNvPr>
          <p:cNvSpPr>
            <a:spLocks noChangeAspect="1"/>
          </p:cNvSpPr>
          <p:nvPr/>
        </p:nvSpPr>
        <p:spPr>
          <a:xfrm>
            <a:off x="4607937" y="4706938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9" name="Freeform 49">
            <a:extLst>
              <a:ext uri="{FF2B5EF4-FFF2-40B4-BE49-F238E27FC236}">
                <a16:creationId xmlns:a16="http://schemas.microsoft.com/office/drawing/2014/main" id="{B33E106B-8CFA-49FD-9485-943B937053CE}"/>
              </a:ext>
            </a:extLst>
          </p:cNvPr>
          <p:cNvSpPr>
            <a:spLocks noChangeAspect="1"/>
          </p:cNvSpPr>
          <p:nvPr/>
        </p:nvSpPr>
        <p:spPr>
          <a:xfrm>
            <a:off x="9966071" y="3090100"/>
            <a:ext cx="319975" cy="319975"/>
          </a:xfrm>
          <a:custGeom>
            <a:avLst/>
            <a:gdLst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Freeform 97">
            <a:extLst>
              <a:ext uri="{FF2B5EF4-FFF2-40B4-BE49-F238E27FC236}">
                <a16:creationId xmlns:a16="http://schemas.microsoft.com/office/drawing/2014/main" id="{729B9715-4D33-4A91-AE2B-CAADAD594C78}"/>
              </a:ext>
            </a:extLst>
          </p:cNvPr>
          <p:cNvSpPr>
            <a:spLocks noChangeAspect="1"/>
          </p:cNvSpPr>
          <p:nvPr/>
        </p:nvSpPr>
        <p:spPr>
          <a:xfrm>
            <a:off x="7235468" y="3923996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645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D309D7-50CA-4F4A-9813-13A1C4AC547C}"/>
              </a:ext>
            </a:extLst>
          </p:cNvPr>
          <p:cNvSpPr txBox="1"/>
          <p:nvPr/>
        </p:nvSpPr>
        <p:spPr>
          <a:xfrm>
            <a:off x="832966" y="2193926"/>
            <a:ext cx="45788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600" b="1" dirty="0">
                <a:solidFill>
                  <a:srgbClr val="00B0F0"/>
                </a:solidFill>
                <a:cs typeface="B Nazanin" panose="00000400000000000000" pitchFamily="2" charset="-78"/>
              </a:rPr>
              <a:t>عالی</a:t>
            </a:r>
          </a:p>
          <a:p>
            <a:pPr algn="ctr" rtl="1"/>
            <a:r>
              <a:rPr lang="fa-IR" altLang="ko-KR" sz="6600" b="1" dirty="0">
                <a:solidFill>
                  <a:srgbClr val="00B0F0"/>
                </a:solidFill>
                <a:cs typeface="B Nazanin" panose="00000400000000000000" pitchFamily="2" charset="-78"/>
              </a:rPr>
              <a:t>اسلاید</a:t>
            </a:r>
            <a:endParaRPr lang="ko-KR" altLang="en-US" sz="66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C44DD1-4088-4C62-950C-EAF9BB9D1C22}"/>
              </a:ext>
            </a:extLst>
          </p:cNvPr>
          <p:cNvSpPr txBox="1"/>
          <p:nvPr/>
        </p:nvSpPr>
        <p:spPr>
          <a:xfrm>
            <a:off x="808159" y="5333713"/>
            <a:ext cx="457884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rgbClr val="00B0F0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ctr" rtl="1"/>
            <a:r>
              <a:rPr lang="en-GB" altLang="ko-KR" sz="1600" dirty="0">
                <a:solidFill>
                  <a:srgbClr val="00B0F0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600" dirty="0">
                <a:solidFill>
                  <a:srgbClr val="00B0F0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6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4CC3C6-D6FD-4C70-B404-36E9DEA26CF5}"/>
              </a:ext>
            </a:extLst>
          </p:cNvPr>
          <p:cNvSpPr txBox="1"/>
          <p:nvPr/>
        </p:nvSpPr>
        <p:spPr>
          <a:xfrm>
            <a:off x="832965" y="4317584"/>
            <a:ext cx="457884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rgbClr val="00B0F0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ctr" rtl="1"/>
            <a:r>
              <a:rPr lang="fa-IR" altLang="ko-KR" sz="2800" dirty="0">
                <a:solidFill>
                  <a:srgbClr val="00B0F0"/>
                </a:solidFill>
                <a:cs typeface="B Nazanin" panose="00000400000000000000" pitchFamily="2" charset="-78"/>
              </a:rPr>
              <a:t>هویج</a:t>
            </a:r>
            <a:endParaRPr lang="ko-KR" altLang="en-US" sz="2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9AE4B8D-EA4C-41BD-84D2-F069C8DC5271}"/>
              </a:ext>
            </a:extLst>
          </p:cNvPr>
          <p:cNvSpPr/>
          <p:nvPr/>
        </p:nvSpPr>
        <p:spPr>
          <a:xfrm>
            <a:off x="326571" y="326571"/>
            <a:ext cx="11511643" cy="61722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F9F728D-FDB3-B616-948F-99027798B7BE}"/>
              </a:ext>
            </a:extLst>
          </p:cNvPr>
          <p:cNvGrpSpPr/>
          <p:nvPr/>
        </p:nvGrpSpPr>
        <p:grpSpPr>
          <a:xfrm>
            <a:off x="5918201" y="712788"/>
            <a:ext cx="5368925" cy="5341938"/>
            <a:chOff x="5918201" y="712788"/>
            <a:chExt cx="5368925" cy="5341938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8126055-B4C6-4C15-B3FE-B5AB01C5D2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8201" y="712788"/>
              <a:ext cx="5368925" cy="5341938"/>
            </a:xfrm>
            <a:custGeom>
              <a:avLst/>
              <a:gdLst>
                <a:gd name="T0" fmla="*/ 11 w 1766"/>
                <a:gd name="T1" fmla="*/ 803 h 1757"/>
                <a:gd name="T2" fmla="*/ 796 w 1766"/>
                <a:gd name="T3" fmla="*/ 29 h 1757"/>
                <a:gd name="T4" fmla="*/ 1728 w 1766"/>
                <a:gd name="T5" fmla="*/ 814 h 1757"/>
                <a:gd name="T6" fmla="*/ 1004 w 1766"/>
                <a:gd name="T7" fmla="*/ 1739 h 1757"/>
                <a:gd name="T8" fmla="*/ 565 w 1766"/>
                <a:gd name="T9" fmla="*/ 1750 h 1757"/>
                <a:gd name="T10" fmla="*/ 155 w 1766"/>
                <a:gd name="T11" fmla="*/ 1377 h 1757"/>
                <a:gd name="T12" fmla="*/ 249 w 1766"/>
                <a:gd name="T13" fmla="*/ 1249 h 1757"/>
                <a:gd name="T14" fmla="*/ 222 w 1766"/>
                <a:gd name="T15" fmla="*/ 963 h 1757"/>
                <a:gd name="T16" fmla="*/ 399 w 1766"/>
                <a:gd name="T17" fmla="*/ 807 h 1757"/>
                <a:gd name="T18" fmla="*/ 215 w 1766"/>
                <a:gd name="T19" fmla="*/ 744 h 1757"/>
                <a:gd name="T20" fmla="*/ 377 w 1766"/>
                <a:gd name="T21" fmla="*/ 511 h 1757"/>
                <a:gd name="T22" fmla="*/ 710 w 1766"/>
                <a:gd name="T23" fmla="*/ 192 h 1757"/>
                <a:gd name="T24" fmla="*/ 782 w 1766"/>
                <a:gd name="T25" fmla="*/ 371 h 1757"/>
                <a:gd name="T26" fmla="*/ 790 w 1766"/>
                <a:gd name="T27" fmla="*/ 428 h 1757"/>
                <a:gd name="T28" fmla="*/ 470 w 1766"/>
                <a:gd name="T29" fmla="*/ 774 h 1757"/>
                <a:gd name="T30" fmla="*/ 490 w 1766"/>
                <a:gd name="T31" fmla="*/ 875 h 1757"/>
                <a:gd name="T32" fmla="*/ 465 w 1766"/>
                <a:gd name="T33" fmla="*/ 975 h 1757"/>
                <a:gd name="T34" fmla="*/ 575 w 1766"/>
                <a:gd name="T35" fmla="*/ 1398 h 1757"/>
                <a:gd name="T36" fmla="*/ 632 w 1766"/>
                <a:gd name="T37" fmla="*/ 1141 h 1757"/>
                <a:gd name="T38" fmla="*/ 866 w 1766"/>
                <a:gd name="T39" fmla="*/ 1027 h 1757"/>
                <a:gd name="T40" fmla="*/ 795 w 1766"/>
                <a:gd name="T41" fmla="*/ 756 h 1757"/>
                <a:gd name="T42" fmla="*/ 1052 w 1766"/>
                <a:gd name="T43" fmla="*/ 917 h 1757"/>
                <a:gd name="T44" fmla="*/ 1050 w 1766"/>
                <a:gd name="T45" fmla="*/ 845 h 1757"/>
                <a:gd name="T46" fmla="*/ 1182 w 1766"/>
                <a:gd name="T47" fmla="*/ 571 h 1757"/>
                <a:gd name="T48" fmla="*/ 1387 w 1766"/>
                <a:gd name="T49" fmla="*/ 1114 h 1757"/>
                <a:gd name="T50" fmla="*/ 1001 w 1766"/>
                <a:gd name="T51" fmla="*/ 1494 h 1757"/>
                <a:gd name="T52" fmla="*/ 735 w 1766"/>
                <a:gd name="T53" fmla="*/ 1396 h 1757"/>
                <a:gd name="T54" fmla="*/ 1311 w 1766"/>
                <a:gd name="T55" fmla="*/ 211 h 1757"/>
                <a:gd name="T56" fmla="*/ 723 w 1766"/>
                <a:gd name="T57" fmla="*/ 1247 h 1757"/>
                <a:gd name="T58" fmla="*/ 1069 w 1766"/>
                <a:gd name="T59" fmla="*/ 1439 h 1757"/>
                <a:gd name="T60" fmla="*/ 1262 w 1766"/>
                <a:gd name="T61" fmla="*/ 1071 h 1757"/>
                <a:gd name="T62" fmla="*/ 1525 w 1766"/>
                <a:gd name="T63" fmla="*/ 720 h 1757"/>
                <a:gd name="T64" fmla="*/ 1117 w 1766"/>
                <a:gd name="T65" fmla="*/ 765 h 1757"/>
                <a:gd name="T66" fmla="*/ 1115 w 1766"/>
                <a:gd name="T67" fmla="*/ 889 h 1757"/>
                <a:gd name="T68" fmla="*/ 919 w 1766"/>
                <a:gd name="T69" fmla="*/ 905 h 1757"/>
                <a:gd name="T70" fmla="*/ 849 w 1766"/>
                <a:gd name="T71" fmla="*/ 897 h 1757"/>
                <a:gd name="T72" fmla="*/ 988 w 1766"/>
                <a:gd name="T73" fmla="*/ 1170 h 1757"/>
                <a:gd name="T74" fmla="*/ 701 w 1766"/>
                <a:gd name="T75" fmla="*/ 1171 h 1757"/>
                <a:gd name="T76" fmla="*/ 613 w 1766"/>
                <a:gd name="T77" fmla="*/ 1439 h 1757"/>
                <a:gd name="T78" fmla="*/ 561 w 1766"/>
                <a:gd name="T79" fmla="*/ 1696 h 1757"/>
                <a:gd name="T80" fmla="*/ 418 w 1766"/>
                <a:gd name="T81" fmla="*/ 1292 h 1757"/>
                <a:gd name="T82" fmla="*/ 62 w 1766"/>
                <a:gd name="T83" fmla="*/ 1627 h 1757"/>
                <a:gd name="T84" fmla="*/ 304 w 1766"/>
                <a:gd name="T85" fmla="*/ 1237 h 1757"/>
                <a:gd name="T86" fmla="*/ 674 w 1766"/>
                <a:gd name="T87" fmla="*/ 695 h 1757"/>
                <a:gd name="T88" fmla="*/ 474 w 1766"/>
                <a:gd name="T89" fmla="*/ 569 h 1757"/>
                <a:gd name="T90" fmla="*/ 716 w 1766"/>
                <a:gd name="T91" fmla="*/ 657 h 1757"/>
                <a:gd name="T92" fmla="*/ 532 w 1766"/>
                <a:gd name="T93" fmla="*/ 414 h 1757"/>
                <a:gd name="T94" fmla="*/ 437 w 1766"/>
                <a:gd name="T95" fmla="*/ 884 h 1757"/>
                <a:gd name="T96" fmla="*/ 277 w 1766"/>
                <a:gd name="T97" fmla="*/ 914 h 1757"/>
                <a:gd name="T98" fmla="*/ 726 w 1766"/>
                <a:gd name="T99" fmla="*/ 414 h 1757"/>
                <a:gd name="T100" fmla="*/ 551 w 1766"/>
                <a:gd name="T101" fmla="*/ 726 h 1757"/>
                <a:gd name="T102" fmla="*/ 440 w 1766"/>
                <a:gd name="T103" fmla="*/ 714 h 1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6" h="1756">
                  <a:moveTo>
                    <a:pt x="156" y="1376"/>
                  </a:moveTo>
                  <a:cubicBezTo>
                    <a:pt x="138" y="1344"/>
                    <a:pt x="119" y="1314"/>
                    <a:pt x="103" y="1283"/>
                  </a:cubicBezTo>
                  <a:cubicBezTo>
                    <a:pt x="59" y="1199"/>
                    <a:pt x="30" y="1110"/>
                    <a:pt x="16" y="1016"/>
                  </a:cubicBezTo>
                  <a:cubicBezTo>
                    <a:pt x="6" y="945"/>
                    <a:pt x="4" y="874"/>
                    <a:pt x="11" y="803"/>
                  </a:cubicBezTo>
                  <a:cubicBezTo>
                    <a:pt x="21" y="697"/>
                    <a:pt x="50" y="596"/>
                    <a:pt x="98" y="500"/>
                  </a:cubicBezTo>
                  <a:cubicBezTo>
                    <a:pt x="142" y="414"/>
                    <a:pt x="198" y="336"/>
                    <a:pt x="268" y="269"/>
                  </a:cubicBezTo>
                  <a:cubicBezTo>
                    <a:pt x="362" y="178"/>
                    <a:pt x="471" y="111"/>
                    <a:pt x="595" y="70"/>
                  </a:cubicBezTo>
                  <a:cubicBezTo>
                    <a:pt x="660" y="48"/>
                    <a:pt x="727" y="35"/>
                    <a:pt x="796" y="29"/>
                  </a:cubicBezTo>
                  <a:cubicBezTo>
                    <a:pt x="898" y="20"/>
                    <a:pt x="999" y="29"/>
                    <a:pt x="1098" y="56"/>
                  </a:cubicBezTo>
                  <a:cubicBezTo>
                    <a:pt x="1273" y="105"/>
                    <a:pt x="1418" y="199"/>
                    <a:pt x="1534" y="339"/>
                  </a:cubicBezTo>
                  <a:cubicBezTo>
                    <a:pt x="1612" y="432"/>
                    <a:pt x="1666" y="537"/>
                    <a:pt x="1699" y="654"/>
                  </a:cubicBezTo>
                  <a:cubicBezTo>
                    <a:pt x="1714" y="706"/>
                    <a:pt x="1723" y="760"/>
                    <a:pt x="1728" y="814"/>
                  </a:cubicBezTo>
                  <a:cubicBezTo>
                    <a:pt x="1736" y="913"/>
                    <a:pt x="1728" y="1010"/>
                    <a:pt x="1703" y="1106"/>
                  </a:cubicBezTo>
                  <a:cubicBezTo>
                    <a:pt x="1680" y="1195"/>
                    <a:pt x="1643" y="1279"/>
                    <a:pt x="1593" y="1357"/>
                  </a:cubicBezTo>
                  <a:cubicBezTo>
                    <a:pt x="1511" y="1483"/>
                    <a:pt x="1403" y="1581"/>
                    <a:pt x="1270" y="1651"/>
                  </a:cubicBezTo>
                  <a:cubicBezTo>
                    <a:pt x="1186" y="1695"/>
                    <a:pt x="1098" y="1724"/>
                    <a:pt x="1004" y="1739"/>
                  </a:cubicBezTo>
                  <a:cubicBezTo>
                    <a:pt x="941" y="1749"/>
                    <a:pt x="877" y="1752"/>
                    <a:pt x="813" y="1748"/>
                  </a:cubicBezTo>
                  <a:cubicBezTo>
                    <a:pt x="761" y="1745"/>
                    <a:pt x="709" y="1737"/>
                    <a:pt x="659" y="1724"/>
                  </a:cubicBezTo>
                  <a:cubicBezTo>
                    <a:pt x="653" y="1722"/>
                    <a:pt x="649" y="1723"/>
                    <a:pt x="645" y="1726"/>
                  </a:cubicBezTo>
                  <a:cubicBezTo>
                    <a:pt x="620" y="1742"/>
                    <a:pt x="594" y="1750"/>
                    <a:pt x="565" y="1750"/>
                  </a:cubicBezTo>
                  <a:cubicBezTo>
                    <a:pt x="426" y="1750"/>
                    <a:pt x="288" y="1750"/>
                    <a:pt x="149" y="1750"/>
                  </a:cubicBezTo>
                  <a:cubicBezTo>
                    <a:pt x="84" y="1750"/>
                    <a:pt x="27" y="1708"/>
                    <a:pt x="11" y="1647"/>
                  </a:cubicBezTo>
                  <a:cubicBezTo>
                    <a:pt x="0" y="1605"/>
                    <a:pt x="8" y="1567"/>
                    <a:pt x="35" y="1532"/>
                  </a:cubicBezTo>
                  <a:cubicBezTo>
                    <a:pt x="75" y="1481"/>
                    <a:pt x="115" y="1429"/>
                    <a:pt x="155" y="1377"/>
                  </a:cubicBezTo>
                  <a:cubicBezTo>
                    <a:pt x="155" y="1376"/>
                    <a:pt x="156" y="1375"/>
                    <a:pt x="156" y="1376"/>
                  </a:cubicBezTo>
                  <a:close/>
                  <a:moveTo>
                    <a:pt x="192" y="1329"/>
                  </a:moveTo>
                  <a:cubicBezTo>
                    <a:pt x="211" y="1305"/>
                    <a:pt x="229" y="1281"/>
                    <a:pt x="247" y="1258"/>
                  </a:cubicBezTo>
                  <a:cubicBezTo>
                    <a:pt x="249" y="1255"/>
                    <a:pt x="249" y="1252"/>
                    <a:pt x="249" y="1249"/>
                  </a:cubicBezTo>
                  <a:cubicBezTo>
                    <a:pt x="249" y="1158"/>
                    <a:pt x="249" y="1068"/>
                    <a:pt x="249" y="978"/>
                  </a:cubicBezTo>
                  <a:cubicBezTo>
                    <a:pt x="249" y="975"/>
                    <a:pt x="249" y="972"/>
                    <a:pt x="249" y="969"/>
                  </a:cubicBezTo>
                  <a:cubicBezTo>
                    <a:pt x="240" y="969"/>
                    <a:pt x="231" y="969"/>
                    <a:pt x="223" y="969"/>
                  </a:cubicBezTo>
                  <a:cubicBezTo>
                    <a:pt x="222" y="966"/>
                    <a:pt x="222" y="965"/>
                    <a:pt x="222" y="963"/>
                  </a:cubicBezTo>
                  <a:cubicBezTo>
                    <a:pt x="222" y="937"/>
                    <a:pt x="222" y="910"/>
                    <a:pt x="222" y="884"/>
                  </a:cubicBezTo>
                  <a:cubicBezTo>
                    <a:pt x="223" y="847"/>
                    <a:pt x="252" y="813"/>
                    <a:pt x="289" y="808"/>
                  </a:cubicBezTo>
                  <a:cubicBezTo>
                    <a:pt x="309" y="806"/>
                    <a:pt x="330" y="807"/>
                    <a:pt x="350" y="807"/>
                  </a:cubicBezTo>
                  <a:cubicBezTo>
                    <a:pt x="366" y="806"/>
                    <a:pt x="382" y="807"/>
                    <a:pt x="399" y="807"/>
                  </a:cubicBezTo>
                  <a:cubicBezTo>
                    <a:pt x="396" y="792"/>
                    <a:pt x="393" y="779"/>
                    <a:pt x="391" y="766"/>
                  </a:cubicBezTo>
                  <a:cubicBezTo>
                    <a:pt x="390" y="759"/>
                    <a:pt x="387" y="757"/>
                    <a:pt x="381" y="756"/>
                  </a:cubicBezTo>
                  <a:cubicBezTo>
                    <a:pt x="332" y="746"/>
                    <a:pt x="283" y="740"/>
                    <a:pt x="232" y="744"/>
                  </a:cubicBezTo>
                  <a:cubicBezTo>
                    <a:pt x="226" y="744"/>
                    <a:pt x="221" y="744"/>
                    <a:pt x="215" y="744"/>
                  </a:cubicBezTo>
                  <a:cubicBezTo>
                    <a:pt x="213" y="726"/>
                    <a:pt x="212" y="709"/>
                    <a:pt x="211" y="691"/>
                  </a:cubicBezTo>
                  <a:cubicBezTo>
                    <a:pt x="267" y="685"/>
                    <a:pt x="321" y="689"/>
                    <a:pt x="376" y="699"/>
                  </a:cubicBezTo>
                  <a:cubicBezTo>
                    <a:pt x="374" y="682"/>
                    <a:pt x="371" y="665"/>
                    <a:pt x="370" y="649"/>
                  </a:cubicBezTo>
                  <a:cubicBezTo>
                    <a:pt x="365" y="602"/>
                    <a:pt x="367" y="557"/>
                    <a:pt x="377" y="511"/>
                  </a:cubicBezTo>
                  <a:cubicBezTo>
                    <a:pt x="397" y="430"/>
                    <a:pt x="447" y="379"/>
                    <a:pt x="529" y="359"/>
                  </a:cubicBezTo>
                  <a:cubicBezTo>
                    <a:pt x="585" y="345"/>
                    <a:pt x="642" y="346"/>
                    <a:pt x="698" y="354"/>
                  </a:cubicBezTo>
                  <a:cubicBezTo>
                    <a:pt x="705" y="355"/>
                    <a:pt x="711" y="356"/>
                    <a:pt x="719" y="357"/>
                  </a:cubicBezTo>
                  <a:cubicBezTo>
                    <a:pt x="708" y="302"/>
                    <a:pt x="704" y="247"/>
                    <a:pt x="710" y="192"/>
                  </a:cubicBezTo>
                  <a:cubicBezTo>
                    <a:pt x="729" y="193"/>
                    <a:pt x="746" y="194"/>
                    <a:pt x="764" y="195"/>
                  </a:cubicBezTo>
                  <a:cubicBezTo>
                    <a:pt x="764" y="199"/>
                    <a:pt x="764" y="201"/>
                    <a:pt x="764" y="204"/>
                  </a:cubicBezTo>
                  <a:cubicBezTo>
                    <a:pt x="759" y="258"/>
                    <a:pt x="764" y="312"/>
                    <a:pt x="776" y="365"/>
                  </a:cubicBezTo>
                  <a:cubicBezTo>
                    <a:pt x="777" y="367"/>
                    <a:pt x="780" y="370"/>
                    <a:pt x="782" y="371"/>
                  </a:cubicBezTo>
                  <a:cubicBezTo>
                    <a:pt x="821" y="380"/>
                    <a:pt x="861" y="385"/>
                    <a:pt x="902" y="385"/>
                  </a:cubicBezTo>
                  <a:cubicBezTo>
                    <a:pt x="918" y="385"/>
                    <a:pt x="934" y="385"/>
                    <a:pt x="952" y="385"/>
                  </a:cubicBezTo>
                  <a:cubicBezTo>
                    <a:pt x="952" y="401"/>
                    <a:pt x="954" y="418"/>
                    <a:pt x="955" y="436"/>
                  </a:cubicBezTo>
                  <a:cubicBezTo>
                    <a:pt x="899" y="443"/>
                    <a:pt x="845" y="438"/>
                    <a:pt x="790" y="428"/>
                  </a:cubicBezTo>
                  <a:cubicBezTo>
                    <a:pt x="792" y="444"/>
                    <a:pt x="794" y="459"/>
                    <a:pt x="796" y="474"/>
                  </a:cubicBezTo>
                  <a:cubicBezTo>
                    <a:pt x="801" y="521"/>
                    <a:pt x="800" y="569"/>
                    <a:pt x="789" y="615"/>
                  </a:cubicBezTo>
                  <a:cubicBezTo>
                    <a:pt x="770" y="694"/>
                    <a:pt x="723" y="745"/>
                    <a:pt x="645" y="767"/>
                  </a:cubicBezTo>
                  <a:cubicBezTo>
                    <a:pt x="587" y="782"/>
                    <a:pt x="529" y="781"/>
                    <a:pt x="470" y="774"/>
                  </a:cubicBezTo>
                  <a:cubicBezTo>
                    <a:pt x="463" y="773"/>
                    <a:pt x="455" y="772"/>
                    <a:pt x="448" y="771"/>
                  </a:cubicBezTo>
                  <a:cubicBezTo>
                    <a:pt x="450" y="786"/>
                    <a:pt x="452" y="799"/>
                    <a:pt x="454" y="813"/>
                  </a:cubicBezTo>
                  <a:cubicBezTo>
                    <a:pt x="455" y="817"/>
                    <a:pt x="457" y="821"/>
                    <a:pt x="460" y="823"/>
                  </a:cubicBezTo>
                  <a:cubicBezTo>
                    <a:pt x="477" y="837"/>
                    <a:pt x="489" y="854"/>
                    <a:pt x="490" y="875"/>
                  </a:cubicBezTo>
                  <a:cubicBezTo>
                    <a:pt x="492" y="899"/>
                    <a:pt x="492" y="923"/>
                    <a:pt x="492" y="947"/>
                  </a:cubicBezTo>
                  <a:cubicBezTo>
                    <a:pt x="492" y="954"/>
                    <a:pt x="492" y="961"/>
                    <a:pt x="492" y="969"/>
                  </a:cubicBezTo>
                  <a:cubicBezTo>
                    <a:pt x="482" y="969"/>
                    <a:pt x="474" y="969"/>
                    <a:pt x="465" y="969"/>
                  </a:cubicBezTo>
                  <a:cubicBezTo>
                    <a:pt x="465" y="972"/>
                    <a:pt x="465" y="974"/>
                    <a:pt x="465" y="975"/>
                  </a:cubicBezTo>
                  <a:cubicBezTo>
                    <a:pt x="465" y="1067"/>
                    <a:pt x="465" y="1158"/>
                    <a:pt x="465" y="1250"/>
                  </a:cubicBezTo>
                  <a:cubicBezTo>
                    <a:pt x="465" y="1254"/>
                    <a:pt x="467" y="1258"/>
                    <a:pt x="469" y="1261"/>
                  </a:cubicBezTo>
                  <a:cubicBezTo>
                    <a:pt x="494" y="1294"/>
                    <a:pt x="520" y="1327"/>
                    <a:pt x="545" y="1360"/>
                  </a:cubicBezTo>
                  <a:cubicBezTo>
                    <a:pt x="555" y="1372"/>
                    <a:pt x="564" y="1384"/>
                    <a:pt x="575" y="1398"/>
                  </a:cubicBezTo>
                  <a:cubicBezTo>
                    <a:pt x="575" y="1393"/>
                    <a:pt x="574" y="1391"/>
                    <a:pt x="574" y="1388"/>
                  </a:cubicBezTo>
                  <a:cubicBezTo>
                    <a:pt x="573" y="1356"/>
                    <a:pt x="572" y="1325"/>
                    <a:pt x="572" y="1293"/>
                  </a:cubicBezTo>
                  <a:cubicBezTo>
                    <a:pt x="573" y="1261"/>
                    <a:pt x="577" y="1229"/>
                    <a:pt x="589" y="1198"/>
                  </a:cubicBezTo>
                  <a:cubicBezTo>
                    <a:pt x="598" y="1175"/>
                    <a:pt x="610" y="1154"/>
                    <a:pt x="632" y="1141"/>
                  </a:cubicBezTo>
                  <a:cubicBezTo>
                    <a:pt x="663" y="1121"/>
                    <a:pt x="697" y="1112"/>
                    <a:pt x="734" y="1113"/>
                  </a:cubicBezTo>
                  <a:cubicBezTo>
                    <a:pt x="755" y="1114"/>
                    <a:pt x="776" y="1116"/>
                    <a:pt x="797" y="1118"/>
                  </a:cubicBezTo>
                  <a:cubicBezTo>
                    <a:pt x="803" y="1118"/>
                    <a:pt x="805" y="1117"/>
                    <a:pt x="807" y="1112"/>
                  </a:cubicBezTo>
                  <a:cubicBezTo>
                    <a:pt x="822" y="1080"/>
                    <a:pt x="842" y="1052"/>
                    <a:pt x="866" y="1027"/>
                  </a:cubicBezTo>
                  <a:cubicBezTo>
                    <a:pt x="869" y="1024"/>
                    <a:pt x="871" y="1021"/>
                    <a:pt x="874" y="1018"/>
                  </a:cubicBezTo>
                  <a:cubicBezTo>
                    <a:pt x="854" y="1001"/>
                    <a:pt x="835" y="984"/>
                    <a:pt x="823" y="961"/>
                  </a:cubicBezTo>
                  <a:cubicBezTo>
                    <a:pt x="803" y="925"/>
                    <a:pt x="783" y="887"/>
                    <a:pt x="766" y="849"/>
                  </a:cubicBezTo>
                  <a:cubicBezTo>
                    <a:pt x="749" y="814"/>
                    <a:pt x="763" y="774"/>
                    <a:pt x="795" y="756"/>
                  </a:cubicBezTo>
                  <a:cubicBezTo>
                    <a:pt x="828" y="737"/>
                    <a:pt x="867" y="746"/>
                    <a:pt x="891" y="777"/>
                  </a:cubicBezTo>
                  <a:cubicBezTo>
                    <a:pt x="913" y="807"/>
                    <a:pt x="935" y="836"/>
                    <a:pt x="957" y="865"/>
                  </a:cubicBezTo>
                  <a:cubicBezTo>
                    <a:pt x="960" y="868"/>
                    <a:pt x="963" y="871"/>
                    <a:pt x="967" y="873"/>
                  </a:cubicBezTo>
                  <a:cubicBezTo>
                    <a:pt x="995" y="888"/>
                    <a:pt x="1024" y="903"/>
                    <a:pt x="1052" y="917"/>
                  </a:cubicBezTo>
                  <a:cubicBezTo>
                    <a:pt x="1054" y="918"/>
                    <a:pt x="1057" y="919"/>
                    <a:pt x="1060" y="921"/>
                  </a:cubicBezTo>
                  <a:cubicBezTo>
                    <a:pt x="1061" y="914"/>
                    <a:pt x="1062" y="908"/>
                    <a:pt x="1062" y="902"/>
                  </a:cubicBezTo>
                  <a:cubicBezTo>
                    <a:pt x="1062" y="892"/>
                    <a:pt x="1060" y="881"/>
                    <a:pt x="1060" y="870"/>
                  </a:cubicBezTo>
                  <a:cubicBezTo>
                    <a:pt x="1061" y="860"/>
                    <a:pt x="1058" y="852"/>
                    <a:pt x="1050" y="845"/>
                  </a:cubicBezTo>
                  <a:cubicBezTo>
                    <a:pt x="1035" y="831"/>
                    <a:pt x="1031" y="814"/>
                    <a:pt x="1036" y="795"/>
                  </a:cubicBezTo>
                  <a:cubicBezTo>
                    <a:pt x="1041" y="776"/>
                    <a:pt x="1051" y="760"/>
                    <a:pt x="1064" y="745"/>
                  </a:cubicBezTo>
                  <a:cubicBezTo>
                    <a:pt x="1076" y="729"/>
                    <a:pt x="1085" y="712"/>
                    <a:pt x="1091" y="692"/>
                  </a:cubicBezTo>
                  <a:cubicBezTo>
                    <a:pt x="1106" y="641"/>
                    <a:pt x="1136" y="600"/>
                    <a:pt x="1182" y="571"/>
                  </a:cubicBezTo>
                  <a:cubicBezTo>
                    <a:pt x="1241" y="535"/>
                    <a:pt x="1306" y="526"/>
                    <a:pt x="1374" y="536"/>
                  </a:cubicBezTo>
                  <a:cubicBezTo>
                    <a:pt x="1444" y="547"/>
                    <a:pt x="1501" y="583"/>
                    <a:pt x="1542" y="641"/>
                  </a:cubicBezTo>
                  <a:cubicBezTo>
                    <a:pt x="1602" y="727"/>
                    <a:pt x="1618" y="823"/>
                    <a:pt x="1585" y="924"/>
                  </a:cubicBezTo>
                  <a:cubicBezTo>
                    <a:pt x="1553" y="1021"/>
                    <a:pt x="1485" y="1084"/>
                    <a:pt x="1387" y="1114"/>
                  </a:cubicBezTo>
                  <a:cubicBezTo>
                    <a:pt x="1371" y="1119"/>
                    <a:pt x="1355" y="1122"/>
                    <a:pt x="1338" y="1125"/>
                  </a:cubicBezTo>
                  <a:cubicBezTo>
                    <a:pt x="1338" y="1127"/>
                    <a:pt x="1338" y="1128"/>
                    <a:pt x="1339" y="1130"/>
                  </a:cubicBezTo>
                  <a:cubicBezTo>
                    <a:pt x="1347" y="1168"/>
                    <a:pt x="1347" y="1206"/>
                    <a:pt x="1339" y="1244"/>
                  </a:cubicBezTo>
                  <a:cubicBezTo>
                    <a:pt x="1308" y="1396"/>
                    <a:pt x="1160" y="1513"/>
                    <a:pt x="1001" y="1494"/>
                  </a:cubicBezTo>
                  <a:cubicBezTo>
                    <a:pt x="958" y="1489"/>
                    <a:pt x="918" y="1476"/>
                    <a:pt x="884" y="1449"/>
                  </a:cubicBezTo>
                  <a:cubicBezTo>
                    <a:pt x="854" y="1427"/>
                    <a:pt x="825" y="1401"/>
                    <a:pt x="796" y="1377"/>
                  </a:cubicBezTo>
                  <a:cubicBezTo>
                    <a:pt x="782" y="1365"/>
                    <a:pt x="767" y="1353"/>
                    <a:pt x="752" y="1341"/>
                  </a:cubicBezTo>
                  <a:cubicBezTo>
                    <a:pt x="746" y="1360"/>
                    <a:pt x="741" y="1378"/>
                    <a:pt x="735" y="1396"/>
                  </a:cubicBezTo>
                  <a:cubicBezTo>
                    <a:pt x="719" y="1442"/>
                    <a:pt x="705" y="1488"/>
                    <a:pt x="677" y="1529"/>
                  </a:cubicBezTo>
                  <a:cubicBezTo>
                    <a:pt x="713" y="1574"/>
                    <a:pt x="716" y="1624"/>
                    <a:pt x="692" y="1676"/>
                  </a:cubicBezTo>
                  <a:cubicBezTo>
                    <a:pt x="1054" y="1757"/>
                    <a:pt x="1443" y="1582"/>
                    <a:pt x="1606" y="1218"/>
                  </a:cubicBezTo>
                  <a:cubicBezTo>
                    <a:pt x="1766" y="861"/>
                    <a:pt x="1650" y="433"/>
                    <a:pt x="1311" y="211"/>
                  </a:cubicBezTo>
                  <a:cubicBezTo>
                    <a:pt x="990" y="0"/>
                    <a:pt x="554" y="44"/>
                    <a:pt x="282" y="332"/>
                  </a:cubicBezTo>
                  <a:cubicBezTo>
                    <a:pt x="10" y="620"/>
                    <a:pt x="0" y="1039"/>
                    <a:pt x="192" y="1329"/>
                  </a:cubicBezTo>
                  <a:close/>
                  <a:moveTo>
                    <a:pt x="642" y="1485"/>
                  </a:moveTo>
                  <a:cubicBezTo>
                    <a:pt x="677" y="1407"/>
                    <a:pt x="699" y="1327"/>
                    <a:pt x="723" y="1247"/>
                  </a:cubicBezTo>
                  <a:cubicBezTo>
                    <a:pt x="726" y="1249"/>
                    <a:pt x="728" y="1250"/>
                    <a:pt x="730" y="1252"/>
                  </a:cubicBezTo>
                  <a:cubicBezTo>
                    <a:pt x="749" y="1267"/>
                    <a:pt x="768" y="1283"/>
                    <a:pt x="787" y="1299"/>
                  </a:cubicBezTo>
                  <a:cubicBezTo>
                    <a:pt x="821" y="1328"/>
                    <a:pt x="857" y="1355"/>
                    <a:pt x="890" y="1385"/>
                  </a:cubicBezTo>
                  <a:cubicBezTo>
                    <a:pt x="942" y="1432"/>
                    <a:pt x="1001" y="1449"/>
                    <a:pt x="1069" y="1439"/>
                  </a:cubicBezTo>
                  <a:cubicBezTo>
                    <a:pt x="1135" y="1429"/>
                    <a:pt x="1188" y="1397"/>
                    <a:pt x="1230" y="1346"/>
                  </a:cubicBezTo>
                  <a:cubicBezTo>
                    <a:pt x="1275" y="1292"/>
                    <a:pt x="1297" y="1229"/>
                    <a:pt x="1289" y="1158"/>
                  </a:cubicBezTo>
                  <a:cubicBezTo>
                    <a:pt x="1286" y="1131"/>
                    <a:pt x="1275" y="1106"/>
                    <a:pt x="1265" y="1081"/>
                  </a:cubicBezTo>
                  <a:cubicBezTo>
                    <a:pt x="1264" y="1078"/>
                    <a:pt x="1263" y="1075"/>
                    <a:pt x="1262" y="1071"/>
                  </a:cubicBezTo>
                  <a:cubicBezTo>
                    <a:pt x="1266" y="1071"/>
                    <a:pt x="1270" y="1071"/>
                    <a:pt x="1273" y="1071"/>
                  </a:cubicBezTo>
                  <a:cubicBezTo>
                    <a:pt x="1293" y="1071"/>
                    <a:pt x="1314" y="1072"/>
                    <a:pt x="1334" y="1069"/>
                  </a:cubicBezTo>
                  <a:cubicBezTo>
                    <a:pt x="1434" y="1055"/>
                    <a:pt x="1501" y="999"/>
                    <a:pt x="1535" y="905"/>
                  </a:cubicBezTo>
                  <a:cubicBezTo>
                    <a:pt x="1557" y="842"/>
                    <a:pt x="1550" y="780"/>
                    <a:pt x="1525" y="720"/>
                  </a:cubicBezTo>
                  <a:cubicBezTo>
                    <a:pt x="1499" y="657"/>
                    <a:pt x="1454" y="615"/>
                    <a:pt x="1389" y="595"/>
                  </a:cubicBezTo>
                  <a:cubicBezTo>
                    <a:pt x="1351" y="583"/>
                    <a:pt x="1312" y="585"/>
                    <a:pt x="1274" y="593"/>
                  </a:cubicBezTo>
                  <a:cubicBezTo>
                    <a:pt x="1205" y="607"/>
                    <a:pt x="1159" y="647"/>
                    <a:pt x="1140" y="716"/>
                  </a:cubicBezTo>
                  <a:cubicBezTo>
                    <a:pt x="1136" y="734"/>
                    <a:pt x="1128" y="750"/>
                    <a:pt x="1117" y="765"/>
                  </a:cubicBezTo>
                  <a:cubicBezTo>
                    <a:pt x="1108" y="776"/>
                    <a:pt x="1100" y="787"/>
                    <a:pt x="1092" y="798"/>
                  </a:cubicBezTo>
                  <a:cubicBezTo>
                    <a:pt x="1089" y="804"/>
                    <a:pt x="1089" y="808"/>
                    <a:pt x="1095" y="813"/>
                  </a:cubicBezTo>
                  <a:cubicBezTo>
                    <a:pt x="1109" y="826"/>
                    <a:pt x="1116" y="841"/>
                    <a:pt x="1114" y="861"/>
                  </a:cubicBezTo>
                  <a:cubicBezTo>
                    <a:pt x="1114" y="870"/>
                    <a:pt x="1114" y="879"/>
                    <a:pt x="1115" y="889"/>
                  </a:cubicBezTo>
                  <a:cubicBezTo>
                    <a:pt x="1121" y="931"/>
                    <a:pt x="1107" y="960"/>
                    <a:pt x="1070" y="981"/>
                  </a:cubicBezTo>
                  <a:cubicBezTo>
                    <a:pt x="1065" y="984"/>
                    <a:pt x="1062" y="984"/>
                    <a:pt x="1058" y="981"/>
                  </a:cubicBezTo>
                  <a:cubicBezTo>
                    <a:pt x="1017" y="960"/>
                    <a:pt x="975" y="939"/>
                    <a:pt x="934" y="917"/>
                  </a:cubicBezTo>
                  <a:cubicBezTo>
                    <a:pt x="928" y="914"/>
                    <a:pt x="923" y="910"/>
                    <a:pt x="919" y="905"/>
                  </a:cubicBezTo>
                  <a:cubicBezTo>
                    <a:pt x="895" y="873"/>
                    <a:pt x="871" y="841"/>
                    <a:pt x="847" y="810"/>
                  </a:cubicBezTo>
                  <a:cubicBezTo>
                    <a:pt x="838" y="799"/>
                    <a:pt x="826" y="797"/>
                    <a:pt x="818" y="806"/>
                  </a:cubicBezTo>
                  <a:cubicBezTo>
                    <a:pt x="811" y="814"/>
                    <a:pt x="813" y="822"/>
                    <a:pt x="817" y="831"/>
                  </a:cubicBezTo>
                  <a:cubicBezTo>
                    <a:pt x="827" y="853"/>
                    <a:pt x="839" y="874"/>
                    <a:pt x="849" y="897"/>
                  </a:cubicBezTo>
                  <a:cubicBezTo>
                    <a:pt x="867" y="938"/>
                    <a:pt x="895" y="970"/>
                    <a:pt x="934" y="993"/>
                  </a:cubicBezTo>
                  <a:cubicBezTo>
                    <a:pt x="945" y="999"/>
                    <a:pt x="955" y="1006"/>
                    <a:pt x="967" y="1014"/>
                  </a:cubicBezTo>
                  <a:cubicBezTo>
                    <a:pt x="922" y="1045"/>
                    <a:pt x="883" y="1080"/>
                    <a:pt x="859" y="1130"/>
                  </a:cubicBezTo>
                  <a:cubicBezTo>
                    <a:pt x="903" y="1140"/>
                    <a:pt x="946" y="1153"/>
                    <a:pt x="988" y="1170"/>
                  </a:cubicBezTo>
                  <a:cubicBezTo>
                    <a:pt x="982" y="1188"/>
                    <a:pt x="975" y="1204"/>
                    <a:pt x="969" y="1221"/>
                  </a:cubicBezTo>
                  <a:cubicBezTo>
                    <a:pt x="967" y="1220"/>
                    <a:pt x="966" y="1219"/>
                    <a:pt x="965" y="1219"/>
                  </a:cubicBezTo>
                  <a:cubicBezTo>
                    <a:pt x="913" y="1199"/>
                    <a:pt x="860" y="1184"/>
                    <a:pt x="806" y="1174"/>
                  </a:cubicBezTo>
                  <a:cubicBezTo>
                    <a:pt x="771" y="1168"/>
                    <a:pt x="736" y="1163"/>
                    <a:pt x="701" y="1171"/>
                  </a:cubicBezTo>
                  <a:cubicBezTo>
                    <a:pt x="674" y="1177"/>
                    <a:pt x="649" y="1187"/>
                    <a:pt x="640" y="1217"/>
                  </a:cubicBezTo>
                  <a:cubicBezTo>
                    <a:pt x="638" y="1223"/>
                    <a:pt x="636" y="1230"/>
                    <a:pt x="634" y="1236"/>
                  </a:cubicBezTo>
                  <a:cubicBezTo>
                    <a:pt x="624" y="1280"/>
                    <a:pt x="623" y="1324"/>
                    <a:pt x="628" y="1369"/>
                  </a:cubicBezTo>
                  <a:cubicBezTo>
                    <a:pt x="630" y="1394"/>
                    <a:pt x="630" y="1418"/>
                    <a:pt x="613" y="1439"/>
                  </a:cubicBezTo>
                  <a:cubicBezTo>
                    <a:pt x="612" y="1441"/>
                    <a:pt x="613" y="1446"/>
                    <a:pt x="614" y="1448"/>
                  </a:cubicBezTo>
                  <a:cubicBezTo>
                    <a:pt x="623" y="1460"/>
                    <a:pt x="632" y="1471"/>
                    <a:pt x="642" y="1485"/>
                  </a:cubicBezTo>
                  <a:close/>
                  <a:moveTo>
                    <a:pt x="356" y="1696"/>
                  </a:moveTo>
                  <a:cubicBezTo>
                    <a:pt x="425" y="1696"/>
                    <a:pt x="493" y="1696"/>
                    <a:pt x="561" y="1696"/>
                  </a:cubicBezTo>
                  <a:cubicBezTo>
                    <a:pt x="577" y="1696"/>
                    <a:pt x="592" y="1693"/>
                    <a:pt x="606" y="1686"/>
                  </a:cubicBezTo>
                  <a:cubicBezTo>
                    <a:pt x="652" y="1663"/>
                    <a:pt x="668" y="1606"/>
                    <a:pt x="635" y="1564"/>
                  </a:cubicBezTo>
                  <a:cubicBezTo>
                    <a:pt x="565" y="1475"/>
                    <a:pt x="497" y="1386"/>
                    <a:pt x="428" y="1297"/>
                  </a:cubicBezTo>
                  <a:cubicBezTo>
                    <a:pt x="426" y="1294"/>
                    <a:pt x="421" y="1292"/>
                    <a:pt x="418" y="1292"/>
                  </a:cubicBezTo>
                  <a:cubicBezTo>
                    <a:pt x="378" y="1292"/>
                    <a:pt x="338" y="1292"/>
                    <a:pt x="298" y="1292"/>
                  </a:cubicBezTo>
                  <a:cubicBezTo>
                    <a:pt x="292" y="1292"/>
                    <a:pt x="288" y="1294"/>
                    <a:pt x="284" y="1298"/>
                  </a:cubicBezTo>
                  <a:cubicBezTo>
                    <a:pt x="214" y="1389"/>
                    <a:pt x="144" y="1480"/>
                    <a:pt x="74" y="1571"/>
                  </a:cubicBezTo>
                  <a:cubicBezTo>
                    <a:pt x="61" y="1587"/>
                    <a:pt x="58" y="1607"/>
                    <a:pt x="62" y="1627"/>
                  </a:cubicBezTo>
                  <a:cubicBezTo>
                    <a:pt x="71" y="1668"/>
                    <a:pt x="106" y="1696"/>
                    <a:pt x="148" y="1696"/>
                  </a:cubicBezTo>
                  <a:cubicBezTo>
                    <a:pt x="217" y="1696"/>
                    <a:pt x="287" y="1696"/>
                    <a:pt x="356" y="1696"/>
                  </a:cubicBezTo>
                  <a:close/>
                  <a:moveTo>
                    <a:pt x="304" y="969"/>
                  </a:moveTo>
                  <a:cubicBezTo>
                    <a:pt x="304" y="1059"/>
                    <a:pt x="304" y="1148"/>
                    <a:pt x="304" y="1237"/>
                  </a:cubicBezTo>
                  <a:cubicBezTo>
                    <a:pt x="340" y="1237"/>
                    <a:pt x="375" y="1237"/>
                    <a:pt x="410" y="1237"/>
                  </a:cubicBezTo>
                  <a:cubicBezTo>
                    <a:pt x="410" y="1148"/>
                    <a:pt x="410" y="1059"/>
                    <a:pt x="410" y="969"/>
                  </a:cubicBezTo>
                  <a:cubicBezTo>
                    <a:pt x="375" y="969"/>
                    <a:pt x="339" y="969"/>
                    <a:pt x="304" y="969"/>
                  </a:cubicBezTo>
                  <a:close/>
                  <a:moveTo>
                    <a:pt x="674" y="695"/>
                  </a:moveTo>
                  <a:cubicBezTo>
                    <a:pt x="600" y="621"/>
                    <a:pt x="526" y="547"/>
                    <a:pt x="451" y="472"/>
                  </a:cubicBezTo>
                  <a:cubicBezTo>
                    <a:pt x="442" y="488"/>
                    <a:pt x="435" y="504"/>
                    <a:pt x="431" y="522"/>
                  </a:cubicBezTo>
                  <a:cubicBezTo>
                    <a:pt x="431" y="524"/>
                    <a:pt x="433" y="527"/>
                    <a:pt x="434" y="529"/>
                  </a:cubicBezTo>
                  <a:cubicBezTo>
                    <a:pt x="448" y="543"/>
                    <a:pt x="461" y="556"/>
                    <a:pt x="474" y="569"/>
                  </a:cubicBezTo>
                  <a:cubicBezTo>
                    <a:pt x="522" y="617"/>
                    <a:pt x="569" y="664"/>
                    <a:pt x="616" y="711"/>
                  </a:cubicBezTo>
                  <a:cubicBezTo>
                    <a:pt x="619" y="713"/>
                    <a:pt x="622" y="716"/>
                    <a:pt x="625" y="716"/>
                  </a:cubicBezTo>
                  <a:cubicBezTo>
                    <a:pt x="643" y="712"/>
                    <a:pt x="659" y="705"/>
                    <a:pt x="674" y="695"/>
                  </a:cubicBezTo>
                  <a:close/>
                  <a:moveTo>
                    <a:pt x="716" y="657"/>
                  </a:moveTo>
                  <a:cubicBezTo>
                    <a:pt x="722" y="640"/>
                    <a:pt x="728" y="625"/>
                    <a:pt x="734" y="609"/>
                  </a:cubicBezTo>
                  <a:cubicBezTo>
                    <a:pt x="736" y="604"/>
                    <a:pt x="734" y="601"/>
                    <a:pt x="731" y="597"/>
                  </a:cubicBezTo>
                  <a:cubicBezTo>
                    <a:pt x="671" y="538"/>
                    <a:pt x="612" y="479"/>
                    <a:pt x="553" y="419"/>
                  </a:cubicBezTo>
                  <a:cubicBezTo>
                    <a:pt x="546" y="412"/>
                    <a:pt x="540" y="411"/>
                    <a:pt x="532" y="414"/>
                  </a:cubicBezTo>
                  <a:cubicBezTo>
                    <a:pt x="518" y="419"/>
                    <a:pt x="503" y="424"/>
                    <a:pt x="491" y="433"/>
                  </a:cubicBezTo>
                  <a:cubicBezTo>
                    <a:pt x="565" y="507"/>
                    <a:pt x="639" y="581"/>
                    <a:pt x="716" y="657"/>
                  </a:cubicBezTo>
                  <a:close/>
                  <a:moveTo>
                    <a:pt x="437" y="914"/>
                  </a:moveTo>
                  <a:cubicBezTo>
                    <a:pt x="437" y="904"/>
                    <a:pt x="438" y="894"/>
                    <a:pt x="437" y="884"/>
                  </a:cubicBezTo>
                  <a:cubicBezTo>
                    <a:pt x="436" y="871"/>
                    <a:pt x="425" y="861"/>
                    <a:pt x="411" y="861"/>
                  </a:cubicBezTo>
                  <a:cubicBezTo>
                    <a:pt x="375" y="861"/>
                    <a:pt x="339" y="861"/>
                    <a:pt x="303" y="861"/>
                  </a:cubicBezTo>
                  <a:cubicBezTo>
                    <a:pt x="290" y="861"/>
                    <a:pt x="278" y="870"/>
                    <a:pt x="277" y="883"/>
                  </a:cubicBezTo>
                  <a:cubicBezTo>
                    <a:pt x="276" y="893"/>
                    <a:pt x="277" y="903"/>
                    <a:pt x="277" y="914"/>
                  </a:cubicBezTo>
                  <a:cubicBezTo>
                    <a:pt x="330" y="914"/>
                    <a:pt x="384" y="914"/>
                    <a:pt x="437" y="914"/>
                  </a:cubicBezTo>
                  <a:close/>
                  <a:moveTo>
                    <a:pt x="744" y="531"/>
                  </a:moveTo>
                  <a:cubicBezTo>
                    <a:pt x="746" y="508"/>
                    <a:pt x="740" y="443"/>
                    <a:pt x="733" y="419"/>
                  </a:cubicBezTo>
                  <a:cubicBezTo>
                    <a:pt x="732" y="417"/>
                    <a:pt x="728" y="414"/>
                    <a:pt x="726" y="414"/>
                  </a:cubicBezTo>
                  <a:cubicBezTo>
                    <a:pt x="705" y="410"/>
                    <a:pt x="685" y="407"/>
                    <a:pt x="664" y="405"/>
                  </a:cubicBezTo>
                  <a:cubicBezTo>
                    <a:pt x="648" y="403"/>
                    <a:pt x="631" y="403"/>
                    <a:pt x="614" y="402"/>
                  </a:cubicBezTo>
                  <a:cubicBezTo>
                    <a:pt x="658" y="446"/>
                    <a:pt x="701" y="488"/>
                    <a:pt x="744" y="531"/>
                  </a:cubicBezTo>
                  <a:close/>
                  <a:moveTo>
                    <a:pt x="551" y="726"/>
                  </a:moveTo>
                  <a:cubicBezTo>
                    <a:pt x="507" y="682"/>
                    <a:pt x="465" y="640"/>
                    <a:pt x="422" y="597"/>
                  </a:cubicBezTo>
                  <a:cubicBezTo>
                    <a:pt x="422" y="598"/>
                    <a:pt x="422" y="600"/>
                    <a:pt x="422" y="602"/>
                  </a:cubicBezTo>
                  <a:cubicBezTo>
                    <a:pt x="422" y="637"/>
                    <a:pt x="426" y="672"/>
                    <a:pt x="432" y="706"/>
                  </a:cubicBezTo>
                  <a:cubicBezTo>
                    <a:pt x="433" y="711"/>
                    <a:pt x="436" y="713"/>
                    <a:pt x="440" y="714"/>
                  </a:cubicBezTo>
                  <a:cubicBezTo>
                    <a:pt x="456" y="716"/>
                    <a:pt x="471" y="719"/>
                    <a:pt x="486" y="721"/>
                  </a:cubicBezTo>
                  <a:cubicBezTo>
                    <a:pt x="508" y="723"/>
                    <a:pt x="529" y="724"/>
                    <a:pt x="551" y="72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8FC0E01-9C6D-4E56-A1AE-3AA1836F7262}"/>
                </a:ext>
              </a:extLst>
            </p:cNvPr>
            <p:cNvSpPr/>
            <p:nvPr/>
          </p:nvSpPr>
          <p:spPr bwMode="auto">
            <a:xfrm>
              <a:off x="8386763" y="1214438"/>
              <a:ext cx="1266825" cy="979488"/>
            </a:xfrm>
            <a:custGeom>
              <a:avLst/>
              <a:gdLst>
                <a:gd name="T0" fmla="*/ 0 w 417"/>
                <a:gd name="T1" fmla="*/ 131 h 322"/>
                <a:gd name="T2" fmla="*/ 132 w 417"/>
                <a:gd name="T3" fmla="*/ 0 h 322"/>
                <a:gd name="T4" fmla="*/ 417 w 417"/>
                <a:gd name="T5" fmla="*/ 285 h 322"/>
                <a:gd name="T6" fmla="*/ 380 w 417"/>
                <a:gd name="T7" fmla="*/ 322 h 322"/>
                <a:gd name="T8" fmla="*/ 134 w 417"/>
                <a:gd name="T9" fmla="*/ 74 h 322"/>
                <a:gd name="T10" fmla="*/ 39 w 417"/>
                <a:gd name="T11" fmla="*/ 170 h 322"/>
                <a:gd name="T12" fmla="*/ 0 w 417"/>
                <a:gd name="T13" fmla="*/ 13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322">
                  <a:moveTo>
                    <a:pt x="0" y="131"/>
                  </a:moveTo>
                  <a:cubicBezTo>
                    <a:pt x="44" y="88"/>
                    <a:pt x="88" y="43"/>
                    <a:pt x="132" y="0"/>
                  </a:cubicBezTo>
                  <a:cubicBezTo>
                    <a:pt x="227" y="95"/>
                    <a:pt x="322" y="190"/>
                    <a:pt x="417" y="285"/>
                  </a:cubicBezTo>
                  <a:cubicBezTo>
                    <a:pt x="406" y="297"/>
                    <a:pt x="393" y="309"/>
                    <a:pt x="380" y="322"/>
                  </a:cubicBezTo>
                  <a:cubicBezTo>
                    <a:pt x="299" y="240"/>
                    <a:pt x="217" y="157"/>
                    <a:pt x="134" y="74"/>
                  </a:cubicBezTo>
                  <a:cubicBezTo>
                    <a:pt x="101" y="107"/>
                    <a:pt x="70" y="139"/>
                    <a:pt x="39" y="170"/>
                  </a:cubicBezTo>
                  <a:cubicBezTo>
                    <a:pt x="25" y="156"/>
                    <a:pt x="13" y="144"/>
                    <a:pt x="0" y="13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068BD9A5-F92A-4600-939E-DB26A990B056}"/>
                </a:ext>
              </a:extLst>
            </p:cNvPr>
            <p:cNvSpPr/>
            <p:nvPr/>
          </p:nvSpPr>
          <p:spPr bwMode="auto">
            <a:xfrm>
              <a:off x="6330951" y="5483226"/>
              <a:ext cx="222250" cy="222250"/>
            </a:xfrm>
            <a:custGeom>
              <a:avLst/>
              <a:gdLst>
                <a:gd name="T0" fmla="*/ 37 w 73"/>
                <a:gd name="T1" fmla="*/ 0 h 73"/>
                <a:gd name="T2" fmla="*/ 73 w 73"/>
                <a:gd name="T3" fmla="*/ 36 h 73"/>
                <a:gd name="T4" fmla="*/ 36 w 73"/>
                <a:gd name="T5" fmla="*/ 73 h 73"/>
                <a:gd name="T6" fmla="*/ 0 w 73"/>
                <a:gd name="T7" fmla="*/ 36 h 73"/>
                <a:gd name="T8" fmla="*/ 37 w 73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37" y="0"/>
                  </a:moveTo>
                  <a:cubicBezTo>
                    <a:pt x="49" y="12"/>
                    <a:pt x="61" y="24"/>
                    <a:pt x="73" y="36"/>
                  </a:cubicBezTo>
                  <a:cubicBezTo>
                    <a:pt x="61" y="48"/>
                    <a:pt x="48" y="61"/>
                    <a:pt x="36" y="73"/>
                  </a:cubicBezTo>
                  <a:cubicBezTo>
                    <a:pt x="24" y="61"/>
                    <a:pt x="12" y="49"/>
                    <a:pt x="0" y="36"/>
                  </a:cubicBezTo>
                  <a:cubicBezTo>
                    <a:pt x="11" y="25"/>
                    <a:pt x="24" y="12"/>
                    <a:pt x="3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9B6617E3-97F3-4D76-A75E-F98236AFE5B6}"/>
                </a:ext>
              </a:extLst>
            </p:cNvPr>
            <p:cNvSpPr/>
            <p:nvPr/>
          </p:nvSpPr>
          <p:spPr bwMode="auto">
            <a:xfrm>
              <a:off x="7067551" y="5073651"/>
              <a:ext cx="220663" cy="223838"/>
            </a:xfrm>
            <a:custGeom>
              <a:avLst/>
              <a:gdLst>
                <a:gd name="T0" fmla="*/ 0 w 73"/>
                <a:gd name="T1" fmla="*/ 37 h 74"/>
                <a:gd name="T2" fmla="*/ 36 w 73"/>
                <a:gd name="T3" fmla="*/ 0 h 74"/>
                <a:gd name="T4" fmla="*/ 73 w 73"/>
                <a:gd name="T5" fmla="*/ 37 h 74"/>
                <a:gd name="T6" fmla="*/ 36 w 73"/>
                <a:gd name="T7" fmla="*/ 74 h 74"/>
                <a:gd name="T8" fmla="*/ 0 w 73"/>
                <a:gd name="T9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4">
                  <a:moveTo>
                    <a:pt x="0" y="37"/>
                  </a:moveTo>
                  <a:cubicBezTo>
                    <a:pt x="12" y="24"/>
                    <a:pt x="24" y="12"/>
                    <a:pt x="36" y="0"/>
                  </a:cubicBezTo>
                  <a:cubicBezTo>
                    <a:pt x="49" y="13"/>
                    <a:pt x="61" y="25"/>
                    <a:pt x="73" y="37"/>
                  </a:cubicBezTo>
                  <a:cubicBezTo>
                    <a:pt x="61" y="49"/>
                    <a:pt x="49" y="62"/>
                    <a:pt x="36" y="74"/>
                  </a:cubicBezTo>
                  <a:cubicBezTo>
                    <a:pt x="24" y="62"/>
                    <a:pt x="12" y="49"/>
                    <a:pt x="0" y="3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8855870D-D1BE-4735-A7A7-97B986B3BDF3}"/>
                </a:ext>
              </a:extLst>
            </p:cNvPr>
            <p:cNvSpPr/>
            <p:nvPr/>
          </p:nvSpPr>
          <p:spPr bwMode="auto">
            <a:xfrm>
              <a:off x="7316788" y="5402263"/>
              <a:ext cx="220663" cy="223838"/>
            </a:xfrm>
            <a:custGeom>
              <a:avLst/>
              <a:gdLst>
                <a:gd name="T0" fmla="*/ 37 w 73"/>
                <a:gd name="T1" fmla="*/ 0 h 74"/>
                <a:gd name="T2" fmla="*/ 73 w 73"/>
                <a:gd name="T3" fmla="*/ 36 h 74"/>
                <a:gd name="T4" fmla="*/ 35 w 73"/>
                <a:gd name="T5" fmla="*/ 74 h 74"/>
                <a:gd name="T6" fmla="*/ 0 w 73"/>
                <a:gd name="T7" fmla="*/ 37 h 74"/>
                <a:gd name="T8" fmla="*/ 37 w 73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4">
                  <a:moveTo>
                    <a:pt x="37" y="0"/>
                  </a:moveTo>
                  <a:cubicBezTo>
                    <a:pt x="48" y="11"/>
                    <a:pt x="61" y="24"/>
                    <a:pt x="73" y="36"/>
                  </a:cubicBezTo>
                  <a:cubicBezTo>
                    <a:pt x="60" y="48"/>
                    <a:pt x="48" y="61"/>
                    <a:pt x="35" y="74"/>
                  </a:cubicBezTo>
                  <a:cubicBezTo>
                    <a:pt x="24" y="62"/>
                    <a:pt x="11" y="49"/>
                    <a:pt x="0" y="37"/>
                  </a:cubicBezTo>
                  <a:cubicBezTo>
                    <a:pt x="11" y="26"/>
                    <a:pt x="24" y="13"/>
                    <a:pt x="37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F1662706-80C4-488D-9CFB-20FBAC2FDCE7}"/>
                </a:ext>
              </a:extLst>
            </p:cNvPr>
            <p:cNvSpPr/>
            <p:nvPr/>
          </p:nvSpPr>
          <p:spPr bwMode="auto">
            <a:xfrm>
              <a:off x="6738938" y="4827588"/>
              <a:ext cx="223838" cy="223838"/>
            </a:xfrm>
            <a:custGeom>
              <a:avLst/>
              <a:gdLst>
                <a:gd name="T0" fmla="*/ 74 w 74"/>
                <a:gd name="T1" fmla="*/ 37 h 74"/>
                <a:gd name="T2" fmla="*/ 36 w 74"/>
                <a:gd name="T3" fmla="*/ 74 h 74"/>
                <a:gd name="T4" fmla="*/ 0 w 74"/>
                <a:gd name="T5" fmla="*/ 37 h 74"/>
                <a:gd name="T6" fmla="*/ 37 w 74"/>
                <a:gd name="T7" fmla="*/ 0 h 74"/>
                <a:gd name="T8" fmla="*/ 74 w 74"/>
                <a:gd name="T9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62" y="49"/>
                    <a:pt x="49" y="62"/>
                    <a:pt x="36" y="74"/>
                  </a:cubicBezTo>
                  <a:cubicBezTo>
                    <a:pt x="24" y="62"/>
                    <a:pt x="12" y="49"/>
                    <a:pt x="0" y="37"/>
                  </a:cubicBezTo>
                  <a:cubicBezTo>
                    <a:pt x="12" y="25"/>
                    <a:pt x="24" y="12"/>
                    <a:pt x="37" y="0"/>
                  </a:cubicBezTo>
                  <a:cubicBezTo>
                    <a:pt x="49" y="12"/>
                    <a:pt x="62" y="25"/>
                    <a:pt x="74" y="3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88E834AE-838D-4B1E-8224-D78B8494C1F1}"/>
                </a:ext>
              </a:extLst>
            </p:cNvPr>
            <p:cNvSpPr/>
            <p:nvPr/>
          </p:nvSpPr>
          <p:spPr bwMode="auto">
            <a:xfrm>
              <a:off x="6656388" y="5322888"/>
              <a:ext cx="225425" cy="222250"/>
            </a:xfrm>
            <a:custGeom>
              <a:avLst/>
              <a:gdLst>
                <a:gd name="T0" fmla="*/ 35 w 74"/>
                <a:gd name="T1" fmla="*/ 73 h 73"/>
                <a:gd name="T2" fmla="*/ 0 w 74"/>
                <a:gd name="T3" fmla="*/ 36 h 73"/>
                <a:gd name="T4" fmla="*/ 37 w 74"/>
                <a:gd name="T5" fmla="*/ 0 h 73"/>
                <a:gd name="T6" fmla="*/ 74 w 74"/>
                <a:gd name="T7" fmla="*/ 36 h 73"/>
                <a:gd name="T8" fmla="*/ 35 w 7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3">
                  <a:moveTo>
                    <a:pt x="35" y="73"/>
                  </a:moveTo>
                  <a:cubicBezTo>
                    <a:pt x="24" y="61"/>
                    <a:pt x="12" y="49"/>
                    <a:pt x="0" y="36"/>
                  </a:cubicBezTo>
                  <a:cubicBezTo>
                    <a:pt x="12" y="24"/>
                    <a:pt x="25" y="12"/>
                    <a:pt x="37" y="0"/>
                  </a:cubicBezTo>
                  <a:cubicBezTo>
                    <a:pt x="49" y="11"/>
                    <a:pt x="61" y="24"/>
                    <a:pt x="74" y="36"/>
                  </a:cubicBezTo>
                  <a:cubicBezTo>
                    <a:pt x="62" y="48"/>
                    <a:pt x="49" y="60"/>
                    <a:pt x="35" y="7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D2366263-D27F-49BF-ACE5-CDA12E4C4C7F}"/>
              </a:ext>
            </a:extLst>
          </p:cNvPr>
          <p:cNvGrpSpPr/>
          <p:nvPr/>
        </p:nvGrpSpPr>
        <p:grpSpPr>
          <a:xfrm rot="18834884">
            <a:off x="2535238" y="709612"/>
            <a:ext cx="1450975" cy="1457326"/>
            <a:chOff x="2535238" y="709612"/>
            <a:chExt cx="1450975" cy="1457326"/>
          </a:xfrm>
          <a:solidFill>
            <a:srgbClr val="00B0F0"/>
          </a:solidFill>
        </p:grpSpPr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116AFFD-3BFC-44E1-9BA5-D086EFA1C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5238" y="709612"/>
              <a:ext cx="1450975" cy="1457326"/>
            </a:xfrm>
            <a:custGeom>
              <a:avLst/>
              <a:gdLst>
                <a:gd name="T0" fmla="*/ 339 w 1272"/>
                <a:gd name="T1" fmla="*/ 769 h 1276"/>
                <a:gd name="T2" fmla="*/ 417 w 1272"/>
                <a:gd name="T3" fmla="*/ 417 h 1276"/>
                <a:gd name="T4" fmla="*/ 767 w 1272"/>
                <a:gd name="T5" fmla="*/ 338 h 1276"/>
                <a:gd name="T6" fmla="*/ 757 w 1272"/>
                <a:gd name="T7" fmla="*/ 298 h 1276"/>
                <a:gd name="T8" fmla="*/ 817 w 1272"/>
                <a:gd name="T9" fmla="*/ 20 h 1276"/>
                <a:gd name="T10" fmla="*/ 860 w 1272"/>
                <a:gd name="T11" fmla="*/ 6 h 1276"/>
                <a:gd name="T12" fmla="*/ 883 w 1272"/>
                <a:gd name="T13" fmla="*/ 42 h 1276"/>
                <a:gd name="T14" fmla="*/ 875 w 1272"/>
                <a:gd name="T15" fmla="*/ 62 h 1276"/>
                <a:gd name="T16" fmla="*/ 822 w 1272"/>
                <a:gd name="T17" fmla="*/ 240 h 1276"/>
                <a:gd name="T18" fmla="*/ 847 w 1272"/>
                <a:gd name="T19" fmla="*/ 342 h 1276"/>
                <a:gd name="T20" fmla="*/ 928 w 1272"/>
                <a:gd name="T21" fmla="*/ 419 h 1276"/>
                <a:gd name="T22" fmla="*/ 1097 w 1272"/>
                <a:gd name="T23" fmla="*/ 445 h 1276"/>
                <a:gd name="T24" fmla="*/ 1213 w 1272"/>
                <a:gd name="T25" fmla="*/ 399 h 1276"/>
                <a:gd name="T26" fmla="*/ 1252 w 1272"/>
                <a:gd name="T27" fmla="*/ 395 h 1276"/>
                <a:gd name="T28" fmla="*/ 1271 w 1272"/>
                <a:gd name="T29" fmla="*/ 429 h 1276"/>
                <a:gd name="T30" fmla="*/ 1256 w 1272"/>
                <a:gd name="T31" fmla="*/ 457 h 1276"/>
                <a:gd name="T32" fmla="*/ 1025 w 1272"/>
                <a:gd name="T33" fmla="*/ 523 h 1276"/>
                <a:gd name="T34" fmla="*/ 936 w 1272"/>
                <a:gd name="T35" fmla="*/ 508 h 1276"/>
                <a:gd name="T36" fmla="*/ 858 w 1272"/>
                <a:gd name="T37" fmla="*/ 857 h 1276"/>
                <a:gd name="T38" fmla="*/ 508 w 1272"/>
                <a:gd name="T39" fmla="*/ 937 h 1276"/>
                <a:gd name="T40" fmla="*/ 509 w 1272"/>
                <a:gd name="T41" fmla="*/ 945 h 1276"/>
                <a:gd name="T42" fmla="*/ 512 w 1272"/>
                <a:gd name="T43" fmla="*/ 1147 h 1276"/>
                <a:gd name="T44" fmla="*/ 458 w 1272"/>
                <a:gd name="T45" fmla="*/ 1255 h 1276"/>
                <a:gd name="T46" fmla="*/ 406 w 1272"/>
                <a:gd name="T47" fmla="*/ 1263 h 1276"/>
                <a:gd name="T48" fmla="*/ 400 w 1272"/>
                <a:gd name="T49" fmla="*/ 1211 h 1276"/>
                <a:gd name="T50" fmla="*/ 427 w 1272"/>
                <a:gd name="T51" fmla="*/ 931 h 1276"/>
                <a:gd name="T52" fmla="*/ 348 w 1272"/>
                <a:gd name="T53" fmla="*/ 855 h 1276"/>
                <a:gd name="T54" fmla="*/ 205 w 1272"/>
                <a:gd name="T55" fmla="*/ 826 h 1276"/>
                <a:gd name="T56" fmla="*/ 63 w 1272"/>
                <a:gd name="T57" fmla="*/ 875 h 1276"/>
                <a:gd name="T58" fmla="*/ 4 w 1272"/>
                <a:gd name="T59" fmla="*/ 856 h 1276"/>
                <a:gd name="T60" fmla="*/ 20 w 1272"/>
                <a:gd name="T61" fmla="*/ 817 h 1276"/>
                <a:gd name="T62" fmla="*/ 158 w 1272"/>
                <a:gd name="T63" fmla="*/ 757 h 1276"/>
                <a:gd name="T64" fmla="*/ 324 w 1272"/>
                <a:gd name="T65" fmla="*/ 765 h 1276"/>
                <a:gd name="T66" fmla="*/ 339 w 1272"/>
                <a:gd name="T67" fmla="*/ 769 h 1276"/>
                <a:gd name="T68" fmla="*/ 653 w 1272"/>
                <a:gd name="T69" fmla="*/ 392 h 1276"/>
                <a:gd name="T70" fmla="*/ 613 w 1272"/>
                <a:gd name="T71" fmla="*/ 396 h 1276"/>
                <a:gd name="T72" fmla="*/ 413 w 1272"/>
                <a:gd name="T73" fmla="*/ 550 h 1276"/>
                <a:gd name="T74" fmla="*/ 418 w 1272"/>
                <a:gd name="T75" fmla="*/ 772 h 1276"/>
                <a:gd name="T76" fmla="*/ 511 w 1272"/>
                <a:gd name="T77" fmla="*/ 861 h 1276"/>
                <a:gd name="T78" fmla="*/ 620 w 1272"/>
                <a:gd name="T79" fmla="*/ 882 h 1276"/>
                <a:gd name="T80" fmla="*/ 882 w 1272"/>
                <a:gd name="T81" fmla="*/ 623 h 1276"/>
                <a:gd name="T82" fmla="*/ 852 w 1272"/>
                <a:gd name="T83" fmla="*/ 493 h 1276"/>
                <a:gd name="T84" fmla="*/ 774 w 1272"/>
                <a:gd name="T85" fmla="*/ 419 h 1276"/>
                <a:gd name="T86" fmla="*/ 653 w 1272"/>
                <a:gd name="T87" fmla="*/ 392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2" h="1276">
                  <a:moveTo>
                    <a:pt x="339" y="769"/>
                  </a:moveTo>
                  <a:cubicBezTo>
                    <a:pt x="303" y="637"/>
                    <a:pt x="318" y="516"/>
                    <a:pt x="417" y="417"/>
                  </a:cubicBezTo>
                  <a:cubicBezTo>
                    <a:pt x="515" y="319"/>
                    <a:pt x="635" y="302"/>
                    <a:pt x="767" y="338"/>
                  </a:cubicBezTo>
                  <a:cubicBezTo>
                    <a:pt x="764" y="324"/>
                    <a:pt x="760" y="311"/>
                    <a:pt x="757" y="298"/>
                  </a:cubicBezTo>
                  <a:cubicBezTo>
                    <a:pt x="738" y="197"/>
                    <a:pt x="755" y="104"/>
                    <a:pt x="817" y="20"/>
                  </a:cubicBezTo>
                  <a:cubicBezTo>
                    <a:pt x="828" y="5"/>
                    <a:pt x="844" y="0"/>
                    <a:pt x="860" y="6"/>
                  </a:cubicBezTo>
                  <a:cubicBezTo>
                    <a:pt x="874" y="12"/>
                    <a:pt x="884" y="26"/>
                    <a:pt x="883" y="42"/>
                  </a:cubicBezTo>
                  <a:cubicBezTo>
                    <a:pt x="882" y="49"/>
                    <a:pt x="880" y="56"/>
                    <a:pt x="875" y="62"/>
                  </a:cubicBezTo>
                  <a:cubicBezTo>
                    <a:pt x="836" y="115"/>
                    <a:pt x="819" y="174"/>
                    <a:pt x="822" y="240"/>
                  </a:cubicBezTo>
                  <a:cubicBezTo>
                    <a:pt x="824" y="275"/>
                    <a:pt x="832" y="310"/>
                    <a:pt x="847" y="342"/>
                  </a:cubicBezTo>
                  <a:cubicBezTo>
                    <a:pt x="863" y="378"/>
                    <a:pt x="891" y="404"/>
                    <a:pt x="928" y="419"/>
                  </a:cubicBezTo>
                  <a:cubicBezTo>
                    <a:pt x="982" y="440"/>
                    <a:pt x="1038" y="451"/>
                    <a:pt x="1097" y="445"/>
                  </a:cubicBezTo>
                  <a:cubicBezTo>
                    <a:pt x="1140" y="440"/>
                    <a:pt x="1178" y="425"/>
                    <a:pt x="1213" y="399"/>
                  </a:cubicBezTo>
                  <a:cubicBezTo>
                    <a:pt x="1225" y="389"/>
                    <a:pt x="1239" y="388"/>
                    <a:pt x="1252" y="395"/>
                  </a:cubicBezTo>
                  <a:cubicBezTo>
                    <a:pt x="1266" y="402"/>
                    <a:pt x="1272" y="414"/>
                    <a:pt x="1271" y="429"/>
                  </a:cubicBezTo>
                  <a:cubicBezTo>
                    <a:pt x="1271" y="441"/>
                    <a:pt x="1265" y="450"/>
                    <a:pt x="1256" y="457"/>
                  </a:cubicBezTo>
                  <a:cubicBezTo>
                    <a:pt x="1187" y="508"/>
                    <a:pt x="1110" y="530"/>
                    <a:pt x="1025" y="523"/>
                  </a:cubicBezTo>
                  <a:cubicBezTo>
                    <a:pt x="995" y="520"/>
                    <a:pt x="966" y="513"/>
                    <a:pt x="936" y="508"/>
                  </a:cubicBezTo>
                  <a:cubicBezTo>
                    <a:pt x="972" y="637"/>
                    <a:pt x="957" y="758"/>
                    <a:pt x="858" y="857"/>
                  </a:cubicBezTo>
                  <a:cubicBezTo>
                    <a:pt x="760" y="956"/>
                    <a:pt x="640" y="973"/>
                    <a:pt x="508" y="937"/>
                  </a:cubicBezTo>
                  <a:cubicBezTo>
                    <a:pt x="508" y="940"/>
                    <a:pt x="509" y="943"/>
                    <a:pt x="509" y="945"/>
                  </a:cubicBezTo>
                  <a:cubicBezTo>
                    <a:pt x="529" y="1012"/>
                    <a:pt x="531" y="1080"/>
                    <a:pt x="512" y="1147"/>
                  </a:cubicBezTo>
                  <a:cubicBezTo>
                    <a:pt x="501" y="1186"/>
                    <a:pt x="482" y="1222"/>
                    <a:pt x="458" y="1255"/>
                  </a:cubicBezTo>
                  <a:cubicBezTo>
                    <a:pt x="444" y="1273"/>
                    <a:pt x="422" y="1276"/>
                    <a:pt x="406" y="1263"/>
                  </a:cubicBezTo>
                  <a:cubicBezTo>
                    <a:pt x="389" y="1251"/>
                    <a:pt x="387" y="1230"/>
                    <a:pt x="400" y="1211"/>
                  </a:cubicBezTo>
                  <a:cubicBezTo>
                    <a:pt x="463" y="1123"/>
                    <a:pt x="468" y="1029"/>
                    <a:pt x="427" y="931"/>
                  </a:cubicBezTo>
                  <a:cubicBezTo>
                    <a:pt x="412" y="895"/>
                    <a:pt x="384" y="870"/>
                    <a:pt x="348" y="855"/>
                  </a:cubicBezTo>
                  <a:cubicBezTo>
                    <a:pt x="302" y="835"/>
                    <a:pt x="255" y="825"/>
                    <a:pt x="205" y="826"/>
                  </a:cubicBezTo>
                  <a:cubicBezTo>
                    <a:pt x="152" y="827"/>
                    <a:pt x="105" y="843"/>
                    <a:pt x="63" y="875"/>
                  </a:cubicBezTo>
                  <a:cubicBezTo>
                    <a:pt x="40" y="892"/>
                    <a:pt x="11" y="883"/>
                    <a:pt x="4" y="856"/>
                  </a:cubicBezTo>
                  <a:cubicBezTo>
                    <a:pt x="0" y="840"/>
                    <a:pt x="7" y="827"/>
                    <a:pt x="20" y="817"/>
                  </a:cubicBezTo>
                  <a:cubicBezTo>
                    <a:pt x="61" y="786"/>
                    <a:pt x="107" y="766"/>
                    <a:pt x="158" y="757"/>
                  </a:cubicBezTo>
                  <a:cubicBezTo>
                    <a:pt x="214" y="746"/>
                    <a:pt x="269" y="749"/>
                    <a:pt x="324" y="765"/>
                  </a:cubicBezTo>
                  <a:cubicBezTo>
                    <a:pt x="328" y="766"/>
                    <a:pt x="333" y="768"/>
                    <a:pt x="339" y="769"/>
                  </a:cubicBezTo>
                  <a:close/>
                  <a:moveTo>
                    <a:pt x="653" y="392"/>
                  </a:moveTo>
                  <a:cubicBezTo>
                    <a:pt x="640" y="394"/>
                    <a:pt x="626" y="394"/>
                    <a:pt x="613" y="396"/>
                  </a:cubicBezTo>
                  <a:cubicBezTo>
                    <a:pt x="518" y="411"/>
                    <a:pt x="450" y="462"/>
                    <a:pt x="413" y="550"/>
                  </a:cubicBezTo>
                  <a:cubicBezTo>
                    <a:pt x="382" y="624"/>
                    <a:pt x="387" y="699"/>
                    <a:pt x="418" y="772"/>
                  </a:cubicBezTo>
                  <a:cubicBezTo>
                    <a:pt x="437" y="815"/>
                    <a:pt x="467" y="844"/>
                    <a:pt x="511" y="861"/>
                  </a:cubicBezTo>
                  <a:cubicBezTo>
                    <a:pt x="546" y="874"/>
                    <a:pt x="582" y="882"/>
                    <a:pt x="620" y="882"/>
                  </a:cubicBezTo>
                  <a:cubicBezTo>
                    <a:pt x="765" y="883"/>
                    <a:pt x="880" y="776"/>
                    <a:pt x="882" y="623"/>
                  </a:cubicBezTo>
                  <a:cubicBezTo>
                    <a:pt x="883" y="578"/>
                    <a:pt x="872" y="534"/>
                    <a:pt x="852" y="493"/>
                  </a:cubicBezTo>
                  <a:cubicBezTo>
                    <a:pt x="835" y="459"/>
                    <a:pt x="809" y="434"/>
                    <a:pt x="774" y="419"/>
                  </a:cubicBezTo>
                  <a:cubicBezTo>
                    <a:pt x="736" y="402"/>
                    <a:pt x="696" y="393"/>
                    <a:pt x="653" y="3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F74EC607-C0B3-4463-8A68-492C50219307}"/>
                </a:ext>
              </a:extLst>
            </p:cNvPr>
            <p:cNvSpPr/>
            <p:nvPr/>
          </p:nvSpPr>
          <p:spPr bwMode="auto">
            <a:xfrm>
              <a:off x="2681288" y="1714500"/>
              <a:ext cx="311150" cy="304800"/>
            </a:xfrm>
            <a:custGeom>
              <a:avLst/>
              <a:gdLst>
                <a:gd name="T0" fmla="*/ 250 w 272"/>
                <a:gd name="T1" fmla="*/ 267 h 267"/>
                <a:gd name="T2" fmla="*/ 0 w 272"/>
                <a:gd name="T3" fmla="*/ 17 h 267"/>
                <a:gd name="T4" fmla="*/ 37 w 272"/>
                <a:gd name="T5" fmla="*/ 5 h 267"/>
                <a:gd name="T6" fmla="*/ 99 w 272"/>
                <a:gd name="T7" fmla="*/ 0 h 267"/>
                <a:gd name="T8" fmla="*/ 110 w 272"/>
                <a:gd name="T9" fmla="*/ 5 h 267"/>
                <a:gd name="T10" fmla="*/ 267 w 272"/>
                <a:gd name="T11" fmla="*/ 162 h 267"/>
                <a:gd name="T12" fmla="*/ 272 w 272"/>
                <a:gd name="T13" fmla="*/ 172 h 267"/>
                <a:gd name="T14" fmla="*/ 251 w 272"/>
                <a:gd name="T15" fmla="*/ 266 h 267"/>
                <a:gd name="T16" fmla="*/ 250 w 272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267">
                  <a:moveTo>
                    <a:pt x="250" y="267"/>
                  </a:moveTo>
                  <a:cubicBezTo>
                    <a:pt x="167" y="184"/>
                    <a:pt x="84" y="101"/>
                    <a:pt x="0" y="17"/>
                  </a:cubicBezTo>
                  <a:cubicBezTo>
                    <a:pt x="12" y="13"/>
                    <a:pt x="24" y="7"/>
                    <a:pt x="37" y="5"/>
                  </a:cubicBezTo>
                  <a:cubicBezTo>
                    <a:pt x="57" y="2"/>
                    <a:pt x="78" y="1"/>
                    <a:pt x="99" y="0"/>
                  </a:cubicBezTo>
                  <a:cubicBezTo>
                    <a:pt x="103" y="0"/>
                    <a:pt x="107" y="2"/>
                    <a:pt x="110" y="5"/>
                  </a:cubicBezTo>
                  <a:cubicBezTo>
                    <a:pt x="163" y="57"/>
                    <a:pt x="215" y="110"/>
                    <a:pt x="267" y="162"/>
                  </a:cubicBezTo>
                  <a:cubicBezTo>
                    <a:pt x="270" y="165"/>
                    <a:pt x="272" y="169"/>
                    <a:pt x="272" y="172"/>
                  </a:cubicBezTo>
                  <a:cubicBezTo>
                    <a:pt x="272" y="205"/>
                    <a:pt x="265" y="236"/>
                    <a:pt x="251" y="266"/>
                  </a:cubicBezTo>
                  <a:cubicBezTo>
                    <a:pt x="250" y="267"/>
                    <a:pt x="250" y="267"/>
                    <a:pt x="250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FC0D7D67-BE70-46E2-934E-7E625BDBA8F1}"/>
                </a:ext>
              </a:extLst>
            </p:cNvPr>
            <p:cNvSpPr/>
            <p:nvPr/>
          </p:nvSpPr>
          <p:spPr bwMode="auto">
            <a:xfrm>
              <a:off x="3532188" y="858838"/>
              <a:ext cx="307975" cy="303213"/>
            </a:xfrm>
            <a:custGeom>
              <a:avLst/>
              <a:gdLst>
                <a:gd name="T0" fmla="*/ 270 w 270"/>
                <a:gd name="T1" fmla="*/ 248 h 266"/>
                <a:gd name="T2" fmla="*/ 202 w 270"/>
                <a:gd name="T3" fmla="*/ 264 h 266"/>
                <a:gd name="T4" fmla="*/ 140 w 270"/>
                <a:gd name="T5" fmla="*/ 240 h 266"/>
                <a:gd name="T6" fmla="*/ 8 w 270"/>
                <a:gd name="T7" fmla="*/ 107 h 266"/>
                <a:gd name="T8" fmla="*/ 1 w 270"/>
                <a:gd name="T9" fmla="*/ 88 h 266"/>
                <a:gd name="T10" fmla="*/ 22 w 270"/>
                <a:gd name="T11" fmla="*/ 0 h 266"/>
                <a:gd name="T12" fmla="*/ 270 w 270"/>
                <a:gd name="T13" fmla="*/ 2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266">
                  <a:moveTo>
                    <a:pt x="270" y="248"/>
                  </a:moveTo>
                  <a:cubicBezTo>
                    <a:pt x="250" y="258"/>
                    <a:pt x="226" y="261"/>
                    <a:pt x="202" y="264"/>
                  </a:cubicBezTo>
                  <a:cubicBezTo>
                    <a:pt x="177" y="266"/>
                    <a:pt x="158" y="259"/>
                    <a:pt x="140" y="240"/>
                  </a:cubicBezTo>
                  <a:cubicBezTo>
                    <a:pt x="98" y="194"/>
                    <a:pt x="52" y="151"/>
                    <a:pt x="8" y="107"/>
                  </a:cubicBezTo>
                  <a:cubicBezTo>
                    <a:pt x="2" y="101"/>
                    <a:pt x="0" y="96"/>
                    <a:pt x="1" y="88"/>
                  </a:cubicBezTo>
                  <a:cubicBezTo>
                    <a:pt x="1" y="57"/>
                    <a:pt x="10" y="20"/>
                    <a:pt x="22" y="0"/>
                  </a:cubicBezTo>
                  <a:cubicBezTo>
                    <a:pt x="105" y="82"/>
                    <a:pt x="188" y="165"/>
                    <a:pt x="270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2F8EE283-EBE9-4685-839A-3200A25AC45A}"/>
                </a:ext>
              </a:extLst>
            </p:cNvPr>
            <p:cNvSpPr/>
            <p:nvPr/>
          </p:nvSpPr>
          <p:spPr bwMode="auto">
            <a:xfrm>
              <a:off x="3162300" y="1216025"/>
              <a:ext cx="317500" cy="322263"/>
            </a:xfrm>
            <a:custGeom>
              <a:avLst/>
              <a:gdLst>
                <a:gd name="T0" fmla="*/ 253 w 278"/>
                <a:gd name="T1" fmla="*/ 282 h 282"/>
                <a:gd name="T2" fmla="*/ 0 w 278"/>
                <a:gd name="T3" fmla="*/ 29 h 282"/>
                <a:gd name="T4" fmla="*/ 56 w 278"/>
                <a:gd name="T5" fmla="*/ 8 h 282"/>
                <a:gd name="T6" fmla="*/ 121 w 278"/>
                <a:gd name="T7" fmla="*/ 27 h 282"/>
                <a:gd name="T8" fmla="*/ 272 w 278"/>
                <a:gd name="T9" fmla="*/ 178 h 282"/>
                <a:gd name="T10" fmla="*/ 278 w 278"/>
                <a:gd name="T11" fmla="*/ 193 h 282"/>
                <a:gd name="T12" fmla="*/ 253 w 278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82">
                  <a:moveTo>
                    <a:pt x="253" y="282"/>
                  </a:moveTo>
                  <a:cubicBezTo>
                    <a:pt x="169" y="198"/>
                    <a:pt x="85" y="113"/>
                    <a:pt x="0" y="29"/>
                  </a:cubicBezTo>
                  <a:cubicBezTo>
                    <a:pt x="17" y="19"/>
                    <a:pt x="36" y="12"/>
                    <a:pt x="56" y="8"/>
                  </a:cubicBezTo>
                  <a:cubicBezTo>
                    <a:pt x="94" y="0"/>
                    <a:pt x="94" y="0"/>
                    <a:pt x="121" y="27"/>
                  </a:cubicBezTo>
                  <a:cubicBezTo>
                    <a:pt x="172" y="78"/>
                    <a:pt x="222" y="128"/>
                    <a:pt x="272" y="178"/>
                  </a:cubicBezTo>
                  <a:cubicBezTo>
                    <a:pt x="275" y="182"/>
                    <a:pt x="278" y="188"/>
                    <a:pt x="278" y="193"/>
                  </a:cubicBezTo>
                  <a:cubicBezTo>
                    <a:pt x="277" y="225"/>
                    <a:pt x="268" y="255"/>
                    <a:pt x="253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685FCAB6-5995-461C-907D-6ED36C87333F}"/>
                </a:ext>
              </a:extLst>
            </p:cNvPr>
            <p:cNvSpPr/>
            <p:nvPr/>
          </p:nvSpPr>
          <p:spPr bwMode="auto">
            <a:xfrm>
              <a:off x="3044825" y="1338263"/>
              <a:ext cx="317500" cy="320675"/>
            </a:xfrm>
            <a:custGeom>
              <a:avLst/>
              <a:gdLst>
                <a:gd name="T0" fmla="*/ 25 w 278"/>
                <a:gd name="T1" fmla="*/ 0 h 281"/>
                <a:gd name="T2" fmla="*/ 278 w 278"/>
                <a:gd name="T3" fmla="*/ 253 h 281"/>
                <a:gd name="T4" fmla="*/ 207 w 278"/>
                <a:gd name="T5" fmla="*/ 277 h 281"/>
                <a:gd name="T6" fmla="*/ 162 w 278"/>
                <a:gd name="T7" fmla="*/ 261 h 281"/>
                <a:gd name="T8" fmla="*/ 6 w 278"/>
                <a:gd name="T9" fmla="*/ 104 h 281"/>
                <a:gd name="T10" fmla="*/ 0 w 278"/>
                <a:gd name="T11" fmla="*/ 88 h 281"/>
                <a:gd name="T12" fmla="*/ 20 w 278"/>
                <a:gd name="T13" fmla="*/ 8 h 281"/>
                <a:gd name="T14" fmla="*/ 25 w 278"/>
                <a:gd name="T1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81">
                  <a:moveTo>
                    <a:pt x="25" y="0"/>
                  </a:moveTo>
                  <a:cubicBezTo>
                    <a:pt x="109" y="84"/>
                    <a:pt x="193" y="168"/>
                    <a:pt x="278" y="253"/>
                  </a:cubicBezTo>
                  <a:cubicBezTo>
                    <a:pt x="256" y="265"/>
                    <a:pt x="232" y="271"/>
                    <a:pt x="207" y="277"/>
                  </a:cubicBezTo>
                  <a:cubicBezTo>
                    <a:pt x="189" y="281"/>
                    <a:pt x="176" y="275"/>
                    <a:pt x="162" y="261"/>
                  </a:cubicBezTo>
                  <a:cubicBezTo>
                    <a:pt x="111" y="208"/>
                    <a:pt x="58" y="156"/>
                    <a:pt x="6" y="104"/>
                  </a:cubicBezTo>
                  <a:cubicBezTo>
                    <a:pt x="1" y="99"/>
                    <a:pt x="0" y="95"/>
                    <a:pt x="0" y="88"/>
                  </a:cubicBezTo>
                  <a:cubicBezTo>
                    <a:pt x="2" y="60"/>
                    <a:pt x="8" y="34"/>
                    <a:pt x="20" y="8"/>
                  </a:cubicBezTo>
                  <a:cubicBezTo>
                    <a:pt x="22" y="5"/>
                    <a:pt x="24" y="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934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E80F60-48CD-4349-B5E4-1719264B67C0}"/>
              </a:ext>
            </a:extLst>
          </p:cNvPr>
          <p:cNvGrpSpPr/>
          <p:nvPr/>
        </p:nvGrpSpPr>
        <p:grpSpPr>
          <a:xfrm>
            <a:off x="5648788" y="3735132"/>
            <a:ext cx="883478" cy="883478"/>
            <a:chOff x="3912982" y="3339018"/>
            <a:chExt cx="1307090" cy="130709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BD8DA08-954A-4096-A335-D2EDA1EF44BB}"/>
                </a:ext>
              </a:extLst>
            </p:cNvPr>
            <p:cNvSpPr/>
            <p:nvPr/>
          </p:nvSpPr>
          <p:spPr>
            <a:xfrm>
              <a:off x="3912982" y="3339018"/>
              <a:ext cx="1307090" cy="13070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475B1D2-BC75-46F2-ABC3-FC322A1A1471}"/>
                </a:ext>
              </a:extLst>
            </p:cNvPr>
            <p:cNvSpPr/>
            <p:nvPr/>
          </p:nvSpPr>
          <p:spPr>
            <a:xfrm>
              <a:off x="4144138" y="3576556"/>
              <a:ext cx="840739" cy="84073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94831F3-7104-4998-9134-A4ED628FC963}"/>
              </a:ext>
            </a:extLst>
          </p:cNvPr>
          <p:cNvSpPr txBox="1"/>
          <p:nvPr/>
        </p:nvSpPr>
        <p:spPr>
          <a:xfrm>
            <a:off x="2364282" y="1510870"/>
            <a:ext cx="7463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</a:t>
            </a:r>
          </a:p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زینگ و جذابیت منحصر به فرد به ارائه های خود اضافه کنید.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C6A1EF-AF28-4EBB-A03E-BCD89FE4FDF2}"/>
              </a:ext>
            </a:extLst>
          </p:cNvPr>
          <p:cNvCxnSpPr/>
          <p:nvPr/>
        </p:nvCxnSpPr>
        <p:spPr>
          <a:xfrm>
            <a:off x="6096001" y="2389172"/>
            <a:ext cx="1" cy="374441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o 2">
            <a:extLst>
              <a:ext uri="{FF2B5EF4-FFF2-40B4-BE49-F238E27FC236}">
                <a16:creationId xmlns:a16="http://schemas.microsoft.com/office/drawing/2014/main" id="{E687E816-E121-2D98-BB04-AA211BADC677}"/>
              </a:ext>
            </a:extLst>
          </p:cNvPr>
          <p:cNvGrpSpPr/>
          <p:nvPr/>
        </p:nvGrpSpPr>
        <p:grpSpPr>
          <a:xfrm>
            <a:off x="5417551" y="2371588"/>
            <a:ext cx="2601185" cy="1823112"/>
            <a:chOff x="5417551" y="2371588"/>
            <a:chExt cx="2601185" cy="1823112"/>
          </a:xfrm>
        </p:grpSpPr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E42A27B8-A954-4F36-9AAA-C40F0723A567}"/>
                </a:ext>
              </a:extLst>
            </p:cNvPr>
            <p:cNvSpPr/>
            <p:nvPr/>
          </p:nvSpPr>
          <p:spPr>
            <a:xfrm>
              <a:off x="5417551" y="2712620"/>
              <a:ext cx="685676" cy="1482080"/>
            </a:xfrm>
            <a:custGeom>
              <a:avLst/>
              <a:gdLst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676" h="1482080">
                  <a:moveTo>
                    <a:pt x="10160" y="0"/>
                  </a:moveTo>
                  <a:lnTo>
                    <a:pt x="675516" y="728980"/>
                  </a:lnTo>
                  <a:lnTo>
                    <a:pt x="685676" y="1482080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ight Arrow 9">
              <a:extLst>
                <a:ext uri="{FF2B5EF4-FFF2-40B4-BE49-F238E27FC236}">
                  <a16:creationId xmlns:a16="http://schemas.microsoft.com/office/drawing/2014/main" id="{B44F0193-36AB-42F4-8925-AA8479CA178D}"/>
                </a:ext>
              </a:extLst>
            </p:cNvPr>
            <p:cNvSpPr/>
            <p:nvPr/>
          </p:nvSpPr>
          <p:spPr>
            <a:xfrm>
              <a:off x="5426736" y="2371588"/>
              <a:ext cx="2592000" cy="1368152"/>
            </a:xfrm>
            <a:prstGeom prst="rightArrow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CDA963-934C-4EAE-93AD-F323D1D72050}"/>
              </a:ext>
            </a:extLst>
          </p:cNvPr>
          <p:cNvGrpSpPr/>
          <p:nvPr/>
        </p:nvGrpSpPr>
        <p:grpSpPr>
          <a:xfrm flipH="1" flipV="1">
            <a:off x="4187634" y="4181234"/>
            <a:ext cx="2592000" cy="1814320"/>
            <a:chOff x="4045951" y="2348472"/>
            <a:chExt cx="2592000" cy="181432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03952096-D7A9-4261-BBD1-51C25C3AF1E7}"/>
                </a:ext>
              </a:extLst>
            </p:cNvPr>
            <p:cNvSpPr/>
            <p:nvPr/>
          </p:nvSpPr>
          <p:spPr>
            <a:xfrm>
              <a:off x="4045951" y="2680712"/>
              <a:ext cx="685676" cy="1482080"/>
            </a:xfrm>
            <a:custGeom>
              <a:avLst/>
              <a:gdLst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676" h="1482080">
                  <a:moveTo>
                    <a:pt x="10160" y="0"/>
                  </a:moveTo>
                  <a:lnTo>
                    <a:pt x="675516" y="728980"/>
                  </a:lnTo>
                  <a:lnTo>
                    <a:pt x="685676" y="1482080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ight Arrow 40">
              <a:extLst>
                <a:ext uri="{FF2B5EF4-FFF2-40B4-BE49-F238E27FC236}">
                  <a16:creationId xmlns:a16="http://schemas.microsoft.com/office/drawing/2014/main" id="{28E73B35-C425-48E6-BE83-308B927206B7}"/>
                </a:ext>
              </a:extLst>
            </p:cNvPr>
            <p:cNvSpPr/>
            <p:nvPr/>
          </p:nvSpPr>
          <p:spPr>
            <a:xfrm>
              <a:off x="4045951" y="2348472"/>
              <a:ext cx="2592000" cy="1368152"/>
            </a:xfrm>
            <a:prstGeom prst="rightArrow">
              <a:avLst/>
            </a:prstGeom>
            <a:solidFill>
              <a:schemeClr val="accent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FD4148BF-F590-4DD7-AC5B-01E12D1BC4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3501273"/>
              </p:ext>
            </p:extLst>
          </p:nvPr>
        </p:nvGraphicFramePr>
        <p:xfrm>
          <a:off x="8719808" y="2260700"/>
          <a:ext cx="2322596" cy="15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ounded Rectangle 49">
            <a:extLst>
              <a:ext uri="{FF2B5EF4-FFF2-40B4-BE49-F238E27FC236}">
                <a16:creationId xmlns:a16="http://schemas.microsoft.com/office/drawing/2014/main" id="{0050AC62-59FA-4E6C-99B7-900FDC395118}"/>
              </a:ext>
            </a:extLst>
          </p:cNvPr>
          <p:cNvSpPr/>
          <p:nvPr/>
        </p:nvSpPr>
        <p:spPr>
          <a:xfrm>
            <a:off x="8517873" y="3901342"/>
            <a:ext cx="2726466" cy="3797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73E745-BAE8-48AF-AFFB-541E38135802}"/>
              </a:ext>
            </a:extLst>
          </p:cNvPr>
          <p:cNvSpPr txBox="1"/>
          <p:nvPr/>
        </p:nvSpPr>
        <p:spPr>
          <a:xfrm>
            <a:off x="8404270" y="4463955"/>
            <a:ext cx="2953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F4A3C6-17CA-43E9-90C9-783ECA2E4697}"/>
              </a:ext>
            </a:extLst>
          </p:cNvPr>
          <p:cNvSpPr txBox="1"/>
          <p:nvPr/>
        </p:nvSpPr>
        <p:spPr>
          <a:xfrm>
            <a:off x="8603496" y="3937345"/>
            <a:ext cx="2555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ounded Rectangle 54">
            <a:extLst>
              <a:ext uri="{FF2B5EF4-FFF2-40B4-BE49-F238E27FC236}">
                <a16:creationId xmlns:a16="http://schemas.microsoft.com/office/drawing/2014/main" id="{3B79203C-9CCC-4095-891E-9BB6D1CDA5CA}"/>
              </a:ext>
            </a:extLst>
          </p:cNvPr>
          <p:cNvSpPr/>
          <p:nvPr/>
        </p:nvSpPr>
        <p:spPr>
          <a:xfrm>
            <a:off x="1035357" y="2539472"/>
            <a:ext cx="2792447" cy="37978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8978ED-2617-40C8-A4DB-A365F9662327}"/>
              </a:ext>
            </a:extLst>
          </p:cNvPr>
          <p:cNvSpPr txBox="1"/>
          <p:nvPr/>
        </p:nvSpPr>
        <p:spPr>
          <a:xfrm>
            <a:off x="919005" y="3102085"/>
            <a:ext cx="30251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481377-D62E-495F-972F-C45E9B9879E2}"/>
              </a:ext>
            </a:extLst>
          </p:cNvPr>
          <p:cNvSpPr txBox="1"/>
          <p:nvPr/>
        </p:nvSpPr>
        <p:spPr>
          <a:xfrm>
            <a:off x="1123052" y="2575475"/>
            <a:ext cx="2617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1E7B8B-227F-4162-A5DF-EEEAC7598291}"/>
              </a:ext>
            </a:extLst>
          </p:cNvPr>
          <p:cNvSpPr txBox="1"/>
          <p:nvPr/>
        </p:nvSpPr>
        <p:spPr>
          <a:xfrm>
            <a:off x="5969418" y="2889841"/>
            <a:ext cx="1619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09516C-A519-49D9-95FD-468FCF29C4D0}"/>
              </a:ext>
            </a:extLst>
          </p:cNvPr>
          <p:cNvSpPr txBox="1"/>
          <p:nvPr/>
        </p:nvSpPr>
        <p:spPr>
          <a:xfrm>
            <a:off x="4607729" y="5138219"/>
            <a:ext cx="1619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6" name="Chart 47">
            <a:extLst>
              <a:ext uri="{FF2B5EF4-FFF2-40B4-BE49-F238E27FC236}">
                <a16:creationId xmlns:a16="http://schemas.microsoft.com/office/drawing/2014/main" id="{FFC93670-4D98-4575-8E3D-37F41339B3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8064625"/>
              </p:ext>
            </p:extLst>
          </p:nvPr>
        </p:nvGraphicFramePr>
        <p:xfrm>
          <a:off x="1270281" y="4515496"/>
          <a:ext cx="2322596" cy="15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Rectangle 16">
            <a:extLst>
              <a:ext uri="{FF2B5EF4-FFF2-40B4-BE49-F238E27FC236}">
                <a16:creationId xmlns:a16="http://schemas.microsoft.com/office/drawing/2014/main" id="{F127E593-5514-44BA-B56E-24824FE61DBC}"/>
              </a:ext>
            </a:extLst>
          </p:cNvPr>
          <p:cNvSpPr/>
          <p:nvPr/>
        </p:nvSpPr>
        <p:spPr>
          <a:xfrm rot="2700000">
            <a:off x="6313634" y="506591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84D714ED-7E02-4CF9-BD60-AB91B3C5C12D}"/>
              </a:ext>
            </a:extLst>
          </p:cNvPr>
          <p:cNvSpPr/>
          <p:nvPr/>
        </p:nvSpPr>
        <p:spPr>
          <a:xfrm flipH="1">
            <a:off x="5559958" y="2893238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907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3CAF8A4F-32BF-4517-92E4-ED74696291A1}"/>
              </a:ext>
            </a:extLst>
          </p:cNvPr>
          <p:cNvSpPr txBox="1"/>
          <p:nvPr/>
        </p:nvSpPr>
        <p:spPr>
          <a:xfrm>
            <a:off x="469786" y="479887"/>
            <a:ext cx="11225212" cy="7112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4800" dirty="0">
                <a:solidFill>
                  <a:srgbClr val="00B0F0"/>
                </a:solidFill>
                <a:cs typeface="B Nazanin" panose="00000400000000000000" pitchFamily="2" charset="-78"/>
              </a:rPr>
              <a:t>یک ستون</a:t>
            </a:r>
            <a:endParaRPr lang="ko-KR" altLang="en-US" sz="4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C65074-1E1F-4E94-90C6-B37FE01D069D}"/>
              </a:ext>
            </a:extLst>
          </p:cNvPr>
          <p:cNvSpPr/>
          <p:nvPr/>
        </p:nvSpPr>
        <p:spPr>
          <a:xfrm>
            <a:off x="0" y="1776450"/>
            <a:ext cx="12192000" cy="1656184"/>
          </a:xfrm>
          <a:prstGeom prst="rect">
            <a:avLst/>
          </a:prstGeom>
          <a:solidFill>
            <a:srgbClr val="9090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ight Triangle 4">
            <a:extLst>
              <a:ext uri="{FF2B5EF4-FFF2-40B4-BE49-F238E27FC236}">
                <a16:creationId xmlns:a16="http://schemas.microsoft.com/office/drawing/2014/main" id="{4473959E-272D-491D-ADA5-6E59C40DF8B0}"/>
              </a:ext>
            </a:extLst>
          </p:cNvPr>
          <p:cNvSpPr/>
          <p:nvPr/>
        </p:nvSpPr>
        <p:spPr>
          <a:xfrm rot="10800000">
            <a:off x="980432" y="1560426"/>
            <a:ext cx="2684095" cy="2088232"/>
          </a:xfrm>
          <a:custGeom>
            <a:avLst/>
            <a:gdLst/>
            <a:ahLst/>
            <a:cxnLst/>
            <a:rect l="l" t="t" r="r" b="b"/>
            <a:pathLst>
              <a:path w="2684095" h="2088232">
                <a:moveTo>
                  <a:pt x="2201306" y="2088232"/>
                </a:moveTo>
                <a:lnTo>
                  <a:pt x="102950" y="2088232"/>
                </a:lnTo>
                <a:cubicBezTo>
                  <a:pt x="46092" y="2088232"/>
                  <a:pt x="0" y="2042140"/>
                  <a:pt x="0" y="1985282"/>
                </a:cubicBezTo>
                <a:lnTo>
                  <a:pt x="0" y="102950"/>
                </a:lnTo>
                <a:cubicBezTo>
                  <a:pt x="0" y="46092"/>
                  <a:pt x="46092" y="0"/>
                  <a:pt x="102950" y="0"/>
                </a:cubicBezTo>
                <a:lnTo>
                  <a:pt x="2201306" y="0"/>
                </a:lnTo>
                <a:cubicBezTo>
                  <a:pt x="2258164" y="0"/>
                  <a:pt x="2304256" y="46092"/>
                  <a:pt x="2304256" y="102950"/>
                </a:cubicBezTo>
                <a:lnTo>
                  <a:pt x="2304256" y="1587815"/>
                </a:lnTo>
                <a:lnTo>
                  <a:pt x="2684095" y="1967654"/>
                </a:lnTo>
                <a:lnTo>
                  <a:pt x="2304256" y="1967654"/>
                </a:lnTo>
                <a:lnTo>
                  <a:pt x="2304256" y="1985282"/>
                </a:lnTo>
                <a:cubicBezTo>
                  <a:pt x="2304256" y="2042140"/>
                  <a:pt x="2258164" y="2088232"/>
                  <a:pt x="2201306" y="2088232"/>
                </a:cubicBezTo>
                <a:close/>
              </a:path>
            </a:pathLst>
          </a:custGeom>
          <a:noFill/>
          <a:ln w="50800">
            <a:solidFill>
              <a:srgbClr val="308BC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0529B4-6022-4321-A653-EFD7A2063B68}"/>
              </a:ext>
            </a:extLst>
          </p:cNvPr>
          <p:cNvSpPr txBox="1"/>
          <p:nvPr/>
        </p:nvSpPr>
        <p:spPr>
          <a:xfrm>
            <a:off x="1709936" y="1865878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ستون ها نمونه کارها ساده طراحی شده است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014B6A-3E31-4489-B9F9-FA5ADFBA043F}"/>
              </a:ext>
            </a:extLst>
          </p:cNvPr>
          <p:cNvSpPr txBox="1"/>
          <p:nvPr/>
        </p:nvSpPr>
        <p:spPr>
          <a:xfrm>
            <a:off x="5159896" y="3709061"/>
            <a:ext cx="61909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0B0F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rgbClr val="00B0F0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rgbClr val="00B0F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4158CA-882E-4FB0-BE35-79763A8F4813}"/>
              </a:ext>
            </a:extLst>
          </p:cNvPr>
          <p:cNvSpPr txBox="1"/>
          <p:nvPr/>
        </p:nvSpPr>
        <p:spPr>
          <a:xfrm>
            <a:off x="5159897" y="2019769"/>
            <a:ext cx="61909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D7ECFF43-DDF4-43AA-9DC7-56F37F07D499}"/>
              </a:ext>
            </a:extLst>
          </p:cNvPr>
          <p:cNvSpPr>
            <a:spLocks noEditPoints="1"/>
          </p:cNvSpPr>
          <p:nvPr/>
        </p:nvSpPr>
        <p:spPr bwMode="auto">
          <a:xfrm rot="7200000">
            <a:off x="1540430" y="4086900"/>
            <a:ext cx="2428875" cy="2695576"/>
          </a:xfrm>
          <a:custGeom>
            <a:avLst/>
            <a:gdLst>
              <a:gd name="T0" fmla="*/ 381 w 589"/>
              <a:gd name="T1" fmla="*/ 106 h 654"/>
              <a:gd name="T2" fmla="*/ 375 w 589"/>
              <a:gd name="T3" fmla="*/ 137 h 654"/>
              <a:gd name="T4" fmla="*/ 461 w 589"/>
              <a:gd name="T5" fmla="*/ 212 h 654"/>
              <a:gd name="T6" fmla="*/ 482 w 589"/>
              <a:gd name="T7" fmla="*/ 338 h 654"/>
              <a:gd name="T8" fmla="*/ 570 w 589"/>
              <a:gd name="T9" fmla="*/ 399 h 654"/>
              <a:gd name="T10" fmla="*/ 589 w 589"/>
              <a:gd name="T11" fmla="*/ 555 h 654"/>
              <a:gd name="T12" fmla="*/ 464 w 589"/>
              <a:gd name="T13" fmla="*/ 646 h 654"/>
              <a:gd name="T14" fmla="*/ 350 w 589"/>
              <a:gd name="T15" fmla="*/ 601 h 654"/>
              <a:gd name="T16" fmla="*/ 254 w 589"/>
              <a:gd name="T17" fmla="*/ 644 h 654"/>
              <a:gd name="T18" fmla="*/ 132 w 589"/>
              <a:gd name="T19" fmla="*/ 599 h 654"/>
              <a:gd name="T20" fmla="*/ 60 w 589"/>
              <a:gd name="T21" fmla="*/ 629 h 654"/>
              <a:gd name="T22" fmla="*/ 27 w 589"/>
              <a:gd name="T23" fmla="*/ 565 h 654"/>
              <a:gd name="T24" fmla="*/ 91 w 589"/>
              <a:gd name="T25" fmla="*/ 524 h 654"/>
              <a:gd name="T26" fmla="*/ 110 w 589"/>
              <a:gd name="T27" fmla="*/ 398 h 654"/>
              <a:gd name="T28" fmla="*/ 197 w 589"/>
              <a:gd name="T29" fmla="*/ 339 h 654"/>
              <a:gd name="T30" fmla="*/ 219 w 589"/>
              <a:gd name="T31" fmla="*/ 211 h 654"/>
              <a:gd name="T32" fmla="*/ 304 w 589"/>
              <a:gd name="T33" fmla="*/ 154 h 654"/>
              <a:gd name="T34" fmla="*/ 292 w 589"/>
              <a:gd name="T35" fmla="*/ 97 h 654"/>
              <a:gd name="T36" fmla="*/ 370 w 589"/>
              <a:gd name="T37" fmla="*/ 16 h 654"/>
              <a:gd name="T38" fmla="*/ 411 w 589"/>
              <a:gd name="T39" fmla="*/ 307 h 654"/>
              <a:gd name="T40" fmla="*/ 404 w 589"/>
              <a:gd name="T41" fmla="*/ 262 h 654"/>
              <a:gd name="T42" fmla="*/ 334 w 589"/>
              <a:gd name="T43" fmla="*/ 229 h 654"/>
              <a:gd name="T44" fmla="*/ 269 w 589"/>
              <a:gd name="T45" fmla="*/ 272 h 654"/>
              <a:gd name="T46" fmla="*/ 274 w 589"/>
              <a:gd name="T47" fmla="*/ 351 h 654"/>
              <a:gd name="T48" fmla="*/ 347 w 589"/>
              <a:gd name="T49" fmla="*/ 385 h 654"/>
              <a:gd name="T50" fmla="*/ 411 w 589"/>
              <a:gd name="T51" fmla="*/ 340 h 654"/>
              <a:gd name="T52" fmla="*/ 304 w 589"/>
              <a:gd name="T53" fmla="*/ 492 h 654"/>
              <a:gd name="T54" fmla="*/ 303 w 589"/>
              <a:gd name="T55" fmla="*/ 459 h 654"/>
              <a:gd name="T56" fmla="*/ 240 w 589"/>
              <a:gd name="T57" fmla="*/ 414 h 654"/>
              <a:gd name="T58" fmla="*/ 169 w 589"/>
              <a:gd name="T59" fmla="*/ 446 h 654"/>
              <a:gd name="T60" fmla="*/ 162 w 589"/>
              <a:gd name="T61" fmla="*/ 523 h 654"/>
              <a:gd name="T62" fmla="*/ 197 w 589"/>
              <a:gd name="T63" fmla="*/ 553 h 654"/>
              <a:gd name="T64" fmla="*/ 268 w 589"/>
              <a:gd name="T65" fmla="*/ 553 h 654"/>
              <a:gd name="T66" fmla="*/ 304 w 589"/>
              <a:gd name="T67" fmla="*/ 492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9" h="654">
                <a:moveTo>
                  <a:pt x="397" y="68"/>
                </a:moveTo>
                <a:cubicBezTo>
                  <a:pt x="397" y="82"/>
                  <a:pt x="391" y="94"/>
                  <a:pt x="381" y="106"/>
                </a:cubicBezTo>
                <a:cubicBezTo>
                  <a:pt x="378" y="109"/>
                  <a:pt x="376" y="114"/>
                  <a:pt x="376" y="119"/>
                </a:cubicBezTo>
                <a:cubicBezTo>
                  <a:pt x="375" y="125"/>
                  <a:pt x="376" y="131"/>
                  <a:pt x="375" y="137"/>
                </a:cubicBezTo>
                <a:cubicBezTo>
                  <a:pt x="371" y="157"/>
                  <a:pt x="380" y="168"/>
                  <a:pt x="398" y="176"/>
                </a:cubicBezTo>
                <a:cubicBezTo>
                  <a:pt x="419" y="187"/>
                  <a:pt x="439" y="200"/>
                  <a:pt x="461" y="212"/>
                </a:cubicBezTo>
                <a:cubicBezTo>
                  <a:pt x="475" y="220"/>
                  <a:pt x="482" y="232"/>
                  <a:pt x="482" y="249"/>
                </a:cubicBezTo>
                <a:cubicBezTo>
                  <a:pt x="482" y="279"/>
                  <a:pt x="482" y="309"/>
                  <a:pt x="482" y="338"/>
                </a:cubicBezTo>
                <a:cubicBezTo>
                  <a:pt x="482" y="345"/>
                  <a:pt x="484" y="349"/>
                  <a:pt x="490" y="353"/>
                </a:cubicBezTo>
                <a:cubicBezTo>
                  <a:pt x="517" y="368"/>
                  <a:pt x="543" y="384"/>
                  <a:pt x="570" y="399"/>
                </a:cubicBezTo>
                <a:cubicBezTo>
                  <a:pt x="582" y="406"/>
                  <a:pt x="588" y="416"/>
                  <a:pt x="588" y="429"/>
                </a:cubicBezTo>
                <a:cubicBezTo>
                  <a:pt x="589" y="471"/>
                  <a:pt x="589" y="513"/>
                  <a:pt x="589" y="555"/>
                </a:cubicBezTo>
                <a:cubicBezTo>
                  <a:pt x="589" y="568"/>
                  <a:pt x="582" y="578"/>
                  <a:pt x="571" y="585"/>
                </a:cubicBezTo>
                <a:cubicBezTo>
                  <a:pt x="536" y="605"/>
                  <a:pt x="500" y="626"/>
                  <a:pt x="464" y="646"/>
                </a:cubicBezTo>
                <a:cubicBezTo>
                  <a:pt x="452" y="654"/>
                  <a:pt x="439" y="652"/>
                  <a:pt x="426" y="645"/>
                </a:cubicBezTo>
                <a:cubicBezTo>
                  <a:pt x="401" y="630"/>
                  <a:pt x="375" y="616"/>
                  <a:pt x="350" y="601"/>
                </a:cubicBezTo>
                <a:cubicBezTo>
                  <a:pt x="342" y="596"/>
                  <a:pt x="336" y="596"/>
                  <a:pt x="329" y="601"/>
                </a:cubicBezTo>
                <a:cubicBezTo>
                  <a:pt x="304" y="616"/>
                  <a:pt x="279" y="630"/>
                  <a:pt x="254" y="644"/>
                </a:cubicBezTo>
                <a:cubicBezTo>
                  <a:pt x="239" y="653"/>
                  <a:pt x="225" y="653"/>
                  <a:pt x="211" y="644"/>
                </a:cubicBezTo>
                <a:cubicBezTo>
                  <a:pt x="185" y="629"/>
                  <a:pt x="158" y="614"/>
                  <a:pt x="132" y="599"/>
                </a:cubicBezTo>
                <a:cubicBezTo>
                  <a:pt x="127" y="596"/>
                  <a:pt x="123" y="595"/>
                  <a:pt x="118" y="598"/>
                </a:cubicBezTo>
                <a:cubicBezTo>
                  <a:pt x="99" y="609"/>
                  <a:pt x="80" y="619"/>
                  <a:pt x="60" y="629"/>
                </a:cubicBezTo>
                <a:cubicBezTo>
                  <a:pt x="40" y="639"/>
                  <a:pt x="20" y="634"/>
                  <a:pt x="10" y="615"/>
                </a:cubicBezTo>
                <a:cubicBezTo>
                  <a:pt x="0" y="597"/>
                  <a:pt x="7" y="576"/>
                  <a:pt x="27" y="565"/>
                </a:cubicBezTo>
                <a:cubicBezTo>
                  <a:pt x="46" y="556"/>
                  <a:pt x="64" y="546"/>
                  <a:pt x="82" y="536"/>
                </a:cubicBezTo>
                <a:cubicBezTo>
                  <a:pt x="88" y="533"/>
                  <a:pt x="91" y="530"/>
                  <a:pt x="91" y="524"/>
                </a:cubicBezTo>
                <a:cubicBezTo>
                  <a:pt x="90" y="493"/>
                  <a:pt x="90" y="462"/>
                  <a:pt x="90" y="431"/>
                </a:cubicBezTo>
                <a:cubicBezTo>
                  <a:pt x="90" y="416"/>
                  <a:pt x="97" y="405"/>
                  <a:pt x="110" y="398"/>
                </a:cubicBezTo>
                <a:cubicBezTo>
                  <a:pt x="136" y="383"/>
                  <a:pt x="163" y="368"/>
                  <a:pt x="189" y="353"/>
                </a:cubicBezTo>
                <a:cubicBezTo>
                  <a:pt x="195" y="349"/>
                  <a:pt x="197" y="346"/>
                  <a:pt x="197" y="339"/>
                </a:cubicBezTo>
                <a:cubicBezTo>
                  <a:pt x="196" y="310"/>
                  <a:pt x="197" y="280"/>
                  <a:pt x="197" y="251"/>
                </a:cubicBezTo>
                <a:cubicBezTo>
                  <a:pt x="196" y="233"/>
                  <a:pt x="203" y="220"/>
                  <a:pt x="219" y="211"/>
                </a:cubicBezTo>
                <a:cubicBezTo>
                  <a:pt x="245" y="197"/>
                  <a:pt x="270" y="182"/>
                  <a:pt x="296" y="167"/>
                </a:cubicBezTo>
                <a:cubicBezTo>
                  <a:pt x="302" y="164"/>
                  <a:pt x="305" y="161"/>
                  <a:pt x="304" y="154"/>
                </a:cubicBezTo>
                <a:cubicBezTo>
                  <a:pt x="303" y="148"/>
                  <a:pt x="304" y="142"/>
                  <a:pt x="304" y="136"/>
                </a:cubicBezTo>
                <a:cubicBezTo>
                  <a:pt x="304" y="122"/>
                  <a:pt x="303" y="110"/>
                  <a:pt x="292" y="97"/>
                </a:cubicBezTo>
                <a:cubicBezTo>
                  <a:pt x="275" y="77"/>
                  <a:pt x="278" y="43"/>
                  <a:pt x="297" y="25"/>
                </a:cubicBezTo>
                <a:cubicBezTo>
                  <a:pt x="320" y="5"/>
                  <a:pt x="341" y="0"/>
                  <a:pt x="370" y="16"/>
                </a:cubicBezTo>
                <a:cubicBezTo>
                  <a:pt x="389" y="27"/>
                  <a:pt x="397" y="44"/>
                  <a:pt x="397" y="68"/>
                </a:cubicBezTo>
                <a:close/>
                <a:moveTo>
                  <a:pt x="411" y="307"/>
                </a:moveTo>
                <a:cubicBezTo>
                  <a:pt x="411" y="296"/>
                  <a:pt x="411" y="285"/>
                  <a:pt x="411" y="274"/>
                </a:cubicBezTo>
                <a:cubicBezTo>
                  <a:pt x="410" y="270"/>
                  <a:pt x="407" y="264"/>
                  <a:pt x="404" y="262"/>
                </a:cubicBezTo>
                <a:cubicBezTo>
                  <a:pt x="385" y="251"/>
                  <a:pt x="365" y="239"/>
                  <a:pt x="346" y="229"/>
                </a:cubicBezTo>
                <a:cubicBezTo>
                  <a:pt x="342" y="227"/>
                  <a:pt x="337" y="227"/>
                  <a:pt x="334" y="229"/>
                </a:cubicBezTo>
                <a:cubicBezTo>
                  <a:pt x="313" y="239"/>
                  <a:pt x="294" y="251"/>
                  <a:pt x="274" y="263"/>
                </a:cubicBezTo>
                <a:cubicBezTo>
                  <a:pt x="271" y="264"/>
                  <a:pt x="269" y="269"/>
                  <a:pt x="269" y="272"/>
                </a:cubicBezTo>
                <a:cubicBezTo>
                  <a:pt x="268" y="295"/>
                  <a:pt x="268" y="318"/>
                  <a:pt x="269" y="341"/>
                </a:cubicBezTo>
                <a:cubicBezTo>
                  <a:pt x="269" y="344"/>
                  <a:pt x="271" y="349"/>
                  <a:pt x="274" y="351"/>
                </a:cubicBezTo>
                <a:cubicBezTo>
                  <a:pt x="294" y="363"/>
                  <a:pt x="313" y="374"/>
                  <a:pt x="333" y="385"/>
                </a:cubicBezTo>
                <a:cubicBezTo>
                  <a:pt x="337" y="387"/>
                  <a:pt x="343" y="386"/>
                  <a:pt x="347" y="385"/>
                </a:cubicBezTo>
                <a:cubicBezTo>
                  <a:pt x="366" y="374"/>
                  <a:pt x="385" y="363"/>
                  <a:pt x="404" y="351"/>
                </a:cubicBezTo>
                <a:cubicBezTo>
                  <a:pt x="407" y="349"/>
                  <a:pt x="410" y="344"/>
                  <a:pt x="411" y="340"/>
                </a:cubicBezTo>
                <a:cubicBezTo>
                  <a:pt x="411" y="329"/>
                  <a:pt x="411" y="318"/>
                  <a:pt x="411" y="307"/>
                </a:cubicBezTo>
                <a:close/>
                <a:moveTo>
                  <a:pt x="304" y="492"/>
                </a:moveTo>
                <a:cubicBezTo>
                  <a:pt x="304" y="492"/>
                  <a:pt x="304" y="492"/>
                  <a:pt x="304" y="492"/>
                </a:cubicBezTo>
                <a:cubicBezTo>
                  <a:pt x="304" y="481"/>
                  <a:pt x="304" y="470"/>
                  <a:pt x="303" y="459"/>
                </a:cubicBezTo>
                <a:cubicBezTo>
                  <a:pt x="303" y="455"/>
                  <a:pt x="300" y="449"/>
                  <a:pt x="297" y="447"/>
                </a:cubicBezTo>
                <a:cubicBezTo>
                  <a:pt x="278" y="436"/>
                  <a:pt x="259" y="426"/>
                  <a:pt x="240" y="414"/>
                </a:cubicBezTo>
                <a:cubicBezTo>
                  <a:pt x="235" y="411"/>
                  <a:pt x="231" y="411"/>
                  <a:pt x="225" y="414"/>
                </a:cubicBezTo>
                <a:cubicBezTo>
                  <a:pt x="207" y="425"/>
                  <a:pt x="188" y="436"/>
                  <a:pt x="169" y="446"/>
                </a:cubicBezTo>
                <a:cubicBezTo>
                  <a:pt x="163" y="450"/>
                  <a:pt x="161" y="454"/>
                  <a:pt x="162" y="461"/>
                </a:cubicBezTo>
                <a:cubicBezTo>
                  <a:pt x="162" y="481"/>
                  <a:pt x="162" y="502"/>
                  <a:pt x="162" y="523"/>
                </a:cubicBezTo>
                <a:cubicBezTo>
                  <a:pt x="161" y="531"/>
                  <a:pt x="164" y="535"/>
                  <a:pt x="171" y="538"/>
                </a:cubicBezTo>
                <a:cubicBezTo>
                  <a:pt x="180" y="543"/>
                  <a:pt x="189" y="548"/>
                  <a:pt x="197" y="553"/>
                </a:cubicBezTo>
                <a:cubicBezTo>
                  <a:pt x="209" y="560"/>
                  <a:pt x="221" y="572"/>
                  <a:pt x="232" y="572"/>
                </a:cubicBezTo>
                <a:cubicBezTo>
                  <a:pt x="244" y="571"/>
                  <a:pt x="256" y="560"/>
                  <a:pt x="268" y="553"/>
                </a:cubicBezTo>
                <a:cubicBezTo>
                  <a:pt x="280" y="547"/>
                  <a:pt x="295" y="542"/>
                  <a:pt x="301" y="532"/>
                </a:cubicBezTo>
                <a:cubicBezTo>
                  <a:pt x="307" y="522"/>
                  <a:pt x="304" y="506"/>
                  <a:pt x="304" y="49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64F9646-C64B-4E90-9A32-24FED0AFBC27}"/>
              </a:ext>
            </a:extLst>
          </p:cNvPr>
          <p:cNvSpPr/>
          <p:nvPr/>
        </p:nvSpPr>
        <p:spPr>
          <a:xfrm>
            <a:off x="326571" y="326571"/>
            <a:ext cx="11511643" cy="61722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378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átedra Genética | Otro sitio más de Facultad de Ciencias Agropecuarias -  UNC">
            <a:extLst>
              <a:ext uri="{FF2B5EF4-FFF2-40B4-BE49-F238E27FC236}">
                <a16:creationId xmlns:a16="http://schemas.microsoft.com/office/drawing/2014/main" id="{2A8A5FF8-3F89-4187-9177-5BB89DA47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608" y="628711"/>
            <a:ext cx="1219200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0" y="4806889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F21A8-A2DC-448E-8003-AFE4C77CBA6F}"/>
              </a:ext>
            </a:extLst>
          </p:cNvPr>
          <p:cNvSpPr txBox="1"/>
          <p:nvPr/>
        </p:nvSpPr>
        <p:spPr>
          <a:xfrm>
            <a:off x="-13608" y="5905258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81728B6-9601-442F-A280-0FE4E1A2AE7B}"/>
              </a:ext>
            </a:extLst>
          </p:cNvPr>
          <p:cNvSpPr/>
          <p:nvPr/>
        </p:nvSpPr>
        <p:spPr>
          <a:xfrm>
            <a:off x="326571" y="326571"/>
            <a:ext cx="11511643" cy="61722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TextBox 59">
            <a:extLst>
              <a:ext uri="{FF2B5EF4-FFF2-40B4-BE49-F238E27FC236}">
                <a16:creationId xmlns:a16="http://schemas.microsoft.com/office/drawing/2014/main" id="{AA3A71EF-67B8-4876-B08D-85F7C789EBCA}"/>
              </a:ext>
            </a:extLst>
          </p:cNvPr>
          <p:cNvSpPr txBox="1"/>
          <p:nvPr/>
        </p:nvSpPr>
        <p:spPr>
          <a:xfrm>
            <a:off x="9779107" y="6388075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>
                <a:solidFill>
                  <a:srgbClr val="39A5AE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slidesppt.net</a:t>
            </a:r>
            <a:endParaRPr lang="ko-KR" altLang="en-US" sz="1400">
              <a:solidFill>
                <a:srgbClr val="39A5AE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0362E785-5328-4EFD-AFA1-D312AD84CD64}"/>
              </a:ext>
            </a:extLst>
          </p:cNvPr>
          <p:cNvSpPr/>
          <p:nvPr/>
        </p:nvSpPr>
        <p:spPr>
          <a:xfrm>
            <a:off x="4332906" y="3980612"/>
            <a:ext cx="573086" cy="610786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ounded Rectangle 2">
            <a:extLst>
              <a:ext uri="{FF2B5EF4-FFF2-40B4-BE49-F238E27FC236}">
                <a16:creationId xmlns:a16="http://schemas.microsoft.com/office/drawing/2014/main" id="{5047EDC1-8736-4328-9F44-23F533C04B9D}"/>
              </a:ext>
            </a:extLst>
          </p:cNvPr>
          <p:cNvSpPr/>
          <p:nvPr/>
        </p:nvSpPr>
        <p:spPr>
          <a:xfrm>
            <a:off x="6195836" y="3980612"/>
            <a:ext cx="573086" cy="610786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ed Rectangle 3">
            <a:extLst>
              <a:ext uri="{FF2B5EF4-FFF2-40B4-BE49-F238E27FC236}">
                <a16:creationId xmlns:a16="http://schemas.microsoft.com/office/drawing/2014/main" id="{481CE18D-DB4B-4A52-97FF-6C85C141D7DC}"/>
              </a:ext>
            </a:extLst>
          </p:cNvPr>
          <p:cNvSpPr>
            <a:spLocks noChangeAspect="1"/>
          </p:cNvSpPr>
          <p:nvPr/>
        </p:nvSpPr>
        <p:spPr>
          <a:xfrm>
            <a:off x="5257747" y="3980612"/>
            <a:ext cx="573086" cy="610786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ed Rectangle 10">
            <a:extLst>
              <a:ext uri="{FF2B5EF4-FFF2-40B4-BE49-F238E27FC236}">
                <a16:creationId xmlns:a16="http://schemas.microsoft.com/office/drawing/2014/main" id="{1A17D2A4-2BEB-42D5-962C-980F3122987D}"/>
              </a:ext>
            </a:extLst>
          </p:cNvPr>
          <p:cNvSpPr>
            <a:spLocks noChangeAspect="1"/>
          </p:cNvSpPr>
          <p:nvPr/>
        </p:nvSpPr>
        <p:spPr>
          <a:xfrm>
            <a:off x="7150916" y="3968206"/>
            <a:ext cx="575128" cy="62319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A9A7DB-CC5B-423F-AE07-21BFFE99FD8B}"/>
              </a:ext>
            </a:extLst>
          </p:cNvPr>
          <p:cNvCxnSpPr/>
          <p:nvPr/>
        </p:nvCxnSpPr>
        <p:spPr>
          <a:xfrm flipV="1">
            <a:off x="914400" y="3872032"/>
            <a:ext cx="10392508" cy="70335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4">
            <a:extLst>
              <a:ext uri="{FF2B5EF4-FFF2-40B4-BE49-F238E27FC236}">
                <a16:creationId xmlns:a16="http://schemas.microsoft.com/office/drawing/2014/main" id="{61CDADE7-68BD-4886-8E78-7F76297E2307}"/>
              </a:ext>
            </a:extLst>
          </p:cNvPr>
          <p:cNvGrpSpPr/>
          <p:nvPr/>
        </p:nvGrpSpPr>
        <p:grpSpPr>
          <a:xfrm>
            <a:off x="1234621" y="3523936"/>
            <a:ext cx="648072" cy="1133328"/>
            <a:chOff x="1234621" y="3594272"/>
            <a:chExt cx="648072" cy="113332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34BFDB3-553F-4C00-8194-E676A86B6875}"/>
                </a:ext>
              </a:extLst>
            </p:cNvPr>
            <p:cNvCxnSpPr/>
            <p:nvPr/>
          </p:nvCxnSpPr>
          <p:spPr>
            <a:xfrm flipH="1" flipV="1">
              <a:off x="1558657" y="3946745"/>
              <a:ext cx="0" cy="780855"/>
            </a:xfrm>
            <a:prstGeom prst="line">
              <a:avLst/>
            </a:prstGeom>
            <a:ln w="101600">
              <a:solidFill>
                <a:schemeClr val="accent1"/>
              </a:solidFill>
              <a:headEnd type="oval" w="sm" len="sm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DD630C-4631-42AB-B573-B8D4CE935FBB}"/>
                </a:ext>
              </a:extLst>
            </p:cNvPr>
            <p:cNvSpPr/>
            <p:nvPr/>
          </p:nvSpPr>
          <p:spPr>
            <a:xfrm>
              <a:off x="1234621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5">
            <a:extLst>
              <a:ext uri="{FF2B5EF4-FFF2-40B4-BE49-F238E27FC236}">
                <a16:creationId xmlns:a16="http://schemas.microsoft.com/office/drawing/2014/main" id="{348CE40B-6925-4337-9E66-01C78A9B14F3}"/>
              </a:ext>
            </a:extLst>
          </p:cNvPr>
          <p:cNvGrpSpPr/>
          <p:nvPr/>
        </p:nvGrpSpPr>
        <p:grpSpPr>
          <a:xfrm>
            <a:off x="3483218" y="3062896"/>
            <a:ext cx="648072" cy="1109112"/>
            <a:chOff x="4137552" y="3133232"/>
            <a:chExt cx="648072" cy="110911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F610E7B-506C-4EDC-AE2A-7A0D4295AC13}"/>
                </a:ext>
              </a:extLst>
            </p:cNvPr>
            <p:cNvCxnSpPr/>
            <p:nvPr/>
          </p:nvCxnSpPr>
          <p:spPr>
            <a:xfrm flipH="1" flipV="1">
              <a:off x="4461588" y="3133232"/>
              <a:ext cx="0" cy="780855"/>
            </a:xfrm>
            <a:prstGeom prst="line">
              <a:avLst/>
            </a:prstGeom>
            <a:ln w="101600"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78EA71-8379-4FFE-B92A-A3346EEA6C55}"/>
                </a:ext>
              </a:extLst>
            </p:cNvPr>
            <p:cNvSpPr/>
            <p:nvPr/>
          </p:nvSpPr>
          <p:spPr>
            <a:xfrm>
              <a:off x="413755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그룹 6">
            <a:extLst>
              <a:ext uri="{FF2B5EF4-FFF2-40B4-BE49-F238E27FC236}">
                <a16:creationId xmlns:a16="http://schemas.microsoft.com/office/drawing/2014/main" id="{402D26AF-D8CE-4EEF-9286-25A02BCB5220}"/>
              </a:ext>
            </a:extLst>
          </p:cNvPr>
          <p:cNvGrpSpPr/>
          <p:nvPr/>
        </p:nvGrpSpPr>
        <p:grpSpPr>
          <a:xfrm>
            <a:off x="5731815" y="3526126"/>
            <a:ext cx="648072" cy="1131139"/>
            <a:chOff x="5757732" y="3594272"/>
            <a:chExt cx="648072" cy="113113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C307E69-6516-4613-80DE-35B783EDAD33}"/>
                </a:ext>
              </a:extLst>
            </p:cNvPr>
            <p:cNvCxnSpPr/>
            <p:nvPr/>
          </p:nvCxnSpPr>
          <p:spPr>
            <a:xfrm flipH="1" flipV="1">
              <a:off x="6082231" y="3944556"/>
              <a:ext cx="0" cy="780855"/>
            </a:xfrm>
            <a:prstGeom prst="line">
              <a:avLst/>
            </a:prstGeom>
            <a:ln w="101600">
              <a:solidFill>
                <a:schemeClr val="accent3"/>
              </a:solidFill>
              <a:headEnd type="oval" w="sm" len="sm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E55125C-E55B-4D58-A6E5-058293A0513B}"/>
                </a:ext>
              </a:extLst>
            </p:cNvPr>
            <p:cNvSpPr/>
            <p:nvPr/>
          </p:nvSpPr>
          <p:spPr>
            <a:xfrm>
              <a:off x="575773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그룹 7">
            <a:extLst>
              <a:ext uri="{FF2B5EF4-FFF2-40B4-BE49-F238E27FC236}">
                <a16:creationId xmlns:a16="http://schemas.microsoft.com/office/drawing/2014/main" id="{B6606354-C0E8-4522-8F20-89A73BA5592A}"/>
              </a:ext>
            </a:extLst>
          </p:cNvPr>
          <p:cNvGrpSpPr/>
          <p:nvPr/>
        </p:nvGrpSpPr>
        <p:grpSpPr>
          <a:xfrm>
            <a:off x="7980412" y="3062896"/>
            <a:ext cx="648072" cy="1109112"/>
            <a:chOff x="7377912" y="3133232"/>
            <a:chExt cx="648072" cy="110911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2E37E48-D44D-4E96-8B6B-60716530A58D}"/>
                </a:ext>
              </a:extLst>
            </p:cNvPr>
            <p:cNvCxnSpPr/>
            <p:nvPr/>
          </p:nvCxnSpPr>
          <p:spPr>
            <a:xfrm flipH="1" flipV="1">
              <a:off x="7701948" y="3133232"/>
              <a:ext cx="0" cy="780855"/>
            </a:xfrm>
            <a:prstGeom prst="line">
              <a:avLst/>
            </a:prstGeom>
            <a:ln w="101600">
              <a:solidFill>
                <a:schemeClr val="accent4">
                  <a:lumMod val="9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F6DE759-C02B-4571-94BE-E47D32A575D1}"/>
                </a:ext>
              </a:extLst>
            </p:cNvPr>
            <p:cNvSpPr/>
            <p:nvPr/>
          </p:nvSpPr>
          <p:spPr>
            <a:xfrm>
              <a:off x="7377912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4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그룹 8">
            <a:extLst>
              <a:ext uri="{FF2B5EF4-FFF2-40B4-BE49-F238E27FC236}">
                <a16:creationId xmlns:a16="http://schemas.microsoft.com/office/drawing/2014/main" id="{19DB6398-2FF9-40D2-92F7-49BFD53401DE}"/>
              </a:ext>
            </a:extLst>
          </p:cNvPr>
          <p:cNvGrpSpPr/>
          <p:nvPr/>
        </p:nvGrpSpPr>
        <p:grpSpPr>
          <a:xfrm>
            <a:off x="10229008" y="3528314"/>
            <a:ext cx="648072" cy="1128950"/>
            <a:chOff x="10229008" y="3594272"/>
            <a:chExt cx="648072" cy="112895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9932096-D3CB-471E-AD4B-FD6862CCB667}"/>
                </a:ext>
              </a:extLst>
            </p:cNvPr>
            <p:cNvCxnSpPr/>
            <p:nvPr/>
          </p:nvCxnSpPr>
          <p:spPr>
            <a:xfrm flipH="1" flipV="1">
              <a:off x="10553044" y="3942367"/>
              <a:ext cx="0" cy="780855"/>
            </a:xfrm>
            <a:prstGeom prst="line">
              <a:avLst/>
            </a:prstGeom>
            <a:ln w="101600">
              <a:solidFill>
                <a:schemeClr val="accent5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7C14B85-43F7-43C8-B388-245103241109}"/>
                </a:ext>
              </a:extLst>
            </p:cNvPr>
            <p:cNvSpPr/>
            <p:nvPr/>
          </p:nvSpPr>
          <p:spPr>
            <a:xfrm>
              <a:off x="10229008" y="3594272"/>
              <a:ext cx="648072" cy="648072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AD76CD5-3FE8-468B-921C-F260BEC3297A}"/>
              </a:ext>
            </a:extLst>
          </p:cNvPr>
          <p:cNvSpPr txBox="1"/>
          <p:nvPr/>
        </p:nvSpPr>
        <p:spPr>
          <a:xfrm>
            <a:off x="10012984" y="2869152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accent5"/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1CD7BFB-D5EB-4FED-9D36-D57A6CF7A24F}"/>
              </a:ext>
            </a:extLst>
          </p:cNvPr>
          <p:cNvGrpSpPr/>
          <p:nvPr/>
        </p:nvGrpSpPr>
        <p:grpSpPr>
          <a:xfrm>
            <a:off x="9499214" y="4795792"/>
            <a:ext cx="2107662" cy="709466"/>
            <a:chOff x="7026501" y="4509120"/>
            <a:chExt cx="1499710" cy="70946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6D2E598-6C44-49E7-9E74-2CC4A02CF78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2B4308F-90E9-4282-8A2D-EB3709066836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A45755F-1B14-4B9A-821F-861DE6EAD9ED}"/>
              </a:ext>
            </a:extLst>
          </p:cNvPr>
          <p:cNvSpPr txBox="1"/>
          <p:nvPr/>
        </p:nvSpPr>
        <p:spPr>
          <a:xfrm>
            <a:off x="5515791" y="2871342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accent3"/>
                </a:solidFill>
                <a:cs typeface="B Nazanin" panose="00000400000000000000" pitchFamily="2" charset="-78"/>
              </a:rPr>
              <a:t>2017</a:t>
            </a:r>
            <a:endParaRPr lang="ko-KR" altLang="en-US" sz="2400" b="1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8DDDFC9-BAA4-4BC0-B305-05B036FC6AD8}"/>
              </a:ext>
            </a:extLst>
          </p:cNvPr>
          <p:cNvGrpSpPr/>
          <p:nvPr/>
        </p:nvGrpSpPr>
        <p:grpSpPr>
          <a:xfrm>
            <a:off x="5002020" y="4797981"/>
            <a:ext cx="2107662" cy="709466"/>
            <a:chOff x="7026501" y="4509120"/>
            <a:chExt cx="1499710" cy="70946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309E6AE-5B26-40B7-800A-98CAA4696C42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8D1EE2E-1D52-4D7D-AA01-61BA1FA5671D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DA7F119-31B3-4E6F-84DA-72E118D0D77A}"/>
              </a:ext>
            </a:extLst>
          </p:cNvPr>
          <p:cNvSpPr txBox="1"/>
          <p:nvPr/>
        </p:nvSpPr>
        <p:spPr>
          <a:xfrm>
            <a:off x="1018597" y="2873530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accent1"/>
                </a:solidFill>
                <a:cs typeface="B Nazanin" panose="00000400000000000000" pitchFamily="2" charset="-78"/>
              </a:rPr>
              <a:t>2015</a:t>
            </a:r>
            <a:endParaRPr lang="ko-KR" altLang="en-US" sz="2400" b="1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79F74C6-B842-45E2-A2CB-B51B19EC4EDB}"/>
              </a:ext>
            </a:extLst>
          </p:cNvPr>
          <p:cNvGrpSpPr/>
          <p:nvPr/>
        </p:nvGrpSpPr>
        <p:grpSpPr>
          <a:xfrm>
            <a:off x="504826" y="4800170"/>
            <a:ext cx="2107662" cy="709466"/>
            <a:chOff x="7026501" y="4509120"/>
            <a:chExt cx="1499710" cy="70946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45AC74-1E4B-466B-8623-0B6053CD7754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BA7B3D7-18FC-4A50-97CB-A40994D7E61C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D256AE7-881B-40D1-9C05-63C4CA6FC1A2}"/>
              </a:ext>
            </a:extLst>
          </p:cNvPr>
          <p:cNvGrpSpPr/>
          <p:nvPr/>
        </p:nvGrpSpPr>
        <p:grpSpPr>
          <a:xfrm>
            <a:off x="2753424" y="1987480"/>
            <a:ext cx="2107662" cy="709466"/>
            <a:chOff x="7026501" y="4509120"/>
            <a:chExt cx="1499710" cy="70946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5A641CF-7019-488B-8CC0-7DA7A9FA6055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30D804A-0F29-4ADF-950E-75535C90BB66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205370A-6D52-4BC8-80B3-13AA577C478F}"/>
              </a:ext>
            </a:extLst>
          </p:cNvPr>
          <p:cNvSpPr txBox="1"/>
          <p:nvPr/>
        </p:nvSpPr>
        <p:spPr>
          <a:xfrm>
            <a:off x="3267194" y="4446226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accent2"/>
                </a:solidFill>
                <a:cs typeface="B Nazanin" panose="00000400000000000000" pitchFamily="2" charset="-78"/>
              </a:rPr>
              <a:t>2016</a:t>
            </a:r>
            <a:endParaRPr lang="ko-KR" altLang="en-US" sz="2400" b="1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97DAC05-E0E1-4E9C-8A73-51B6400E6672}"/>
              </a:ext>
            </a:extLst>
          </p:cNvPr>
          <p:cNvGrpSpPr/>
          <p:nvPr/>
        </p:nvGrpSpPr>
        <p:grpSpPr>
          <a:xfrm>
            <a:off x="7250618" y="1987480"/>
            <a:ext cx="2107662" cy="709466"/>
            <a:chOff x="7026501" y="4509120"/>
            <a:chExt cx="1499710" cy="70946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13FF522-BB0F-4E1A-8B4E-084B9A987EF4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C07690F-0A69-4FF5-9306-68AAE6C51A5E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81A20CB-4205-4F50-B494-A9D813618717}"/>
              </a:ext>
            </a:extLst>
          </p:cNvPr>
          <p:cNvSpPr txBox="1"/>
          <p:nvPr/>
        </p:nvSpPr>
        <p:spPr>
          <a:xfrm>
            <a:off x="7764388" y="4446226"/>
            <a:ext cx="10801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>
                <a:solidFill>
                  <a:schemeClr val="accent4">
                    <a:lumMod val="90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sz="2400" b="1">
              <a:solidFill>
                <a:schemeClr val="accent4">
                  <a:lumMod val="9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09DDA37A-9395-44FD-8655-5C377CC22D5A}"/>
              </a:ext>
            </a:extLst>
          </p:cNvPr>
          <p:cNvSpPr/>
          <p:nvPr/>
        </p:nvSpPr>
        <p:spPr>
          <a:xfrm flipH="1">
            <a:off x="1380839" y="3725342"/>
            <a:ext cx="355637" cy="293379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8B41D5B0-74CA-4944-AD80-A7724CE76011}"/>
              </a:ext>
            </a:extLst>
          </p:cNvPr>
          <p:cNvSpPr/>
          <p:nvPr/>
        </p:nvSpPr>
        <p:spPr>
          <a:xfrm>
            <a:off x="5896180" y="3668189"/>
            <a:ext cx="318414" cy="31789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9864A210-1587-47C6-9A38-966A12A98C1D}"/>
              </a:ext>
            </a:extLst>
          </p:cNvPr>
          <p:cNvSpPr/>
          <p:nvPr/>
        </p:nvSpPr>
        <p:spPr>
          <a:xfrm>
            <a:off x="10369540" y="3670532"/>
            <a:ext cx="366081" cy="29545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C418158F-D73C-4109-A2E1-B522C3286990}"/>
              </a:ext>
            </a:extLst>
          </p:cNvPr>
          <p:cNvSpPr/>
          <p:nvPr/>
        </p:nvSpPr>
        <p:spPr>
          <a:xfrm>
            <a:off x="3685732" y="3668189"/>
            <a:ext cx="243043" cy="35112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Oval 32">
            <a:extLst>
              <a:ext uri="{FF2B5EF4-FFF2-40B4-BE49-F238E27FC236}">
                <a16:creationId xmlns:a16="http://schemas.microsoft.com/office/drawing/2014/main" id="{8CE8E0A0-455A-4DC0-B7C2-FD92FEA23FF9}"/>
              </a:ext>
            </a:extLst>
          </p:cNvPr>
          <p:cNvSpPr/>
          <p:nvPr/>
        </p:nvSpPr>
        <p:spPr>
          <a:xfrm>
            <a:off x="8138011" y="3686079"/>
            <a:ext cx="328983" cy="328553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66" name="Grupo 65">
            <a:extLst>
              <a:ext uri="{FF2B5EF4-FFF2-40B4-BE49-F238E27FC236}">
                <a16:creationId xmlns:a16="http://schemas.microsoft.com/office/drawing/2014/main" id="{A43B46CB-AD67-4BF6-915F-2427A65B5B51}"/>
              </a:ext>
            </a:extLst>
          </p:cNvPr>
          <p:cNvGrpSpPr/>
          <p:nvPr/>
        </p:nvGrpSpPr>
        <p:grpSpPr>
          <a:xfrm>
            <a:off x="5701231" y="1948104"/>
            <a:ext cx="674687" cy="830262"/>
            <a:chOff x="3468688" y="1036638"/>
            <a:chExt cx="674687" cy="830262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5D8C9223-03D5-4407-B4FC-1CFD78D44ADD}"/>
                </a:ext>
              </a:extLst>
            </p:cNvPr>
            <p:cNvSpPr/>
            <p:nvPr/>
          </p:nvSpPr>
          <p:spPr bwMode="auto">
            <a:xfrm>
              <a:off x="3468688" y="1144588"/>
              <a:ext cx="498475" cy="503238"/>
            </a:xfrm>
            <a:custGeom>
              <a:avLst/>
              <a:gdLst>
                <a:gd name="T0" fmla="*/ 789 w 810"/>
                <a:gd name="T1" fmla="*/ 528 h 817"/>
                <a:gd name="T2" fmla="*/ 742 w 810"/>
                <a:gd name="T3" fmla="*/ 631 h 817"/>
                <a:gd name="T4" fmla="*/ 380 w 810"/>
                <a:gd name="T5" fmla="*/ 806 h 817"/>
                <a:gd name="T6" fmla="*/ 31 w 810"/>
                <a:gd name="T7" fmla="*/ 479 h 817"/>
                <a:gd name="T8" fmla="*/ 349 w 810"/>
                <a:gd name="T9" fmla="*/ 35 h 817"/>
                <a:gd name="T10" fmla="*/ 793 w 810"/>
                <a:gd name="T11" fmla="*/ 320 h 817"/>
                <a:gd name="T12" fmla="*/ 794 w 810"/>
                <a:gd name="T13" fmla="*/ 508 h 817"/>
                <a:gd name="T14" fmla="*/ 741 w 810"/>
                <a:gd name="T15" fmla="*/ 505 h 817"/>
                <a:gd name="T16" fmla="*/ 741 w 810"/>
                <a:gd name="T17" fmla="*/ 491 h 817"/>
                <a:gd name="T18" fmla="*/ 750 w 810"/>
                <a:gd name="T19" fmla="*/ 414 h 817"/>
                <a:gd name="T20" fmla="*/ 662 w 810"/>
                <a:gd name="T21" fmla="*/ 194 h 817"/>
                <a:gd name="T22" fmla="*/ 447 w 810"/>
                <a:gd name="T23" fmla="*/ 87 h 817"/>
                <a:gd name="T24" fmla="*/ 252 w 810"/>
                <a:gd name="T25" fmla="*/ 128 h 817"/>
                <a:gd name="T26" fmla="*/ 118 w 810"/>
                <a:gd name="T27" fmla="*/ 270 h 817"/>
                <a:gd name="T28" fmla="*/ 135 w 810"/>
                <a:gd name="T29" fmla="*/ 599 h 817"/>
                <a:gd name="T30" fmla="*/ 370 w 810"/>
                <a:gd name="T31" fmla="*/ 749 h 817"/>
                <a:gd name="T32" fmla="*/ 590 w 810"/>
                <a:gd name="T33" fmla="*/ 704 h 817"/>
                <a:gd name="T34" fmla="*/ 712 w 810"/>
                <a:gd name="T35" fmla="*/ 572 h 817"/>
                <a:gd name="T36" fmla="*/ 723 w 810"/>
                <a:gd name="T37" fmla="*/ 558 h 817"/>
                <a:gd name="T38" fmla="*/ 728 w 810"/>
                <a:gd name="T39" fmla="*/ 561 h 817"/>
                <a:gd name="T40" fmla="*/ 739 w 810"/>
                <a:gd name="T41" fmla="*/ 556 h 817"/>
                <a:gd name="T42" fmla="*/ 738 w 810"/>
                <a:gd name="T43" fmla="*/ 542 h 817"/>
                <a:gd name="T44" fmla="*/ 738 w 810"/>
                <a:gd name="T45" fmla="*/ 532 h 817"/>
                <a:gd name="T46" fmla="*/ 749 w 810"/>
                <a:gd name="T47" fmla="*/ 522 h 817"/>
                <a:gd name="T48" fmla="*/ 760 w 810"/>
                <a:gd name="T49" fmla="*/ 533 h 817"/>
                <a:gd name="T50" fmla="*/ 760 w 810"/>
                <a:gd name="T51" fmla="*/ 556 h 817"/>
                <a:gd name="T52" fmla="*/ 766 w 810"/>
                <a:gd name="T53" fmla="*/ 564 h 817"/>
                <a:gd name="T54" fmla="*/ 772 w 810"/>
                <a:gd name="T55" fmla="*/ 556 h 817"/>
                <a:gd name="T56" fmla="*/ 773 w 810"/>
                <a:gd name="T57" fmla="*/ 531 h 817"/>
                <a:gd name="T58" fmla="*/ 780 w 810"/>
                <a:gd name="T59" fmla="*/ 522 h 817"/>
                <a:gd name="T60" fmla="*/ 789 w 810"/>
                <a:gd name="T61" fmla="*/ 528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0" h="817">
                  <a:moveTo>
                    <a:pt x="789" y="528"/>
                  </a:moveTo>
                  <a:cubicBezTo>
                    <a:pt x="779" y="566"/>
                    <a:pt x="763" y="600"/>
                    <a:pt x="742" y="631"/>
                  </a:cubicBezTo>
                  <a:cubicBezTo>
                    <a:pt x="655" y="758"/>
                    <a:pt x="533" y="817"/>
                    <a:pt x="380" y="806"/>
                  </a:cubicBezTo>
                  <a:cubicBezTo>
                    <a:pt x="204" y="793"/>
                    <a:pt x="57" y="654"/>
                    <a:pt x="31" y="479"/>
                  </a:cubicBezTo>
                  <a:cubicBezTo>
                    <a:pt x="0" y="267"/>
                    <a:pt x="139" y="72"/>
                    <a:pt x="349" y="35"/>
                  </a:cubicBezTo>
                  <a:cubicBezTo>
                    <a:pt x="547" y="0"/>
                    <a:pt x="743" y="125"/>
                    <a:pt x="793" y="320"/>
                  </a:cubicBezTo>
                  <a:cubicBezTo>
                    <a:pt x="809" y="382"/>
                    <a:pt x="810" y="445"/>
                    <a:pt x="794" y="508"/>
                  </a:cubicBezTo>
                  <a:cubicBezTo>
                    <a:pt x="777" y="508"/>
                    <a:pt x="758" y="514"/>
                    <a:pt x="741" y="505"/>
                  </a:cubicBezTo>
                  <a:cubicBezTo>
                    <a:pt x="738" y="501"/>
                    <a:pt x="740" y="496"/>
                    <a:pt x="741" y="491"/>
                  </a:cubicBezTo>
                  <a:cubicBezTo>
                    <a:pt x="747" y="466"/>
                    <a:pt x="751" y="440"/>
                    <a:pt x="750" y="414"/>
                  </a:cubicBezTo>
                  <a:cubicBezTo>
                    <a:pt x="746" y="330"/>
                    <a:pt x="719" y="256"/>
                    <a:pt x="662" y="194"/>
                  </a:cubicBezTo>
                  <a:cubicBezTo>
                    <a:pt x="603" y="131"/>
                    <a:pt x="532" y="95"/>
                    <a:pt x="447" y="87"/>
                  </a:cubicBezTo>
                  <a:cubicBezTo>
                    <a:pt x="378" y="80"/>
                    <a:pt x="313" y="93"/>
                    <a:pt x="252" y="128"/>
                  </a:cubicBezTo>
                  <a:cubicBezTo>
                    <a:pt x="193" y="162"/>
                    <a:pt x="147" y="209"/>
                    <a:pt x="118" y="270"/>
                  </a:cubicBezTo>
                  <a:cubicBezTo>
                    <a:pt x="64" y="382"/>
                    <a:pt x="69" y="493"/>
                    <a:pt x="135" y="599"/>
                  </a:cubicBezTo>
                  <a:cubicBezTo>
                    <a:pt x="189" y="685"/>
                    <a:pt x="269" y="734"/>
                    <a:pt x="370" y="749"/>
                  </a:cubicBezTo>
                  <a:cubicBezTo>
                    <a:pt x="448" y="761"/>
                    <a:pt x="522" y="744"/>
                    <a:pt x="590" y="704"/>
                  </a:cubicBezTo>
                  <a:cubicBezTo>
                    <a:pt x="643" y="672"/>
                    <a:pt x="683" y="627"/>
                    <a:pt x="712" y="572"/>
                  </a:cubicBezTo>
                  <a:cubicBezTo>
                    <a:pt x="715" y="567"/>
                    <a:pt x="716" y="560"/>
                    <a:pt x="723" y="558"/>
                  </a:cubicBezTo>
                  <a:cubicBezTo>
                    <a:pt x="725" y="559"/>
                    <a:pt x="726" y="560"/>
                    <a:pt x="728" y="561"/>
                  </a:cubicBezTo>
                  <a:cubicBezTo>
                    <a:pt x="735" y="566"/>
                    <a:pt x="738" y="564"/>
                    <a:pt x="739" y="556"/>
                  </a:cubicBezTo>
                  <a:cubicBezTo>
                    <a:pt x="739" y="551"/>
                    <a:pt x="739" y="546"/>
                    <a:pt x="738" y="542"/>
                  </a:cubicBezTo>
                  <a:cubicBezTo>
                    <a:pt x="737" y="538"/>
                    <a:pt x="737" y="535"/>
                    <a:pt x="738" y="532"/>
                  </a:cubicBezTo>
                  <a:cubicBezTo>
                    <a:pt x="739" y="526"/>
                    <a:pt x="743" y="522"/>
                    <a:pt x="749" y="522"/>
                  </a:cubicBezTo>
                  <a:cubicBezTo>
                    <a:pt x="756" y="522"/>
                    <a:pt x="759" y="527"/>
                    <a:pt x="760" y="533"/>
                  </a:cubicBezTo>
                  <a:cubicBezTo>
                    <a:pt x="761" y="540"/>
                    <a:pt x="760" y="548"/>
                    <a:pt x="760" y="556"/>
                  </a:cubicBezTo>
                  <a:cubicBezTo>
                    <a:pt x="761" y="560"/>
                    <a:pt x="761" y="564"/>
                    <a:pt x="766" y="564"/>
                  </a:cubicBezTo>
                  <a:cubicBezTo>
                    <a:pt x="771" y="564"/>
                    <a:pt x="771" y="560"/>
                    <a:pt x="772" y="556"/>
                  </a:cubicBezTo>
                  <a:cubicBezTo>
                    <a:pt x="773" y="548"/>
                    <a:pt x="772" y="539"/>
                    <a:pt x="773" y="531"/>
                  </a:cubicBezTo>
                  <a:cubicBezTo>
                    <a:pt x="773" y="527"/>
                    <a:pt x="775" y="523"/>
                    <a:pt x="780" y="522"/>
                  </a:cubicBezTo>
                  <a:cubicBezTo>
                    <a:pt x="784" y="522"/>
                    <a:pt x="789" y="522"/>
                    <a:pt x="789" y="528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AD2B5B17-53DF-43C8-A135-52241E78EF7B}"/>
                </a:ext>
              </a:extLst>
            </p:cNvPr>
            <p:cNvSpPr/>
            <p:nvPr/>
          </p:nvSpPr>
          <p:spPr bwMode="auto">
            <a:xfrm>
              <a:off x="3875088" y="1587500"/>
              <a:ext cx="268287" cy="279400"/>
            </a:xfrm>
            <a:custGeom>
              <a:avLst/>
              <a:gdLst>
                <a:gd name="T0" fmla="*/ 102 w 437"/>
                <a:gd name="T1" fmla="*/ 178 h 455"/>
                <a:gd name="T2" fmla="*/ 8 w 437"/>
                <a:gd name="T3" fmla="*/ 71 h 455"/>
                <a:gd name="T4" fmla="*/ 7 w 437"/>
                <a:gd name="T5" fmla="*/ 61 h 455"/>
                <a:gd name="T6" fmla="*/ 78 w 437"/>
                <a:gd name="T7" fmla="*/ 0 h 455"/>
                <a:gd name="T8" fmla="*/ 170 w 437"/>
                <a:gd name="T9" fmla="*/ 104 h 455"/>
                <a:gd name="T10" fmla="*/ 186 w 437"/>
                <a:gd name="T11" fmla="*/ 106 h 455"/>
                <a:gd name="T12" fmla="*/ 222 w 437"/>
                <a:gd name="T13" fmla="*/ 98 h 455"/>
                <a:gd name="T14" fmla="*/ 234 w 437"/>
                <a:gd name="T15" fmla="*/ 137 h 455"/>
                <a:gd name="T16" fmla="*/ 237 w 437"/>
                <a:gd name="T17" fmla="*/ 143 h 455"/>
                <a:gd name="T18" fmla="*/ 277 w 437"/>
                <a:gd name="T19" fmla="*/ 183 h 455"/>
                <a:gd name="T20" fmla="*/ 396 w 437"/>
                <a:gd name="T21" fmla="*/ 319 h 455"/>
                <a:gd name="T22" fmla="*/ 355 w 437"/>
                <a:gd name="T23" fmla="*/ 448 h 455"/>
                <a:gd name="T24" fmla="*/ 280 w 437"/>
                <a:gd name="T25" fmla="*/ 424 h 455"/>
                <a:gd name="T26" fmla="*/ 139 w 437"/>
                <a:gd name="T27" fmla="*/ 264 h 455"/>
                <a:gd name="T28" fmla="*/ 135 w 437"/>
                <a:gd name="T29" fmla="*/ 259 h 455"/>
                <a:gd name="T30" fmla="*/ 104 w 437"/>
                <a:gd name="T31" fmla="*/ 239 h 455"/>
                <a:gd name="T32" fmla="*/ 81 w 437"/>
                <a:gd name="T33" fmla="*/ 217 h 455"/>
                <a:gd name="T34" fmla="*/ 89 w 437"/>
                <a:gd name="T35" fmla="*/ 190 h 455"/>
                <a:gd name="T36" fmla="*/ 102 w 437"/>
                <a:gd name="T37" fmla="*/ 17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102" y="178"/>
                  </a:moveTo>
                  <a:cubicBezTo>
                    <a:pt x="70" y="142"/>
                    <a:pt x="39" y="107"/>
                    <a:pt x="8" y="71"/>
                  </a:cubicBezTo>
                  <a:cubicBezTo>
                    <a:pt x="5" y="68"/>
                    <a:pt x="0" y="66"/>
                    <a:pt x="7" y="61"/>
                  </a:cubicBezTo>
                  <a:cubicBezTo>
                    <a:pt x="33" y="43"/>
                    <a:pt x="57" y="23"/>
                    <a:pt x="78" y="0"/>
                  </a:cubicBezTo>
                  <a:cubicBezTo>
                    <a:pt x="109" y="35"/>
                    <a:pt x="140" y="69"/>
                    <a:pt x="170" y="104"/>
                  </a:cubicBezTo>
                  <a:cubicBezTo>
                    <a:pt x="175" y="111"/>
                    <a:pt x="179" y="113"/>
                    <a:pt x="186" y="106"/>
                  </a:cubicBezTo>
                  <a:cubicBezTo>
                    <a:pt x="199" y="92"/>
                    <a:pt x="210" y="91"/>
                    <a:pt x="222" y="98"/>
                  </a:cubicBezTo>
                  <a:cubicBezTo>
                    <a:pt x="236" y="107"/>
                    <a:pt x="240" y="120"/>
                    <a:pt x="234" y="137"/>
                  </a:cubicBezTo>
                  <a:cubicBezTo>
                    <a:pt x="233" y="141"/>
                    <a:pt x="234" y="142"/>
                    <a:pt x="237" y="143"/>
                  </a:cubicBezTo>
                  <a:cubicBezTo>
                    <a:pt x="253" y="153"/>
                    <a:pt x="264" y="169"/>
                    <a:pt x="277" y="183"/>
                  </a:cubicBezTo>
                  <a:cubicBezTo>
                    <a:pt x="317" y="228"/>
                    <a:pt x="356" y="273"/>
                    <a:pt x="396" y="319"/>
                  </a:cubicBezTo>
                  <a:cubicBezTo>
                    <a:pt x="437" y="365"/>
                    <a:pt x="415" y="434"/>
                    <a:pt x="355" y="448"/>
                  </a:cubicBezTo>
                  <a:cubicBezTo>
                    <a:pt x="325" y="455"/>
                    <a:pt x="299" y="446"/>
                    <a:pt x="280" y="424"/>
                  </a:cubicBezTo>
                  <a:cubicBezTo>
                    <a:pt x="232" y="371"/>
                    <a:pt x="186" y="317"/>
                    <a:pt x="139" y="264"/>
                  </a:cubicBezTo>
                  <a:cubicBezTo>
                    <a:pt x="137" y="262"/>
                    <a:pt x="136" y="260"/>
                    <a:pt x="135" y="259"/>
                  </a:cubicBezTo>
                  <a:cubicBezTo>
                    <a:pt x="128" y="246"/>
                    <a:pt x="123" y="235"/>
                    <a:pt x="104" y="239"/>
                  </a:cubicBezTo>
                  <a:cubicBezTo>
                    <a:pt x="92" y="241"/>
                    <a:pt x="85" y="228"/>
                    <a:pt x="81" y="217"/>
                  </a:cubicBezTo>
                  <a:cubicBezTo>
                    <a:pt x="77" y="207"/>
                    <a:pt x="80" y="198"/>
                    <a:pt x="89" y="190"/>
                  </a:cubicBezTo>
                  <a:cubicBezTo>
                    <a:pt x="93" y="186"/>
                    <a:pt x="97" y="183"/>
                    <a:pt x="102" y="178"/>
                  </a:cubicBezTo>
                  <a:close/>
                </a:path>
              </a:pathLst>
            </a:custGeom>
            <a:solidFill>
              <a:srgbClr val="1D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85BDE57F-4570-41E2-A669-691216EF5252}"/>
                </a:ext>
              </a:extLst>
            </p:cNvPr>
            <p:cNvSpPr/>
            <p:nvPr/>
          </p:nvSpPr>
          <p:spPr bwMode="auto">
            <a:xfrm>
              <a:off x="3675063" y="1036638"/>
              <a:ext cx="157162" cy="109538"/>
            </a:xfrm>
            <a:custGeom>
              <a:avLst/>
              <a:gdLst>
                <a:gd name="T0" fmla="*/ 10 w 257"/>
                <a:gd name="T1" fmla="*/ 66 h 176"/>
                <a:gd name="T2" fmla="*/ 13 w 257"/>
                <a:gd name="T3" fmla="*/ 41 h 176"/>
                <a:gd name="T4" fmla="*/ 26 w 257"/>
                <a:gd name="T5" fmla="*/ 42 h 176"/>
                <a:gd name="T6" fmla="*/ 193 w 257"/>
                <a:gd name="T7" fmla="*/ 42 h 176"/>
                <a:gd name="T8" fmla="*/ 195 w 257"/>
                <a:gd name="T9" fmla="*/ 43 h 176"/>
                <a:gd name="T10" fmla="*/ 195 w 257"/>
                <a:gd name="T11" fmla="*/ 42 h 176"/>
                <a:gd name="T12" fmla="*/ 20 w 257"/>
                <a:gd name="T13" fmla="*/ 42 h 176"/>
                <a:gd name="T14" fmla="*/ 15 w 257"/>
                <a:gd name="T15" fmla="*/ 41 h 176"/>
                <a:gd name="T16" fmla="*/ 27 w 257"/>
                <a:gd name="T17" fmla="*/ 40 h 176"/>
                <a:gd name="T18" fmla="*/ 195 w 257"/>
                <a:gd name="T19" fmla="*/ 40 h 176"/>
                <a:gd name="T20" fmla="*/ 208 w 257"/>
                <a:gd name="T21" fmla="*/ 28 h 176"/>
                <a:gd name="T22" fmla="*/ 230 w 257"/>
                <a:gd name="T23" fmla="*/ 1 h 176"/>
                <a:gd name="T24" fmla="*/ 257 w 257"/>
                <a:gd name="T25" fmla="*/ 26 h 176"/>
                <a:gd name="T26" fmla="*/ 233 w 257"/>
                <a:gd name="T27" fmla="*/ 112 h 176"/>
                <a:gd name="T28" fmla="*/ 193 w 257"/>
                <a:gd name="T29" fmla="*/ 169 h 176"/>
                <a:gd name="T30" fmla="*/ 179 w 257"/>
                <a:gd name="T31" fmla="*/ 174 h 176"/>
                <a:gd name="T32" fmla="*/ 133 w 257"/>
                <a:gd name="T33" fmla="*/ 165 h 176"/>
                <a:gd name="T34" fmla="*/ 164 w 257"/>
                <a:gd name="T35" fmla="*/ 132 h 176"/>
                <a:gd name="T36" fmla="*/ 156 w 257"/>
                <a:gd name="T37" fmla="*/ 130 h 176"/>
                <a:gd name="T38" fmla="*/ 67 w 257"/>
                <a:gd name="T39" fmla="*/ 130 h 176"/>
                <a:gd name="T40" fmla="*/ 51 w 257"/>
                <a:gd name="T41" fmla="*/ 116 h 176"/>
                <a:gd name="T42" fmla="*/ 68 w 257"/>
                <a:gd name="T43" fmla="*/ 101 h 176"/>
                <a:gd name="T44" fmla="*/ 173 w 257"/>
                <a:gd name="T45" fmla="*/ 101 h 176"/>
                <a:gd name="T46" fmla="*/ 189 w 257"/>
                <a:gd name="T47" fmla="*/ 91 h 176"/>
                <a:gd name="T48" fmla="*/ 198 w 257"/>
                <a:gd name="T49" fmla="*/ 68 h 176"/>
                <a:gd name="T50" fmla="*/ 188 w 257"/>
                <a:gd name="T51" fmla="*/ 67 h 176"/>
                <a:gd name="T52" fmla="*/ 46 w 257"/>
                <a:gd name="T53" fmla="*/ 66 h 176"/>
                <a:gd name="T54" fmla="*/ 10 w 257"/>
                <a:gd name="T55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0" y="57"/>
                    <a:pt x="1" y="49"/>
                    <a:pt x="13" y="41"/>
                  </a:cubicBezTo>
                  <a:cubicBezTo>
                    <a:pt x="17" y="43"/>
                    <a:pt x="22" y="42"/>
                    <a:pt x="26" y="42"/>
                  </a:cubicBezTo>
                  <a:cubicBezTo>
                    <a:pt x="82" y="42"/>
                    <a:pt x="137" y="42"/>
                    <a:pt x="193" y="42"/>
                  </a:cubicBezTo>
                  <a:cubicBezTo>
                    <a:pt x="194" y="42"/>
                    <a:pt x="194" y="43"/>
                    <a:pt x="195" y="43"/>
                  </a:cubicBezTo>
                  <a:cubicBezTo>
                    <a:pt x="195" y="43"/>
                    <a:pt x="195" y="43"/>
                    <a:pt x="195" y="42"/>
                  </a:cubicBezTo>
                  <a:cubicBezTo>
                    <a:pt x="137" y="42"/>
                    <a:pt x="78" y="42"/>
                    <a:pt x="20" y="42"/>
                  </a:cubicBezTo>
                  <a:cubicBezTo>
                    <a:pt x="18" y="42"/>
                    <a:pt x="16" y="42"/>
                    <a:pt x="15" y="41"/>
                  </a:cubicBezTo>
                  <a:cubicBezTo>
                    <a:pt x="19" y="39"/>
                    <a:pt x="23" y="40"/>
                    <a:pt x="27" y="40"/>
                  </a:cubicBezTo>
                  <a:cubicBezTo>
                    <a:pt x="83" y="40"/>
                    <a:pt x="139" y="39"/>
                    <a:pt x="195" y="40"/>
                  </a:cubicBezTo>
                  <a:cubicBezTo>
                    <a:pt x="204" y="40"/>
                    <a:pt x="208" y="38"/>
                    <a:pt x="208" y="28"/>
                  </a:cubicBezTo>
                  <a:cubicBezTo>
                    <a:pt x="210" y="9"/>
                    <a:pt x="217" y="2"/>
                    <a:pt x="230" y="1"/>
                  </a:cubicBezTo>
                  <a:cubicBezTo>
                    <a:pt x="246" y="0"/>
                    <a:pt x="257" y="10"/>
                    <a:pt x="257" y="26"/>
                  </a:cubicBezTo>
                  <a:cubicBezTo>
                    <a:pt x="257" y="57"/>
                    <a:pt x="248" y="86"/>
                    <a:pt x="233" y="112"/>
                  </a:cubicBezTo>
                  <a:cubicBezTo>
                    <a:pt x="221" y="133"/>
                    <a:pt x="208" y="152"/>
                    <a:pt x="193" y="169"/>
                  </a:cubicBezTo>
                  <a:cubicBezTo>
                    <a:pt x="189" y="174"/>
                    <a:pt x="186" y="176"/>
                    <a:pt x="179" y="174"/>
                  </a:cubicBezTo>
                  <a:cubicBezTo>
                    <a:pt x="164" y="171"/>
                    <a:pt x="149" y="168"/>
                    <a:pt x="133" y="165"/>
                  </a:cubicBezTo>
                  <a:cubicBezTo>
                    <a:pt x="144" y="154"/>
                    <a:pt x="156" y="144"/>
                    <a:pt x="164" y="132"/>
                  </a:cubicBezTo>
                  <a:cubicBezTo>
                    <a:pt x="162" y="128"/>
                    <a:pt x="158" y="130"/>
                    <a:pt x="156" y="130"/>
                  </a:cubicBezTo>
                  <a:cubicBezTo>
                    <a:pt x="126" y="130"/>
                    <a:pt x="97" y="130"/>
                    <a:pt x="67" y="130"/>
                  </a:cubicBezTo>
                  <a:cubicBezTo>
                    <a:pt x="56" y="130"/>
                    <a:pt x="51" y="125"/>
                    <a:pt x="51" y="116"/>
                  </a:cubicBezTo>
                  <a:cubicBezTo>
                    <a:pt x="50" y="105"/>
                    <a:pt x="55" y="101"/>
                    <a:pt x="68" y="101"/>
                  </a:cubicBezTo>
                  <a:cubicBezTo>
                    <a:pt x="103" y="101"/>
                    <a:pt x="138" y="101"/>
                    <a:pt x="173" y="101"/>
                  </a:cubicBezTo>
                  <a:cubicBezTo>
                    <a:pt x="181" y="101"/>
                    <a:pt x="187" y="99"/>
                    <a:pt x="189" y="91"/>
                  </a:cubicBezTo>
                  <a:cubicBezTo>
                    <a:pt x="192" y="83"/>
                    <a:pt x="195" y="76"/>
                    <a:pt x="198" y="68"/>
                  </a:cubicBezTo>
                  <a:cubicBezTo>
                    <a:pt x="196" y="65"/>
                    <a:pt x="192" y="67"/>
                    <a:pt x="188" y="67"/>
                  </a:cubicBezTo>
                  <a:cubicBezTo>
                    <a:pt x="141" y="66"/>
                    <a:pt x="93" y="67"/>
                    <a:pt x="46" y="66"/>
                  </a:cubicBezTo>
                  <a:cubicBezTo>
                    <a:pt x="34" y="66"/>
                    <a:pt x="22" y="67"/>
                    <a:pt x="10" y="66"/>
                  </a:cubicBezTo>
                  <a:close/>
                </a:path>
              </a:pathLst>
            </a:custGeom>
            <a:solidFill>
              <a:srgbClr val="367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FD3F7C9F-8C81-4C80-BB56-11B6B661142C}"/>
                </a:ext>
              </a:extLst>
            </p:cNvPr>
            <p:cNvSpPr/>
            <p:nvPr/>
          </p:nvSpPr>
          <p:spPr bwMode="auto">
            <a:xfrm>
              <a:off x="3613150" y="1036638"/>
              <a:ext cx="80962" cy="109538"/>
            </a:xfrm>
            <a:custGeom>
              <a:avLst/>
              <a:gdLst>
                <a:gd name="T0" fmla="*/ 131 w 131"/>
                <a:gd name="T1" fmla="*/ 165 h 176"/>
                <a:gd name="T2" fmla="*/ 76 w 131"/>
                <a:gd name="T3" fmla="*/ 175 h 176"/>
                <a:gd name="T4" fmla="*/ 69 w 131"/>
                <a:gd name="T5" fmla="*/ 172 h 176"/>
                <a:gd name="T6" fmla="*/ 2 w 131"/>
                <a:gd name="T7" fmla="*/ 33 h 176"/>
                <a:gd name="T8" fmla="*/ 26 w 131"/>
                <a:gd name="T9" fmla="*/ 1 h 176"/>
                <a:gd name="T10" fmla="*/ 50 w 131"/>
                <a:gd name="T11" fmla="*/ 19 h 176"/>
                <a:gd name="T12" fmla="*/ 131 w 131"/>
                <a:gd name="T13" fmla="*/ 16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131" y="165"/>
                  </a:moveTo>
                  <a:cubicBezTo>
                    <a:pt x="111" y="168"/>
                    <a:pt x="94" y="170"/>
                    <a:pt x="76" y="175"/>
                  </a:cubicBezTo>
                  <a:cubicBezTo>
                    <a:pt x="73" y="176"/>
                    <a:pt x="71" y="175"/>
                    <a:pt x="69" y="172"/>
                  </a:cubicBezTo>
                  <a:cubicBezTo>
                    <a:pt x="33" y="132"/>
                    <a:pt x="6" y="88"/>
                    <a:pt x="2" y="33"/>
                  </a:cubicBezTo>
                  <a:cubicBezTo>
                    <a:pt x="0" y="14"/>
                    <a:pt x="10" y="1"/>
                    <a:pt x="26" y="1"/>
                  </a:cubicBezTo>
                  <a:cubicBezTo>
                    <a:pt x="38" y="0"/>
                    <a:pt x="49" y="7"/>
                    <a:pt x="50" y="19"/>
                  </a:cubicBezTo>
                  <a:cubicBezTo>
                    <a:pt x="53" y="80"/>
                    <a:pt x="88" y="124"/>
                    <a:pt x="131" y="165"/>
                  </a:cubicBezTo>
                  <a:close/>
                </a:path>
              </a:pathLst>
            </a:custGeom>
            <a:solidFill>
              <a:srgbClr val="1A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33397DE2-1733-438B-AB7A-2BF7E832F267}"/>
                </a:ext>
              </a:extLst>
            </p:cNvPr>
            <p:cNvSpPr/>
            <p:nvPr/>
          </p:nvSpPr>
          <p:spPr bwMode="auto">
            <a:xfrm>
              <a:off x="3914775" y="1455738"/>
              <a:ext cx="42862" cy="38100"/>
            </a:xfrm>
            <a:custGeom>
              <a:avLst/>
              <a:gdLst>
                <a:gd name="T0" fmla="*/ 17 w 69"/>
                <a:gd name="T1" fmla="*/ 0 h 60"/>
                <a:gd name="T2" fmla="*/ 63 w 69"/>
                <a:gd name="T3" fmla="*/ 0 h 60"/>
                <a:gd name="T4" fmla="*/ 69 w 69"/>
                <a:gd name="T5" fmla="*/ 2 h 60"/>
                <a:gd name="T6" fmla="*/ 65 w 69"/>
                <a:gd name="T7" fmla="*/ 17 h 60"/>
                <a:gd name="T8" fmla="*/ 59 w 69"/>
                <a:gd name="T9" fmla="*/ 16 h 60"/>
                <a:gd name="T10" fmla="*/ 48 w 69"/>
                <a:gd name="T11" fmla="*/ 24 h 60"/>
                <a:gd name="T12" fmla="*/ 48 w 69"/>
                <a:gd name="T13" fmla="*/ 47 h 60"/>
                <a:gd name="T14" fmla="*/ 41 w 69"/>
                <a:gd name="T15" fmla="*/ 58 h 60"/>
                <a:gd name="T16" fmla="*/ 35 w 69"/>
                <a:gd name="T17" fmla="*/ 48 h 60"/>
                <a:gd name="T18" fmla="*/ 35 w 69"/>
                <a:gd name="T19" fmla="*/ 30 h 60"/>
                <a:gd name="T20" fmla="*/ 24 w 69"/>
                <a:gd name="T21" fmla="*/ 15 h 60"/>
                <a:gd name="T22" fmla="*/ 13 w 69"/>
                <a:gd name="T23" fmla="*/ 33 h 60"/>
                <a:gd name="T24" fmla="*/ 14 w 69"/>
                <a:gd name="T25" fmla="*/ 48 h 60"/>
                <a:gd name="T26" fmla="*/ 7 w 69"/>
                <a:gd name="T27" fmla="*/ 59 h 60"/>
                <a:gd name="T28" fmla="*/ 1 w 69"/>
                <a:gd name="T29" fmla="*/ 48 h 60"/>
                <a:gd name="T30" fmla="*/ 1 w 69"/>
                <a:gd name="T31" fmla="*/ 40 h 60"/>
                <a:gd name="T32" fmla="*/ 13 w 69"/>
                <a:gd name="T33" fmla="*/ 3 h 60"/>
                <a:gd name="T34" fmla="*/ 17 w 6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0">
                  <a:moveTo>
                    <a:pt x="17" y="0"/>
                  </a:moveTo>
                  <a:cubicBezTo>
                    <a:pt x="32" y="0"/>
                    <a:pt x="48" y="0"/>
                    <a:pt x="63" y="0"/>
                  </a:cubicBezTo>
                  <a:cubicBezTo>
                    <a:pt x="65" y="0"/>
                    <a:pt x="67" y="1"/>
                    <a:pt x="69" y="2"/>
                  </a:cubicBezTo>
                  <a:cubicBezTo>
                    <a:pt x="68" y="7"/>
                    <a:pt x="68" y="13"/>
                    <a:pt x="65" y="17"/>
                  </a:cubicBezTo>
                  <a:cubicBezTo>
                    <a:pt x="63" y="18"/>
                    <a:pt x="61" y="17"/>
                    <a:pt x="59" y="16"/>
                  </a:cubicBezTo>
                  <a:cubicBezTo>
                    <a:pt x="52" y="14"/>
                    <a:pt x="48" y="17"/>
                    <a:pt x="48" y="24"/>
                  </a:cubicBezTo>
                  <a:cubicBezTo>
                    <a:pt x="48" y="32"/>
                    <a:pt x="48" y="40"/>
                    <a:pt x="48" y="47"/>
                  </a:cubicBezTo>
                  <a:cubicBezTo>
                    <a:pt x="48" y="52"/>
                    <a:pt x="48" y="58"/>
                    <a:pt x="41" y="58"/>
                  </a:cubicBezTo>
                  <a:cubicBezTo>
                    <a:pt x="35" y="58"/>
                    <a:pt x="35" y="53"/>
                    <a:pt x="35" y="48"/>
                  </a:cubicBezTo>
                  <a:cubicBezTo>
                    <a:pt x="35" y="42"/>
                    <a:pt x="35" y="36"/>
                    <a:pt x="35" y="30"/>
                  </a:cubicBezTo>
                  <a:cubicBezTo>
                    <a:pt x="34" y="20"/>
                    <a:pt x="31" y="15"/>
                    <a:pt x="24" y="15"/>
                  </a:cubicBezTo>
                  <a:cubicBezTo>
                    <a:pt x="16" y="16"/>
                    <a:pt x="11" y="23"/>
                    <a:pt x="13" y="33"/>
                  </a:cubicBezTo>
                  <a:cubicBezTo>
                    <a:pt x="14" y="38"/>
                    <a:pt x="15" y="43"/>
                    <a:pt x="14" y="48"/>
                  </a:cubicBezTo>
                  <a:cubicBezTo>
                    <a:pt x="14" y="53"/>
                    <a:pt x="13" y="60"/>
                    <a:pt x="7" y="59"/>
                  </a:cubicBezTo>
                  <a:cubicBezTo>
                    <a:pt x="1" y="59"/>
                    <a:pt x="1" y="53"/>
                    <a:pt x="1" y="48"/>
                  </a:cubicBezTo>
                  <a:cubicBezTo>
                    <a:pt x="0" y="46"/>
                    <a:pt x="1" y="43"/>
                    <a:pt x="1" y="40"/>
                  </a:cubicBezTo>
                  <a:cubicBezTo>
                    <a:pt x="3" y="27"/>
                    <a:pt x="9" y="15"/>
                    <a:pt x="13" y="3"/>
                  </a:cubicBezTo>
                  <a:cubicBezTo>
                    <a:pt x="13" y="1"/>
                    <a:pt x="14" y="0"/>
                    <a:pt x="17" y="0"/>
                  </a:cubicBezTo>
                  <a:close/>
                </a:path>
              </a:pathLst>
            </a:custGeom>
            <a:solidFill>
              <a:srgbClr val="213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4085D471-1E00-458E-9742-D85ACC4CC918}"/>
                </a:ext>
              </a:extLst>
            </p:cNvPr>
            <p:cNvSpPr/>
            <p:nvPr/>
          </p:nvSpPr>
          <p:spPr bwMode="auto">
            <a:xfrm>
              <a:off x="3911600" y="1463675"/>
              <a:ext cx="42862" cy="33338"/>
            </a:xfrm>
            <a:custGeom>
              <a:avLst/>
              <a:gdLst>
                <a:gd name="T0" fmla="*/ 9 w 71"/>
                <a:gd name="T1" fmla="*/ 28 h 54"/>
                <a:gd name="T2" fmla="*/ 10 w 71"/>
                <a:gd name="T3" fmla="*/ 36 h 54"/>
                <a:gd name="T4" fmla="*/ 13 w 71"/>
                <a:gd name="T5" fmla="*/ 46 h 54"/>
                <a:gd name="T6" fmla="*/ 18 w 71"/>
                <a:gd name="T7" fmla="*/ 35 h 54"/>
                <a:gd name="T8" fmla="*/ 18 w 71"/>
                <a:gd name="T9" fmla="*/ 12 h 54"/>
                <a:gd name="T10" fmla="*/ 32 w 71"/>
                <a:gd name="T11" fmla="*/ 2 h 54"/>
                <a:gd name="T12" fmla="*/ 43 w 71"/>
                <a:gd name="T13" fmla="*/ 14 h 54"/>
                <a:gd name="T14" fmla="*/ 43 w 71"/>
                <a:gd name="T15" fmla="*/ 39 h 54"/>
                <a:gd name="T16" fmla="*/ 47 w 71"/>
                <a:gd name="T17" fmla="*/ 45 h 54"/>
                <a:gd name="T18" fmla="*/ 52 w 71"/>
                <a:gd name="T19" fmla="*/ 39 h 54"/>
                <a:gd name="T20" fmla="*/ 52 w 71"/>
                <a:gd name="T21" fmla="*/ 17 h 54"/>
                <a:gd name="T22" fmla="*/ 56 w 71"/>
                <a:gd name="T23" fmla="*/ 3 h 54"/>
                <a:gd name="T24" fmla="*/ 71 w 71"/>
                <a:gd name="T25" fmla="*/ 6 h 54"/>
                <a:gd name="T26" fmla="*/ 70 w 71"/>
                <a:gd name="T27" fmla="*/ 11 h 54"/>
                <a:gd name="T28" fmla="*/ 59 w 71"/>
                <a:gd name="T29" fmla="*/ 7 h 54"/>
                <a:gd name="T30" fmla="*/ 56 w 71"/>
                <a:gd name="T31" fmla="*/ 17 h 54"/>
                <a:gd name="T32" fmla="*/ 56 w 71"/>
                <a:gd name="T33" fmla="*/ 39 h 54"/>
                <a:gd name="T34" fmla="*/ 46 w 71"/>
                <a:gd name="T35" fmla="*/ 51 h 54"/>
                <a:gd name="T36" fmla="*/ 38 w 71"/>
                <a:gd name="T37" fmla="*/ 39 h 54"/>
                <a:gd name="T38" fmla="*/ 38 w 71"/>
                <a:gd name="T39" fmla="*/ 19 h 54"/>
                <a:gd name="T40" fmla="*/ 30 w 71"/>
                <a:gd name="T41" fmla="*/ 7 h 54"/>
                <a:gd name="T42" fmla="*/ 21 w 71"/>
                <a:gd name="T43" fmla="*/ 21 h 54"/>
                <a:gd name="T44" fmla="*/ 23 w 71"/>
                <a:gd name="T45" fmla="*/ 35 h 54"/>
                <a:gd name="T46" fmla="*/ 18 w 71"/>
                <a:gd name="T47" fmla="*/ 50 h 54"/>
                <a:gd name="T48" fmla="*/ 3 w 71"/>
                <a:gd name="T49" fmla="*/ 42 h 54"/>
                <a:gd name="T50" fmla="*/ 9 w 71"/>
                <a:gd name="T51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54">
                  <a:moveTo>
                    <a:pt x="9" y="28"/>
                  </a:moveTo>
                  <a:cubicBezTo>
                    <a:pt x="9" y="31"/>
                    <a:pt x="9" y="33"/>
                    <a:pt x="10" y="36"/>
                  </a:cubicBezTo>
                  <a:cubicBezTo>
                    <a:pt x="10" y="40"/>
                    <a:pt x="7" y="46"/>
                    <a:pt x="13" y="46"/>
                  </a:cubicBezTo>
                  <a:cubicBezTo>
                    <a:pt x="18" y="46"/>
                    <a:pt x="17" y="39"/>
                    <a:pt x="18" y="35"/>
                  </a:cubicBezTo>
                  <a:cubicBezTo>
                    <a:pt x="20" y="28"/>
                    <a:pt x="16" y="20"/>
                    <a:pt x="18" y="12"/>
                  </a:cubicBezTo>
                  <a:cubicBezTo>
                    <a:pt x="20" y="4"/>
                    <a:pt x="25" y="2"/>
                    <a:pt x="32" y="2"/>
                  </a:cubicBezTo>
                  <a:cubicBezTo>
                    <a:pt x="39" y="2"/>
                    <a:pt x="42" y="7"/>
                    <a:pt x="43" y="14"/>
                  </a:cubicBezTo>
                  <a:cubicBezTo>
                    <a:pt x="43" y="22"/>
                    <a:pt x="43" y="30"/>
                    <a:pt x="43" y="39"/>
                  </a:cubicBezTo>
                  <a:cubicBezTo>
                    <a:pt x="43" y="42"/>
                    <a:pt x="43" y="45"/>
                    <a:pt x="47" y="45"/>
                  </a:cubicBezTo>
                  <a:cubicBezTo>
                    <a:pt x="51" y="46"/>
                    <a:pt x="51" y="42"/>
                    <a:pt x="52" y="39"/>
                  </a:cubicBezTo>
                  <a:cubicBezTo>
                    <a:pt x="52" y="32"/>
                    <a:pt x="52" y="24"/>
                    <a:pt x="52" y="17"/>
                  </a:cubicBezTo>
                  <a:cubicBezTo>
                    <a:pt x="52" y="12"/>
                    <a:pt x="51" y="7"/>
                    <a:pt x="56" y="3"/>
                  </a:cubicBezTo>
                  <a:cubicBezTo>
                    <a:pt x="62" y="0"/>
                    <a:pt x="67" y="3"/>
                    <a:pt x="71" y="6"/>
                  </a:cubicBezTo>
                  <a:cubicBezTo>
                    <a:pt x="71" y="8"/>
                    <a:pt x="71" y="10"/>
                    <a:pt x="70" y="11"/>
                  </a:cubicBezTo>
                  <a:cubicBezTo>
                    <a:pt x="67" y="8"/>
                    <a:pt x="64" y="6"/>
                    <a:pt x="59" y="7"/>
                  </a:cubicBezTo>
                  <a:cubicBezTo>
                    <a:pt x="55" y="9"/>
                    <a:pt x="56" y="14"/>
                    <a:pt x="56" y="17"/>
                  </a:cubicBezTo>
                  <a:cubicBezTo>
                    <a:pt x="56" y="25"/>
                    <a:pt x="57" y="32"/>
                    <a:pt x="56" y="39"/>
                  </a:cubicBezTo>
                  <a:cubicBezTo>
                    <a:pt x="55" y="45"/>
                    <a:pt x="55" y="52"/>
                    <a:pt x="46" y="51"/>
                  </a:cubicBezTo>
                  <a:cubicBezTo>
                    <a:pt x="38" y="50"/>
                    <a:pt x="39" y="44"/>
                    <a:pt x="38" y="39"/>
                  </a:cubicBezTo>
                  <a:cubicBezTo>
                    <a:pt x="38" y="32"/>
                    <a:pt x="38" y="26"/>
                    <a:pt x="38" y="19"/>
                  </a:cubicBezTo>
                  <a:cubicBezTo>
                    <a:pt x="38" y="13"/>
                    <a:pt x="37" y="7"/>
                    <a:pt x="30" y="7"/>
                  </a:cubicBezTo>
                  <a:cubicBezTo>
                    <a:pt x="23" y="7"/>
                    <a:pt x="20" y="14"/>
                    <a:pt x="21" y="21"/>
                  </a:cubicBezTo>
                  <a:cubicBezTo>
                    <a:pt x="21" y="25"/>
                    <a:pt x="23" y="30"/>
                    <a:pt x="23" y="35"/>
                  </a:cubicBezTo>
                  <a:cubicBezTo>
                    <a:pt x="23" y="40"/>
                    <a:pt x="25" y="47"/>
                    <a:pt x="18" y="50"/>
                  </a:cubicBezTo>
                  <a:cubicBezTo>
                    <a:pt x="10" y="54"/>
                    <a:pt x="7" y="46"/>
                    <a:pt x="3" y="42"/>
                  </a:cubicBezTo>
                  <a:cubicBezTo>
                    <a:pt x="0" y="35"/>
                    <a:pt x="3" y="31"/>
                    <a:pt x="9" y="28"/>
                  </a:cubicBezTo>
                  <a:close/>
                </a:path>
              </a:pathLst>
            </a:custGeom>
            <a:solidFill>
              <a:srgbClr val="3F5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5F268610-3260-4A4C-AB9D-CE511FB749DD}"/>
                </a:ext>
              </a:extLst>
            </p:cNvPr>
            <p:cNvSpPr/>
            <p:nvPr/>
          </p:nvSpPr>
          <p:spPr bwMode="auto">
            <a:xfrm>
              <a:off x="3681413" y="1074738"/>
              <a:ext cx="115887" cy="4763"/>
            </a:xfrm>
            <a:custGeom>
              <a:avLst/>
              <a:gdLst>
                <a:gd name="T0" fmla="*/ 0 w 188"/>
                <a:gd name="T1" fmla="*/ 5 h 8"/>
                <a:gd name="T2" fmla="*/ 18 w 188"/>
                <a:gd name="T3" fmla="*/ 5 h 8"/>
                <a:gd name="T4" fmla="*/ 176 w 188"/>
                <a:gd name="T5" fmla="*/ 5 h 8"/>
                <a:gd name="T6" fmla="*/ 188 w 188"/>
                <a:gd name="T7" fmla="*/ 7 h 8"/>
                <a:gd name="T8" fmla="*/ 14 w 188"/>
                <a:gd name="T9" fmla="*/ 7 h 8"/>
                <a:gd name="T10" fmla="*/ 0 w 18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8">
                  <a:moveTo>
                    <a:pt x="0" y="5"/>
                  </a:moveTo>
                  <a:cubicBezTo>
                    <a:pt x="6" y="0"/>
                    <a:pt x="12" y="5"/>
                    <a:pt x="18" y="5"/>
                  </a:cubicBezTo>
                  <a:cubicBezTo>
                    <a:pt x="71" y="4"/>
                    <a:pt x="124" y="4"/>
                    <a:pt x="176" y="5"/>
                  </a:cubicBezTo>
                  <a:cubicBezTo>
                    <a:pt x="180" y="5"/>
                    <a:pt x="185" y="2"/>
                    <a:pt x="188" y="7"/>
                  </a:cubicBezTo>
                  <a:cubicBezTo>
                    <a:pt x="130" y="7"/>
                    <a:pt x="72" y="7"/>
                    <a:pt x="14" y="7"/>
                  </a:cubicBezTo>
                  <a:cubicBezTo>
                    <a:pt x="9" y="7"/>
                    <a:pt x="4" y="8"/>
                    <a:pt x="0" y="5"/>
                  </a:cubicBezTo>
                  <a:close/>
                </a:path>
              </a:pathLst>
            </a:custGeom>
            <a:solidFill>
              <a:srgbClr val="396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D0B4BC57-34DE-466C-90ED-BD8977443849}"/>
                </a:ext>
              </a:extLst>
            </p:cNvPr>
            <p:cNvSpPr/>
            <p:nvPr/>
          </p:nvSpPr>
          <p:spPr bwMode="auto">
            <a:xfrm>
              <a:off x="3683000" y="1062038"/>
              <a:ext cx="114300" cy="3175"/>
            </a:xfrm>
            <a:custGeom>
              <a:avLst/>
              <a:gdLst>
                <a:gd name="T0" fmla="*/ 2 w 186"/>
                <a:gd name="T1" fmla="*/ 0 h 4"/>
                <a:gd name="T2" fmla="*/ 186 w 186"/>
                <a:gd name="T3" fmla="*/ 0 h 4"/>
                <a:gd name="T4" fmla="*/ 186 w 186"/>
                <a:gd name="T5" fmla="*/ 2 h 4"/>
                <a:gd name="T6" fmla="*/ 177 w 186"/>
                <a:gd name="T7" fmla="*/ 2 h 4"/>
                <a:gd name="T8" fmla="*/ 13 w 186"/>
                <a:gd name="T9" fmla="*/ 2 h 4"/>
                <a:gd name="T10" fmla="*/ 0 w 186"/>
                <a:gd name="T11" fmla="*/ 0 h 4"/>
                <a:gd name="T12" fmla="*/ 2 w 18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4">
                  <a:moveTo>
                    <a:pt x="2" y="0"/>
                  </a:moveTo>
                  <a:cubicBezTo>
                    <a:pt x="63" y="0"/>
                    <a:pt x="124" y="0"/>
                    <a:pt x="186" y="0"/>
                  </a:cubicBezTo>
                  <a:cubicBezTo>
                    <a:pt x="186" y="1"/>
                    <a:pt x="186" y="2"/>
                    <a:pt x="186" y="2"/>
                  </a:cubicBezTo>
                  <a:cubicBezTo>
                    <a:pt x="183" y="2"/>
                    <a:pt x="180" y="2"/>
                    <a:pt x="177" y="2"/>
                  </a:cubicBezTo>
                  <a:cubicBezTo>
                    <a:pt x="122" y="2"/>
                    <a:pt x="67" y="2"/>
                    <a:pt x="13" y="2"/>
                  </a:cubicBezTo>
                  <a:cubicBezTo>
                    <a:pt x="8" y="2"/>
                    <a:pt x="4" y="4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3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8EABB4F7-BE8E-4BBE-8703-CB034DC36B11}"/>
                </a:ext>
              </a:extLst>
            </p:cNvPr>
            <p:cNvSpPr/>
            <p:nvPr/>
          </p:nvSpPr>
          <p:spPr bwMode="auto">
            <a:xfrm>
              <a:off x="3614738" y="1228725"/>
              <a:ext cx="222250" cy="336550"/>
            </a:xfrm>
            <a:custGeom>
              <a:avLst/>
              <a:gdLst>
                <a:gd name="T0" fmla="*/ 110 w 361"/>
                <a:gd name="T1" fmla="*/ 422 h 546"/>
                <a:gd name="T2" fmla="*/ 96 w 361"/>
                <a:gd name="T3" fmla="*/ 440 h 546"/>
                <a:gd name="T4" fmla="*/ 130 w 361"/>
                <a:gd name="T5" fmla="*/ 440 h 546"/>
                <a:gd name="T6" fmla="*/ 194 w 361"/>
                <a:gd name="T7" fmla="*/ 440 h 546"/>
                <a:gd name="T8" fmla="*/ 212 w 361"/>
                <a:gd name="T9" fmla="*/ 455 h 546"/>
                <a:gd name="T10" fmla="*/ 193 w 361"/>
                <a:gd name="T11" fmla="*/ 469 h 546"/>
                <a:gd name="T12" fmla="*/ 85 w 361"/>
                <a:gd name="T13" fmla="*/ 468 h 546"/>
                <a:gd name="T14" fmla="*/ 68 w 361"/>
                <a:gd name="T15" fmla="*/ 479 h 546"/>
                <a:gd name="T16" fmla="*/ 58 w 361"/>
                <a:gd name="T17" fmla="*/ 501 h 546"/>
                <a:gd name="T18" fmla="*/ 70 w 361"/>
                <a:gd name="T19" fmla="*/ 501 h 546"/>
                <a:gd name="T20" fmla="*/ 230 w 361"/>
                <a:gd name="T21" fmla="*/ 501 h 546"/>
                <a:gd name="T22" fmla="*/ 238 w 361"/>
                <a:gd name="T23" fmla="*/ 502 h 546"/>
                <a:gd name="T24" fmla="*/ 251 w 361"/>
                <a:gd name="T25" fmla="*/ 514 h 546"/>
                <a:gd name="T26" fmla="*/ 241 w 361"/>
                <a:gd name="T27" fmla="*/ 529 h 546"/>
                <a:gd name="T28" fmla="*/ 226 w 361"/>
                <a:gd name="T29" fmla="*/ 530 h 546"/>
                <a:gd name="T30" fmla="*/ 66 w 361"/>
                <a:gd name="T31" fmla="*/ 530 h 546"/>
                <a:gd name="T32" fmla="*/ 50 w 361"/>
                <a:gd name="T33" fmla="*/ 546 h 546"/>
                <a:gd name="T34" fmla="*/ 6 w 361"/>
                <a:gd name="T35" fmla="*/ 521 h 546"/>
                <a:gd name="T36" fmla="*/ 4 w 361"/>
                <a:gd name="T37" fmla="*/ 507 h 546"/>
                <a:gd name="T38" fmla="*/ 46 w 361"/>
                <a:gd name="T39" fmla="*/ 423 h 546"/>
                <a:gd name="T40" fmla="*/ 53 w 361"/>
                <a:gd name="T41" fmla="*/ 415 h 546"/>
                <a:gd name="T42" fmla="*/ 57 w 361"/>
                <a:gd name="T43" fmla="*/ 420 h 546"/>
                <a:gd name="T44" fmla="*/ 64 w 361"/>
                <a:gd name="T45" fmla="*/ 426 h 546"/>
                <a:gd name="T46" fmla="*/ 69 w 361"/>
                <a:gd name="T47" fmla="*/ 418 h 546"/>
                <a:gd name="T48" fmla="*/ 69 w 361"/>
                <a:gd name="T49" fmla="*/ 403 h 546"/>
                <a:gd name="T50" fmla="*/ 70 w 361"/>
                <a:gd name="T51" fmla="*/ 395 h 546"/>
                <a:gd name="T52" fmla="*/ 150 w 361"/>
                <a:gd name="T53" fmla="*/ 326 h 546"/>
                <a:gd name="T54" fmla="*/ 246 w 361"/>
                <a:gd name="T55" fmla="*/ 249 h 546"/>
                <a:gd name="T56" fmla="*/ 256 w 361"/>
                <a:gd name="T57" fmla="*/ 237 h 546"/>
                <a:gd name="T58" fmla="*/ 248 w 361"/>
                <a:gd name="T59" fmla="*/ 235 h 546"/>
                <a:gd name="T60" fmla="*/ 167 w 361"/>
                <a:gd name="T61" fmla="*/ 235 h 546"/>
                <a:gd name="T62" fmla="*/ 145 w 361"/>
                <a:gd name="T63" fmla="*/ 221 h 546"/>
                <a:gd name="T64" fmla="*/ 166 w 361"/>
                <a:gd name="T65" fmla="*/ 207 h 546"/>
                <a:gd name="T66" fmla="*/ 267 w 361"/>
                <a:gd name="T67" fmla="*/ 207 h 546"/>
                <a:gd name="T68" fmla="*/ 286 w 361"/>
                <a:gd name="T69" fmla="*/ 195 h 546"/>
                <a:gd name="T70" fmla="*/ 295 w 361"/>
                <a:gd name="T71" fmla="*/ 174 h 546"/>
                <a:gd name="T72" fmla="*/ 251 w 361"/>
                <a:gd name="T73" fmla="*/ 174 h 546"/>
                <a:gd name="T74" fmla="*/ 123 w 361"/>
                <a:gd name="T75" fmla="*/ 174 h 546"/>
                <a:gd name="T76" fmla="*/ 113 w 361"/>
                <a:gd name="T77" fmla="*/ 174 h 546"/>
                <a:gd name="T78" fmla="*/ 102 w 361"/>
                <a:gd name="T79" fmla="*/ 161 h 546"/>
                <a:gd name="T80" fmla="*/ 113 w 361"/>
                <a:gd name="T81" fmla="*/ 146 h 546"/>
                <a:gd name="T82" fmla="*/ 124 w 361"/>
                <a:gd name="T83" fmla="*/ 145 h 546"/>
                <a:gd name="T84" fmla="*/ 293 w 361"/>
                <a:gd name="T85" fmla="*/ 146 h 546"/>
                <a:gd name="T86" fmla="*/ 305 w 361"/>
                <a:gd name="T87" fmla="*/ 135 h 546"/>
                <a:gd name="T88" fmla="*/ 263 w 361"/>
                <a:gd name="T89" fmla="*/ 26 h 546"/>
                <a:gd name="T90" fmla="*/ 241 w 361"/>
                <a:gd name="T91" fmla="*/ 2 h 546"/>
                <a:gd name="T92" fmla="*/ 250 w 361"/>
                <a:gd name="T93" fmla="*/ 3 h 546"/>
                <a:gd name="T94" fmla="*/ 280 w 361"/>
                <a:gd name="T95" fmla="*/ 12 h 546"/>
                <a:gd name="T96" fmla="*/ 351 w 361"/>
                <a:gd name="T97" fmla="*/ 98 h 546"/>
                <a:gd name="T98" fmla="*/ 313 w 361"/>
                <a:gd name="T99" fmla="*/ 245 h 546"/>
                <a:gd name="T100" fmla="*/ 202 w 361"/>
                <a:gd name="T101" fmla="*/ 349 h 546"/>
                <a:gd name="T102" fmla="*/ 128 w 361"/>
                <a:gd name="T103" fmla="*/ 405 h 546"/>
                <a:gd name="T104" fmla="*/ 124 w 361"/>
                <a:gd name="T105" fmla="*/ 396 h 546"/>
                <a:gd name="T106" fmla="*/ 129 w 361"/>
                <a:gd name="T107" fmla="*/ 386 h 546"/>
                <a:gd name="T108" fmla="*/ 114 w 361"/>
                <a:gd name="T109" fmla="*/ 406 h 546"/>
                <a:gd name="T110" fmla="*/ 117 w 361"/>
                <a:gd name="T111" fmla="*/ 416 h 546"/>
                <a:gd name="T112" fmla="*/ 110 w 361"/>
                <a:gd name="T113" fmla="*/ 422 h 546"/>
                <a:gd name="T114" fmla="*/ 102 w 361"/>
                <a:gd name="T115" fmla="*/ 390 h 546"/>
                <a:gd name="T116" fmla="*/ 141 w 361"/>
                <a:gd name="T117" fmla="*/ 375 h 546"/>
                <a:gd name="T118" fmla="*/ 101 w 361"/>
                <a:gd name="T119" fmla="*/ 399 h 546"/>
                <a:gd name="T120" fmla="*/ 110 w 361"/>
                <a:gd name="T121" fmla="*/ 42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546">
                  <a:moveTo>
                    <a:pt x="110" y="422"/>
                  </a:moveTo>
                  <a:cubicBezTo>
                    <a:pt x="106" y="428"/>
                    <a:pt x="102" y="433"/>
                    <a:pt x="96" y="440"/>
                  </a:cubicBezTo>
                  <a:cubicBezTo>
                    <a:pt x="108" y="440"/>
                    <a:pt x="119" y="440"/>
                    <a:pt x="130" y="440"/>
                  </a:cubicBezTo>
                  <a:cubicBezTo>
                    <a:pt x="151" y="440"/>
                    <a:pt x="172" y="440"/>
                    <a:pt x="194" y="440"/>
                  </a:cubicBezTo>
                  <a:cubicBezTo>
                    <a:pt x="205" y="440"/>
                    <a:pt x="212" y="445"/>
                    <a:pt x="212" y="455"/>
                  </a:cubicBezTo>
                  <a:cubicBezTo>
                    <a:pt x="212" y="464"/>
                    <a:pt x="206" y="469"/>
                    <a:pt x="193" y="469"/>
                  </a:cubicBezTo>
                  <a:cubicBezTo>
                    <a:pt x="157" y="469"/>
                    <a:pt x="121" y="469"/>
                    <a:pt x="85" y="468"/>
                  </a:cubicBezTo>
                  <a:cubicBezTo>
                    <a:pt x="76" y="468"/>
                    <a:pt x="71" y="471"/>
                    <a:pt x="68" y="479"/>
                  </a:cubicBezTo>
                  <a:cubicBezTo>
                    <a:pt x="65" y="486"/>
                    <a:pt x="62" y="492"/>
                    <a:pt x="58" y="501"/>
                  </a:cubicBezTo>
                  <a:cubicBezTo>
                    <a:pt x="63" y="501"/>
                    <a:pt x="67" y="501"/>
                    <a:pt x="70" y="501"/>
                  </a:cubicBezTo>
                  <a:cubicBezTo>
                    <a:pt x="124" y="501"/>
                    <a:pt x="177" y="501"/>
                    <a:pt x="230" y="501"/>
                  </a:cubicBezTo>
                  <a:cubicBezTo>
                    <a:pt x="233" y="501"/>
                    <a:pt x="236" y="501"/>
                    <a:pt x="238" y="502"/>
                  </a:cubicBezTo>
                  <a:cubicBezTo>
                    <a:pt x="246" y="502"/>
                    <a:pt x="251" y="507"/>
                    <a:pt x="251" y="514"/>
                  </a:cubicBezTo>
                  <a:cubicBezTo>
                    <a:pt x="252" y="522"/>
                    <a:pt x="248" y="527"/>
                    <a:pt x="241" y="529"/>
                  </a:cubicBezTo>
                  <a:cubicBezTo>
                    <a:pt x="236" y="530"/>
                    <a:pt x="231" y="530"/>
                    <a:pt x="226" y="530"/>
                  </a:cubicBezTo>
                  <a:cubicBezTo>
                    <a:pt x="173" y="530"/>
                    <a:pt x="119" y="530"/>
                    <a:pt x="66" y="530"/>
                  </a:cubicBezTo>
                  <a:cubicBezTo>
                    <a:pt x="55" y="530"/>
                    <a:pt x="46" y="529"/>
                    <a:pt x="50" y="546"/>
                  </a:cubicBezTo>
                  <a:cubicBezTo>
                    <a:pt x="32" y="539"/>
                    <a:pt x="19" y="530"/>
                    <a:pt x="6" y="521"/>
                  </a:cubicBezTo>
                  <a:cubicBezTo>
                    <a:pt x="0" y="517"/>
                    <a:pt x="3" y="512"/>
                    <a:pt x="4" y="507"/>
                  </a:cubicBezTo>
                  <a:cubicBezTo>
                    <a:pt x="12" y="476"/>
                    <a:pt x="27" y="449"/>
                    <a:pt x="46" y="423"/>
                  </a:cubicBezTo>
                  <a:cubicBezTo>
                    <a:pt x="48" y="420"/>
                    <a:pt x="50" y="418"/>
                    <a:pt x="53" y="415"/>
                  </a:cubicBezTo>
                  <a:cubicBezTo>
                    <a:pt x="56" y="415"/>
                    <a:pt x="56" y="418"/>
                    <a:pt x="57" y="420"/>
                  </a:cubicBezTo>
                  <a:cubicBezTo>
                    <a:pt x="59" y="423"/>
                    <a:pt x="60" y="427"/>
                    <a:pt x="64" y="426"/>
                  </a:cubicBezTo>
                  <a:cubicBezTo>
                    <a:pt x="68" y="426"/>
                    <a:pt x="69" y="421"/>
                    <a:pt x="69" y="418"/>
                  </a:cubicBezTo>
                  <a:cubicBezTo>
                    <a:pt x="70" y="413"/>
                    <a:pt x="69" y="408"/>
                    <a:pt x="69" y="403"/>
                  </a:cubicBezTo>
                  <a:cubicBezTo>
                    <a:pt x="69" y="400"/>
                    <a:pt x="68" y="398"/>
                    <a:pt x="70" y="395"/>
                  </a:cubicBezTo>
                  <a:cubicBezTo>
                    <a:pt x="93" y="368"/>
                    <a:pt x="121" y="347"/>
                    <a:pt x="150" y="326"/>
                  </a:cubicBezTo>
                  <a:cubicBezTo>
                    <a:pt x="184" y="303"/>
                    <a:pt x="218" y="279"/>
                    <a:pt x="246" y="249"/>
                  </a:cubicBezTo>
                  <a:cubicBezTo>
                    <a:pt x="249" y="245"/>
                    <a:pt x="253" y="241"/>
                    <a:pt x="256" y="237"/>
                  </a:cubicBezTo>
                  <a:cubicBezTo>
                    <a:pt x="254" y="234"/>
                    <a:pt x="250" y="235"/>
                    <a:pt x="248" y="235"/>
                  </a:cubicBezTo>
                  <a:cubicBezTo>
                    <a:pt x="221" y="235"/>
                    <a:pt x="194" y="235"/>
                    <a:pt x="167" y="235"/>
                  </a:cubicBezTo>
                  <a:cubicBezTo>
                    <a:pt x="151" y="235"/>
                    <a:pt x="145" y="231"/>
                    <a:pt x="145" y="221"/>
                  </a:cubicBezTo>
                  <a:cubicBezTo>
                    <a:pt x="145" y="211"/>
                    <a:pt x="151" y="207"/>
                    <a:pt x="166" y="207"/>
                  </a:cubicBezTo>
                  <a:cubicBezTo>
                    <a:pt x="200" y="207"/>
                    <a:pt x="233" y="206"/>
                    <a:pt x="267" y="207"/>
                  </a:cubicBezTo>
                  <a:cubicBezTo>
                    <a:pt x="277" y="207"/>
                    <a:pt x="283" y="204"/>
                    <a:pt x="286" y="195"/>
                  </a:cubicBezTo>
                  <a:cubicBezTo>
                    <a:pt x="289" y="188"/>
                    <a:pt x="293" y="182"/>
                    <a:pt x="295" y="174"/>
                  </a:cubicBezTo>
                  <a:cubicBezTo>
                    <a:pt x="280" y="174"/>
                    <a:pt x="265" y="174"/>
                    <a:pt x="251" y="174"/>
                  </a:cubicBezTo>
                  <a:cubicBezTo>
                    <a:pt x="208" y="174"/>
                    <a:pt x="166" y="174"/>
                    <a:pt x="123" y="174"/>
                  </a:cubicBezTo>
                  <a:cubicBezTo>
                    <a:pt x="120" y="174"/>
                    <a:pt x="117" y="174"/>
                    <a:pt x="113" y="174"/>
                  </a:cubicBezTo>
                  <a:cubicBezTo>
                    <a:pt x="106" y="172"/>
                    <a:pt x="102" y="167"/>
                    <a:pt x="102" y="161"/>
                  </a:cubicBezTo>
                  <a:cubicBezTo>
                    <a:pt x="101" y="153"/>
                    <a:pt x="105" y="148"/>
                    <a:pt x="113" y="146"/>
                  </a:cubicBezTo>
                  <a:cubicBezTo>
                    <a:pt x="116" y="145"/>
                    <a:pt x="120" y="145"/>
                    <a:pt x="124" y="145"/>
                  </a:cubicBezTo>
                  <a:cubicBezTo>
                    <a:pt x="180" y="145"/>
                    <a:pt x="237" y="145"/>
                    <a:pt x="293" y="146"/>
                  </a:cubicBezTo>
                  <a:cubicBezTo>
                    <a:pt x="302" y="146"/>
                    <a:pt x="304" y="143"/>
                    <a:pt x="305" y="135"/>
                  </a:cubicBezTo>
                  <a:cubicBezTo>
                    <a:pt x="307" y="92"/>
                    <a:pt x="288" y="58"/>
                    <a:pt x="263" y="26"/>
                  </a:cubicBezTo>
                  <a:cubicBezTo>
                    <a:pt x="256" y="18"/>
                    <a:pt x="248" y="10"/>
                    <a:pt x="241" y="2"/>
                  </a:cubicBezTo>
                  <a:cubicBezTo>
                    <a:pt x="245" y="0"/>
                    <a:pt x="247" y="2"/>
                    <a:pt x="250" y="3"/>
                  </a:cubicBezTo>
                  <a:cubicBezTo>
                    <a:pt x="260" y="6"/>
                    <a:pt x="270" y="10"/>
                    <a:pt x="280" y="12"/>
                  </a:cubicBezTo>
                  <a:cubicBezTo>
                    <a:pt x="325" y="23"/>
                    <a:pt x="344" y="56"/>
                    <a:pt x="351" y="98"/>
                  </a:cubicBezTo>
                  <a:cubicBezTo>
                    <a:pt x="361" y="153"/>
                    <a:pt x="344" y="201"/>
                    <a:pt x="313" y="245"/>
                  </a:cubicBezTo>
                  <a:cubicBezTo>
                    <a:pt x="283" y="287"/>
                    <a:pt x="245" y="320"/>
                    <a:pt x="202" y="349"/>
                  </a:cubicBezTo>
                  <a:cubicBezTo>
                    <a:pt x="177" y="366"/>
                    <a:pt x="152" y="384"/>
                    <a:pt x="128" y="405"/>
                  </a:cubicBezTo>
                  <a:cubicBezTo>
                    <a:pt x="121" y="405"/>
                    <a:pt x="122" y="401"/>
                    <a:pt x="124" y="396"/>
                  </a:cubicBezTo>
                  <a:cubicBezTo>
                    <a:pt x="125" y="393"/>
                    <a:pt x="129" y="391"/>
                    <a:pt x="129" y="386"/>
                  </a:cubicBezTo>
                  <a:cubicBezTo>
                    <a:pt x="117" y="385"/>
                    <a:pt x="110" y="394"/>
                    <a:pt x="114" y="406"/>
                  </a:cubicBezTo>
                  <a:cubicBezTo>
                    <a:pt x="115" y="409"/>
                    <a:pt x="118" y="412"/>
                    <a:pt x="117" y="416"/>
                  </a:cubicBezTo>
                  <a:cubicBezTo>
                    <a:pt x="115" y="419"/>
                    <a:pt x="113" y="421"/>
                    <a:pt x="110" y="422"/>
                  </a:cubicBezTo>
                  <a:cubicBezTo>
                    <a:pt x="99" y="414"/>
                    <a:pt x="100" y="402"/>
                    <a:pt x="102" y="390"/>
                  </a:cubicBezTo>
                  <a:cubicBezTo>
                    <a:pt x="105" y="373"/>
                    <a:pt x="123" y="366"/>
                    <a:pt x="141" y="375"/>
                  </a:cubicBezTo>
                  <a:cubicBezTo>
                    <a:pt x="120" y="364"/>
                    <a:pt x="102" y="376"/>
                    <a:pt x="101" y="399"/>
                  </a:cubicBezTo>
                  <a:cubicBezTo>
                    <a:pt x="100" y="409"/>
                    <a:pt x="103" y="416"/>
                    <a:pt x="110" y="422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20B3499C-652C-4A1E-9E74-24622CF4ACA6}"/>
                </a:ext>
              </a:extLst>
            </p:cNvPr>
            <p:cNvSpPr/>
            <p:nvPr/>
          </p:nvSpPr>
          <p:spPr bwMode="auto">
            <a:xfrm>
              <a:off x="3611563" y="1230313"/>
              <a:ext cx="160337" cy="185738"/>
            </a:xfrm>
            <a:custGeom>
              <a:avLst/>
              <a:gdLst>
                <a:gd name="T0" fmla="*/ 64 w 260"/>
                <a:gd name="T1" fmla="*/ 79 h 301"/>
                <a:gd name="T2" fmla="*/ 64 w 260"/>
                <a:gd name="T3" fmla="*/ 83 h 301"/>
                <a:gd name="T4" fmla="*/ 74 w 260"/>
                <a:gd name="T5" fmla="*/ 85 h 301"/>
                <a:gd name="T6" fmla="*/ 237 w 260"/>
                <a:gd name="T7" fmla="*/ 85 h 301"/>
                <a:gd name="T8" fmla="*/ 252 w 260"/>
                <a:gd name="T9" fmla="*/ 108 h 301"/>
                <a:gd name="T10" fmla="*/ 237 w 260"/>
                <a:gd name="T11" fmla="*/ 111 h 301"/>
                <a:gd name="T12" fmla="*/ 68 w 260"/>
                <a:gd name="T13" fmla="*/ 111 h 301"/>
                <a:gd name="T14" fmla="*/ 57 w 260"/>
                <a:gd name="T15" fmla="*/ 121 h 301"/>
                <a:gd name="T16" fmla="*/ 128 w 260"/>
                <a:gd name="T17" fmla="*/ 266 h 301"/>
                <a:gd name="T18" fmla="*/ 137 w 260"/>
                <a:gd name="T19" fmla="*/ 273 h 301"/>
                <a:gd name="T20" fmla="*/ 102 w 260"/>
                <a:gd name="T21" fmla="*/ 298 h 301"/>
                <a:gd name="T22" fmla="*/ 93 w 260"/>
                <a:gd name="T23" fmla="*/ 296 h 301"/>
                <a:gd name="T24" fmla="*/ 8 w 260"/>
                <a:gd name="T25" fmla="*/ 156 h 301"/>
                <a:gd name="T26" fmla="*/ 29 w 260"/>
                <a:gd name="T27" fmla="*/ 38 h 301"/>
                <a:gd name="T28" fmla="*/ 34 w 260"/>
                <a:gd name="T29" fmla="*/ 33 h 301"/>
                <a:gd name="T30" fmla="*/ 113 w 260"/>
                <a:gd name="T31" fmla="*/ 0 h 301"/>
                <a:gd name="T32" fmla="*/ 96 w 260"/>
                <a:gd name="T33" fmla="*/ 22 h 301"/>
                <a:gd name="T34" fmla="*/ 177 w 260"/>
                <a:gd name="T35" fmla="*/ 22 h 301"/>
                <a:gd name="T36" fmla="*/ 193 w 260"/>
                <a:gd name="T37" fmla="*/ 24 h 301"/>
                <a:gd name="T38" fmla="*/ 207 w 260"/>
                <a:gd name="T39" fmla="*/ 35 h 301"/>
                <a:gd name="T40" fmla="*/ 194 w 260"/>
                <a:gd name="T41" fmla="*/ 48 h 301"/>
                <a:gd name="T42" fmla="*/ 108 w 260"/>
                <a:gd name="T43" fmla="*/ 48 h 301"/>
                <a:gd name="T44" fmla="*/ 77 w 260"/>
                <a:gd name="T45" fmla="*/ 50 h 301"/>
                <a:gd name="T46" fmla="*/ 69 w 260"/>
                <a:gd name="T47" fmla="*/ 66 h 301"/>
                <a:gd name="T48" fmla="*/ 61 w 260"/>
                <a:gd name="T49" fmla="*/ 78 h 301"/>
                <a:gd name="T50" fmla="*/ 64 w 260"/>
                <a:gd name="T51" fmla="*/ 7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301">
                  <a:moveTo>
                    <a:pt x="64" y="79"/>
                  </a:moveTo>
                  <a:cubicBezTo>
                    <a:pt x="64" y="80"/>
                    <a:pt x="64" y="82"/>
                    <a:pt x="64" y="83"/>
                  </a:cubicBezTo>
                  <a:cubicBezTo>
                    <a:pt x="67" y="86"/>
                    <a:pt x="71" y="85"/>
                    <a:pt x="74" y="85"/>
                  </a:cubicBezTo>
                  <a:cubicBezTo>
                    <a:pt x="128" y="85"/>
                    <a:pt x="182" y="85"/>
                    <a:pt x="237" y="85"/>
                  </a:cubicBezTo>
                  <a:cubicBezTo>
                    <a:pt x="256" y="85"/>
                    <a:pt x="260" y="90"/>
                    <a:pt x="252" y="108"/>
                  </a:cubicBezTo>
                  <a:cubicBezTo>
                    <a:pt x="248" y="112"/>
                    <a:pt x="242" y="111"/>
                    <a:pt x="237" y="111"/>
                  </a:cubicBezTo>
                  <a:cubicBezTo>
                    <a:pt x="181" y="111"/>
                    <a:pt x="124" y="111"/>
                    <a:pt x="68" y="111"/>
                  </a:cubicBezTo>
                  <a:cubicBezTo>
                    <a:pt x="60" y="111"/>
                    <a:pt x="57" y="112"/>
                    <a:pt x="57" y="121"/>
                  </a:cubicBezTo>
                  <a:cubicBezTo>
                    <a:pt x="56" y="181"/>
                    <a:pt x="84" y="227"/>
                    <a:pt x="128" y="266"/>
                  </a:cubicBezTo>
                  <a:cubicBezTo>
                    <a:pt x="131" y="268"/>
                    <a:pt x="133" y="270"/>
                    <a:pt x="137" y="273"/>
                  </a:cubicBezTo>
                  <a:cubicBezTo>
                    <a:pt x="125" y="281"/>
                    <a:pt x="113" y="289"/>
                    <a:pt x="102" y="298"/>
                  </a:cubicBezTo>
                  <a:cubicBezTo>
                    <a:pt x="98" y="301"/>
                    <a:pt x="96" y="299"/>
                    <a:pt x="93" y="296"/>
                  </a:cubicBezTo>
                  <a:cubicBezTo>
                    <a:pt x="52" y="258"/>
                    <a:pt x="19" y="214"/>
                    <a:pt x="8" y="156"/>
                  </a:cubicBezTo>
                  <a:cubicBezTo>
                    <a:pt x="0" y="114"/>
                    <a:pt x="9" y="75"/>
                    <a:pt x="29" y="38"/>
                  </a:cubicBezTo>
                  <a:cubicBezTo>
                    <a:pt x="30" y="36"/>
                    <a:pt x="32" y="34"/>
                    <a:pt x="34" y="33"/>
                  </a:cubicBezTo>
                  <a:cubicBezTo>
                    <a:pt x="58" y="18"/>
                    <a:pt x="84" y="8"/>
                    <a:pt x="113" y="0"/>
                  </a:cubicBezTo>
                  <a:cubicBezTo>
                    <a:pt x="107" y="8"/>
                    <a:pt x="102" y="14"/>
                    <a:pt x="96" y="22"/>
                  </a:cubicBezTo>
                  <a:cubicBezTo>
                    <a:pt x="124" y="22"/>
                    <a:pt x="151" y="22"/>
                    <a:pt x="177" y="22"/>
                  </a:cubicBezTo>
                  <a:cubicBezTo>
                    <a:pt x="182" y="25"/>
                    <a:pt x="188" y="23"/>
                    <a:pt x="193" y="24"/>
                  </a:cubicBezTo>
                  <a:cubicBezTo>
                    <a:pt x="202" y="24"/>
                    <a:pt x="207" y="28"/>
                    <a:pt x="207" y="35"/>
                  </a:cubicBezTo>
                  <a:cubicBezTo>
                    <a:pt x="208" y="43"/>
                    <a:pt x="203" y="48"/>
                    <a:pt x="194" y="48"/>
                  </a:cubicBezTo>
                  <a:cubicBezTo>
                    <a:pt x="165" y="48"/>
                    <a:pt x="136" y="48"/>
                    <a:pt x="108" y="48"/>
                  </a:cubicBezTo>
                  <a:cubicBezTo>
                    <a:pt x="98" y="48"/>
                    <a:pt x="87" y="47"/>
                    <a:pt x="77" y="50"/>
                  </a:cubicBezTo>
                  <a:cubicBezTo>
                    <a:pt x="74" y="55"/>
                    <a:pt x="71" y="61"/>
                    <a:pt x="69" y="66"/>
                  </a:cubicBezTo>
                  <a:cubicBezTo>
                    <a:pt x="63" y="68"/>
                    <a:pt x="61" y="73"/>
                    <a:pt x="61" y="78"/>
                  </a:cubicBezTo>
                  <a:cubicBezTo>
                    <a:pt x="61" y="80"/>
                    <a:pt x="63" y="78"/>
                    <a:pt x="64" y="79"/>
                  </a:cubicBezTo>
                  <a:close/>
                </a:path>
              </a:pathLst>
            </a:custGeom>
            <a:solidFill>
              <a:srgbClr val="347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583C8D6F-58F8-4D48-9DE2-6155EA9732FE}"/>
                </a:ext>
              </a:extLst>
            </p:cNvPr>
            <p:cNvSpPr/>
            <p:nvPr/>
          </p:nvSpPr>
          <p:spPr bwMode="auto">
            <a:xfrm>
              <a:off x="3765550" y="1460500"/>
              <a:ext cx="66675" cy="104775"/>
            </a:xfrm>
            <a:custGeom>
              <a:avLst/>
              <a:gdLst>
                <a:gd name="T0" fmla="*/ 41 w 108"/>
                <a:gd name="T1" fmla="*/ 20 h 170"/>
                <a:gd name="T2" fmla="*/ 107 w 108"/>
                <a:gd name="T3" fmla="*/ 136 h 170"/>
                <a:gd name="T4" fmla="*/ 103 w 108"/>
                <a:gd name="T5" fmla="*/ 146 h 170"/>
                <a:gd name="T6" fmla="*/ 69 w 108"/>
                <a:gd name="T7" fmla="*/ 167 h 170"/>
                <a:gd name="T8" fmla="*/ 61 w 108"/>
                <a:gd name="T9" fmla="*/ 164 h 170"/>
                <a:gd name="T10" fmla="*/ 36 w 108"/>
                <a:gd name="T11" fmla="*/ 90 h 170"/>
                <a:gd name="T12" fmla="*/ 6 w 108"/>
                <a:gd name="T13" fmla="*/ 44 h 170"/>
                <a:gd name="T14" fmla="*/ 9 w 108"/>
                <a:gd name="T15" fmla="*/ 4 h 170"/>
                <a:gd name="T16" fmla="*/ 27 w 108"/>
                <a:gd name="T17" fmla="*/ 7 h 170"/>
                <a:gd name="T18" fmla="*/ 41 w 108"/>
                <a:gd name="T19" fmla="*/ 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70">
                  <a:moveTo>
                    <a:pt x="41" y="20"/>
                  </a:moveTo>
                  <a:cubicBezTo>
                    <a:pt x="73" y="53"/>
                    <a:pt x="97" y="91"/>
                    <a:pt x="107" y="136"/>
                  </a:cubicBezTo>
                  <a:cubicBezTo>
                    <a:pt x="108" y="140"/>
                    <a:pt x="106" y="143"/>
                    <a:pt x="103" y="146"/>
                  </a:cubicBezTo>
                  <a:cubicBezTo>
                    <a:pt x="92" y="154"/>
                    <a:pt x="80" y="160"/>
                    <a:pt x="69" y="167"/>
                  </a:cubicBezTo>
                  <a:cubicBezTo>
                    <a:pt x="65" y="169"/>
                    <a:pt x="62" y="170"/>
                    <a:pt x="61" y="164"/>
                  </a:cubicBezTo>
                  <a:cubicBezTo>
                    <a:pt x="57" y="138"/>
                    <a:pt x="47" y="114"/>
                    <a:pt x="36" y="90"/>
                  </a:cubicBezTo>
                  <a:cubicBezTo>
                    <a:pt x="29" y="73"/>
                    <a:pt x="19" y="58"/>
                    <a:pt x="6" y="44"/>
                  </a:cubicBezTo>
                  <a:cubicBezTo>
                    <a:pt x="0" y="37"/>
                    <a:pt x="1" y="10"/>
                    <a:pt x="9" y="4"/>
                  </a:cubicBezTo>
                  <a:cubicBezTo>
                    <a:pt x="15" y="0"/>
                    <a:pt x="22" y="2"/>
                    <a:pt x="27" y="7"/>
                  </a:cubicBezTo>
                  <a:cubicBezTo>
                    <a:pt x="31" y="12"/>
                    <a:pt x="35" y="17"/>
                    <a:pt x="41" y="20"/>
                  </a:cubicBezTo>
                  <a:close/>
                </a:path>
              </a:pathLst>
            </a:custGeom>
            <a:solidFill>
              <a:srgbClr val="377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F32E6B9A-5F1E-460A-88F2-749B053530B3}"/>
                </a:ext>
              </a:extLst>
            </p:cNvPr>
            <p:cNvSpPr/>
            <p:nvPr/>
          </p:nvSpPr>
          <p:spPr bwMode="auto">
            <a:xfrm>
              <a:off x="3752850" y="1458913"/>
              <a:ext cx="38100" cy="57150"/>
            </a:xfrm>
            <a:custGeom>
              <a:avLst/>
              <a:gdLst>
                <a:gd name="T0" fmla="*/ 62 w 62"/>
                <a:gd name="T1" fmla="*/ 25 h 95"/>
                <a:gd name="T2" fmla="*/ 50 w 62"/>
                <a:gd name="T3" fmla="*/ 17 h 95"/>
                <a:gd name="T4" fmla="*/ 33 w 62"/>
                <a:gd name="T5" fmla="*/ 10 h 95"/>
                <a:gd name="T6" fmla="*/ 26 w 62"/>
                <a:gd name="T7" fmla="*/ 26 h 95"/>
                <a:gd name="T8" fmla="*/ 39 w 62"/>
                <a:gd name="T9" fmla="*/ 59 h 95"/>
                <a:gd name="T10" fmla="*/ 54 w 62"/>
                <a:gd name="T11" fmla="*/ 81 h 95"/>
                <a:gd name="T12" fmla="*/ 57 w 62"/>
                <a:gd name="T13" fmla="*/ 95 h 95"/>
                <a:gd name="T14" fmla="*/ 4 w 62"/>
                <a:gd name="T15" fmla="*/ 31 h 95"/>
                <a:gd name="T16" fmla="*/ 5 w 62"/>
                <a:gd name="T17" fmla="*/ 23 h 95"/>
                <a:gd name="T18" fmla="*/ 34 w 62"/>
                <a:gd name="T19" fmla="*/ 3 h 95"/>
                <a:gd name="T20" fmla="*/ 42 w 62"/>
                <a:gd name="T21" fmla="*/ 4 h 95"/>
                <a:gd name="T22" fmla="*/ 62 w 62"/>
                <a:gd name="T2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5">
                  <a:moveTo>
                    <a:pt x="62" y="25"/>
                  </a:moveTo>
                  <a:cubicBezTo>
                    <a:pt x="56" y="26"/>
                    <a:pt x="53" y="21"/>
                    <a:pt x="50" y="17"/>
                  </a:cubicBezTo>
                  <a:cubicBezTo>
                    <a:pt x="46" y="12"/>
                    <a:pt x="40" y="7"/>
                    <a:pt x="33" y="10"/>
                  </a:cubicBezTo>
                  <a:cubicBezTo>
                    <a:pt x="27" y="12"/>
                    <a:pt x="27" y="20"/>
                    <a:pt x="26" y="26"/>
                  </a:cubicBezTo>
                  <a:cubicBezTo>
                    <a:pt x="23" y="41"/>
                    <a:pt x="32" y="49"/>
                    <a:pt x="39" y="59"/>
                  </a:cubicBezTo>
                  <a:cubicBezTo>
                    <a:pt x="44" y="67"/>
                    <a:pt x="49" y="74"/>
                    <a:pt x="54" y="81"/>
                  </a:cubicBezTo>
                  <a:cubicBezTo>
                    <a:pt x="56" y="85"/>
                    <a:pt x="58" y="90"/>
                    <a:pt x="57" y="95"/>
                  </a:cubicBezTo>
                  <a:cubicBezTo>
                    <a:pt x="42" y="71"/>
                    <a:pt x="28" y="47"/>
                    <a:pt x="4" y="31"/>
                  </a:cubicBezTo>
                  <a:cubicBezTo>
                    <a:pt x="0" y="28"/>
                    <a:pt x="2" y="26"/>
                    <a:pt x="5" y="23"/>
                  </a:cubicBezTo>
                  <a:cubicBezTo>
                    <a:pt x="15" y="17"/>
                    <a:pt x="24" y="10"/>
                    <a:pt x="34" y="3"/>
                  </a:cubicBezTo>
                  <a:cubicBezTo>
                    <a:pt x="37" y="1"/>
                    <a:pt x="40" y="0"/>
                    <a:pt x="42" y="4"/>
                  </a:cubicBezTo>
                  <a:cubicBezTo>
                    <a:pt x="49" y="11"/>
                    <a:pt x="56" y="18"/>
                    <a:pt x="62" y="25"/>
                  </a:cubicBezTo>
                  <a:close/>
                </a:path>
              </a:pathLst>
            </a:custGeom>
            <a:solidFill>
              <a:srgbClr val="437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C849E9D5-5AE4-4FD6-89D1-E29FDFAE5E3A}"/>
                </a:ext>
              </a:extLst>
            </p:cNvPr>
            <p:cNvSpPr/>
            <p:nvPr/>
          </p:nvSpPr>
          <p:spPr bwMode="auto">
            <a:xfrm>
              <a:off x="3659188" y="1243013"/>
              <a:ext cx="82550" cy="17463"/>
            </a:xfrm>
            <a:custGeom>
              <a:avLst/>
              <a:gdLst>
                <a:gd name="T0" fmla="*/ 0 w 134"/>
                <a:gd name="T1" fmla="*/ 29 h 29"/>
                <a:gd name="T2" fmla="*/ 6 w 134"/>
                <a:gd name="T3" fmla="*/ 25 h 29"/>
                <a:gd name="T4" fmla="*/ 107 w 134"/>
                <a:gd name="T5" fmla="*/ 25 h 29"/>
                <a:gd name="T6" fmla="*/ 119 w 134"/>
                <a:gd name="T7" fmla="*/ 24 h 29"/>
                <a:gd name="T8" fmla="*/ 128 w 134"/>
                <a:gd name="T9" fmla="*/ 14 h 29"/>
                <a:gd name="T10" fmla="*/ 118 w 134"/>
                <a:gd name="T11" fmla="*/ 5 h 29"/>
                <a:gd name="T12" fmla="*/ 100 w 134"/>
                <a:gd name="T13" fmla="*/ 1 h 29"/>
                <a:gd name="T14" fmla="*/ 119 w 134"/>
                <a:gd name="T15" fmla="*/ 0 h 29"/>
                <a:gd name="T16" fmla="*/ 133 w 134"/>
                <a:gd name="T17" fmla="*/ 14 h 29"/>
                <a:gd name="T18" fmla="*/ 118 w 134"/>
                <a:gd name="T19" fmla="*/ 29 h 29"/>
                <a:gd name="T20" fmla="*/ 0 w 134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8">
                  <a:moveTo>
                    <a:pt x="0" y="29"/>
                  </a:moveTo>
                  <a:cubicBezTo>
                    <a:pt x="1" y="26"/>
                    <a:pt x="3" y="25"/>
                    <a:pt x="6" y="25"/>
                  </a:cubicBezTo>
                  <a:cubicBezTo>
                    <a:pt x="39" y="25"/>
                    <a:pt x="73" y="25"/>
                    <a:pt x="107" y="25"/>
                  </a:cubicBezTo>
                  <a:cubicBezTo>
                    <a:pt x="111" y="25"/>
                    <a:pt x="115" y="24"/>
                    <a:pt x="119" y="24"/>
                  </a:cubicBezTo>
                  <a:cubicBezTo>
                    <a:pt x="126" y="24"/>
                    <a:pt x="128" y="20"/>
                    <a:pt x="128" y="14"/>
                  </a:cubicBezTo>
                  <a:cubicBezTo>
                    <a:pt x="128" y="9"/>
                    <a:pt x="125" y="5"/>
                    <a:pt x="118" y="5"/>
                  </a:cubicBezTo>
                  <a:cubicBezTo>
                    <a:pt x="112" y="4"/>
                    <a:pt x="105" y="8"/>
                    <a:pt x="100" y="1"/>
                  </a:cubicBezTo>
                  <a:cubicBezTo>
                    <a:pt x="106" y="1"/>
                    <a:pt x="112" y="1"/>
                    <a:pt x="119" y="0"/>
                  </a:cubicBezTo>
                  <a:cubicBezTo>
                    <a:pt x="128" y="0"/>
                    <a:pt x="133" y="5"/>
                    <a:pt x="133" y="14"/>
                  </a:cubicBezTo>
                  <a:cubicBezTo>
                    <a:pt x="134" y="24"/>
                    <a:pt x="128" y="29"/>
                    <a:pt x="118" y="29"/>
                  </a:cubicBezTo>
                  <a:cubicBezTo>
                    <a:pt x="79" y="29"/>
                    <a:pt x="40" y="29"/>
                    <a:pt x="0" y="29"/>
                  </a:cubicBezTo>
                  <a:close/>
                </a:path>
              </a:pathLst>
            </a:custGeom>
            <a:solidFill>
              <a:srgbClr val="527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8DDAC52F-2561-4A65-A6EB-C5A0D890FA28}"/>
                </a:ext>
              </a:extLst>
            </p:cNvPr>
            <p:cNvSpPr/>
            <p:nvPr/>
          </p:nvSpPr>
          <p:spPr bwMode="auto">
            <a:xfrm>
              <a:off x="3651250" y="1281113"/>
              <a:ext cx="120650" cy="15875"/>
            </a:xfrm>
            <a:custGeom>
              <a:avLst/>
              <a:gdLst>
                <a:gd name="T0" fmla="*/ 188 w 196"/>
                <a:gd name="T1" fmla="*/ 25 h 25"/>
                <a:gd name="T2" fmla="*/ 187 w 196"/>
                <a:gd name="T3" fmla="*/ 20 h 25"/>
                <a:gd name="T4" fmla="*/ 175 w 196"/>
                <a:gd name="T5" fmla="*/ 3 h 25"/>
                <a:gd name="T6" fmla="*/ 5 w 196"/>
                <a:gd name="T7" fmla="*/ 3 h 25"/>
                <a:gd name="T8" fmla="*/ 0 w 196"/>
                <a:gd name="T9" fmla="*/ 0 h 25"/>
                <a:gd name="T10" fmla="*/ 170 w 196"/>
                <a:gd name="T11" fmla="*/ 0 h 25"/>
                <a:gd name="T12" fmla="*/ 180 w 196"/>
                <a:gd name="T13" fmla="*/ 0 h 25"/>
                <a:gd name="T14" fmla="*/ 194 w 196"/>
                <a:gd name="T15" fmla="*/ 10 h 25"/>
                <a:gd name="T16" fmla="*/ 188 w 1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5">
                  <a:moveTo>
                    <a:pt x="188" y="25"/>
                  </a:moveTo>
                  <a:cubicBezTo>
                    <a:pt x="186" y="24"/>
                    <a:pt x="186" y="22"/>
                    <a:pt x="187" y="20"/>
                  </a:cubicBezTo>
                  <a:cubicBezTo>
                    <a:pt x="192" y="7"/>
                    <a:pt x="188" y="3"/>
                    <a:pt x="175" y="3"/>
                  </a:cubicBezTo>
                  <a:cubicBezTo>
                    <a:pt x="118" y="3"/>
                    <a:pt x="62" y="3"/>
                    <a:pt x="5" y="3"/>
                  </a:cubicBezTo>
                  <a:cubicBezTo>
                    <a:pt x="2" y="3"/>
                    <a:pt x="0" y="4"/>
                    <a:pt x="0" y="0"/>
                  </a:cubicBezTo>
                  <a:cubicBezTo>
                    <a:pt x="57" y="0"/>
                    <a:pt x="114" y="0"/>
                    <a:pt x="170" y="0"/>
                  </a:cubicBezTo>
                  <a:cubicBezTo>
                    <a:pt x="174" y="0"/>
                    <a:pt x="177" y="0"/>
                    <a:pt x="180" y="0"/>
                  </a:cubicBezTo>
                  <a:cubicBezTo>
                    <a:pt x="187" y="0"/>
                    <a:pt x="192" y="3"/>
                    <a:pt x="194" y="10"/>
                  </a:cubicBezTo>
                  <a:cubicBezTo>
                    <a:pt x="196" y="16"/>
                    <a:pt x="194" y="22"/>
                    <a:pt x="188" y="25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04314090-56EE-4B08-BBEC-D66816BC2B75}"/>
                </a:ext>
              </a:extLst>
            </p:cNvPr>
            <p:cNvSpPr/>
            <p:nvPr/>
          </p:nvSpPr>
          <p:spPr bwMode="auto">
            <a:xfrm>
              <a:off x="3681413" y="1463675"/>
              <a:ext cx="17462" cy="22225"/>
            </a:xfrm>
            <a:custGeom>
              <a:avLst/>
              <a:gdLst>
                <a:gd name="T0" fmla="*/ 10 w 28"/>
                <a:gd name="T1" fmla="*/ 36 h 36"/>
                <a:gd name="T2" fmla="*/ 8 w 28"/>
                <a:gd name="T3" fmla="*/ 6 h 36"/>
                <a:gd name="T4" fmla="*/ 18 w 28"/>
                <a:gd name="T5" fmla="*/ 2 h 36"/>
                <a:gd name="T6" fmla="*/ 27 w 28"/>
                <a:gd name="T7" fmla="*/ 5 h 36"/>
                <a:gd name="T8" fmla="*/ 23 w 28"/>
                <a:gd name="T9" fmla="*/ 12 h 36"/>
                <a:gd name="T10" fmla="*/ 21 w 28"/>
                <a:gd name="T11" fmla="*/ 25 h 36"/>
                <a:gd name="T12" fmla="*/ 10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0" y="36"/>
                  </a:moveTo>
                  <a:cubicBezTo>
                    <a:pt x="1" y="24"/>
                    <a:pt x="0" y="15"/>
                    <a:pt x="8" y="6"/>
                  </a:cubicBezTo>
                  <a:cubicBezTo>
                    <a:pt x="11" y="4"/>
                    <a:pt x="14" y="2"/>
                    <a:pt x="18" y="2"/>
                  </a:cubicBezTo>
                  <a:cubicBezTo>
                    <a:pt x="21" y="2"/>
                    <a:pt x="25" y="0"/>
                    <a:pt x="27" y="5"/>
                  </a:cubicBezTo>
                  <a:cubicBezTo>
                    <a:pt x="28" y="8"/>
                    <a:pt x="24" y="10"/>
                    <a:pt x="23" y="12"/>
                  </a:cubicBezTo>
                  <a:cubicBezTo>
                    <a:pt x="20" y="16"/>
                    <a:pt x="12" y="19"/>
                    <a:pt x="21" y="25"/>
                  </a:cubicBezTo>
                  <a:cubicBezTo>
                    <a:pt x="18" y="29"/>
                    <a:pt x="14" y="33"/>
                    <a:pt x="10" y="36"/>
                  </a:cubicBezTo>
                  <a:close/>
                </a:path>
              </a:pathLst>
            </a:custGeom>
            <a:solidFill>
              <a:srgbClr val="3A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20">
              <a:extLst>
                <a:ext uri="{FF2B5EF4-FFF2-40B4-BE49-F238E27FC236}">
                  <a16:creationId xmlns:a16="http://schemas.microsoft.com/office/drawing/2014/main" id="{01F9C3CD-7FB8-44C6-8B6B-3D6B0A5AB05C}"/>
                </a:ext>
              </a:extLst>
            </p:cNvPr>
            <p:cNvSpPr/>
            <p:nvPr/>
          </p:nvSpPr>
          <p:spPr bwMode="auto">
            <a:xfrm>
              <a:off x="3648075" y="1471613"/>
              <a:ext cx="11112" cy="22225"/>
            </a:xfrm>
            <a:custGeom>
              <a:avLst/>
              <a:gdLst>
                <a:gd name="T0" fmla="*/ 17 w 20"/>
                <a:gd name="T1" fmla="*/ 0 h 36"/>
                <a:gd name="T2" fmla="*/ 19 w 20"/>
                <a:gd name="T3" fmla="*/ 27 h 36"/>
                <a:gd name="T4" fmla="*/ 12 w 20"/>
                <a:gd name="T5" fmla="*/ 36 h 36"/>
                <a:gd name="T6" fmla="*/ 2 w 20"/>
                <a:gd name="T7" fmla="*/ 26 h 36"/>
                <a:gd name="T8" fmla="*/ 0 w 20"/>
                <a:gd name="T9" fmla="*/ 20 h 36"/>
                <a:gd name="T10" fmla="*/ 17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17" y="0"/>
                  </a:moveTo>
                  <a:cubicBezTo>
                    <a:pt x="20" y="9"/>
                    <a:pt x="20" y="18"/>
                    <a:pt x="19" y="27"/>
                  </a:cubicBezTo>
                  <a:cubicBezTo>
                    <a:pt x="18" y="30"/>
                    <a:pt x="18" y="36"/>
                    <a:pt x="12" y="36"/>
                  </a:cubicBezTo>
                  <a:cubicBezTo>
                    <a:pt x="5" y="36"/>
                    <a:pt x="2" y="33"/>
                    <a:pt x="2" y="26"/>
                  </a:cubicBezTo>
                  <a:cubicBezTo>
                    <a:pt x="1" y="24"/>
                    <a:pt x="2" y="22"/>
                    <a:pt x="0" y="20"/>
                  </a:cubicBezTo>
                  <a:cubicBezTo>
                    <a:pt x="5" y="13"/>
                    <a:pt x="10" y="6"/>
                    <a:pt x="17" y="0"/>
                  </a:cubicBezTo>
                  <a:close/>
                </a:path>
              </a:pathLst>
            </a:custGeom>
            <a:solidFill>
              <a:srgbClr val="36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id="{FBFE3FCF-B59A-4F12-A9DA-D1D001175ABD}"/>
                </a:ext>
              </a:extLst>
            </p:cNvPr>
            <p:cNvSpPr/>
            <p:nvPr/>
          </p:nvSpPr>
          <p:spPr bwMode="auto">
            <a:xfrm>
              <a:off x="3646488" y="1271588"/>
              <a:ext cx="7937" cy="11113"/>
            </a:xfrm>
            <a:custGeom>
              <a:avLst/>
              <a:gdLst>
                <a:gd name="T0" fmla="*/ 7 w 12"/>
                <a:gd name="T1" fmla="*/ 13 h 18"/>
                <a:gd name="T2" fmla="*/ 4 w 12"/>
                <a:gd name="T3" fmla="*/ 17 h 18"/>
                <a:gd name="T4" fmla="*/ 2 w 12"/>
                <a:gd name="T5" fmla="*/ 14 h 18"/>
                <a:gd name="T6" fmla="*/ 12 w 12"/>
                <a:gd name="T7" fmla="*/ 0 h 18"/>
                <a:gd name="T8" fmla="*/ 7 w 1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7" y="13"/>
                  </a:moveTo>
                  <a:cubicBezTo>
                    <a:pt x="6" y="15"/>
                    <a:pt x="5" y="17"/>
                    <a:pt x="4" y="17"/>
                  </a:cubicBezTo>
                  <a:cubicBezTo>
                    <a:pt x="1" y="18"/>
                    <a:pt x="2" y="15"/>
                    <a:pt x="2" y="14"/>
                  </a:cubicBezTo>
                  <a:cubicBezTo>
                    <a:pt x="0" y="6"/>
                    <a:pt x="3" y="1"/>
                    <a:pt x="12" y="0"/>
                  </a:cubicBezTo>
                  <a:cubicBezTo>
                    <a:pt x="11" y="5"/>
                    <a:pt x="10" y="9"/>
                    <a:pt x="7" y="13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9ED442DA-9F58-4AEF-84E2-DF8521A7D938}"/>
                </a:ext>
              </a:extLst>
            </p:cNvPr>
            <p:cNvSpPr/>
            <p:nvPr/>
          </p:nvSpPr>
          <p:spPr bwMode="auto">
            <a:xfrm>
              <a:off x="3675063" y="1452563"/>
              <a:ext cx="31750" cy="36513"/>
            </a:xfrm>
            <a:custGeom>
              <a:avLst/>
              <a:gdLst>
                <a:gd name="T0" fmla="*/ 13 w 52"/>
                <a:gd name="T1" fmla="*/ 58 h 58"/>
                <a:gd name="T2" fmla="*/ 2 w 52"/>
                <a:gd name="T3" fmla="*/ 42 h 58"/>
                <a:gd name="T4" fmla="*/ 16 w 52"/>
                <a:gd name="T5" fmla="*/ 8 h 58"/>
                <a:gd name="T6" fmla="*/ 52 w 52"/>
                <a:gd name="T7" fmla="*/ 18 h 58"/>
                <a:gd name="T8" fmla="*/ 32 w 52"/>
                <a:gd name="T9" fmla="*/ 9 h 58"/>
                <a:gd name="T10" fmla="*/ 9 w 52"/>
                <a:gd name="T11" fmla="*/ 20 h 58"/>
                <a:gd name="T12" fmla="*/ 9 w 52"/>
                <a:gd name="T13" fmla="*/ 51 h 58"/>
                <a:gd name="T14" fmla="*/ 13 w 52"/>
                <a:gd name="T15" fmla="*/ 58 h 58"/>
                <a:gd name="T16" fmla="*/ 13 w 5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7">
                  <a:moveTo>
                    <a:pt x="13" y="58"/>
                  </a:moveTo>
                  <a:cubicBezTo>
                    <a:pt x="5" y="56"/>
                    <a:pt x="3" y="49"/>
                    <a:pt x="2" y="42"/>
                  </a:cubicBezTo>
                  <a:cubicBezTo>
                    <a:pt x="0" y="28"/>
                    <a:pt x="4" y="16"/>
                    <a:pt x="16" y="8"/>
                  </a:cubicBezTo>
                  <a:cubicBezTo>
                    <a:pt x="27" y="0"/>
                    <a:pt x="45" y="5"/>
                    <a:pt x="52" y="18"/>
                  </a:cubicBezTo>
                  <a:cubicBezTo>
                    <a:pt x="45" y="14"/>
                    <a:pt x="40" y="9"/>
                    <a:pt x="32" y="9"/>
                  </a:cubicBezTo>
                  <a:cubicBezTo>
                    <a:pt x="22" y="9"/>
                    <a:pt x="13" y="11"/>
                    <a:pt x="9" y="20"/>
                  </a:cubicBezTo>
                  <a:cubicBezTo>
                    <a:pt x="4" y="30"/>
                    <a:pt x="4" y="41"/>
                    <a:pt x="9" y="51"/>
                  </a:cubicBezTo>
                  <a:cubicBezTo>
                    <a:pt x="10" y="53"/>
                    <a:pt x="13" y="55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</a:path>
              </a:pathLst>
            </a:custGeom>
            <a:solidFill>
              <a:srgbClr val="4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201688BF-3CED-46F4-B618-DED981E28133}"/>
              </a:ext>
            </a:extLst>
          </p:cNvPr>
          <p:cNvGrpSpPr/>
          <p:nvPr/>
        </p:nvGrpSpPr>
        <p:grpSpPr>
          <a:xfrm>
            <a:off x="7931151" y="4926567"/>
            <a:ext cx="674687" cy="830262"/>
            <a:chOff x="3468688" y="1036638"/>
            <a:chExt cx="674687" cy="830262"/>
          </a:xfrm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4498A20E-FD7E-4755-87A6-A0B8950F5C0B}"/>
                </a:ext>
              </a:extLst>
            </p:cNvPr>
            <p:cNvSpPr/>
            <p:nvPr/>
          </p:nvSpPr>
          <p:spPr bwMode="auto">
            <a:xfrm>
              <a:off x="3468688" y="1144588"/>
              <a:ext cx="498475" cy="503238"/>
            </a:xfrm>
            <a:custGeom>
              <a:avLst/>
              <a:gdLst>
                <a:gd name="T0" fmla="*/ 789 w 810"/>
                <a:gd name="T1" fmla="*/ 528 h 817"/>
                <a:gd name="T2" fmla="*/ 742 w 810"/>
                <a:gd name="T3" fmla="*/ 631 h 817"/>
                <a:gd name="T4" fmla="*/ 380 w 810"/>
                <a:gd name="T5" fmla="*/ 806 h 817"/>
                <a:gd name="T6" fmla="*/ 31 w 810"/>
                <a:gd name="T7" fmla="*/ 479 h 817"/>
                <a:gd name="T8" fmla="*/ 349 w 810"/>
                <a:gd name="T9" fmla="*/ 35 h 817"/>
                <a:gd name="T10" fmla="*/ 793 w 810"/>
                <a:gd name="T11" fmla="*/ 320 h 817"/>
                <a:gd name="T12" fmla="*/ 794 w 810"/>
                <a:gd name="T13" fmla="*/ 508 h 817"/>
                <a:gd name="T14" fmla="*/ 741 w 810"/>
                <a:gd name="T15" fmla="*/ 505 h 817"/>
                <a:gd name="T16" fmla="*/ 741 w 810"/>
                <a:gd name="T17" fmla="*/ 491 h 817"/>
                <a:gd name="T18" fmla="*/ 750 w 810"/>
                <a:gd name="T19" fmla="*/ 414 h 817"/>
                <a:gd name="T20" fmla="*/ 662 w 810"/>
                <a:gd name="T21" fmla="*/ 194 h 817"/>
                <a:gd name="T22" fmla="*/ 447 w 810"/>
                <a:gd name="T23" fmla="*/ 87 h 817"/>
                <a:gd name="T24" fmla="*/ 252 w 810"/>
                <a:gd name="T25" fmla="*/ 128 h 817"/>
                <a:gd name="T26" fmla="*/ 118 w 810"/>
                <a:gd name="T27" fmla="*/ 270 h 817"/>
                <a:gd name="T28" fmla="*/ 135 w 810"/>
                <a:gd name="T29" fmla="*/ 599 h 817"/>
                <a:gd name="T30" fmla="*/ 370 w 810"/>
                <a:gd name="T31" fmla="*/ 749 h 817"/>
                <a:gd name="T32" fmla="*/ 590 w 810"/>
                <a:gd name="T33" fmla="*/ 704 h 817"/>
                <a:gd name="T34" fmla="*/ 712 w 810"/>
                <a:gd name="T35" fmla="*/ 572 h 817"/>
                <a:gd name="T36" fmla="*/ 723 w 810"/>
                <a:gd name="T37" fmla="*/ 558 h 817"/>
                <a:gd name="T38" fmla="*/ 728 w 810"/>
                <a:gd name="T39" fmla="*/ 561 h 817"/>
                <a:gd name="T40" fmla="*/ 739 w 810"/>
                <a:gd name="T41" fmla="*/ 556 h 817"/>
                <a:gd name="T42" fmla="*/ 738 w 810"/>
                <a:gd name="T43" fmla="*/ 542 h 817"/>
                <a:gd name="T44" fmla="*/ 738 w 810"/>
                <a:gd name="T45" fmla="*/ 532 h 817"/>
                <a:gd name="T46" fmla="*/ 749 w 810"/>
                <a:gd name="T47" fmla="*/ 522 h 817"/>
                <a:gd name="T48" fmla="*/ 760 w 810"/>
                <a:gd name="T49" fmla="*/ 533 h 817"/>
                <a:gd name="T50" fmla="*/ 760 w 810"/>
                <a:gd name="T51" fmla="*/ 556 h 817"/>
                <a:gd name="T52" fmla="*/ 766 w 810"/>
                <a:gd name="T53" fmla="*/ 564 h 817"/>
                <a:gd name="T54" fmla="*/ 772 w 810"/>
                <a:gd name="T55" fmla="*/ 556 h 817"/>
                <a:gd name="T56" fmla="*/ 773 w 810"/>
                <a:gd name="T57" fmla="*/ 531 h 817"/>
                <a:gd name="T58" fmla="*/ 780 w 810"/>
                <a:gd name="T59" fmla="*/ 522 h 817"/>
                <a:gd name="T60" fmla="*/ 789 w 810"/>
                <a:gd name="T61" fmla="*/ 528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0" h="817">
                  <a:moveTo>
                    <a:pt x="789" y="528"/>
                  </a:moveTo>
                  <a:cubicBezTo>
                    <a:pt x="779" y="566"/>
                    <a:pt x="763" y="600"/>
                    <a:pt x="742" y="631"/>
                  </a:cubicBezTo>
                  <a:cubicBezTo>
                    <a:pt x="655" y="758"/>
                    <a:pt x="533" y="817"/>
                    <a:pt x="380" y="806"/>
                  </a:cubicBezTo>
                  <a:cubicBezTo>
                    <a:pt x="204" y="793"/>
                    <a:pt x="57" y="654"/>
                    <a:pt x="31" y="479"/>
                  </a:cubicBezTo>
                  <a:cubicBezTo>
                    <a:pt x="0" y="267"/>
                    <a:pt x="139" y="72"/>
                    <a:pt x="349" y="35"/>
                  </a:cubicBezTo>
                  <a:cubicBezTo>
                    <a:pt x="547" y="0"/>
                    <a:pt x="743" y="125"/>
                    <a:pt x="793" y="320"/>
                  </a:cubicBezTo>
                  <a:cubicBezTo>
                    <a:pt x="809" y="382"/>
                    <a:pt x="810" y="445"/>
                    <a:pt x="794" y="508"/>
                  </a:cubicBezTo>
                  <a:cubicBezTo>
                    <a:pt x="777" y="508"/>
                    <a:pt x="758" y="514"/>
                    <a:pt x="741" y="505"/>
                  </a:cubicBezTo>
                  <a:cubicBezTo>
                    <a:pt x="738" y="501"/>
                    <a:pt x="740" y="496"/>
                    <a:pt x="741" y="491"/>
                  </a:cubicBezTo>
                  <a:cubicBezTo>
                    <a:pt x="747" y="466"/>
                    <a:pt x="751" y="440"/>
                    <a:pt x="750" y="414"/>
                  </a:cubicBezTo>
                  <a:cubicBezTo>
                    <a:pt x="746" y="330"/>
                    <a:pt x="719" y="256"/>
                    <a:pt x="662" y="194"/>
                  </a:cubicBezTo>
                  <a:cubicBezTo>
                    <a:pt x="603" y="131"/>
                    <a:pt x="532" y="95"/>
                    <a:pt x="447" y="87"/>
                  </a:cubicBezTo>
                  <a:cubicBezTo>
                    <a:pt x="378" y="80"/>
                    <a:pt x="313" y="93"/>
                    <a:pt x="252" y="128"/>
                  </a:cubicBezTo>
                  <a:cubicBezTo>
                    <a:pt x="193" y="162"/>
                    <a:pt x="147" y="209"/>
                    <a:pt x="118" y="270"/>
                  </a:cubicBezTo>
                  <a:cubicBezTo>
                    <a:pt x="64" y="382"/>
                    <a:pt x="69" y="493"/>
                    <a:pt x="135" y="599"/>
                  </a:cubicBezTo>
                  <a:cubicBezTo>
                    <a:pt x="189" y="685"/>
                    <a:pt x="269" y="734"/>
                    <a:pt x="370" y="749"/>
                  </a:cubicBezTo>
                  <a:cubicBezTo>
                    <a:pt x="448" y="761"/>
                    <a:pt x="522" y="744"/>
                    <a:pt x="590" y="704"/>
                  </a:cubicBezTo>
                  <a:cubicBezTo>
                    <a:pt x="643" y="672"/>
                    <a:pt x="683" y="627"/>
                    <a:pt x="712" y="572"/>
                  </a:cubicBezTo>
                  <a:cubicBezTo>
                    <a:pt x="715" y="567"/>
                    <a:pt x="716" y="560"/>
                    <a:pt x="723" y="558"/>
                  </a:cubicBezTo>
                  <a:cubicBezTo>
                    <a:pt x="725" y="559"/>
                    <a:pt x="726" y="560"/>
                    <a:pt x="728" y="561"/>
                  </a:cubicBezTo>
                  <a:cubicBezTo>
                    <a:pt x="735" y="566"/>
                    <a:pt x="738" y="564"/>
                    <a:pt x="739" y="556"/>
                  </a:cubicBezTo>
                  <a:cubicBezTo>
                    <a:pt x="739" y="551"/>
                    <a:pt x="739" y="546"/>
                    <a:pt x="738" y="542"/>
                  </a:cubicBezTo>
                  <a:cubicBezTo>
                    <a:pt x="737" y="538"/>
                    <a:pt x="737" y="535"/>
                    <a:pt x="738" y="532"/>
                  </a:cubicBezTo>
                  <a:cubicBezTo>
                    <a:pt x="739" y="526"/>
                    <a:pt x="743" y="522"/>
                    <a:pt x="749" y="522"/>
                  </a:cubicBezTo>
                  <a:cubicBezTo>
                    <a:pt x="756" y="522"/>
                    <a:pt x="759" y="527"/>
                    <a:pt x="760" y="533"/>
                  </a:cubicBezTo>
                  <a:cubicBezTo>
                    <a:pt x="761" y="540"/>
                    <a:pt x="760" y="548"/>
                    <a:pt x="760" y="556"/>
                  </a:cubicBezTo>
                  <a:cubicBezTo>
                    <a:pt x="761" y="560"/>
                    <a:pt x="761" y="564"/>
                    <a:pt x="766" y="564"/>
                  </a:cubicBezTo>
                  <a:cubicBezTo>
                    <a:pt x="771" y="564"/>
                    <a:pt x="771" y="560"/>
                    <a:pt x="772" y="556"/>
                  </a:cubicBezTo>
                  <a:cubicBezTo>
                    <a:pt x="773" y="548"/>
                    <a:pt x="772" y="539"/>
                    <a:pt x="773" y="531"/>
                  </a:cubicBezTo>
                  <a:cubicBezTo>
                    <a:pt x="773" y="527"/>
                    <a:pt x="775" y="523"/>
                    <a:pt x="780" y="522"/>
                  </a:cubicBezTo>
                  <a:cubicBezTo>
                    <a:pt x="784" y="522"/>
                    <a:pt x="789" y="522"/>
                    <a:pt x="789" y="528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92F01290-6964-4260-8DC5-249BACA8D4AF}"/>
                </a:ext>
              </a:extLst>
            </p:cNvPr>
            <p:cNvSpPr/>
            <p:nvPr/>
          </p:nvSpPr>
          <p:spPr bwMode="auto">
            <a:xfrm>
              <a:off x="3875088" y="1587500"/>
              <a:ext cx="268287" cy="279400"/>
            </a:xfrm>
            <a:custGeom>
              <a:avLst/>
              <a:gdLst>
                <a:gd name="T0" fmla="*/ 102 w 437"/>
                <a:gd name="T1" fmla="*/ 178 h 455"/>
                <a:gd name="T2" fmla="*/ 8 w 437"/>
                <a:gd name="T3" fmla="*/ 71 h 455"/>
                <a:gd name="T4" fmla="*/ 7 w 437"/>
                <a:gd name="T5" fmla="*/ 61 h 455"/>
                <a:gd name="T6" fmla="*/ 78 w 437"/>
                <a:gd name="T7" fmla="*/ 0 h 455"/>
                <a:gd name="T8" fmla="*/ 170 w 437"/>
                <a:gd name="T9" fmla="*/ 104 h 455"/>
                <a:gd name="T10" fmla="*/ 186 w 437"/>
                <a:gd name="T11" fmla="*/ 106 h 455"/>
                <a:gd name="T12" fmla="*/ 222 w 437"/>
                <a:gd name="T13" fmla="*/ 98 h 455"/>
                <a:gd name="T14" fmla="*/ 234 w 437"/>
                <a:gd name="T15" fmla="*/ 137 h 455"/>
                <a:gd name="T16" fmla="*/ 237 w 437"/>
                <a:gd name="T17" fmla="*/ 143 h 455"/>
                <a:gd name="T18" fmla="*/ 277 w 437"/>
                <a:gd name="T19" fmla="*/ 183 h 455"/>
                <a:gd name="T20" fmla="*/ 396 w 437"/>
                <a:gd name="T21" fmla="*/ 319 h 455"/>
                <a:gd name="T22" fmla="*/ 355 w 437"/>
                <a:gd name="T23" fmla="*/ 448 h 455"/>
                <a:gd name="T24" fmla="*/ 280 w 437"/>
                <a:gd name="T25" fmla="*/ 424 h 455"/>
                <a:gd name="T26" fmla="*/ 139 w 437"/>
                <a:gd name="T27" fmla="*/ 264 h 455"/>
                <a:gd name="T28" fmla="*/ 135 w 437"/>
                <a:gd name="T29" fmla="*/ 259 h 455"/>
                <a:gd name="T30" fmla="*/ 104 w 437"/>
                <a:gd name="T31" fmla="*/ 239 h 455"/>
                <a:gd name="T32" fmla="*/ 81 w 437"/>
                <a:gd name="T33" fmla="*/ 217 h 455"/>
                <a:gd name="T34" fmla="*/ 89 w 437"/>
                <a:gd name="T35" fmla="*/ 190 h 455"/>
                <a:gd name="T36" fmla="*/ 102 w 437"/>
                <a:gd name="T37" fmla="*/ 17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102" y="178"/>
                  </a:moveTo>
                  <a:cubicBezTo>
                    <a:pt x="70" y="142"/>
                    <a:pt x="39" y="107"/>
                    <a:pt x="8" y="71"/>
                  </a:cubicBezTo>
                  <a:cubicBezTo>
                    <a:pt x="5" y="68"/>
                    <a:pt x="0" y="66"/>
                    <a:pt x="7" y="61"/>
                  </a:cubicBezTo>
                  <a:cubicBezTo>
                    <a:pt x="33" y="43"/>
                    <a:pt x="57" y="23"/>
                    <a:pt x="78" y="0"/>
                  </a:cubicBezTo>
                  <a:cubicBezTo>
                    <a:pt x="109" y="35"/>
                    <a:pt x="140" y="69"/>
                    <a:pt x="170" y="104"/>
                  </a:cubicBezTo>
                  <a:cubicBezTo>
                    <a:pt x="175" y="111"/>
                    <a:pt x="179" y="113"/>
                    <a:pt x="186" y="106"/>
                  </a:cubicBezTo>
                  <a:cubicBezTo>
                    <a:pt x="199" y="92"/>
                    <a:pt x="210" y="91"/>
                    <a:pt x="222" y="98"/>
                  </a:cubicBezTo>
                  <a:cubicBezTo>
                    <a:pt x="236" y="107"/>
                    <a:pt x="240" y="120"/>
                    <a:pt x="234" y="137"/>
                  </a:cubicBezTo>
                  <a:cubicBezTo>
                    <a:pt x="233" y="141"/>
                    <a:pt x="234" y="142"/>
                    <a:pt x="237" y="143"/>
                  </a:cubicBezTo>
                  <a:cubicBezTo>
                    <a:pt x="253" y="153"/>
                    <a:pt x="264" y="169"/>
                    <a:pt x="277" y="183"/>
                  </a:cubicBezTo>
                  <a:cubicBezTo>
                    <a:pt x="317" y="228"/>
                    <a:pt x="356" y="273"/>
                    <a:pt x="396" y="319"/>
                  </a:cubicBezTo>
                  <a:cubicBezTo>
                    <a:pt x="437" y="365"/>
                    <a:pt x="415" y="434"/>
                    <a:pt x="355" y="448"/>
                  </a:cubicBezTo>
                  <a:cubicBezTo>
                    <a:pt x="325" y="455"/>
                    <a:pt x="299" y="446"/>
                    <a:pt x="280" y="424"/>
                  </a:cubicBezTo>
                  <a:cubicBezTo>
                    <a:pt x="232" y="371"/>
                    <a:pt x="186" y="317"/>
                    <a:pt x="139" y="264"/>
                  </a:cubicBezTo>
                  <a:cubicBezTo>
                    <a:pt x="137" y="262"/>
                    <a:pt x="136" y="260"/>
                    <a:pt x="135" y="259"/>
                  </a:cubicBezTo>
                  <a:cubicBezTo>
                    <a:pt x="128" y="246"/>
                    <a:pt x="123" y="235"/>
                    <a:pt x="104" y="239"/>
                  </a:cubicBezTo>
                  <a:cubicBezTo>
                    <a:pt x="92" y="241"/>
                    <a:pt x="85" y="228"/>
                    <a:pt x="81" y="217"/>
                  </a:cubicBezTo>
                  <a:cubicBezTo>
                    <a:pt x="77" y="207"/>
                    <a:pt x="80" y="198"/>
                    <a:pt x="89" y="190"/>
                  </a:cubicBezTo>
                  <a:cubicBezTo>
                    <a:pt x="93" y="186"/>
                    <a:pt x="97" y="183"/>
                    <a:pt x="102" y="178"/>
                  </a:cubicBezTo>
                  <a:close/>
                </a:path>
              </a:pathLst>
            </a:custGeom>
            <a:solidFill>
              <a:srgbClr val="1D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89B834AF-3DA4-4E98-8E86-C57466AE55D3}"/>
                </a:ext>
              </a:extLst>
            </p:cNvPr>
            <p:cNvSpPr/>
            <p:nvPr/>
          </p:nvSpPr>
          <p:spPr bwMode="auto">
            <a:xfrm>
              <a:off x="3675063" y="1036638"/>
              <a:ext cx="157162" cy="109538"/>
            </a:xfrm>
            <a:custGeom>
              <a:avLst/>
              <a:gdLst>
                <a:gd name="T0" fmla="*/ 10 w 257"/>
                <a:gd name="T1" fmla="*/ 66 h 176"/>
                <a:gd name="T2" fmla="*/ 13 w 257"/>
                <a:gd name="T3" fmla="*/ 41 h 176"/>
                <a:gd name="T4" fmla="*/ 26 w 257"/>
                <a:gd name="T5" fmla="*/ 42 h 176"/>
                <a:gd name="T6" fmla="*/ 193 w 257"/>
                <a:gd name="T7" fmla="*/ 42 h 176"/>
                <a:gd name="T8" fmla="*/ 195 w 257"/>
                <a:gd name="T9" fmla="*/ 43 h 176"/>
                <a:gd name="T10" fmla="*/ 195 w 257"/>
                <a:gd name="T11" fmla="*/ 42 h 176"/>
                <a:gd name="T12" fmla="*/ 20 w 257"/>
                <a:gd name="T13" fmla="*/ 42 h 176"/>
                <a:gd name="T14" fmla="*/ 15 w 257"/>
                <a:gd name="T15" fmla="*/ 41 h 176"/>
                <a:gd name="T16" fmla="*/ 27 w 257"/>
                <a:gd name="T17" fmla="*/ 40 h 176"/>
                <a:gd name="T18" fmla="*/ 195 w 257"/>
                <a:gd name="T19" fmla="*/ 40 h 176"/>
                <a:gd name="T20" fmla="*/ 208 w 257"/>
                <a:gd name="T21" fmla="*/ 28 h 176"/>
                <a:gd name="T22" fmla="*/ 230 w 257"/>
                <a:gd name="T23" fmla="*/ 1 h 176"/>
                <a:gd name="T24" fmla="*/ 257 w 257"/>
                <a:gd name="T25" fmla="*/ 26 h 176"/>
                <a:gd name="T26" fmla="*/ 233 w 257"/>
                <a:gd name="T27" fmla="*/ 112 h 176"/>
                <a:gd name="T28" fmla="*/ 193 w 257"/>
                <a:gd name="T29" fmla="*/ 169 h 176"/>
                <a:gd name="T30" fmla="*/ 179 w 257"/>
                <a:gd name="T31" fmla="*/ 174 h 176"/>
                <a:gd name="T32" fmla="*/ 133 w 257"/>
                <a:gd name="T33" fmla="*/ 165 h 176"/>
                <a:gd name="T34" fmla="*/ 164 w 257"/>
                <a:gd name="T35" fmla="*/ 132 h 176"/>
                <a:gd name="T36" fmla="*/ 156 w 257"/>
                <a:gd name="T37" fmla="*/ 130 h 176"/>
                <a:gd name="T38" fmla="*/ 67 w 257"/>
                <a:gd name="T39" fmla="*/ 130 h 176"/>
                <a:gd name="T40" fmla="*/ 51 w 257"/>
                <a:gd name="T41" fmla="*/ 116 h 176"/>
                <a:gd name="T42" fmla="*/ 68 w 257"/>
                <a:gd name="T43" fmla="*/ 101 h 176"/>
                <a:gd name="T44" fmla="*/ 173 w 257"/>
                <a:gd name="T45" fmla="*/ 101 h 176"/>
                <a:gd name="T46" fmla="*/ 189 w 257"/>
                <a:gd name="T47" fmla="*/ 91 h 176"/>
                <a:gd name="T48" fmla="*/ 198 w 257"/>
                <a:gd name="T49" fmla="*/ 68 h 176"/>
                <a:gd name="T50" fmla="*/ 188 w 257"/>
                <a:gd name="T51" fmla="*/ 67 h 176"/>
                <a:gd name="T52" fmla="*/ 46 w 257"/>
                <a:gd name="T53" fmla="*/ 66 h 176"/>
                <a:gd name="T54" fmla="*/ 10 w 257"/>
                <a:gd name="T55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0" y="57"/>
                    <a:pt x="1" y="49"/>
                    <a:pt x="13" y="41"/>
                  </a:cubicBezTo>
                  <a:cubicBezTo>
                    <a:pt x="17" y="43"/>
                    <a:pt x="22" y="42"/>
                    <a:pt x="26" y="42"/>
                  </a:cubicBezTo>
                  <a:cubicBezTo>
                    <a:pt x="82" y="42"/>
                    <a:pt x="137" y="42"/>
                    <a:pt x="193" y="42"/>
                  </a:cubicBezTo>
                  <a:cubicBezTo>
                    <a:pt x="194" y="42"/>
                    <a:pt x="194" y="43"/>
                    <a:pt x="195" y="43"/>
                  </a:cubicBezTo>
                  <a:cubicBezTo>
                    <a:pt x="195" y="43"/>
                    <a:pt x="195" y="43"/>
                    <a:pt x="195" y="42"/>
                  </a:cubicBezTo>
                  <a:cubicBezTo>
                    <a:pt x="137" y="42"/>
                    <a:pt x="78" y="42"/>
                    <a:pt x="20" y="42"/>
                  </a:cubicBezTo>
                  <a:cubicBezTo>
                    <a:pt x="18" y="42"/>
                    <a:pt x="16" y="42"/>
                    <a:pt x="15" y="41"/>
                  </a:cubicBezTo>
                  <a:cubicBezTo>
                    <a:pt x="19" y="39"/>
                    <a:pt x="23" y="40"/>
                    <a:pt x="27" y="40"/>
                  </a:cubicBezTo>
                  <a:cubicBezTo>
                    <a:pt x="83" y="40"/>
                    <a:pt x="139" y="39"/>
                    <a:pt x="195" y="40"/>
                  </a:cubicBezTo>
                  <a:cubicBezTo>
                    <a:pt x="204" y="40"/>
                    <a:pt x="208" y="38"/>
                    <a:pt x="208" y="28"/>
                  </a:cubicBezTo>
                  <a:cubicBezTo>
                    <a:pt x="210" y="9"/>
                    <a:pt x="217" y="2"/>
                    <a:pt x="230" y="1"/>
                  </a:cubicBezTo>
                  <a:cubicBezTo>
                    <a:pt x="246" y="0"/>
                    <a:pt x="257" y="10"/>
                    <a:pt x="257" y="26"/>
                  </a:cubicBezTo>
                  <a:cubicBezTo>
                    <a:pt x="257" y="57"/>
                    <a:pt x="248" y="86"/>
                    <a:pt x="233" y="112"/>
                  </a:cubicBezTo>
                  <a:cubicBezTo>
                    <a:pt x="221" y="133"/>
                    <a:pt x="208" y="152"/>
                    <a:pt x="193" y="169"/>
                  </a:cubicBezTo>
                  <a:cubicBezTo>
                    <a:pt x="189" y="174"/>
                    <a:pt x="186" y="176"/>
                    <a:pt x="179" y="174"/>
                  </a:cubicBezTo>
                  <a:cubicBezTo>
                    <a:pt x="164" y="171"/>
                    <a:pt x="149" y="168"/>
                    <a:pt x="133" y="165"/>
                  </a:cubicBezTo>
                  <a:cubicBezTo>
                    <a:pt x="144" y="154"/>
                    <a:pt x="156" y="144"/>
                    <a:pt x="164" y="132"/>
                  </a:cubicBezTo>
                  <a:cubicBezTo>
                    <a:pt x="162" y="128"/>
                    <a:pt x="158" y="130"/>
                    <a:pt x="156" y="130"/>
                  </a:cubicBezTo>
                  <a:cubicBezTo>
                    <a:pt x="126" y="130"/>
                    <a:pt x="97" y="130"/>
                    <a:pt x="67" y="130"/>
                  </a:cubicBezTo>
                  <a:cubicBezTo>
                    <a:pt x="56" y="130"/>
                    <a:pt x="51" y="125"/>
                    <a:pt x="51" y="116"/>
                  </a:cubicBezTo>
                  <a:cubicBezTo>
                    <a:pt x="50" y="105"/>
                    <a:pt x="55" y="101"/>
                    <a:pt x="68" y="101"/>
                  </a:cubicBezTo>
                  <a:cubicBezTo>
                    <a:pt x="103" y="101"/>
                    <a:pt x="138" y="101"/>
                    <a:pt x="173" y="101"/>
                  </a:cubicBezTo>
                  <a:cubicBezTo>
                    <a:pt x="181" y="101"/>
                    <a:pt x="187" y="99"/>
                    <a:pt x="189" y="91"/>
                  </a:cubicBezTo>
                  <a:cubicBezTo>
                    <a:pt x="192" y="83"/>
                    <a:pt x="195" y="76"/>
                    <a:pt x="198" y="68"/>
                  </a:cubicBezTo>
                  <a:cubicBezTo>
                    <a:pt x="196" y="65"/>
                    <a:pt x="192" y="67"/>
                    <a:pt x="188" y="67"/>
                  </a:cubicBezTo>
                  <a:cubicBezTo>
                    <a:pt x="141" y="66"/>
                    <a:pt x="93" y="67"/>
                    <a:pt x="46" y="66"/>
                  </a:cubicBezTo>
                  <a:cubicBezTo>
                    <a:pt x="34" y="66"/>
                    <a:pt x="22" y="67"/>
                    <a:pt x="10" y="66"/>
                  </a:cubicBezTo>
                  <a:close/>
                </a:path>
              </a:pathLst>
            </a:custGeom>
            <a:solidFill>
              <a:srgbClr val="367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DC6005D1-8E86-4CF6-BF0A-53B1A24AAEB1}"/>
                </a:ext>
              </a:extLst>
            </p:cNvPr>
            <p:cNvSpPr/>
            <p:nvPr/>
          </p:nvSpPr>
          <p:spPr bwMode="auto">
            <a:xfrm>
              <a:off x="3613150" y="1036638"/>
              <a:ext cx="80962" cy="109538"/>
            </a:xfrm>
            <a:custGeom>
              <a:avLst/>
              <a:gdLst>
                <a:gd name="T0" fmla="*/ 131 w 131"/>
                <a:gd name="T1" fmla="*/ 165 h 176"/>
                <a:gd name="T2" fmla="*/ 76 w 131"/>
                <a:gd name="T3" fmla="*/ 175 h 176"/>
                <a:gd name="T4" fmla="*/ 69 w 131"/>
                <a:gd name="T5" fmla="*/ 172 h 176"/>
                <a:gd name="T6" fmla="*/ 2 w 131"/>
                <a:gd name="T7" fmla="*/ 33 h 176"/>
                <a:gd name="T8" fmla="*/ 26 w 131"/>
                <a:gd name="T9" fmla="*/ 1 h 176"/>
                <a:gd name="T10" fmla="*/ 50 w 131"/>
                <a:gd name="T11" fmla="*/ 19 h 176"/>
                <a:gd name="T12" fmla="*/ 131 w 131"/>
                <a:gd name="T13" fmla="*/ 16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131" y="165"/>
                  </a:moveTo>
                  <a:cubicBezTo>
                    <a:pt x="111" y="168"/>
                    <a:pt x="94" y="170"/>
                    <a:pt x="76" y="175"/>
                  </a:cubicBezTo>
                  <a:cubicBezTo>
                    <a:pt x="73" y="176"/>
                    <a:pt x="71" y="175"/>
                    <a:pt x="69" y="172"/>
                  </a:cubicBezTo>
                  <a:cubicBezTo>
                    <a:pt x="33" y="132"/>
                    <a:pt x="6" y="88"/>
                    <a:pt x="2" y="33"/>
                  </a:cubicBezTo>
                  <a:cubicBezTo>
                    <a:pt x="0" y="14"/>
                    <a:pt x="10" y="1"/>
                    <a:pt x="26" y="1"/>
                  </a:cubicBezTo>
                  <a:cubicBezTo>
                    <a:pt x="38" y="0"/>
                    <a:pt x="49" y="7"/>
                    <a:pt x="50" y="19"/>
                  </a:cubicBezTo>
                  <a:cubicBezTo>
                    <a:pt x="53" y="80"/>
                    <a:pt x="88" y="124"/>
                    <a:pt x="131" y="165"/>
                  </a:cubicBezTo>
                  <a:close/>
                </a:path>
              </a:pathLst>
            </a:custGeom>
            <a:solidFill>
              <a:srgbClr val="1A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64513713-7E9F-475D-A353-154D7CD00FAA}"/>
                </a:ext>
              </a:extLst>
            </p:cNvPr>
            <p:cNvSpPr/>
            <p:nvPr/>
          </p:nvSpPr>
          <p:spPr bwMode="auto">
            <a:xfrm>
              <a:off x="3914775" y="1455738"/>
              <a:ext cx="42862" cy="38100"/>
            </a:xfrm>
            <a:custGeom>
              <a:avLst/>
              <a:gdLst>
                <a:gd name="T0" fmla="*/ 17 w 69"/>
                <a:gd name="T1" fmla="*/ 0 h 60"/>
                <a:gd name="T2" fmla="*/ 63 w 69"/>
                <a:gd name="T3" fmla="*/ 0 h 60"/>
                <a:gd name="T4" fmla="*/ 69 w 69"/>
                <a:gd name="T5" fmla="*/ 2 h 60"/>
                <a:gd name="T6" fmla="*/ 65 w 69"/>
                <a:gd name="T7" fmla="*/ 17 h 60"/>
                <a:gd name="T8" fmla="*/ 59 w 69"/>
                <a:gd name="T9" fmla="*/ 16 h 60"/>
                <a:gd name="T10" fmla="*/ 48 w 69"/>
                <a:gd name="T11" fmla="*/ 24 h 60"/>
                <a:gd name="T12" fmla="*/ 48 w 69"/>
                <a:gd name="T13" fmla="*/ 47 h 60"/>
                <a:gd name="T14" fmla="*/ 41 w 69"/>
                <a:gd name="T15" fmla="*/ 58 h 60"/>
                <a:gd name="T16" fmla="*/ 35 w 69"/>
                <a:gd name="T17" fmla="*/ 48 h 60"/>
                <a:gd name="T18" fmla="*/ 35 w 69"/>
                <a:gd name="T19" fmla="*/ 30 h 60"/>
                <a:gd name="T20" fmla="*/ 24 w 69"/>
                <a:gd name="T21" fmla="*/ 15 h 60"/>
                <a:gd name="T22" fmla="*/ 13 w 69"/>
                <a:gd name="T23" fmla="*/ 33 h 60"/>
                <a:gd name="T24" fmla="*/ 14 w 69"/>
                <a:gd name="T25" fmla="*/ 48 h 60"/>
                <a:gd name="T26" fmla="*/ 7 w 69"/>
                <a:gd name="T27" fmla="*/ 59 h 60"/>
                <a:gd name="T28" fmla="*/ 1 w 69"/>
                <a:gd name="T29" fmla="*/ 48 h 60"/>
                <a:gd name="T30" fmla="*/ 1 w 69"/>
                <a:gd name="T31" fmla="*/ 40 h 60"/>
                <a:gd name="T32" fmla="*/ 13 w 69"/>
                <a:gd name="T33" fmla="*/ 3 h 60"/>
                <a:gd name="T34" fmla="*/ 17 w 6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0">
                  <a:moveTo>
                    <a:pt x="17" y="0"/>
                  </a:moveTo>
                  <a:cubicBezTo>
                    <a:pt x="32" y="0"/>
                    <a:pt x="48" y="0"/>
                    <a:pt x="63" y="0"/>
                  </a:cubicBezTo>
                  <a:cubicBezTo>
                    <a:pt x="65" y="0"/>
                    <a:pt x="67" y="1"/>
                    <a:pt x="69" y="2"/>
                  </a:cubicBezTo>
                  <a:cubicBezTo>
                    <a:pt x="68" y="7"/>
                    <a:pt x="68" y="13"/>
                    <a:pt x="65" y="17"/>
                  </a:cubicBezTo>
                  <a:cubicBezTo>
                    <a:pt x="63" y="18"/>
                    <a:pt x="61" y="17"/>
                    <a:pt x="59" y="16"/>
                  </a:cubicBezTo>
                  <a:cubicBezTo>
                    <a:pt x="52" y="14"/>
                    <a:pt x="48" y="17"/>
                    <a:pt x="48" y="24"/>
                  </a:cubicBezTo>
                  <a:cubicBezTo>
                    <a:pt x="48" y="32"/>
                    <a:pt x="48" y="40"/>
                    <a:pt x="48" y="47"/>
                  </a:cubicBezTo>
                  <a:cubicBezTo>
                    <a:pt x="48" y="52"/>
                    <a:pt x="48" y="58"/>
                    <a:pt x="41" y="58"/>
                  </a:cubicBezTo>
                  <a:cubicBezTo>
                    <a:pt x="35" y="58"/>
                    <a:pt x="35" y="53"/>
                    <a:pt x="35" y="48"/>
                  </a:cubicBezTo>
                  <a:cubicBezTo>
                    <a:pt x="35" y="42"/>
                    <a:pt x="35" y="36"/>
                    <a:pt x="35" y="30"/>
                  </a:cubicBezTo>
                  <a:cubicBezTo>
                    <a:pt x="34" y="20"/>
                    <a:pt x="31" y="15"/>
                    <a:pt x="24" y="15"/>
                  </a:cubicBezTo>
                  <a:cubicBezTo>
                    <a:pt x="16" y="16"/>
                    <a:pt x="11" y="23"/>
                    <a:pt x="13" y="33"/>
                  </a:cubicBezTo>
                  <a:cubicBezTo>
                    <a:pt x="14" y="38"/>
                    <a:pt x="15" y="43"/>
                    <a:pt x="14" y="48"/>
                  </a:cubicBezTo>
                  <a:cubicBezTo>
                    <a:pt x="14" y="53"/>
                    <a:pt x="13" y="60"/>
                    <a:pt x="7" y="59"/>
                  </a:cubicBezTo>
                  <a:cubicBezTo>
                    <a:pt x="1" y="59"/>
                    <a:pt x="1" y="53"/>
                    <a:pt x="1" y="48"/>
                  </a:cubicBezTo>
                  <a:cubicBezTo>
                    <a:pt x="0" y="46"/>
                    <a:pt x="1" y="43"/>
                    <a:pt x="1" y="40"/>
                  </a:cubicBezTo>
                  <a:cubicBezTo>
                    <a:pt x="3" y="27"/>
                    <a:pt x="9" y="15"/>
                    <a:pt x="13" y="3"/>
                  </a:cubicBezTo>
                  <a:cubicBezTo>
                    <a:pt x="13" y="1"/>
                    <a:pt x="14" y="0"/>
                    <a:pt x="17" y="0"/>
                  </a:cubicBezTo>
                  <a:close/>
                </a:path>
              </a:pathLst>
            </a:custGeom>
            <a:solidFill>
              <a:srgbClr val="213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CCC9946-9CAD-4D06-ACFB-74AEB5D8023C}"/>
                </a:ext>
              </a:extLst>
            </p:cNvPr>
            <p:cNvSpPr/>
            <p:nvPr/>
          </p:nvSpPr>
          <p:spPr bwMode="auto">
            <a:xfrm>
              <a:off x="3911600" y="1463675"/>
              <a:ext cx="42862" cy="33338"/>
            </a:xfrm>
            <a:custGeom>
              <a:avLst/>
              <a:gdLst>
                <a:gd name="T0" fmla="*/ 9 w 71"/>
                <a:gd name="T1" fmla="*/ 28 h 54"/>
                <a:gd name="T2" fmla="*/ 10 w 71"/>
                <a:gd name="T3" fmla="*/ 36 h 54"/>
                <a:gd name="T4" fmla="*/ 13 w 71"/>
                <a:gd name="T5" fmla="*/ 46 h 54"/>
                <a:gd name="T6" fmla="*/ 18 w 71"/>
                <a:gd name="T7" fmla="*/ 35 h 54"/>
                <a:gd name="T8" fmla="*/ 18 w 71"/>
                <a:gd name="T9" fmla="*/ 12 h 54"/>
                <a:gd name="T10" fmla="*/ 32 w 71"/>
                <a:gd name="T11" fmla="*/ 2 h 54"/>
                <a:gd name="T12" fmla="*/ 43 w 71"/>
                <a:gd name="T13" fmla="*/ 14 h 54"/>
                <a:gd name="T14" fmla="*/ 43 w 71"/>
                <a:gd name="T15" fmla="*/ 39 h 54"/>
                <a:gd name="T16" fmla="*/ 47 w 71"/>
                <a:gd name="T17" fmla="*/ 45 h 54"/>
                <a:gd name="T18" fmla="*/ 52 w 71"/>
                <a:gd name="T19" fmla="*/ 39 h 54"/>
                <a:gd name="T20" fmla="*/ 52 w 71"/>
                <a:gd name="T21" fmla="*/ 17 h 54"/>
                <a:gd name="T22" fmla="*/ 56 w 71"/>
                <a:gd name="T23" fmla="*/ 3 h 54"/>
                <a:gd name="T24" fmla="*/ 71 w 71"/>
                <a:gd name="T25" fmla="*/ 6 h 54"/>
                <a:gd name="T26" fmla="*/ 70 w 71"/>
                <a:gd name="T27" fmla="*/ 11 h 54"/>
                <a:gd name="T28" fmla="*/ 59 w 71"/>
                <a:gd name="T29" fmla="*/ 7 h 54"/>
                <a:gd name="T30" fmla="*/ 56 w 71"/>
                <a:gd name="T31" fmla="*/ 17 h 54"/>
                <a:gd name="T32" fmla="*/ 56 w 71"/>
                <a:gd name="T33" fmla="*/ 39 h 54"/>
                <a:gd name="T34" fmla="*/ 46 w 71"/>
                <a:gd name="T35" fmla="*/ 51 h 54"/>
                <a:gd name="T36" fmla="*/ 38 w 71"/>
                <a:gd name="T37" fmla="*/ 39 h 54"/>
                <a:gd name="T38" fmla="*/ 38 w 71"/>
                <a:gd name="T39" fmla="*/ 19 h 54"/>
                <a:gd name="T40" fmla="*/ 30 w 71"/>
                <a:gd name="T41" fmla="*/ 7 h 54"/>
                <a:gd name="T42" fmla="*/ 21 w 71"/>
                <a:gd name="T43" fmla="*/ 21 h 54"/>
                <a:gd name="T44" fmla="*/ 23 w 71"/>
                <a:gd name="T45" fmla="*/ 35 h 54"/>
                <a:gd name="T46" fmla="*/ 18 w 71"/>
                <a:gd name="T47" fmla="*/ 50 h 54"/>
                <a:gd name="T48" fmla="*/ 3 w 71"/>
                <a:gd name="T49" fmla="*/ 42 h 54"/>
                <a:gd name="T50" fmla="*/ 9 w 71"/>
                <a:gd name="T51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54">
                  <a:moveTo>
                    <a:pt x="9" y="28"/>
                  </a:moveTo>
                  <a:cubicBezTo>
                    <a:pt x="9" y="31"/>
                    <a:pt x="9" y="33"/>
                    <a:pt x="10" y="36"/>
                  </a:cubicBezTo>
                  <a:cubicBezTo>
                    <a:pt x="10" y="40"/>
                    <a:pt x="7" y="46"/>
                    <a:pt x="13" y="46"/>
                  </a:cubicBezTo>
                  <a:cubicBezTo>
                    <a:pt x="18" y="46"/>
                    <a:pt x="17" y="39"/>
                    <a:pt x="18" y="35"/>
                  </a:cubicBezTo>
                  <a:cubicBezTo>
                    <a:pt x="20" y="28"/>
                    <a:pt x="16" y="20"/>
                    <a:pt x="18" y="12"/>
                  </a:cubicBezTo>
                  <a:cubicBezTo>
                    <a:pt x="20" y="4"/>
                    <a:pt x="25" y="2"/>
                    <a:pt x="32" y="2"/>
                  </a:cubicBezTo>
                  <a:cubicBezTo>
                    <a:pt x="39" y="2"/>
                    <a:pt x="42" y="7"/>
                    <a:pt x="43" y="14"/>
                  </a:cubicBezTo>
                  <a:cubicBezTo>
                    <a:pt x="43" y="22"/>
                    <a:pt x="43" y="30"/>
                    <a:pt x="43" y="39"/>
                  </a:cubicBezTo>
                  <a:cubicBezTo>
                    <a:pt x="43" y="42"/>
                    <a:pt x="43" y="45"/>
                    <a:pt x="47" y="45"/>
                  </a:cubicBezTo>
                  <a:cubicBezTo>
                    <a:pt x="51" y="46"/>
                    <a:pt x="51" y="42"/>
                    <a:pt x="52" y="39"/>
                  </a:cubicBezTo>
                  <a:cubicBezTo>
                    <a:pt x="52" y="32"/>
                    <a:pt x="52" y="24"/>
                    <a:pt x="52" y="17"/>
                  </a:cubicBezTo>
                  <a:cubicBezTo>
                    <a:pt x="52" y="12"/>
                    <a:pt x="51" y="7"/>
                    <a:pt x="56" y="3"/>
                  </a:cubicBezTo>
                  <a:cubicBezTo>
                    <a:pt x="62" y="0"/>
                    <a:pt x="67" y="3"/>
                    <a:pt x="71" y="6"/>
                  </a:cubicBezTo>
                  <a:cubicBezTo>
                    <a:pt x="71" y="8"/>
                    <a:pt x="71" y="10"/>
                    <a:pt x="70" y="11"/>
                  </a:cubicBezTo>
                  <a:cubicBezTo>
                    <a:pt x="67" y="8"/>
                    <a:pt x="64" y="6"/>
                    <a:pt x="59" y="7"/>
                  </a:cubicBezTo>
                  <a:cubicBezTo>
                    <a:pt x="55" y="9"/>
                    <a:pt x="56" y="14"/>
                    <a:pt x="56" y="17"/>
                  </a:cubicBezTo>
                  <a:cubicBezTo>
                    <a:pt x="56" y="25"/>
                    <a:pt x="57" y="32"/>
                    <a:pt x="56" y="39"/>
                  </a:cubicBezTo>
                  <a:cubicBezTo>
                    <a:pt x="55" y="45"/>
                    <a:pt x="55" y="52"/>
                    <a:pt x="46" y="51"/>
                  </a:cubicBezTo>
                  <a:cubicBezTo>
                    <a:pt x="38" y="50"/>
                    <a:pt x="39" y="44"/>
                    <a:pt x="38" y="39"/>
                  </a:cubicBezTo>
                  <a:cubicBezTo>
                    <a:pt x="38" y="32"/>
                    <a:pt x="38" y="26"/>
                    <a:pt x="38" y="19"/>
                  </a:cubicBezTo>
                  <a:cubicBezTo>
                    <a:pt x="38" y="13"/>
                    <a:pt x="37" y="7"/>
                    <a:pt x="30" y="7"/>
                  </a:cubicBezTo>
                  <a:cubicBezTo>
                    <a:pt x="23" y="7"/>
                    <a:pt x="20" y="14"/>
                    <a:pt x="21" y="21"/>
                  </a:cubicBezTo>
                  <a:cubicBezTo>
                    <a:pt x="21" y="25"/>
                    <a:pt x="23" y="30"/>
                    <a:pt x="23" y="35"/>
                  </a:cubicBezTo>
                  <a:cubicBezTo>
                    <a:pt x="23" y="40"/>
                    <a:pt x="25" y="47"/>
                    <a:pt x="18" y="50"/>
                  </a:cubicBezTo>
                  <a:cubicBezTo>
                    <a:pt x="10" y="54"/>
                    <a:pt x="7" y="46"/>
                    <a:pt x="3" y="42"/>
                  </a:cubicBezTo>
                  <a:cubicBezTo>
                    <a:pt x="0" y="35"/>
                    <a:pt x="3" y="31"/>
                    <a:pt x="9" y="28"/>
                  </a:cubicBezTo>
                  <a:close/>
                </a:path>
              </a:pathLst>
            </a:custGeom>
            <a:solidFill>
              <a:srgbClr val="3F5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id="{187969A8-85D1-4143-96AC-D7D1BDBCA5E7}"/>
                </a:ext>
              </a:extLst>
            </p:cNvPr>
            <p:cNvSpPr/>
            <p:nvPr/>
          </p:nvSpPr>
          <p:spPr bwMode="auto">
            <a:xfrm>
              <a:off x="3681413" y="1074738"/>
              <a:ext cx="115887" cy="4763"/>
            </a:xfrm>
            <a:custGeom>
              <a:avLst/>
              <a:gdLst>
                <a:gd name="T0" fmla="*/ 0 w 188"/>
                <a:gd name="T1" fmla="*/ 5 h 8"/>
                <a:gd name="T2" fmla="*/ 18 w 188"/>
                <a:gd name="T3" fmla="*/ 5 h 8"/>
                <a:gd name="T4" fmla="*/ 176 w 188"/>
                <a:gd name="T5" fmla="*/ 5 h 8"/>
                <a:gd name="T6" fmla="*/ 188 w 188"/>
                <a:gd name="T7" fmla="*/ 7 h 8"/>
                <a:gd name="T8" fmla="*/ 14 w 188"/>
                <a:gd name="T9" fmla="*/ 7 h 8"/>
                <a:gd name="T10" fmla="*/ 0 w 18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8">
                  <a:moveTo>
                    <a:pt x="0" y="5"/>
                  </a:moveTo>
                  <a:cubicBezTo>
                    <a:pt x="6" y="0"/>
                    <a:pt x="12" y="5"/>
                    <a:pt x="18" y="5"/>
                  </a:cubicBezTo>
                  <a:cubicBezTo>
                    <a:pt x="71" y="4"/>
                    <a:pt x="124" y="4"/>
                    <a:pt x="176" y="5"/>
                  </a:cubicBezTo>
                  <a:cubicBezTo>
                    <a:pt x="180" y="5"/>
                    <a:pt x="185" y="2"/>
                    <a:pt x="188" y="7"/>
                  </a:cubicBezTo>
                  <a:cubicBezTo>
                    <a:pt x="130" y="7"/>
                    <a:pt x="72" y="7"/>
                    <a:pt x="14" y="7"/>
                  </a:cubicBezTo>
                  <a:cubicBezTo>
                    <a:pt x="9" y="7"/>
                    <a:pt x="4" y="8"/>
                    <a:pt x="0" y="5"/>
                  </a:cubicBezTo>
                  <a:close/>
                </a:path>
              </a:pathLst>
            </a:custGeom>
            <a:solidFill>
              <a:srgbClr val="396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id="{5636B848-D5BB-45C5-8DFC-E5346A95BF3D}"/>
                </a:ext>
              </a:extLst>
            </p:cNvPr>
            <p:cNvSpPr/>
            <p:nvPr/>
          </p:nvSpPr>
          <p:spPr bwMode="auto">
            <a:xfrm>
              <a:off x="3683000" y="1062038"/>
              <a:ext cx="114300" cy="3175"/>
            </a:xfrm>
            <a:custGeom>
              <a:avLst/>
              <a:gdLst>
                <a:gd name="T0" fmla="*/ 2 w 186"/>
                <a:gd name="T1" fmla="*/ 0 h 4"/>
                <a:gd name="T2" fmla="*/ 186 w 186"/>
                <a:gd name="T3" fmla="*/ 0 h 4"/>
                <a:gd name="T4" fmla="*/ 186 w 186"/>
                <a:gd name="T5" fmla="*/ 2 h 4"/>
                <a:gd name="T6" fmla="*/ 177 w 186"/>
                <a:gd name="T7" fmla="*/ 2 h 4"/>
                <a:gd name="T8" fmla="*/ 13 w 186"/>
                <a:gd name="T9" fmla="*/ 2 h 4"/>
                <a:gd name="T10" fmla="*/ 0 w 186"/>
                <a:gd name="T11" fmla="*/ 0 h 4"/>
                <a:gd name="T12" fmla="*/ 2 w 18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4">
                  <a:moveTo>
                    <a:pt x="2" y="0"/>
                  </a:moveTo>
                  <a:cubicBezTo>
                    <a:pt x="63" y="0"/>
                    <a:pt x="124" y="0"/>
                    <a:pt x="186" y="0"/>
                  </a:cubicBezTo>
                  <a:cubicBezTo>
                    <a:pt x="186" y="1"/>
                    <a:pt x="186" y="2"/>
                    <a:pt x="186" y="2"/>
                  </a:cubicBezTo>
                  <a:cubicBezTo>
                    <a:pt x="183" y="2"/>
                    <a:pt x="180" y="2"/>
                    <a:pt x="177" y="2"/>
                  </a:cubicBezTo>
                  <a:cubicBezTo>
                    <a:pt x="122" y="2"/>
                    <a:pt x="67" y="2"/>
                    <a:pt x="13" y="2"/>
                  </a:cubicBezTo>
                  <a:cubicBezTo>
                    <a:pt x="8" y="2"/>
                    <a:pt x="4" y="4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3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id="{19137930-89A4-4E55-965C-CDF55F979018}"/>
                </a:ext>
              </a:extLst>
            </p:cNvPr>
            <p:cNvSpPr/>
            <p:nvPr/>
          </p:nvSpPr>
          <p:spPr bwMode="auto">
            <a:xfrm>
              <a:off x="3614738" y="1228725"/>
              <a:ext cx="222250" cy="336550"/>
            </a:xfrm>
            <a:custGeom>
              <a:avLst/>
              <a:gdLst>
                <a:gd name="T0" fmla="*/ 110 w 361"/>
                <a:gd name="T1" fmla="*/ 422 h 546"/>
                <a:gd name="T2" fmla="*/ 96 w 361"/>
                <a:gd name="T3" fmla="*/ 440 h 546"/>
                <a:gd name="T4" fmla="*/ 130 w 361"/>
                <a:gd name="T5" fmla="*/ 440 h 546"/>
                <a:gd name="T6" fmla="*/ 194 w 361"/>
                <a:gd name="T7" fmla="*/ 440 h 546"/>
                <a:gd name="T8" fmla="*/ 212 w 361"/>
                <a:gd name="T9" fmla="*/ 455 h 546"/>
                <a:gd name="T10" fmla="*/ 193 w 361"/>
                <a:gd name="T11" fmla="*/ 469 h 546"/>
                <a:gd name="T12" fmla="*/ 85 w 361"/>
                <a:gd name="T13" fmla="*/ 468 h 546"/>
                <a:gd name="T14" fmla="*/ 68 w 361"/>
                <a:gd name="T15" fmla="*/ 479 h 546"/>
                <a:gd name="T16" fmla="*/ 58 w 361"/>
                <a:gd name="T17" fmla="*/ 501 h 546"/>
                <a:gd name="T18" fmla="*/ 70 w 361"/>
                <a:gd name="T19" fmla="*/ 501 h 546"/>
                <a:gd name="T20" fmla="*/ 230 w 361"/>
                <a:gd name="T21" fmla="*/ 501 h 546"/>
                <a:gd name="T22" fmla="*/ 238 w 361"/>
                <a:gd name="T23" fmla="*/ 502 h 546"/>
                <a:gd name="T24" fmla="*/ 251 w 361"/>
                <a:gd name="T25" fmla="*/ 514 h 546"/>
                <a:gd name="T26" fmla="*/ 241 w 361"/>
                <a:gd name="T27" fmla="*/ 529 h 546"/>
                <a:gd name="T28" fmla="*/ 226 w 361"/>
                <a:gd name="T29" fmla="*/ 530 h 546"/>
                <a:gd name="T30" fmla="*/ 66 w 361"/>
                <a:gd name="T31" fmla="*/ 530 h 546"/>
                <a:gd name="T32" fmla="*/ 50 w 361"/>
                <a:gd name="T33" fmla="*/ 546 h 546"/>
                <a:gd name="T34" fmla="*/ 6 w 361"/>
                <a:gd name="T35" fmla="*/ 521 h 546"/>
                <a:gd name="T36" fmla="*/ 4 w 361"/>
                <a:gd name="T37" fmla="*/ 507 h 546"/>
                <a:gd name="T38" fmla="*/ 46 w 361"/>
                <a:gd name="T39" fmla="*/ 423 h 546"/>
                <a:gd name="T40" fmla="*/ 53 w 361"/>
                <a:gd name="T41" fmla="*/ 415 h 546"/>
                <a:gd name="T42" fmla="*/ 57 w 361"/>
                <a:gd name="T43" fmla="*/ 420 h 546"/>
                <a:gd name="T44" fmla="*/ 64 w 361"/>
                <a:gd name="T45" fmla="*/ 426 h 546"/>
                <a:gd name="T46" fmla="*/ 69 w 361"/>
                <a:gd name="T47" fmla="*/ 418 h 546"/>
                <a:gd name="T48" fmla="*/ 69 w 361"/>
                <a:gd name="T49" fmla="*/ 403 h 546"/>
                <a:gd name="T50" fmla="*/ 70 w 361"/>
                <a:gd name="T51" fmla="*/ 395 h 546"/>
                <a:gd name="T52" fmla="*/ 150 w 361"/>
                <a:gd name="T53" fmla="*/ 326 h 546"/>
                <a:gd name="T54" fmla="*/ 246 w 361"/>
                <a:gd name="T55" fmla="*/ 249 h 546"/>
                <a:gd name="T56" fmla="*/ 256 w 361"/>
                <a:gd name="T57" fmla="*/ 237 h 546"/>
                <a:gd name="T58" fmla="*/ 248 w 361"/>
                <a:gd name="T59" fmla="*/ 235 h 546"/>
                <a:gd name="T60" fmla="*/ 167 w 361"/>
                <a:gd name="T61" fmla="*/ 235 h 546"/>
                <a:gd name="T62" fmla="*/ 145 w 361"/>
                <a:gd name="T63" fmla="*/ 221 h 546"/>
                <a:gd name="T64" fmla="*/ 166 w 361"/>
                <a:gd name="T65" fmla="*/ 207 h 546"/>
                <a:gd name="T66" fmla="*/ 267 w 361"/>
                <a:gd name="T67" fmla="*/ 207 h 546"/>
                <a:gd name="T68" fmla="*/ 286 w 361"/>
                <a:gd name="T69" fmla="*/ 195 h 546"/>
                <a:gd name="T70" fmla="*/ 295 w 361"/>
                <a:gd name="T71" fmla="*/ 174 h 546"/>
                <a:gd name="T72" fmla="*/ 251 w 361"/>
                <a:gd name="T73" fmla="*/ 174 h 546"/>
                <a:gd name="T74" fmla="*/ 123 w 361"/>
                <a:gd name="T75" fmla="*/ 174 h 546"/>
                <a:gd name="T76" fmla="*/ 113 w 361"/>
                <a:gd name="T77" fmla="*/ 174 h 546"/>
                <a:gd name="T78" fmla="*/ 102 w 361"/>
                <a:gd name="T79" fmla="*/ 161 h 546"/>
                <a:gd name="T80" fmla="*/ 113 w 361"/>
                <a:gd name="T81" fmla="*/ 146 h 546"/>
                <a:gd name="T82" fmla="*/ 124 w 361"/>
                <a:gd name="T83" fmla="*/ 145 h 546"/>
                <a:gd name="T84" fmla="*/ 293 w 361"/>
                <a:gd name="T85" fmla="*/ 146 h 546"/>
                <a:gd name="T86" fmla="*/ 305 w 361"/>
                <a:gd name="T87" fmla="*/ 135 h 546"/>
                <a:gd name="T88" fmla="*/ 263 w 361"/>
                <a:gd name="T89" fmla="*/ 26 h 546"/>
                <a:gd name="T90" fmla="*/ 241 w 361"/>
                <a:gd name="T91" fmla="*/ 2 h 546"/>
                <a:gd name="T92" fmla="*/ 250 w 361"/>
                <a:gd name="T93" fmla="*/ 3 h 546"/>
                <a:gd name="T94" fmla="*/ 280 w 361"/>
                <a:gd name="T95" fmla="*/ 12 h 546"/>
                <a:gd name="T96" fmla="*/ 351 w 361"/>
                <a:gd name="T97" fmla="*/ 98 h 546"/>
                <a:gd name="T98" fmla="*/ 313 w 361"/>
                <a:gd name="T99" fmla="*/ 245 h 546"/>
                <a:gd name="T100" fmla="*/ 202 w 361"/>
                <a:gd name="T101" fmla="*/ 349 h 546"/>
                <a:gd name="T102" fmla="*/ 128 w 361"/>
                <a:gd name="T103" fmla="*/ 405 h 546"/>
                <a:gd name="T104" fmla="*/ 124 w 361"/>
                <a:gd name="T105" fmla="*/ 396 h 546"/>
                <a:gd name="T106" fmla="*/ 129 w 361"/>
                <a:gd name="T107" fmla="*/ 386 h 546"/>
                <a:gd name="T108" fmla="*/ 114 w 361"/>
                <a:gd name="T109" fmla="*/ 406 h 546"/>
                <a:gd name="T110" fmla="*/ 117 w 361"/>
                <a:gd name="T111" fmla="*/ 416 h 546"/>
                <a:gd name="T112" fmla="*/ 110 w 361"/>
                <a:gd name="T113" fmla="*/ 422 h 546"/>
                <a:gd name="T114" fmla="*/ 102 w 361"/>
                <a:gd name="T115" fmla="*/ 390 h 546"/>
                <a:gd name="T116" fmla="*/ 141 w 361"/>
                <a:gd name="T117" fmla="*/ 375 h 546"/>
                <a:gd name="T118" fmla="*/ 101 w 361"/>
                <a:gd name="T119" fmla="*/ 399 h 546"/>
                <a:gd name="T120" fmla="*/ 110 w 361"/>
                <a:gd name="T121" fmla="*/ 42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546">
                  <a:moveTo>
                    <a:pt x="110" y="422"/>
                  </a:moveTo>
                  <a:cubicBezTo>
                    <a:pt x="106" y="428"/>
                    <a:pt x="102" y="433"/>
                    <a:pt x="96" y="440"/>
                  </a:cubicBezTo>
                  <a:cubicBezTo>
                    <a:pt x="108" y="440"/>
                    <a:pt x="119" y="440"/>
                    <a:pt x="130" y="440"/>
                  </a:cubicBezTo>
                  <a:cubicBezTo>
                    <a:pt x="151" y="440"/>
                    <a:pt x="172" y="440"/>
                    <a:pt x="194" y="440"/>
                  </a:cubicBezTo>
                  <a:cubicBezTo>
                    <a:pt x="205" y="440"/>
                    <a:pt x="212" y="445"/>
                    <a:pt x="212" y="455"/>
                  </a:cubicBezTo>
                  <a:cubicBezTo>
                    <a:pt x="212" y="464"/>
                    <a:pt x="206" y="469"/>
                    <a:pt x="193" y="469"/>
                  </a:cubicBezTo>
                  <a:cubicBezTo>
                    <a:pt x="157" y="469"/>
                    <a:pt x="121" y="469"/>
                    <a:pt x="85" y="468"/>
                  </a:cubicBezTo>
                  <a:cubicBezTo>
                    <a:pt x="76" y="468"/>
                    <a:pt x="71" y="471"/>
                    <a:pt x="68" y="479"/>
                  </a:cubicBezTo>
                  <a:cubicBezTo>
                    <a:pt x="65" y="486"/>
                    <a:pt x="62" y="492"/>
                    <a:pt x="58" y="501"/>
                  </a:cubicBezTo>
                  <a:cubicBezTo>
                    <a:pt x="63" y="501"/>
                    <a:pt x="67" y="501"/>
                    <a:pt x="70" y="501"/>
                  </a:cubicBezTo>
                  <a:cubicBezTo>
                    <a:pt x="124" y="501"/>
                    <a:pt x="177" y="501"/>
                    <a:pt x="230" y="501"/>
                  </a:cubicBezTo>
                  <a:cubicBezTo>
                    <a:pt x="233" y="501"/>
                    <a:pt x="236" y="501"/>
                    <a:pt x="238" y="502"/>
                  </a:cubicBezTo>
                  <a:cubicBezTo>
                    <a:pt x="246" y="502"/>
                    <a:pt x="251" y="507"/>
                    <a:pt x="251" y="514"/>
                  </a:cubicBezTo>
                  <a:cubicBezTo>
                    <a:pt x="252" y="522"/>
                    <a:pt x="248" y="527"/>
                    <a:pt x="241" y="529"/>
                  </a:cubicBezTo>
                  <a:cubicBezTo>
                    <a:pt x="236" y="530"/>
                    <a:pt x="231" y="530"/>
                    <a:pt x="226" y="530"/>
                  </a:cubicBezTo>
                  <a:cubicBezTo>
                    <a:pt x="173" y="530"/>
                    <a:pt x="119" y="530"/>
                    <a:pt x="66" y="530"/>
                  </a:cubicBezTo>
                  <a:cubicBezTo>
                    <a:pt x="55" y="530"/>
                    <a:pt x="46" y="529"/>
                    <a:pt x="50" y="546"/>
                  </a:cubicBezTo>
                  <a:cubicBezTo>
                    <a:pt x="32" y="539"/>
                    <a:pt x="19" y="530"/>
                    <a:pt x="6" y="521"/>
                  </a:cubicBezTo>
                  <a:cubicBezTo>
                    <a:pt x="0" y="517"/>
                    <a:pt x="3" y="512"/>
                    <a:pt x="4" y="507"/>
                  </a:cubicBezTo>
                  <a:cubicBezTo>
                    <a:pt x="12" y="476"/>
                    <a:pt x="27" y="449"/>
                    <a:pt x="46" y="423"/>
                  </a:cubicBezTo>
                  <a:cubicBezTo>
                    <a:pt x="48" y="420"/>
                    <a:pt x="50" y="418"/>
                    <a:pt x="53" y="415"/>
                  </a:cubicBezTo>
                  <a:cubicBezTo>
                    <a:pt x="56" y="415"/>
                    <a:pt x="56" y="418"/>
                    <a:pt x="57" y="420"/>
                  </a:cubicBezTo>
                  <a:cubicBezTo>
                    <a:pt x="59" y="423"/>
                    <a:pt x="60" y="427"/>
                    <a:pt x="64" y="426"/>
                  </a:cubicBezTo>
                  <a:cubicBezTo>
                    <a:pt x="68" y="426"/>
                    <a:pt x="69" y="421"/>
                    <a:pt x="69" y="418"/>
                  </a:cubicBezTo>
                  <a:cubicBezTo>
                    <a:pt x="70" y="413"/>
                    <a:pt x="69" y="408"/>
                    <a:pt x="69" y="403"/>
                  </a:cubicBezTo>
                  <a:cubicBezTo>
                    <a:pt x="69" y="400"/>
                    <a:pt x="68" y="398"/>
                    <a:pt x="70" y="395"/>
                  </a:cubicBezTo>
                  <a:cubicBezTo>
                    <a:pt x="93" y="368"/>
                    <a:pt x="121" y="347"/>
                    <a:pt x="150" y="326"/>
                  </a:cubicBezTo>
                  <a:cubicBezTo>
                    <a:pt x="184" y="303"/>
                    <a:pt x="218" y="279"/>
                    <a:pt x="246" y="249"/>
                  </a:cubicBezTo>
                  <a:cubicBezTo>
                    <a:pt x="249" y="245"/>
                    <a:pt x="253" y="241"/>
                    <a:pt x="256" y="237"/>
                  </a:cubicBezTo>
                  <a:cubicBezTo>
                    <a:pt x="254" y="234"/>
                    <a:pt x="250" y="235"/>
                    <a:pt x="248" y="235"/>
                  </a:cubicBezTo>
                  <a:cubicBezTo>
                    <a:pt x="221" y="235"/>
                    <a:pt x="194" y="235"/>
                    <a:pt x="167" y="235"/>
                  </a:cubicBezTo>
                  <a:cubicBezTo>
                    <a:pt x="151" y="235"/>
                    <a:pt x="145" y="231"/>
                    <a:pt x="145" y="221"/>
                  </a:cubicBezTo>
                  <a:cubicBezTo>
                    <a:pt x="145" y="211"/>
                    <a:pt x="151" y="207"/>
                    <a:pt x="166" y="207"/>
                  </a:cubicBezTo>
                  <a:cubicBezTo>
                    <a:pt x="200" y="207"/>
                    <a:pt x="233" y="206"/>
                    <a:pt x="267" y="207"/>
                  </a:cubicBezTo>
                  <a:cubicBezTo>
                    <a:pt x="277" y="207"/>
                    <a:pt x="283" y="204"/>
                    <a:pt x="286" y="195"/>
                  </a:cubicBezTo>
                  <a:cubicBezTo>
                    <a:pt x="289" y="188"/>
                    <a:pt x="293" y="182"/>
                    <a:pt x="295" y="174"/>
                  </a:cubicBezTo>
                  <a:cubicBezTo>
                    <a:pt x="280" y="174"/>
                    <a:pt x="265" y="174"/>
                    <a:pt x="251" y="174"/>
                  </a:cubicBezTo>
                  <a:cubicBezTo>
                    <a:pt x="208" y="174"/>
                    <a:pt x="166" y="174"/>
                    <a:pt x="123" y="174"/>
                  </a:cubicBezTo>
                  <a:cubicBezTo>
                    <a:pt x="120" y="174"/>
                    <a:pt x="117" y="174"/>
                    <a:pt x="113" y="174"/>
                  </a:cubicBezTo>
                  <a:cubicBezTo>
                    <a:pt x="106" y="172"/>
                    <a:pt x="102" y="167"/>
                    <a:pt x="102" y="161"/>
                  </a:cubicBezTo>
                  <a:cubicBezTo>
                    <a:pt x="101" y="153"/>
                    <a:pt x="105" y="148"/>
                    <a:pt x="113" y="146"/>
                  </a:cubicBezTo>
                  <a:cubicBezTo>
                    <a:pt x="116" y="145"/>
                    <a:pt x="120" y="145"/>
                    <a:pt x="124" y="145"/>
                  </a:cubicBezTo>
                  <a:cubicBezTo>
                    <a:pt x="180" y="145"/>
                    <a:pt x="237" y="145"/>
                    <a:pt x="293" y="146"/>
                  </a:cubicBezTo>
                  <a:cubicBezTo>
                    <a:pt x="302" y="146"/>
                    <a:pt x="304" y="143"/>
                    <a:pt x="305" y="135"/>
                  </a:cubicBezTo>
                  <a:cubicBezTo>
                    <a:pt x="307" y="92"/>
                    <a:pt x="288" y="58"/>
                    <a:pt x="263" y="26"/>
                  </a:cubicBezTo>
                  <a:cubicBezTo>
                    <a:pt x="256" y="18"/>
                    <a:pt x="248" y="10"/>
                    <a:pt x="241" y="2"/>
                  </a:cubicBezTo>
                  <a:cubicBezTo>
                    <a:pt x="245" y="0"/>
                    <a:pt x="247" y="2"/>
                    <a:pt x="250" y="3"/>
                  </a:cubicBezTo>
                  <a:cubicBezTo>
                    <a:pt x="260" y="6"/>
                    <a:pt x="270" y="10"/>
                    <a:pt x="280" y="12"/>
                  </a:cubicBezTo>
                  <a:cubicBezTo>
                    <a:pt x="325" y="23"/>
                    <a:pt x="344" y="56"/>
                    <a:pt x="351" y="98"/>
                  </a:cubicBezTo>
                  <a:cubicBezTo>
                    <a:pt x="361" y="153"/>
                    <a:pt x="344" y="201"/>
                    <a:pt x="313" y="245"/>
                  </a:cubicBezTo>
                  <a:cubicBezTo>
                    <a:pt x="283" y="287"/>
                    <a:pt x="245" y="320"/>
                    <a:pt x="202" y="349"/>
                  </a:cubicBezTo>
                  <a:cubicBezTo>
                    <a:pt x="177" y="366"/>
                    <a:pt x="152" y="384"/>
                    <a:pt x="128" y="405"/>
                  </a:cubicBezTo>
                  <a:cubicBezTo>
                    <a:pt x="121" y="405"/>
                    <a:pt x="122" y="401"/>
                    <a:pt x="124" y="396"/>
                  </a:cubicBezTo>
                  <a:cubicBezTo>
                    <a:pt x="125" y="393"/>
                    <a:pt x="129" y="391"/>
                    <a:pt x="129" y="386"/>
                  </a:cubicBezTo>
                  <a:cubicBezTo>
                    <a:pt x="117" y="385"/>
                    <a:pt x="110" y="394"/>
                    <a:pt x="114" y="406"/>
                  </a:cubicBezTo>
                  <a:cubicBezTo>
                    <a:pt x="115" y="409"/>
                    <a:pt x="118" y="412"/>
                    <a:pt x="117" y="416"/>
                  </a:cubicBezTo>
                  <a:cubicBezTo>
                    <a:pt x="115" y="419"/>
                    <a:pt x="113" y="421"/>
                    <a:pt x="110" y="422"/>
                  </a:cubicBezTo>
                  <a:cubicBezTo>
                    <a:pt x="99" y="414"/>
                    <a:pt x="100" y="402"/>
                    <a:pt x="102" y="390"/>
                  </a:cubicBezTo>
                  <a:cubicBezTo>
                    <a:pt x="105" y="373"/>
                    <a:pt x="123" y="366"/>
                    <a:pt x="141" y="375"/>
                  </a:cubicBezTo>
                  <a:cubicBezTo>
                    <a:pt x="120" y="364"/>
                    <a:pt x="102" y="376"/>
                    <a:pt x="101" y="399"/>
                  </a:cubicBezTo>
                  <a:cubicBezTo>
                    <a:pt x="100" y="409"/>
                    <a:pt x="103" y="416"/>
                    <a:pt x="110" y="422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C2ABA9AA-9E11-4A98-BBDA-BE87460E9017}"/>
                </a:ext>
              </a:extLst>
            </p:cNvPr>
            <p:cNvSpPr/>
            <p:nvPr/>
          </p:nvSpPr>
          <p:spPr bwMode="auto">
            <a:xfrm>
              <a:off x="3611563" y="1230313"/>
              <a:ext cx="160337" cy="185738"/>
            </a:xfrm>
            <a:custGeom>
              <a:avLst/>
              <a:gdLst>
                <a:gd name="T0" fmla="*/ 64 w 260"/>
                <a:gd name="T1" fmla="*/ 79 h 301"/>
                <a:gd name="T2" fmla="*/ 64 w 260"/>
                <a:gd name="T3" fmla="*/ 83 h 301"/>
                <a:gd name="T4" fmla="*/ 74 w 260"/>
                <a:gd name="T5" fmla="*/ 85 h 301"/>
                <a:gd name="T6" fmla="*/ 237 w 260"/>
                <a:gd name="T7" fmla="*/ 85 h 301"/>
                <a:gd name="T8" fmla="*/ 252 w 260"/>
                <a:gd name="T9" fmla="*/ 108 h 301"/>
                <a:gd name="T10" fmla="*/ 237 w 260"/>
                <a:gd name="T11" fmla="*/ 111 h 301"/>
                <a:gd name="T12" fmla="*/ 68 w 260"/>
                <a:gd name="T13" fmla="*/ 111 h 301"/>
                <a:gd name="T14" fmla="*/ 57 w 260"/>
                <a:gd name="T15" fmla="*/ 121 h 301"/>
                <a:gd name="T16" fmla="*/ 128 w 260"/>
                <a:gd name="T17" fmla="*/ 266 h 301"/>
                <a:gd name="T18" fmla="*/ 137 w 260"/>
                <a:gd name="T19" fmla="*/ 273 h 301"/>
                <a:gd name="T20" fmla="*/ 102 w 260"/>
                <a:gd name="T21" fmla="*/ 298 h 301"/>
                <a:gd name="T22" fmla="*/ 93 w 260"/>
                <a:gd name="T23" fmla="*/ 296 h 301"/>
                <a:gd name="T24" fmla="*/ 8 w 260"/>
                <a:gd name="T25" fmla="*/ 156 h 301"/>
                <a:gd name="T26" fmla="*/ 29 w 260"/>
                <a:gd name="T27" fmla="*/ 38 h 301"/>
                <a:gd name="T28" fmla="*/ 34 w 260"/>
                <a:gd name="T29" fmla="*/ 33 h 301"/>
                <a:gd name="T30" fmla="*/ 113 w 260"/>
                <a:gd name="T31" fmla="*/ 0 h 301"/>
                <a:gd name="T32" fmla="*/ 96 w 260"/>
                <a:gd name="T33" fmla="*/ 22 h 301"/>
                <a:gd name="T34" fmla="*/ 177 w 260"/>
                <a:gd name="T35" fmla="*/ 22 h 301"/>
                <a:gd name="T36" fmla="*/ 193 w 260"/>
                <a:gd name="T37" fmla="*/ 24 h 301"/>
                <a:gd name="T38" fmla="*/ 207 w 260"/>
                <a:gd name="T39" fmla="*/ 35 h 301"/>
                <a:gd name="T40" fmla="*/ 194 w 260"/>
                <a:gd name="T41" fmla="*/ 48 h 301"/>
                <a:gd name="T42" fmla="*/ 108 w 260"/>
                <a:gd name="T43" fmla="*/ 48 h 301"/>
                <a:gd name="T44" fmla="*/ 77 w 260"/>
                <a:gd name="T45" fmla="*/ 50 h 301"/>
                <a:gd name="T46" fmla="*/ 69 w 260"/>
                <a:gd name="T47" fmla="*/ 66 h 301"/>
                <a:gd name="T48" fmla="*/ 61 w 260"/>
                <a:gd name="T49" fmla="*/ 78 h 301"/>
                <a:gd name="T50" fmla="*/ 64 w 260"/>
                <a:gd name="T51" fmla="*/ 7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301">
                  <a:moveTo>
                    <a:pt x="64" y="79"/>
                  </a:moveTo>
                  <a:cubicBezTo>
                    <a:pt x="64" y="80"/>
                    <a:pt x="64" y="82"/>
                    <a:pt x="64" y="83"/>
                  </a:cubicBezTo>
                  <a:cubicBezTo>
                    <a:pt x="67" y="86"/>
                    <a:pt x="71" y="85"/>
                    <a:pt x="74" y="85"/>
                  </a:cubicBezTo>
                  <a:cubicBezTo>
                    <a:pt x="128" y="85"/>
                    <a:pt x="182" y="85"/>
                    <a:pt x="237" y="85"/>
                  </a:cubicBezTo>
                  <a:cubicBezTo>
                    <a:pt x="256" y="85"/>
                    <a:pt x="260" y="90"/>
                    <a:pt x="252" y="108"/>
                  </a:cubicBezTo>
                  <a:cubicBezTo>
                    <a:pt x="248" y="112"/>
                    <a:pt x="242" y="111"/>
                    <a:pt x="237" y="111"/>
                  </a:cubicBezTo>
                  <a:cubicBezTo>
                    <a:pt x="181" y="111"/>
                    <a:pt x="124" y="111"/>
                    <a:pt x="68" y="111"/>
                  </a:cubicBezTo>
                  <a:cubicBezTo>
                    <a:pt x="60" y="111"/>
                    <a:pt x="57" y="112"/>
                    <a:pt x="57" y="121"/>
                  </a:cubicBezTo>
                  <a:cubicBezTo>
                    <a:pt x="56" y="181"/>
                    <a:pt x="84" y="227"/>
                    <a:pt x="128" y="266"/>
                  </a:cubicBezTo>
                  <a:cubicBezTo>
                    <a:pt x="131" y="268"/>
                    <a:pt x="133" y="270"/>
                    <a:pt x="137" y="273"/>
                  </a:cubicBezTo>
                  <a:cubicBezTo>
                    <a:pt x="125" y="281"/>
                    <a:pt x="113" y="289"/>
                    <a:pt x="102" y="298"/>
                  </a:cubicBezTo>
                  <a:cubicBezTo>
                    <a:pt x="98" y="301"/>
                    <a:pt x="96" y="299"/>
                    <a:pt x="93" y="296"/>
                  </a:cubicBezTo>
                  <a:cubicBezTo>
                    <a:pt x="52" y="258"/>
                    <a:pt x="19" y="214"/>
                    <a:pt x="8" y="156"/>
                  </a:cubicBezTo>
                  <a:cubicBezTo>
                    <a:pt x="0" y="114"/>
                    <a:pt x="9" y="75"/>
                    <a:pt x="29" y="38"/>
                  </a:cubicBezTo>
                  <a:cubicBezTo>
                    <a:pt x="30" y="36"/>
                    <a:pt x="32" y="34"/>
                    <a:pt x="34" y="33"/>
                  </a:cubicBezTo>
                  <a:cubicBezTo>
                    <a:pt x="58" y="18"/>
                    <a:pt x="84" y="8"/>
                    <a:pt x="113" y="0"/>
                  </a:cubicBezTo>
                  <a:cubicBezTo>
                    <a:pt x="107" y="8"/>
                    <a:pt x="102" y="14"/>
                    <a:pt x="96" y="22"/>
                  </a:cubicBezTo>
                  <a:cubicBezTo>
                    <a:pt x="124" y="22"/>
                    <a:pt x="151" y="22"/>
                    <a:pt x="177" y="22"/>
                  </a:cubicBezTo>
                  <a:cubicBezTo>
                    <a:pt x="182" y="25"/>
                    <a:pt x="188" y="23"/>
                    <a:pt x="193" y="24"/>
                  </a:cubicBezTo>
                  <a:cubicBezTo>
                    <a:pt x="202" y="24"/>
                    <a:pt x="207" y="28"/>
                    <a:pt x="207" y="35"/>
                  </a:cubicBezTo>
                  <a:cubicBezTo>
                    <a:pt x="208" y="43"/>
                    <a:pt x="203" y="48"/>
                    <a:pt x="194" y="48"/>
                  </a:cubicBezTo>
                  <a:cubicBezTo>
                    <a:pt x="165" y="48"/>
                    <a:pt x="136" y="48"/>
                    <a:pt x="108" y="48"/>
                  </a:cubicBezTo>
                  <a:cubicBezTo>
                    <a:pt x="98" y="48"/>
                    <a:pt x="87" y="47"/>
                    <a:pt x="77" y="50"/>
                  </a:cubicBezTo>
                  <a:cubicBezTo>
                    <a:pt x="74" y="55"/>
                    <a:pt x="71" y="61"/>
                    <a:pt x="69" y="66"/>
                  </a:cubicBezTo>
                  <a:cubicBezTo>
                    <a:pt x="63" y="68"/>
                    <a:pt x="61" y="73"/>
                    <a:pt x="61" y="78"/>
                  </a:cubicBezTo>
                  <a:cubicBezTo>
                    <a:pt x="61" y="80"/>
                    <a:pt x="63" y="78"/>
                    <a:pt x="64" y="79"/>
                  </a:cubicBezTo>
                  <a:close/>
                </a:path>
              </a:pathLst>
            </a:custGeom>
            <a:solidFill>
              <a:srgbClr val="347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id="{06EB1B48-8507-467A-8AB3-F34A50F1F9D0}"/>
                </a:ext>
              </a:extLst>
            </p:cNvPr>
            <p:cNvSpPr/>
            <p:nvPr/>
          </p:nvSpPr>
          <p:spPr bwMode="auto">
            <a:xfrm>
              <a:off x="3765550" y="1460500"/>
              <a:ext cx="66675" cy="104775"/>
            </a:xfrm>
            <a:custGeom>
              <a:avLst/>
              <a:gdLst>
                <a:gd name="T0" fmla="*/ 41 w 108"/>
                <a:gd name="T1" fmla="*/ 20 h 170"/>
                <a:gd name="T2" fmla="*/ 107 w 108"/>
                <a:gd name="T3" fmla="*/ 136 h 170"/>
                <a:gd name="T4" fmla="*/ 103 w 108"/>
                <a:gd name="T5" fmla="*/ 146 h 170"/>
                <a:gd name="T6" fmla="*/ 69 w 108"/>
                <a:gd name="T7" fmla="*/ 167 h 170"/>
                <a:gd name="T8" fmla="*/ 61 w 108"/>
                <a:gd name="T9" fmla="*/ 164 h 170"/>
                <a:gd name="T10" fmla="*/ 36 w 108"/>
                <a:gd name="T11" fmla="*/ 90 h 170"/>
                <a:gd name="T12" fmla="*/ 6 w 108"/>
                <a:gd name="T13" fmla="*/ 44 h 170"/>
                <a:gd name="T14" fmla="*/ 9 w 108"/>
                <a:gd name="T15" fmla="*/ 4 h 170"/>
                <a:gd name="T16" fmla="*/ 27 w 108"/>
                <a:gd name="T17" fmla="*/ 7 h 170"/>
                <a:gd name="T18" fmla="*/ 41 w 108"/>
                <a:gd name="T19" fmla="*/ 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70">
                  <a:moveTo>
                    <a:pt x="41" y="20"/>
                  </a:moveTo>
                  <a:cubicBezTo>
                    <a:pt x="73" y="53"/>
                    <a:pt x="97" y="91"/>
                    <a:pt x="107" y="136"/>
                  </a:cubicBezTo>
                  <a:cubicBezTo>
                    <a:pt x="108" y="140"/>
                    <a:pt x="106" y="143"/>
                    <a:pt x="103" y="146"/>
                  </a:cubicBezTo>
                  <a:cubicBezTo>
                    <a:pt x="92" y="154"/>
                    <a:pt x="80" y="160"/>
                    <a:pt x="69" y="167"/>
                  </a:cubicBezTo>
                  <a:cubicBezTo>
                    <a:pt x="65" y="169"/>
                    <a:pt x="62" y="170"/>
                    <a:pt x="61" y="164"/>
                  </a:cubicBezTo>
                  <a:cubicBezTo>
                    <a:pt x="57" y="138"/>
                    <a:pt x="47" y="114"/>
                    <a:pt x="36" y="90"/>
                  </a:cubicBezTo>
                  <a:cubicBezTo>
                    <a:pt x="29" y="73"/>
                    <a:pt x="19" y="58"/>
                    <a:pt x="6" y="44"/>
                  </a:cubicBezTo>
                  <a:cubicBezTo>
                    <a:pt x="0" y="37"/>
                    <a:pt x="1" y="10"/>
                    <a:pt x="9" y="4"/>
                  </a:cubicBezTo>
                  <a:cubicBezTo>
                    <a:pt x="15" y="0"/>
                    <a:pt x="22" y="2"/>
                    <a:pt x="27" y="7"/>
                  </a:cubicBezTo>
                  <a:cubicBezTo>
                    <a:pt x="31" y="12"/>
                    <a:pt x="35" y="17"/>
                    <a:pt x="41" y="20"/>
                  </a:cubicBezTo>
                  <a:close/>
                </a:path>
              </a:pathLst>
            </a:custGeom>
            <a:solidFill>
              <a:srgbClr val="377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id="{3E9CE37C-22F9-41D9-ABC5-0E90946C4FCD}"/>
                </a:ext>
              </a:extLst>
            </p:cNvPr>
            <p:cNvSpPr/>
            <p:nvPr/>
          </p:nvSpPr>
          <p:spPr bwMode="auto">
            <a:xfrm>
              <a:off x="3752850" y="1458913"/>
              <a:ext cx="38100" cy="57150"/>
            </a:xfrm>
            <a:custGeom>
              <a:avLst/>
              <a:gdLst>
                <a:gd name="T0" fmla="*/ 62 w 62"/>
                <a:gd name="T1" fmla="*/ 25 h 95"/>
                <a:gd name="T2" fmla="*/ 50 w 62"/>
                <a:gd name="T3" fmla="*/ 17 h 95"/>
                <a:gd name="T4" fmla="*/ 33 w 62"/>
                <a:gd name="T5" fmla="*/ 10 h 95"/>
                <a:gd name="T6" fmla="*/ 26 w 62"/>
                <a:gd name="T7" fmla="*/ 26 h 95"/>
                <a:gd name="T8" fmla="*/ 39 w 62"/>
                <a:gd name="T9" fmla="*/ 59 h 95"/>
                <a:gd name="T10" fmla="*/ 54 w 62"/>
                <a:gd name="T11" fmla="*/ 81 h 95"/>
                <a:gd name="T12" fmla="*/ 57 w 62"/>
                <a:gd name="T13" fmla="*/ 95 h 95"/>
                <a:gd name="T14" fmla="*/ 4 w 62"/>
                <a:gd name="T15" fmla="*/ 31 h 95"/>
                <a:gd name="T16" fmla="*/ 5 w 62"/>
                <a:gd name="T17" fmla="*/ 23 h 95"/>
                <a:gd name="T18" fmla="*/ 34 w 62"/>
                <a:gd name="T19" fmla="*/ 3 h 95"/>
                <a:gd name="T20" fmla="*/ 42 w 62"/>
                <a:gd name="T21" fmla="*/ 4 h 95"/>
                <a:gd name="T22" fmla="*/ 62 w 62"/>
                <a:gd name="T2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5">
                  <a:moveTo>
                    <a:pt x="62" y="25"/>
                  </a:moveTo>
                  <a:cubicBezTo>
                    <a:pt x="56" y="26"/>
                    <a:pt x="53" y="21"/>
                    <a:pt x="50" y="17"/>
                  </a:cubicBezTo>
                  <a:cubicBezTo>
                    <a:pt x="46" y="12"/>
                    <a:pt x="40" y="7"/>
                    <a:pt x="33" y="10"/>
                  </a:cubicBezTo>
                  <a:cubicBezTo>
                    <a:pt x="27" y="12"/>
                    <a:pt x="27" y="20"/>
                    <a:pt x="26" y="26"/>
                  </a:cubicBezTo>
                  <a:cubicBezTo>
                    <a:pt x="23" y="41"/>
                    <a:pt x="32" y="49"/>
                    <a:pt x="39" y="59"/>
                  </a:cubicBezTo>
                  <a:cubicBezTo>
                    <a:pt x="44" y="67"/>
                    <a:pt x="49" y="74"/>
                    <a:pt x="54" y="81"/>
                  </a:cubicBezTo>
                  <a:cubicBezTo>
                    <a:pt x="56" y="85"/>
                    <a:pt x="58" y="90"/>
                    <a:pt x="57" y="95"/>
                  </a:cubicBezTo>
                  <a:cubicBezTo>
                    <a:pt x="42" y="71"/>
                    <a:pt x="28" y="47"/>
                    <a:pt x="4" y="31"/>
                  </a:cubicBezTo>
                  <a:cubicBezTo>
                    <a:pt x="0" y="28"/>
                    <a:pt x="2" y="26"/>
                    <a:pt x="5" y="23"/>
                  </a:cubicBezTo>
                  <a:cubicBezTo>
                    <a:pt x="15" y="17"/>
                    <a:pt x="24" y="10"/>
                    <a:pt x="34" y="3"/>
                  </a:cubicBezTo>
                  <a:cubicBezTo>
                    <a:pt x="37" y="1"/>
                    <a:pt x="40" y="0"/>
                    <a:pt x="42" y="4"/>
                  </a:cubicBezTo>
                  <a:cubicBezTo>
                    <a:pt x="49" y="11"/>
                    <a:pt x="56" y="18"/>
                    <a:pt x="62" y="25"/>
                  </a:cubicBezTo>
                  <a:close/>
                </a:path>
              </a:pathLst>
            </a:custGeom>
            <a:solidFill>
              <a:srgbClr val="437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16E7D428-9721-44FF-811C-58651F17F72F}"/>
                </a:ext>
              </a:extLst>
            </p:cNvPr>
            <p:cNvSpPr/>
            <p:nvPr/>
          </p:nvSpPr>
          <p:spPr bwMode="auto">
            <a:xfrm>
              <a:off x="3659188" y="1243013"/>
              <a:ext cx="82550" cy="17463"/>
            </a:xfrm>
            <a:custGeom>
              <a:avLst/>
              <a:gdLst>
                <a:gd name="T0" fmla="*/ 0 w 134"/>
                <a:gd name="T1" fmla="*/ 29 h 29"/>
                <a:gd name="T2" fmla="*/ 6 w 134"/>
                <a:gd name="T3" fmla="*/ 25 h 29"/>
                <a:gd name="T4" fmla="*/ 107 w 134"/>
                <a:gd name="T5" fmla="*/ 25 h 29"/>
                <a:gd name="T6" fmla="*/ 119 w 134"/>
                <a:gd name="T7" fmla="*/ 24 h 29"/>
                <a:gd name="T8" fmla="*/ 128 w 134"/>
                <a:gd name="T9" fmla="*/ 14 h 29"/>
                <a:gd name="T10" fmla="*/ 118 w 134"/>
                <a:gd name="T11" fmla="*/ 5 h 29"/>
                <a:gd name="T12" fmla="*/ 100 w 134"/>
                <a:gd name="T13" fmla="*/ 1 h 29"/>
                <a:gd name="T14" fmla="*/ 119 w 134"/>
                <a:gd name="T15" fmla="*/ 0 h 29"/>
                <a:gd name="T16" fmla="*/ 133 w 134"/>
                <a:gd name="T17" fmla="*/ 14 h 29"/>
                <a:gd name="T18" fmla="*/ 118 w 134"/>
                <a:gd name="T19" fmla="*/ 29 h 29"/>
                <a:gd name="T20" fmla="*/ 0 w 134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8">
                  <a:moveTo>
                    <a:pt x="0" y="29"/>
                  </a:moveTo>
                  <a:cubicBezTo>
                    <a:pt x="1" y="26"/>
                    <a:pt x="3" y="25"/>
                    <a:pt x="6" y="25"/>
                  </a:cubicBezTo>
                  <a:cubicBezTo>
                    <a:pt x="39" y="25"/>
                    <a:pt x="73" y="25"/>
                    <a:pt x="107" y="25"/>
                  </a:cubicBezTo>
                  <a:cubicBezTo>
                    <a:pt x="111" y="25"/>
                    <a:pt x="115" y="24"/>
                    <a:pt x="119" y="24"/>
                  </a:cubicBezTo>
                  <a:cubicBezTo>
                    <a:pt x="126" y="24"/>
                    <a:pt x="128" y="20"/>
                    <a:pt x="128" y="14"/>
                  </a:cubicBezTo>
                  <a:cubicBezTo>
                    <a:pt x="128" y="9"/>
                    <a:pt x="125" y="5"/>
                    <a:pt x="118" y="5"/>
                  </a:cubicBezTo>
                  <a:cubicBezTo>
                    <a:pt x="112" y="4"/>
                    <a:pt x="105" y="8"/>
                    <a:pt x="100" y="1"/>
                  </a:cubicBezTo>
                  <a:cubicBezTo>
                    <a:pt x="106" y="1"/>
                    <a:pt x="112" y="1"/>
                    <a:pt x="119" y="0"/>
                  </a:cubicBezTo>
                  <a:cubicBezTo>
                    <a:pt x="128" y="0"/>
                    <a:pt x="133" y="5"/>
                    <a:pt x="133" y="14"/>
                  </a:cubicBezTo>
                  <a:cubicBezTo>
                    <a:pt x="134" y="24"/>
                    <a:pt x="128" y="29"/>
                    <a:pt x="118" y="29"/>
                  </a:cubicBezTo>
                  <a:cubicBezTo>
                    <a:pt x="79" y="29"/>
                    <a:pt x="40" y="29"/>
                    <a:pt x="0" y="29"/>
                  </a:cubicBezTo>
                  <a:close/>
                </a:path>
              </a:pathLst>
            </a:custGeom>
            <a:solidFill>
              <a:srgbClr val="527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id="{DB61C8D1-ACB5-4C29-9D63-D9E124D1676D}"/>
                </a:ext>
              </a:extLst>
            </p:cNvPr>
            <p:cNvSpPr/>
            <p:nvPr/>
          </p:nvSpPr>
          <p:spPr bwMode="auto">
            <a:xfrm>
              <a:off x="3651250" y="1281113"/>
              <a:ext cx="120650" cy="15875"/>
            </a:xfrm>
            <a:custGeom>
              <a:avLst/>
              <a:gdLst>
                <a:gd name="T0" fmla="*/ 188 w 196"/>
                <a:gd name="T1" fmla="*/ 25 h 25"/>
                <a:gd name="T2" fmla="*/ 187 w 196"/>
                <a:gd name="T3" fmla="*/ 20 h 25"/>
                <a:gd name="T4" fmla="*/ 175 w 196"/>
                <a:gd name="T5" fmla="*/ 3 h 25"/>
                <a:gd name="T6" fmla="*/ 5 w 196"/>
                <a:gd name="T7" fmla="*/ 3 h 25"/>
                <a:gd name="T8" fmla="*/ 0 w 196"/>
                <a:gd name="T9" fmla="*/ 0 h 25"/>
                <a:gd name="T10" fmla="*/ 170 w 196"/>
                <a:gd name="T11" fmla="*/ 0 h 25"/>
                <a:gd name="T12" fmla="*/ 180 w 196"/>
                <a:gd name="T13" fmla="*/ 0 h 25"/>
                <a:gd name="T14" fmla="*/ 194 w 196"/>
                <a:gd name="T15" fmla="*/ 10 h 25"/>
                <a:gd name="T16" fmla="*/ 188 w 1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5">
                  <a:moveTo>
                    <a:pt x="188" y="25"/>
                  </a:moveTo>
                  <a:cubicBezTo>
                    <a:pt x="186" y="24"/>
                    <a:pt x="186" y="22"/>
                    <a:pt x="187" y="20"/>
                  </a:cubicBezTo>
                  <a:cubicBezTo>
                    <a:pt x="192" y="7"/>
                    <a:pt x="188" y="3"/>
                    <a:pt x="175" y="3"/>
                  </a:cubicBezTo>
                  <a:cubicBezTo>
                    <a:pt x="118" y="3"/>
                    <a:pt x="62" y="3"/>
                    <a:pt x="5" y="3"/>
                  </a:cubicBezTo>
                  <a:cubicBezTo>
                    <a:pt x="2" y="3"/>
                    <a:pt x="0" y="4"/>
                    <a:pt x="0" y="0"/>
                  </a:cubicBezTo>
                  <a:cubicBezTo>
                    <a:pt x="57" y="0"/>
                    <a:pt x="114" y="0"/>
                    <a:pt x="170" y="0"/>
                  </a:cubicBezTo>
                  <a:cubicBezTo>
                    <a:pt x="174" y="0"/>
                    <a:pt x="177" y="0"/>
                    <a:pt x="180" y="0"/>
                  </a:cubicBezTo>
                  <a:cubicBezTo>
                    <a:pt x="187" y="0"/>
                    <a:pt x="192" y="3"/>
                    <a:pt x="194" y="10"/>
                  </a:cubicBezTo>
                  <a:cubicBezTo>
                    <a:pt x="196" y="16"/>
                    <a:pt x="194" y="22"/>
                    <a:pt x="188" y="25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id="{B91C3C23-D2CD-4DD0-B49D-C48AAF81B3AB}"/>
                </a:ext>
              </a:extLst>
            </p:cNvPr>
            <p:cNvSpPr/>
            <p:nvPr/>
          </p:nvSpPr>
          <p:spPr bwMode="auto">
            <a:xfrm>
              <a:off x="3681413" y="1463675"/>
              <a:ext cx="17462" cy="22225"/>
            </a:xfrm>
            <a:custGeom>
              <a:avLst/>
              <a:gdLst>
                <a:gd name="T0" fmla="*/ 10 w 28"/>
                <a:gd name="T1" fmla="*/ 36 h 36"/>
                <a:gd name="T2" fmla="*/ 8 w 28"/>
                <a:gd name="T3" fmla="*/ 6 h 36"/>
                <a:gd name="T4" fmla="*/ 18 w 28"/>
                <a:gd name="T5" fmla="*/ 2 h 36"/>
                <a:gd name="T6" fmla="*/ 27 w 28"/>
                <a:gd name="T7" fmla="*/ 5 h 36"/>
                <a:gd name="T8" fmla="*/ 23 w 28"/>
                <a:gd name="T9" fmla="*/ 12 h 36"/>
                <a:gd name="T10" fmla="*/ 21 w 28"/>
                <a:gd name="T11" fmla="*/ 25 h 36"/>
                <a:gd name="T12" fmla="*/ 10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0" y="36"/>
                  </a:moveTo>
                  <a:cubicBezTo>
                    <a:pt x="1" y="24"/>
                    <a:pt x="0" y="15"/>
                    <a:pt x="8" y="6"/>
                  </a:cubicBezTo>
                  <a:cubicBezTo>
                    <a:pt x="11" y="4"/>
                    <a:pt x="14" y="2"/>
                    <a:pt x="18" y="2"/>
                  </a:cubicBezTo>
                  <a:cubicBezTo>
                    <a:pt x="21" y="2"/>
                    <a:pt x="25" y="0"/>
                    <a:pt x="27" y="5"/>
                  </a:cubicBezTo>
                  <a:cubicBezTo>
                    <a:pt x="28" y="8"/>
                    <a:pt x="24" y="10"/>
                    <a:pt x="23" y="12"/>
                  </a:cubicBezTo>
                  <a:cubicBezTo>
                    <a:pt x="20" y="16"/>
                    <a:pt x="12" y="19"/>
                    <a:pt x="21" y="25"/>
                  </a:cubicBezTo>
                  <a:cubicBezTo>
                    <a:pt x="18" y="29"/>
                    <a:pt x="14" y="33"/>
                    <a:pt x="10" y="36"/>
                  </a:cubicBezTo>
                  <a:close/>
                </a:path>
              </a:pathLst>
            </a:custGeom>
            <a:solidFill>
              <a:srgbClr val="3A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B0139057-A889-430E-B5E7-7E0FA8C90F99}"/>
                </a:ext>
              </a:extLst>
            </p:cNvPr>
            <p:cNvSpPr/>
            <p:nvPr/>
          </p:nvSpPr>
          <p:spPr bwMode="auto">
            <a:xfrm>
              <a:off x="3648075" y="1471613"/>
              <a:ext cx="11112" cy="22225"/>
            </a:xfrm>
            <a:custGeom>
              <a:avLst/>
              <a:gdLst>
                <a:gd name="T0" fmla="*/ 17 w 20"/>
                <a:gd name="T1" fmla="*/ 0 h 36"/>
                <a:gd name="T2" fmla="*/ 19 w 20"/>
                <a:gd name="T3" fmla="*/ 27 h 36"/>
                <a:gd name="T4" fmla="*/ 12 w 20"/>
                <a:gd name="T5" fmla="*/ 36 h 36"/>
                <a:gd name="T6" fmla="*/ 2 w 20"/>
                <a:gd name="T7" fmla="*/ 26 h 36"/>
                <a:gd name="T8" fmla="*/ 0 w 20"/>
                <a:gd name="T9" fmla="*/ 20 h 36"/>
                <a:gd name="T10" fmla="*/ 17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17" y="0"/>
                  </a:moveTo>
                  <a:cubicBezTo>
                    <a:pt x="20" y="9"/>
                    <a:pt x="20" y="18"/>
                    <a:pt x="19" y="27"/>
                  </a:cubicBezTo>
                  <a:cubicBezTo>
                    <a:pt x="18" y="30"/>
                    <a:pt x="18" y="36"/>
                    <a:pt x="12" y="36"/>
                  </a:cubicBezTo>
                  <a:cubicBezTo>
                    <a:pt x="5" y="36"/>
                    <a:pt x="2" y="33"/>
                    <a:pt x="2" y="26"/>
                  </a:cubicBezTo>
                  <a:cubicBezTo>
                    <a:pt x="1" y="24"/>
                    <a:pt x="2" y="22"/>
                    <a:pt x="0" y="20"/>
                  </a:cubicBezTo>
                  <a:cubicBezTo>
                    <a:pt x="5" y="13"/>
                    <a:pt x="10" y="6"/>
                    <a:pt x="17" y="0"/>
                  </a:cubicBezTo>
                  <a:close/>
                </a:path>
              </a:pathLst>
            </a:custGeom>
            <a:solidFill>
              <a:srgbClr val="36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935F2EA2-26DE-4AA4-9CED-3246003123C2}"/>
                </a:ext>
              </a:extLst>
            </p:cNvPr>
            <p:cNvSpPr/>
            <p:nvPr/>
          </p:nvSpPr>
          <p:spPr bwMode="auto">
            <a:xfrm>
              <a:off x="3646488" y="1271588"/>
              <a:ext cx="7937" cy="11113"/>
            </a:xfrm>
            <a:custGeom>
              <a:avLst/>
              <a:gdLst>
                <a:gd name="T0" fmla="*/ 7 w 12"/>
                <a:gd name="T1" fmla="*/ 13 h 18"/>
                <a:gd name="T2" fmla="*/ 4 w 12"/>
                <a:gd name="T3" fmla="*/ 17 h 18"/>
                <a:gd name="T4" fmla="*/ 2 w 12"/>
                <a:gd name="T5" fmla="*/ 14 h 18"/>
                <a:gd name="T6" fmla="*/ 12 w 12"/>
                <a:gd name="T7" fmla="*/ 0 h 18"/>
                <a:gd name="T8" fmla="*/ 7 w 1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7" y="13"/>
                  </a:moveTo>
                  <a:cubicBezTo>
                    <a:pt x="6" y="15"/>
                    <a:pt x="5" y="17"/>
                    <a:pt x="4" y="17"/>
                  </a:cubicBezTo>
                  <a:cubicBezTo>
                    <a:pt x="1" y="18"/>
                    <a:pt x="2" y="15"/>
                    <a:pt x="2" y="14"/>
                  </a:cubicBezTo>
                  <a:cubicBezTo>
                    <a:pt x="0" y="6"/>
                    <a:pt x="3" y="1"/>
                    <a:pt x="12" y="0"/>
                  </a:cubicBezTo>
                  <a:cubicBezTo>
                    <a:pt x="11" y="5"/>
                    <a:pt x="10" y="9"/>
                    <a:pt x="7" y="13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id="{D416F1A6-DF4E-489F-8BB0-0E879947AFEA}"/>
                </a:ext>
              </a:extLst>
            </p:cNvPr>
            <p:cNvSpPr/>
            <p:nvPr/>
          </p:nvSpPr>
          <p:spPr bwMode="auto">
            <a:xfrm>
              <a:off x="3675063" y="1452563"/>
              <a:ext cx="31750" cy="36513"/>
            </a:xfrm>
            <a:custGeom>
              <a:avLst/>
              <a:gdLst>
                <a:gd name="T0" fmla="*/ 13 w 52"/>
                <a:gd name="T1" fmla="*/ 58 h 58"/>
                <a:gd name="T2" fmla="*/ 2 w 52"/>
                <a:gd name="T3" fmla="*/ 42 h 58"/>
                <a:gd name="T4" fmla="*/ 16 w 52"/>
                <a:gd name="T5" fmla="*/ 8 h 58"/>
                <a:gd name="T6" fmla="*/ 52 w 52"/>
                <a:gd name="T7" fmla="*/ 18 h 58"/>
                <a:gd name="T8" fmla="*/ 32 w 52"/>
                <a:gd name="T9" fmla="*/ 9 h 58"/>
                <a:gd name="T10" fmla="*/ 9 w 52"/>
                <a:gd name="T11" fmla="*/ 20 h 58"/>
                <a:gd name="T12" fmla="*/ 9 w 52"/>
                <a:gd name="T13" fmla="*/ 51 h 58"/>
                <a:gd name="T14" fmla="*/ 13 w 52"/>
                <a:gd name="T15" fmla="*/ 58 h 58"/>
                <a:gd name="T16" fmla="*/ 13 w 5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7">
                  <a:moveTo>
                    <a:pt x="13" y="58"/>
                  </a:moveTo>
                  <a:cubicBezTo>
                    <a:pt x="5" y="56"/>
                    <a:pt x="3" y="49"/>
                    <a:pt x="2" y="42"/>
                  </a:cubicBezTo>
                  <a:cubicBezTo>
                    <a:pt x="0" y="28"/>
                    <a:pt x="4" y="16"/>
                    <a:pt x="16" y="8"/>
                  </a:cubicBezTo>
                  <a:cubicBezTo>
                    <a:pt x="27" y="0"/>
                    <a:pt x="45" y="5"/>
                    <a:pt x="52" y="18"/>
                  </a:cubicBezTo>
                  <a:cubicBezTo>
                    <a:pt x="45" y="14"/>
                    <a:pt x="40" y="9"/>
                    <a:pt x="32" y="9"/>
                  </a:cubicBezTo>
                  <a:cubicBezTo>
                    <a:pt x="22" y="9"/>
                    <a:pt x="13" y="11"/>
                    <a:pt x="9" y="20"/>
                  </a:cubicBezTo>
                  <a:cubicBezTo>
                    <a:pt x="4" y="30"/>
                    <a:pt x="4" y="41"/>
                    <a:pt x="9" y="51"/>
                  </a:cubicBezTo>
                  <a:cubicBezTo>
                    <a:pt x="10" y="53"/>
                    <a:pt x="13" y="55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</a:path>
              </a:pathLst>
            </a:custGeom>
            <a:solidFill>
              <a:srgbClr val="4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Grupo 85">
            <a:extLst>
              <a:ext uri="{FF2B5EF4-FFF2-40B4-BE49-F238E27FC236}">
                <a16:creationId xmlns:a16="http://schemas.microsoft.com/office/drawing/2014/main" id="{10FDBA8B-8E4A-4548-96E8-578E23E371BF}"/>
              </a:ext>
            </a:extLst>
          </p:cNvPr>
          <p:cNvGrpSpPr/>
          <p:nvPr/>
        </p:nvGrpSpPr>
        <p:grpSpPr>
          <a:xfrm>
            <a:off x="1094130" y="1889981"/>
            <a:ext cx="674687" cy="830262"/>
            <a:chOff x="3468688" y="1036638"/>
            <a:chExt cx="674687" cy="830262"/>
          </a:xfrm>
        </p:grpSpPr>
        <p:sp>
          <p:nvSpPr>
            <p:cNvPr id="87" name="Freeform 5">
              <a:extLst>
                <a:ext uri="{FF2B5EF4-FFF2-40B4-BE49-F238E27FC236}">
                  <a16:creationId xmlns:a16="http://schemas.microsoft.com/office/drawing/2014/main" id="{A90CFA27-4EB0-4DFA-BAC8-CC373659FBCD}"/>
                </a:ext>
              </a:extLst>
            </p:cNvPr>
            <p:cNvSpPr/>
            <p:nvPr/>
          </p:nvSpPr>
          <p:spPr bwMode="auto">
            <a:xfrm>
              <a:off x="3468688" y="1144588"/>
              <a:ext cx="498475" cy="503238"/>
            </a:xfrm>
            <a:custGeom>
              <a:avLst/>
              <a:gdLst>
                <a:gd name="T0" fmla="*/ 789 w 810"/>
                <a:gd name="T1" fmla="*/ 528 h 817"/>
                <a:gd name="T2" fmla="*/ 742 w 810"/>
                <a:gd name="T3" fmla="*/ 631 h 817"/>
                <a:gd name="T4" fmla="*/ 380 w 810"/>
                <a:gd name="T5" fmla="*/ 806 h 817"/>
                <a:gd name="T6" fmla="*/ 31 w 810"/>
                <a:gd name="T7" fmla="*/ 479 h 817"/>
                <a:gd name="T8" fmla="*/ 349 w 810"/>
                <a:gd name="T9" fmla="*/ 35 h 817"/>
                <a:gd name="T10" fmla="*/ 793 w 810"/>
                <a:gd name="T11" fmla="*/ 320 h 817"/>
                <a:gd name="T12" fmla="*/ 794 w 810"/>
                <a:gd name="T13" fmla="*/ 508 h 817"/>
                <a:gd name="T14" fmla="*/ 741 w 810"/>
                <a:gd name="T15" fmla="*/ 505 h 817"/>
                <a:gd name="T16" fmla="*/ 741 w 810"/>
                <a:gd name="T17" fmla="*/ 491 h 817"/>
                <a:gd name="T18" fmla="*/ 750 w 810"/>
                <a:gd name="T19" fmla="*/ 414 h 817"/>
                <a:gd name="T20" fmla="*/ 662 w 810"/>
                <a:gd name="T21" fmla="*/ 194 h 817"/>
                <a:gd name="T22" fmla="*/ 447 w 810"/>
                <a:gd name="T23" fmla="*/ 87 h 817"/>
                <a:gd name="T24" fmla="*/ 252 w 810"/>
                <a:gd name="T25" fmla="*/ 128 h 817"/>
                <a:gd name="T26" fmla="*/ 118 w 810"/>
                <a:gd name="T27" fmla="*/ 270 h 817"/>
                <a:gd name="T28" fmla="*/ 135 w 810"/>
                <a:gd name="T29" fmla="*/ 599 h 817"/>
                <a:gd name="T30" fmla="*/ 370 w 810"/>
                <a:gd name="T31" fmla="*/ 749 h 817"/>
                <a:gd name="T32" fmla="*/ 590 w 810"/>
                <a:gd name="T33" fmla="*/ 704 h 817"/>
                <a:gd name="T34" fmla="*/ 712 w 810"/>
                <a:gd name="T35" fmla="*/ 572 h 817"/>
                <a:gd name="T36" fmla="*/ 723 w 810"/>
                <a:gd name="T37" fmla="*/ 558 h 817"/>
                <a:gd name="T38" fmla="*/ 728 w 810"/>
                <a:gd name="T39" fmla="*/ 561 h 817"/>
                <a:gd name="T40" fmla="*/ 739 w 810"/>
                <a:gd name="T41" fmla="*/ 556 h 817"/>
                <a:gd name="T42" fmla="*/ 738 w 810"/>
                <a:gd name="T43" fmla="*/ 542 h 817"/>
                <a:gd name="T44" fmla="*/ 738 w 810"/>
                <a:gd name="T45" fmla="*/ 532 h 817"/>
                <a:gd name="T46" fmla="*/ 749 w 810"/>
                <a:gd name="T47" fmla="*/ 522 h 817"/>
                <a:gd name="T48" fmla="*/ 760 w 810"/>
                <a:gd name="T49" fmla="*/ 533 h 817"/>
                <a:gd name="T50" fmla="*/ 760 w 810"/>
                <a:gd name="T51" fmla="*/ 556 h 817"/>
                <a:gd name="T52" fmla="*/ 766 w 810"/>
                <a:gd name="T53" fmla="*/ 564 h 817"/>
                <a:gd name="T54" fmla="*/ 772 w 810"/>
                <a:gd name="T55" fmla="*/ 556 h 817"/>
                <a:gd name="T56" fmla="*/ 773 w 810"/>
                <a:gd name="T57" fmla="*/ 531 h 817"/>
                <a:gd name="T58" fmla="*/ 780 w 810"/>
                <a:gd name="T59" fmla="*/ 522 h 817"/>
                <a:gd name="T60" fmla="*/ 789 w 810"/>
                <a:gd name="T61" fmla="*/ 528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0" h="817">
                  <a:moveTo>
                    <a:pt x="789" y="528"/>
                  </a:moveTo>
                  <a:cubicBezTo>
                    <a:pt x="779" y="566"/>
                    <a:pt x="763" y="600"/>
                    <a:pt x="742" y="631"/>
                  </a:cubicBezTo>
                  <a:cubicBezTo>
                    <a:pt x="655" y="758"/>
                    <a:pt x="533" y="817"/>
                    <a:pt x="380" y="806"/>
                  </a:cubicBezTo>
                  <a:cubicBezTo>
                    <a:pt x="204" y="793"/>
                    <a:pt x="57" y="654"/>
                    <a:pt x="31" y="479"/>
                  </a:cubicBezTo>
                  <a:cubicBezTo>
                    <a:pt x="0" y="267"/>
                    <a:pt x="139" y="72"/>
                    <a:pt x="349" y="35"/>
                  </a:cubicBezTo>
                  <a:cubicBezTo>
                    <a:pt x="547" y="0"/>
                    <a:pt x="743" y="125"/>
                    <a:pt x="793" y="320"/>
                  </a:cubicBezTo>
                  <a:cubicBezTo>
                    <a:pt x="809" y="382"/>
                    <a:pt x="810" y="445"/>
                    <a:pt x="794" y="508"/>
                  </a:cubicBezTo>
                  <a:cubicBezTo>
                    <a:pt x="777" y="508"/>
                    <a:pt x="758" y="514"/>
                    <a:pt x="741" y="505"/>
                  </a:cubicBezTo>
                  <a:cubicBezTo>
                    <a:pt x="738" y="501"/>
                    <a:pt x="740" y="496"/>
                    <a:pt x="741" y="491"/>
                  </a:cubicBezTo>
                  <a:cubicBezTo>
                    <a:pt x="747" y="466"/>
                    <a:pt x="751" y="440"/>
                    <a:pt x="750" y="414"/>
                  </a:cubicBezTo>
                  <a:cubicBezTo>
                    <a:pt x="746" y="330"/>
                    <a:pt x="719" y="256"/>
                    <a:pt x="662" y="194"/>
                  </a:cubicBezTo>
                  <a:cubicBezTo>
                    <a:pt x="603" y="131"/>
                    <a:pt x="532" y="95"/>
                    <a:pt x="447" y="87"/>
                  </a:cubicBezTo>
                  <a:cubicBezTo>
                    <a:pt x="378" y="80"/>
                    <a:pt x="313" y="93"/>
                    <a:pt x="252" y="128"/>
                  </a:cubicBezTo>
                  <a:cubicBezTo>
                    <a:pt x="193" y="162"/>
                    <a:pt x="147" y="209"/>
                    <a:pt x="118" y="270"/>
                  </a:cubicBezTo>
                  <a:cubicBezTo>
                    <a:pt x="64" y="382"/>
                    <a:pt x="69" y="493"/>
                    <a:pt x="135" y="599"/>
                  </a:cubicBezTo>
                  <a:cubicBezTo>
                    <a:pt x="189" y="685"/>
                    <a:pt x="269" y="734"/>
                    <a:pt x="370" y="749"/>
                  </a:cubicBezTo>
                  <a:cubicBezTo>
                    <a:pt x="448" y="761"/>
                    <a:pt x="522" y="744"/>
                    <a:pt x="590" y="704"/>
                  </a:cubicBezTo>
                  <a:cubicBezTo>
                    <a:pt x="643" y="672"/>
                    <a:pt x="683" y="627"/>
                    <a:pt x="712" y="572"/>
                  </a:cubicBezTo>
                  <a:cubicBezTo>
                    <a:pt x="715" y="567"/>
                    <a:pt x="716" y="560"/>
                    <a:pt x="723" y="558"/>
                  </a:cubicBezTo>
                  <a:cubicBezTo>
                    <a:pt x="725" y="559"/>
                    <a:pt x="726" y="560"/>
                    <a:pt x="728" y="561"/>
                  </a:cubicBezTo>
                  <a:cubicBezTo>
                    <a:pt x="735" y="566"/>
                    <a:pt x="738" y="564"/>
                    <a:pt x="739" y="556"/>
                  </a:cubicBezTo>
                  <a:cubicBezTo>
                    <a:pt x="739" y="551"/>
                    <a:pt x="739" y="546"/>
                    <a:pt x="738" y="542"/>
                  </a:cubicBezTo>
                  <a:cubicBezTo>
                    <a:pt x="737" y="538"/>
                    <a:pt x="737" y="535"/>
                    <a:pt x="738" y="532"/>
                  </a:cubicBezTo>
                  <a:cubicBezTo>
                    <a:pt x="739" y="526"/>
                    <a:pt x="743" y="522"/>
                    <a:pt x="749" y="522"/>
                  </a:cubicBezTo>
                  <a:cubicBezTo>
                    <a:pt x="756" y="522"/>
                    <a:pt x="759" y="527"/>
                    <a:pt x="760" y="533"/>
                  </a:cubicBezTo>
                  <a:cubicBezTo>
                    <a:pt x="761" y="540"/>
                    <a:pt x="760" y="548"/>
                    <a:pt x="760" y="556"/>
                  </a:cubicBezTo>
                  <a:cubicBezTo>
                    <a:pt x="761" y="560"/>
                    <a:pt x="761" y="564"/>
                    <a:pt x="766" y="564"/>
                  </a:cubicBezTo>
                  <a:cubicBezTo>
                    <a:pt x="771" y="564"/>
                    <a:pt x="771" y="560"/>
                    <a:pt x="772" y="556"/>
                  </a:cubicBezTo>
                  <a:cubicBezTo>
                    <a:pt x="773" y="548"/>
                    <a:pt x="772" y="539"/>
                    <a:pt x="773" y="531"/>
                  </a:cubicBezTo>
                  <a:cubicBezTo>
                    <a:pt x="773" y="527"/>
                    <a:pt x="775" y="523"/>
                    <a:pt x="780" y="522"/>
                  </a:cubicBezTo>
                  <a:cubicBezTo>
                    <a:pt x="784" y="522"/>
                    <a:pt x="789" y="522"/>
                    <a:pt x="789" y="528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EC215D0-CEAF-4422-B3B9-B2F8FB968157}"/>
                </a:ext>
              </a:extLst>
            </p:cNvPr>
            <p:cNvSpPr/>
            <p:nvPr/>
          </p:nvSpPr>
          <p:spPr bwMode="auto">
            <a:xfrm>
              <a:off x="3875088" y="1587500"/>
              <a:ext cx="268287" cy="279400"/>
            </a:xfrm>
            <a:custGeom>
              <a:avLst/>
              <a:gdLst>
                <a:gd name="T0" fmla="*/ 102 w 437"/>
                <a:gd name="T1" fmla="*/ 178 h 455"/>
                <a:gd name="T2" fmla="*/ 8 w 437"/>
                <a:gd name="T3" fmla="*/ 71 h 455"/>
                <a:gd name="T4" fmla="*/ 7 w 437"/>
                <a:gd name="T5" fmla="*/ 61 h 455"/>
                <a:gd name="T6" fmla="*/ 78 w 437"/>
                <a:gd name="T7" fmla="*/ 0 h 455"/>
                <a:gd name="T8" fmla="*/ 170 w 437"/>
                <a:gd name="T9" fmla="*/ 104 h 455"/>
                <a:gd name="T10" fmla="*/ 186 w 437"/>
                <a:gd name="T11" fmla="*/ 106 h 455"/>
                <a:gd name="T12" fmla="*/ 222 w 437"/>
                <a:gd name="T13" fmla="*/ 98 h 455"/>
                <a:gd name="T14" fmla="*/ 234 w 437"/>
                <a:gd name="T15" fmla="*/ 137 h 455"/>
                <a:gd name="T16" fmla="*/ 237 w 437"/>
                <a:gd name="T17" fmla="*/ 143 h 455"/>
                <a:gd name="T18" fmla="*/ 277 w 437"/>
                <a:gd name="T19" fmla="*/ 183 h 455"/>
                <a:gd name="T20" fmla="*/ 396 w 437"/>
                <a:gd name="T21" fmla="*/ 319 h 455"/>
                <a:gd name="T22" fmla="*/ 355 w 437"/>
                <a:gd name="T23" fmla="*/ 448 h 455"/>
                <a:gd name="T24" fmla="*/ 280 w 437"/>
                <a:gd name="T25" fmla="*/ 424 h 455"/>
                <a:gd name="T26" fmla="*/ 139 w 437"/>
                <a:gd name="T27" fmla="*/ 264 h 455"/>
                <a:gd name="T28" fmla="*/ 135 w 437"/>
                <a:gd name="T29" fmla="*/ 259 h 455"/>
                <a:gd name="T30" fmla="*/ 104 w 437"/>
                <a:gd name="T31" fmla="*/ 239 h 455"/>
                <a:gd name="T32" fmla="*/ 81 w 437"/>
                <a:gd name="T33" fmla="*/ 217 h 455"/>
                <a:gd name="T34" fmla="*/ 89 w 437"/>
                <a:gd name="T35" fmla="*/ 190 h 455"/>
                <a:gd name="T36" fmla="*/ 102 w 437"/>
                <a:gd name="T37" fmla="*/ 17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102" y="178"/>
                  </a:moveTo>
                  <a:cubicBezTo>
                    <a:pt x="70" y="142"/>
                    <a:pt x="39" y="107"/>
                    <a:pt x="8" y="71"/>
                  </a:cubicBezTo>
                  <a:cubicBezTo>
                    <a:pt x="5" y="68"/>
                    <a:pt x="0" y="66"/>
                    <a:pt x="7" y="61"/>
                  </a:cubicBezTo>
                  <a:cubicBezTo>
                    <a:pt x="33" y="43"/>
                    <a:pt x="57" y="23"/>
                    <a:pt x="78" y="0"/>
                  </a:cubicBezTo>
                  <a:cubicBezTo>
                    <a:pt x="109" y="35"/>
                    <a:pt x="140" y="69"/>
                    <a:pt x="170" y="104"/>
                  </a:cubicBezTo>
                  <a:cubicBezTo>
                    <a:pt x="175" y="111"/>
                    <a:pt x="179" y="113"/>
                    <a:pt x="186" y="106"/>
                  </a:cubicBezTo>
                  <a:cubicBezTo>
                    <a:pt x="199" y="92"/>
                    <a:pt x="210" y="91"/>
                    <a:pt x="222" y="98"/>
                  </a:cubicBezTo>
                  <a:cubicBezTo>
                    <a:pt x="236" y="107"/>
                    <a:pt x="240" y="120"/>
                    <a:pt x="234" y="137"/>
                  </a:cubicBezTo>
                  <a:cubicBezTo>
                    <a:pt x="233" y="141"/>
                    <a:pt x="234" y="142"/>
                    <a:pt x="237" y="143"/>
                  </a:cubicBezTo>
                  <a:cubicBezTo>
                    <a:pt x="253" y="153"/>
                    <a:pt x="264" y="169"/>
                    <a:pt x="277" y="183"/>
                  </a:cubicBezTo>
                  <a:cubicBezTo>
                    <a:pt x="317" y="228"/>
                    <a:pt x="356" y="273"/>
                    <a:pt x="396" y="319"/>
                  </a:cubicBezTo>
                  <a:cubicBezTo>
                    <a:pt x="437" y="365"/>
                    <a:pt x="415" y="434"/>
                    <a:pt x="355" y="448"/>
                  </a:cubicBezTo>
                  <a:cubicBezTo>
                    <a:pt x="325" y="455"/>
                    <a:pt x="299" y="446"/>
                    <a:pt x="280" y="424"/>
                  </a:cubicBezTo>
                  <a:cubicBezTo>
                    <a:pt x="232" y="371"/>
                    <a:pt x="186" y="317"/>
                    <a:pt x="139" y="264"/>
                  </a:cubicBezTo>
                  <a:cubicBezTo>
                    <a:pt x="137" y="262"/>
                    <a:pt x="136" y="260"/>
                    <a:pt x="135" y="259"/>
                  </a:cubicBezTo>
                  <a:cubicBezTo>
                    <a:pt x="128" y="246"/>
                    <a:pt x="123" y="235"/>
                    <a:pt x="104" y="239"/>
                  </a:cubicBezTo>
                  <a:cubicBezTo>
                    <a:pt x="92" y="241"/>
                    <a:pt x="85" y="228"/>
                    <a:pt x="81" y="217"/>
                  </a:cubicBezTo>
                  <a:cubicBezTo>
                    <a:pt x="77" y="207"/>
                    <a:pt x="80" y="198"/>
                    <a:pt x="89" y="190"/>
                  </a:cubicBezTo>
                  <a:cubicBezTo>
                    <a:pt x="93" y="186"/>
                    <a:pt x="97" y="183"/>
                    <a:pt x="102" y="178"/>
                  </a:cubicBezTo>
                  <a:close/>
                </a:path>
              </a:pathLst>
            </a:custGeom>
            <a:solidFill>
              <a:srgbClr val="1D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9" name="Freeform 7">
              <a:extLst>
                <a:ext uri="{FF2B5EF4-FFF2-40B4-BE49-F238E27FC236}">
                  <a16:creationId xmlns:a16="http://schemas.microsoft.com/office/drawing/2014/main" id="{F8DA4E38-87D7-441C-BB2D-E1DF942AD09C}"/>
                </a:ext>
              </a:extLst>
            </p:cNvPr>
            <p:cNvSpPr/>
            <p:nvPr/>
          </p:nvSpPr>
          <p:spPr bwMode="auto">
            <a:xfrm>
              <a:off x="3675063" y="1036638"/>
              <a:ext cx="157162" cy="109538"/>
            </a:xfrm>
            <a:custGeom>
              <a:avLst/>
              <a:gdLst>
                <a:gd name="T0" fmla="*/ 10 w 257"/>
                <a:gd name="T1" fmla="*/ 66 h 176"/>
                <a:gd name="T2" fmla="*/ 13 w 257"/>
                <a:gd name="T3" fmla="*/ 41 h 176"/>
                <a:gd name="T4" fmla="*/ 26 w 257"/>
                <a:gd name="T5" fmla="*/ 42 h 176"/>
                <a:gd name="T6" fmla="*/ 193 w 257"/>
                <a:gd name="T7" fmla="*/ 42 h 176"/>
                <a:gd name="T8" fmla="*/ 195 w 257"/>
                <a:gd name="T9" fmla="*/ 43 h 176"/>
                <a:gd name="T10" fmla="*/ 195 w 257"/>
                <a:gd name="T11" fmla="*/ 42 h 176"/>
                <a:gd name="T12" fmla="*/ 20 w 257"/>
                <a:gd name="T13" fmla="*/ 42 h 176"/>
                <a:gd name="T14" fmla="*/ 15 w 257"/>
                <a:gd name="T15" fmla="*/ 41 h 176"/>
                <a:gd name="T16" fmla="*/ 27 w 257"/>
                <a:gd name="T17" fmla="*/ 40 h 176"/>
                <a:gd name="T18" fmla="*/ 195 w 257"/>
                <a:gd name="T19" fmla="*/ 40 h 176"/>
                <a:gd name="T20" fmla="*/ 208 w 257"/>
                <a:gd name="T21" fmla="*/ 28 h 176"/>
                <a:gd name="T22" fmla="*/ 230 w 257"/>
                <a:gd name="T23" fmla="*/ 1 h 176"/>
                <a:gd name="T24" fmla="*/ 257 w 257"/>
                <a:gd name="T25" fmla="*/ 26 h 176"/>
                <a:gd name="T26" fmla="*/ 233 w 257"/>
                <a:gd name="T27" fmla="*/ 112 h 176"/>
                <a:gd name="T28" fmla="*/ 193 w 257"/>
                <a:gd name="T29" fmla="*/ 169 h 176"/>
                <a:gd name="T30" fmla="*/ 179 w 257"/>
                <a:gd name="T31" fmla="*/ 174 h 176"/>
                <a:gd name="T32" fmla="*/ 133 w 257"/>
                <a:gd name="T33" fmla="*/ 165 h 176"/>
                <a:gd name="T34" fmla="*/ 164 w 257"/>
                <a:gd name="T35" fmla="*/ 132 h 176"/>
                <a:gd name="T36" fmla="*/ 156 w 257"/>
                <a:gd name="T37" fmla="*/ 130 h 176"/>
                <a:gd name="T38" fmla="*/ 67 w 257"/>
                <a:gd name="T39" fmla="*/ 130 h 176"/>
                <a:gd name="T40" fmla="*/ 51 w 257"/>
                <a:gd name="T41" fmla="*/ 116 h 176"/>
                <a:gd name="T42" fmla="*/ 68 w 257"/>
                <a:gd name="T43" fmla="*/ 101 h 176"/>
                <a:gd name="T44" fmla="*/ 173 w 257"/>
                <a:gd name="T45" fmla="*/ 101 h 176"/>
                <a:gd name="T46" fmla="*/ 189 w 257"/>
                <a:gd name="T47" fmla="*/ 91 h 176"/>
                <a:gd name="T48" fmla="*/ 198 w 257"/>
                <a:gd name="T49" fmla="*/ 68 h 176"/>
                <a:gd name="T50" fmla="*/ 188 w 257"/>
                <a:gd name="T51" fmla="*/ 67 h 176"/>
                <a:gd name="T52" fmla="*/ 46 w 257"/>
                <a:gd name="T53" fmla="*/ 66 h 176"/>
                <a:gd name="T54" fmla="*/ 10 w 257"/>
                <a:gd name="T55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0" y="57"/>
                    <a:pt x="1" y="49"/>
                    <a:pt x="13" y="41"/>
                  </a:cubicBezTo>
                  <a:cubicBezTo>
                    <a:pt x="17" y="43"/>
                    <a:pt x="22" y="42"/>
                    <a:pt x="26" y="42"/>
                  </a:cubicBezTo>
                  <a:cubicBezTo>
                    <a:pt x="82" y="42"/>
                    <a:pt x="137" y="42"/>
                    <a:pt x="193" y="42"/>
                  </a:cubicBezTo>
                  <a:cubicBezTo>
                    <a:pt x="194" y="42"/>
                    <a:pt x="194" y="43"/>
                    <a:pt x="195" y="43"/>
                  </a:cubicBezTo>
                  <a:cubicBezTo>
                    <a:pt x="195" y="43"/>
                    <a:pt x="195" y="43"/>
                    <a:pt x="195" y="42"/>
                  </a:cubicBezTo>
                  <a:cubicBezTo>
                    <a:pt x="137" y="42"/>
                    <a:pt x="78" y="42"/>
                    <a:pt x="20" y="42"/>
                  </a:cubicBezTo>
                  <a:cubicBezTo>
                    <a:pt x="18" y="42"/>
                    <a:pt x="16" y="42"/>
                    <a:pt x="15" y="41"/>
                  </a:cubicBezTo>
                  <a:cubicBezTo>
                    <a:pt x="19" y="39"/>
                    <a:pt x="23" y="40"/>
                    <a:pt x="27" y="40"/>
                  </a:cubicBezTo>
                  <a:cubicBezTo>
                    <a:pt x="83" y="40"/>
                    <a:pt x="139" y="39"/>
                    <a:pt x="195" y="40"/>
                  </a:cubicBezTo>
                  <a:cubicBezTo>
                    <a:pt x="204" y="40"/>
                    <a:pt x="208" y="38"/>
                    <a:pt x="208" y="28"/>
                  </a:cubicBezTo>
                  <a:cubicBezTo>
                    <a:pt x="210" y="9"/>
                    <a:pt x="217" y="2"/>
                    <a:pt x="230" y="1"/>
                  </a:cubicBezTo>
                  <a:cubicBezTo>
                    <a:pt x="246" y="0"/>
                    <a:pt x="257" y="10"/>
                    <a:pt x="257" y="26"/>
                  </a:cubicBezTo>
                  <a:cubicBezTo>
                    <a:pt x="257" y="57"/>
                    <a:pt x="248" y="86"/>
                    <a:pt x="233" y="112"/>
                  </a:cubicBezTo>
                  <a:cubicBezTo>
                    <a:pt x="221" y="133"/>
                    <a:pt x="208" y="152"/>
                    <a:pt x="193" y="169"/>
                  </a:cubicBezTo>
                  <a:cubicBezTo>
                    <a:pt x="189" y="174"/>
                    <a:pt x="186" y="176"/>
                    <a:pt x="179" y="174"/>
                  </a:cubicBezTo>
                  <a:cubicBezTo>
                    <a:pt x="164" y="171"/>
                    <a:pt x="149" y="168"/>
                    <a:pt x="133" y="165"/>
                  </a:cubicBezTo>
                  <a:cubicBezTo>
                    <a:pt x="144" y="154"/>
                    <a:pt x="156" y="144"/>
                    <a:pt x="164" y="132"/>
                  </a:cubicBezTo>
                  <a:cubicBezTo>
                    <a:pt x="162" y="128"/>
                    <a:pt x="158" y="130"/>
                    <a:pt x="156" y="130"/>
                  </a:cubicBezTo>
                  <a:cubicBezTo>
                    <a:pt x="126" y="130"/>
                    <a:pt x="97" y="130"/>
                    <a:pt x="67" y="130"/>
                  </a:cubicBezTo>
                  <a:cubicBezTo>
                    <a:pt x="56" y="130"/>
                    <a:pt x="51" y="125"/>
                    <a:pt x="51" y="116"/>
                  </a:cubicBezTo>
                  <a:cubicBezTo>
                    <a:pt x="50" y="105"/>
                    <a:pt x="55" y="101"/>
                    <a:pt x="68" y="101"/>
                  </a:cubicBezTo>
                  <a:cubicBezTo>
                    <a:pt x="103" y="101"/>
                    <a:pt x="138" y="101"/>
                    <a:pt x="173" y="101"/>
                  </a:cubicBezTo>
                  <a:cubicBezTo>
                    <a:pt x="181" y="101"/>
                    <a:pt x="187" y="99"/>
                    <a:pt x="189" y="91"/>
                  </a:cubicBezTo>
                  <a:cubicBezTo>
                    <a:pt x="192" y="83"/>
                    <a:pt x="195" y="76"/>
                    <a:pt x="198" y="68"/>
                  </a:cubicBezTo>
                  <a:cubicBezTo>
                    <a:pt x="196" y="65"/>
                    <a:pt x="192" y="67"/>
                    <a:pt x="188" y="67"/>
                  </a:cubicBezTo>
                  <a:cubicBezTo>
                    <a:pt x="141" y="66"/>
                    <a:pt x="93" y="67"/>
                    <a:pt x="46" y="66"/>
                  </a:cubicBezTo>
                  <a:cubicBezTo>
                    <a:pt x="34" y="66"/>
                    <a:pt x="22" y="67"/>
                    <a:pt x="10" y="66"/>
                  </a:cubicBezTo>
                  <a:close/>
                </a:path>
              </a:pathLst>
            </a:custGeom>
            <a:solidFill>
              <a:srgbClr val="367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0" name="Freeform 8">
              <a:extLst>
                <a:ext uri="{FF2B5EF4-FFF2-40B4-BE49-F238E27FC236}">
                  <a16:creationId xmlns:a16="http://schemas.microsoft.com/office/drawing/2014/main" id="{96B2BB4A-9214-4666-9069-F77DCFA0654E}"/>
                </a:ext>
              </a:extLst>
            </p:cNvPr>
            <p:cNvSpPr/>
            <p:nvPr/>
          </p:nvSpPr>
          <p:spPr bwMode="auto">
            <a:xfrm>
              <a:off x="3613150" y="1036638"/>
              <a:ext cx="80962" cy="109538"/>
            </a:xfrm>
            <a:custGeom>
              <a:avLst/>
              <a:gdLst>
                <a:gd name="T0" fmla="*/ 131 w 131"/>
                <a:gd name="T1" fmla="*/ 165 h 176"/>
                <a:gd name="T2" fmla="*/ 76 w 131"/>
                <a:gd name="T3" fmla="*/ 175 h 176"/>
                <a:gd name="T4" fmla="*/ 69 w 131"/>
                <a:gd name="T5" fmla="*/ 172 h 176"/>
                <a:gd name="T6" fmla="*/ 2 w 131"/>
                <a:gd name="T7" fmla="*/ 33 h 176"/>
                <a:gd name="T8" fmla="*/ 26 w 131"/>
                <a:gd name="T9" fmla="*/ 1 h 176"/>
                <a:gd name="T10" fmla="*/ 50 w 131"/>
                <a:gd name="T11" fmla="*/ 19 h 176"/>
                <a:gd name="T12" fmla="*/ 131 w 131"/>
                <a:gd name="T13" fmla="*/ 16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131" y="165"/>
                  </a:moveTo>
                  <a:cubicBezTo>
                    <a:pt x="111" y="168"/>
                    <a:pt x="94" y="170"/>
                    <a:pt x="76" y="175"/>
                  </a:cubicBezTo>
                  <a:cubicBezTo>
                    <a:pt x="73" y="176"/>
                    <a:pt x="71" y="175"/>
                    <a:pt x="69" y="172"/>
                  </a:cubicBezTo>
                  <a:cubicBezTo>
                    <a:pt x="33" y="132"/>
                    <a:pt x="6" y="88"/>
                    <a:pt x="2" y="33"/>
                  </a:cubicBezTo>
                  <a:cubicBezTo>
                    <a:pt x="0" y="14"/>
                    <a:pt x="10" y="1"/>
                    <a:pt x="26" y="1"/>
                  </a:cubicBezTo>
                  <a:cubicBezTo>
                    <a:pt x="38" y="0"/>
                    <a:pt x="49" y="7"/>
                    <a:pt x="50" y="19"/>
                  </a:cubicBezTo>
                  <a:cubicBezTo>
                    <a:pt x="53" y="80"/>
                    <a:pt x="88" y="124"/>
                    <a:pt x="131" y="165"/>
                  </a:cubicBezTo>
                  <a:close/>
                </a:path>
              </a:pathLst>
            </a:custGeom>
            <a:solidFill>
              <a:srgbClr val="1A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1" name="Freeform 9">
              <a:extLst>
                <a:ext uri="{FF2B5EF4-FFF2-40B4-BE49-F238E27FC236}">
                  <a16:creationId xmlns:a16="http://schemas.microsoft.com/office/drawing/2014/main" id="{23BF8D3B-EFC0-4314-A1CF-3DAB98D81E73}"/>
                </a:ext>
              </a:extLst>
            </p:cNvPr>
            <p:cNvSpPr/>
            <p:nvPr/>
          </p:nvSpPr>
          <p:spPr bwMode="auto">
            <a:xfrm>
              <a:off x="3914775" y="1455738"/>
              <a:ext cx="42862" cy="38100"/>
            </a:xfrm>
            <a:custGeom>
              <a:avLst/>
              <a:gdLst>
                <a:gd name="T0" fmla="*/ 17 w 69"/>
                <a:gd name="T1" fmla="*/ 0 h 60"/>
                <a:gd name="T2" fmla="*/ 63 w 69"/>
                <a:gd name="T3" fmla="*/ 0 h 60"/>
                <a:gd name="T4" fmla="*/ 69 w 69"/>
                <a:gd name="T5" fmla="*/ 2 h 60"/>
                <a:gd name="T6" fmla="*/ 65 w 69"/>
                <a:gd name="T7" fmla="*/ 17 h 60"/>
                <a:gd name="T8" fmla="*/ 59 w 69"/>
                <a:gd name="T9" fmla="*/ 16 h 60"/>
                <a:gd name="T10" fmla="*/ 48 w 69"/>
                <a:gd name="T11" fmla="*/ 24 h 60"/>
                <a:gd name="T12" fmla="*/ 48 w 69"/>
                <a:gd name="T13" fmla="*/ 47 h 60"/>
                <a:gd name="T14" fmla="*/ 41 w 69"/>
                <a:gd name="T15" fmla="*/ 58 h 60"/>
                <a:gd name="T16" fmla="*/ 35 w 69"/>
                <a:gd name="T17" fmla="*/ 48 h 60"/>
                <a:gd name="T18" fmla="*/ 35 w 69"/>
                <a:gd name="T19" fmla="*/ 30 h 60"/>
                <a:gd name="T20" fmla="*/ 24 w 69"/>
                <a:gd name="T21" fmla="*/ 15 h 60"/>
                <a:gd name="T22" fmla="*/ 13 w 69"/>
                <a:gd name="T23" fmla="*/ 33 h 60"/>
                <a:gd name="T24" fmla="*/ 14 w 69"/>
                <a:gd name="T25" fmla="*/ 48 h 60"/>
                <a:gd name="T26" fmla="*/ 7 w 69"/>
                <a:gd name="T27" fmla="*/ 59 h 60"/>
                <a:gd name="T28" fmla="*/ 1 w 69"/>
                <a:gd name="T29" fmla="*/ 48 h 60"/>
                <a:gd name="T30" fmla="*/ 1 w 69"/>
                <a:gd name="T31" fmla="*/ 40 h 60"/>
                <a:gd name="T32" fmla="*/ 13 w 69"/>
                <a:gd name="T33" fmla="*/ 3 h 60"/>
                <a:gd name="T34" fmla="*/ 17 w 6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0">
                  <a:moveTo>
                    <a:pt x="17" y="0"/>
                  </a:moveTo>
                  <a:cubicBezTo>
                    <a:pt x="32" y="0"/>
                    <a:pt x="48" y="0"/>
                    <a:pt x="63" y="0"/>
                  </a:cubicBezTo>
                  <a:cubicBezTo>
                    <a:pt x="65" y="0"/>
                    <a:pt x="67" y="1"/>
                    <a:pt x="69" y="2"/>
                  </a:cubicBezTo>
                  <a:cubicBezTo>
                    <a:pt x="68" y="7"/>
                    <a:pt x="68" y="13"/>
                    <a:pt x="65" y="17"/>
                  </a:cubicBezTo>
                  <a:cubicBezTo>
                    <a:pt x="63" y="18"/>
                    <a:pt x="61" y="17"/>
                    <a:pt x="59" y="16"/>
                  </a:cubicBezTo>
                  <a:cubicBezTo>
                    <a:pt x="52" y="14"/>
                    <a:pt x="48" y="17"/>
                    <a:pt x="48" y="24"/>
                  </a:cubicBezTo>
                  <a:cubicBezTo>
                    <a:pt x="48" y="32"/>
                    <a:pt x="48" y="40"/>
                    <a:pt x="48" y="47"/>
                  </a:cubicBezTo>
                  <a:cubicBezTo>
                    <a:pt x="48" y="52"/>
                    <a:pt x="48" y="58"/>
                    <a:pt x="41" y="58"/>
                  </a:cubicBezTo>
                  <a:cubicBezTo>
                    <a:pt x="35" y="58"/>
                    <a:pt x="35" y="53"/>
                    <a:pt x="35" y="48"/>
                  </a:cubicBezTo>
                  <a:cubicBezTo>
                    <a:pt x="35" y="42"/>
                    <a:pt x="35" y="36"/>
                    <a:pt x="35" y="30"/>
                  </a:cubicBezTo>
                  <a:cubicBezTo>
                    <a:pt x="34" y="20"/>
                    <a:pt x="31" y="15"/>
                    <a:pt x="24" y="15"/>
                  </a:cubicBezTo>
                  <a:cubicBezTo>
                    <a:pt x="16" y="16"/>
                    <a:pt x="11" y="23"/>
                    <a:pt x="13" y="33"/>
                  </a:cubicBezTo>
                  <a:cubicBezTo>
                    <a:pt x="14" y="38"/>
                    <a:pt x="15" y="43"/>
                    <a:pt x="14" y="48"/>
                  </a:cubicBezTo>
                  <a:cubicBezTo>
                    <a:pt x="14" y="53"/>
                    <a:pt x="13" y="60"/>
                    <a:pt x="7" y="59"/>
                  </a:cubicBezTo>
                  <a:cubicBezTo>
                    <a:pt x="1" y="59"/>
                    <a:pt x="1" y="53"/>
                    <a:pt x="1" y="48"/>
                  </a:cubicBezTo>
                  <a:cubicBezTo>
                    <a:pt x="0" y="46"/>
                    <a:pt x="1" y="43"/>
                    <a:pt x="1" y="40"/>
                  </a:cubicBezTo>
                  <a:cubicBezTo>
                    <a:pt x="3" y="27"/>
                    <a:pt x="9" y="15"/>
                    <a:pt x="13" y="3"/>
                  </a:cubicBezTo>
                  <a:cubicBezTo>
                    <a:pt x="13" y="1"/>
                    <a:pt x="14" y="0"/>
                    <a:pt x="17" y="0"/>
                  </a:cubicBezTo>
                  <a:close/>
                </a:path>
              </a:pathLst>
            </a:custGeom>
            <a:solidFill>
              <a:srgbClr val="213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2" name="Freeform 10">
              <a:extLst>
                <a:ext uri="{FF2B5EF4-FFF2-40B4-BE49-F238E27FC236}">
                  <a16:creationId xmlns:a16="http://schemas.microsoft.com/office/drawing/2014/main" id="{B803BA04-DA9B-472B-A82B-C45A22A1AB61}"/>
                </a:ext>
              </a:extLst>
            </p:cNvPr>
            <p:cNvSpPr/>
            <p:nvPr/>
          </p:nvSpPr>
          <p:spPr bwMode="auto">
            <a:xfrm>
              <a:off x="3911600" y="1463675"/>
              <a:ext cx="42862" cy="33338"/>
            </a:xfrm>
            <a:custGeom>
              <a:avLst/>
              <a:gdLst>
                <a:gd name="T0" fmla="*/ 9 w 71"/>
                <a:gd name="T1" fmla="*/ 28 h 54"/>
                <a:gd name="T2" fmla="*/ 10 w 71"/>
                <a:gd name="T3" fmla="*/ 36 h 54"/>
                <a:gd name="T4" fmla="*/ 13 w 71"/>
                <a:gd name="T5" fmla="*/ 46 h 54"/>
                <a:gd name="T6" fmla="*/ 18 w 71"/>
                <a:gd name="T7" fmla="*/ 35 h 54"/>
                <a:gd name="T8" fmla="*/ 18 w 71"/>
                <a:gd name="T9" fmla="*/ 12 h 54"/>
                <a:gd name="T10" fmla="*/ 32 w 71"/>
                <a:gd name="T11" fmla="*/ 2 h 54"/>
                <a:gd name="T12" fmla="*/ 43 w 71"/>
                <a:gd name="T13" fmla="*/ 14 h 54"/>
                <a:gd name="T14" fmla="*/ 43 w 71"/>
                <a:gd name="T15" fmla="*/ 39 h 54"/>
                <a:gd name="T16" fmla="*/ 47 w 71"/>
                <a:gd name="T17" fmla="*/ 45 h 54"/>
                <a:gd name="T18" fmla="*/ 52 w 71"/>
                <a:gd name="T19" fmla="*/ 39 h 54"/>
                <a:gd name="T20" fmla="*/ 52 w 71"/>
                <a:gd name="T21" fmla="*/ 17 h 54"/>
                <a:gd name="T22" fmla="*/ 56 w 71"/>
                <a:gd name="T23" fmla="*/ 3 h 54"/>
                <a:gd name="T24" fmla="*/ 71 w 71"/>
                <a:gd name="T25" fmla="*/ 6 h 54"/>
                <a:gd name="T26" fmla="*/ 70 w 71"/>
                <a:gd name="T27" fmla="*/ 11 h 54"/>
                <a:gd name="T28" fmla="*/ 59 w 71"/>
                <a:gd name="T29" fmla="*/ 7 h 54"/>
                <a:gd name="T30" fmla="*/ 56 w 71"/>
                <a:gd name="T31" fmla="*/ 17 h 54"/>
                <a:gd name="T32" fmla="*/ 56 w 71"/>
                <a:gd name="T33" fmla="*/ 39 h 54"/>
                <a:gd name="T34" fmla="*/ 46 w 71"/>
                <a:gd name="T35" fmla="*/ 51 h 54"/>
                <a:gd name="T36" fmla="*/ 38 w 71"/>
                <a:gd name="T37" fmla="*/ 39 h 54"/>
                <a:gd name="T38" fmla="*/ 38 w 71"/>
                <a:gd name="T39" fmla="*/ 19 h 54"/>
                <a:gd name="T40" fmla="*/ 30 w 71"/>
                <a:gd name="T41" fmla="*/ 7 h 54"/>
                <a:gd name="T42" fmla="*/ 21 w 71"/>
                <a:gd name="T43" fmla="*/ 21 h 54"/>
                <a:gd name="T44" fmla="*/ 23 w 71"/>
                <a:gd name="T45" fmla="*/ 35 h 54"/>
                <a:gd name="T46" fmla="*/ 18 w 71"/>
                <a:gd name="T47" fmla="*/ 50 h 54"/>
                <a:gd name="T48" fmla="*/ 3 w 71"/>
                <a:gd name="T49" fmla="*/ 42 h 54"/>
                <a:gd name="T50" fmla="*/ 9 w 71"/>
                <a:gd name="T51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54">
                  <a:moveTo>
                    <a:pt x="9" y="28"/>
                  </a:moveTo>
                  <a:cubicBezTo>
                    <a:pt x="9" y="31"/>
                    <a:pt x="9" y="33"/>
                    <a:pt x="10" y="36"/>
                  </a:cubicBezTo>
                  <a:cubicBezTo>
                    <a:pt x="10" y="40"/>
                    <a:pt x="7" y="46"/>
                    <a:pt x="13" y="46"/>
                  </a:cubicBezTo>
                  <a:cubicBezTo>
                    <a:pt x="18" y="46"/>
                    <a:pt x="17" y="39"/>
                    <a:pt x="18" y="35"/>
                  </a:cubicBezTo>
                  <a:cubicBezTo>
                    <a:pt x="20" y="28"/>
                    <a:pt x="16" y="20"/>
                    <a:pt x="18" y="12"/>
                  </a:cubicBezTo>
                  <a:cubicBezTo>
                    <a:pt x="20" y="4"/>
                    <a:pt x="25" y="2"/>
                    <a:pt x="32" y="2"/>
                  </a:cubicBezTo>
                  <a:cubicBezTo>
                    <a:pt x="39" y="2"/>
                    <a:pt x="42" y="7"/>
                    <a:pt x="43" y="14"/>
                  </a:cubicBezTo>
                  <a:cubicBezTo>
                    <a:pt x="43" y="22"/>
                    <a:pt x="43" y="30"/>
                    <a:pt x="43" y="39"/>
                  </a:cubicBezTo>
                  <a:cubicBezTo>
                    <a:pt x="43" y="42"/>
                    <a:pt x="43" y="45"/>
                    <a:pt x="47" y="45"/>
                  </a:cubicBezTo>
                  <a:cubicBezTo>
                    <a:pt x="51" y="46"/>
                    <a:pt x="51" y="42"/>
                    <a:pt x="52" y="39"/>
                  </a:cubicBezTo>
                  <a:cubicBezTo>
                    <a:pt x="52" y="32"/>
                    <a:pt x="52" y="24"/>
                    <a:pt x="52" y="17"/>
                  </a:cubicBezTo>
                  <a:cubicBezTo>
                    <a:pt x="52" y="12"/>
                    <a:pt x="51" y="7"/>
                    <a:pt x="56" y="3"/>
                  </a:cubicBezTo>
                  <a:cubicBezTo>
                    <a:pt x="62" y="0"/>
                    <a:pt x="67" y="3"/>
                    <a:pt x="71" y="6"/>
                  </a:cubicBezTo>
                  <a:cubicBezTo>
                    <a:pt x="71" y="8"/>
                    <a:pt x="71" y="10"/>
                    <a:pt x="70" y="11"/>
                  </a:cubicBezTo>
                  <a:cubicBezTo>
                    <a:pt x="67" y="8"/>
                    <a:pt x="64" y="6"/>
                    <a:pt x="59" y="7"/>
                  </a:cubicBezTo>
                  <a:cubicBezTo>
                    <a:pt x="55" y="9"/>
                    <a:pt x="56" y="14"/>
                    <a:pt x="56" y="17"/>
                  </a:cubicBezTo>
                  <a:cubicBezTo>
                    <a:pt x="56" y="25"/>
                    <a:pt x="57" y="32"/>
                    <a:pt x="56" y="39"/>
                  </a:cubicBezTo>
                  <a:cubicBezTo>
                    <a:pt x="55" y="45"/>
                    <a:pt x="55" y="52"/>
                    <a:pt x="46" y="51"/>
                  </a:cubicBezTo>
                  <a:cubicBezTo>
                    <a:pt x="38" y="50"/>
                    <a:pt x="39" y="44"/>
                    <a:pt x="38" y="39"/>
                  </a:cubicBezTo>
                  <a:cubicBezTo>
                    <a:pt x="38" y="32"/>
                    <a:pt x="38" y="26"/>
                    <a:pt x="38" y="19"/>
                  </a:cubicBezTo>
                  <a:cubicBezTo>
                    <a:pt x="38" y="13"/>
                    <a:pt x="37" y="7"/>
                    <a:pt x="30" y="7"/>
                  </a:cubicBezTo>
                  <a:cubicBezTo>
                    <a:pt x="23" y="7"/>
                    <a:pt x="20" y="14"/>
                    <a:pt x="21" y="21"/>
                  </a:cubicBezTo>
                  <a:cubicBezTo>
                    <a:pt x="21" y="25"/>
                    <a:pt x="23" y="30"/>
                    <a:pt x="23" y="35"/>
                  </a:cubicBezTo>
                  <a:cubicBezTo>
                    <a:pt x="23" y="40"/>
                    <a:pt x="25" y="47"/>
                    <a:pt x="18" y="50"/>
                  </a:cubicBezTo>
                  <a:cubicBezTo>
                    <a:pt x="10" y="54"/>
                    <a:pt x="7" y="46"/>
                    <a:pt x="3" y="42"/>
                  </a:cubicBezTo>
                  <a:cubicBezTo>
                    <a:pt x="0" y="35"/>
                    <a:pt x="3" y="31"/>
                    <a:pt x="9" y="28"/>
                  </a:cubicBezTo>
                  <a:close/>
                </a:path>
              </a:pathLst>
            </a:custGeom>
            <a:solidFill>
              <a:srgbClr val="3F5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3" name="Freeform 11">
              <a:extLst>
                <a:ext uri="{FF2B5EF4-FFF2-40B4-BE49-F238E27FC236}">
                  <a16:creationId xmlns:a16="http://schemas.microsoft.com/office/drawing/2014/main" id="{B2A856D2-6006-4DDD-A09C-850ACF12D410}"/>
                </a:ext>
              </a:extLst>
            </p:cNvPr>
            <p:cNvSpPr/>
            <p:nvPr/>
          </p:nvSpPr>
          <p:spPr bwMode="auto">
            <a:xfrm>
              <a:off x="3681413" y="1074738"/>
              <a:ext cx="115887" cy="4763"/>
            </a:xfrm>
            <a:custGeom>
              <a:avLst/>
              <a:gdLst>
                <a:gd name="T0" fmla="*/ 0 w 188"/>
                <a:gd name="T1" fmla="*/ 5 h 8"/>
                <a:gd name="T2" fmla="*/ 18 w 188"/>
                <a:gd name="T3" fmla="*/ 5 h 8"/>
                <a:gd name="T4" fmla="*/ 176 w 188"/>
                <a:gd name="T5" fmla="*/ 5 h 8"/>
                <a:gd name="T6" fmla="*/ 188 w 188"/>
                <a:gd name="T7" fmla="*/ 7 h 8"/>
                <a:gd name="T8" fmla="*/ 14 w 188"/>
                <a:gd name="T9" fmla="*/ 7 h 8"/>
                <a:gd name="T10" fmla="*/ 0 w 18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8">
                  <a:moveTo>
                    <a:pt x="0" y="5"/>
                  </a:moveTo>
                  <a:cubicBezTo>
                    <a:pt x="6" y="0"/>
                    <a:pt x="12" y="5"/>
                    <a:pt x="18" y="5"/>
                  </a:cubicBezTo>
                  <a:cubicBezTo>
                    <a:pt x="71" y="4"/>
                    <a:pt x="124" y="4"/>
                    <a:pt x="176" y="5"/>
                  </a:cubicBezTo>
                  <a:cubicBezTo>
                    <a:pt x="180" y="5"/>
                    <a:pt x="185" y="2"/>
                    <a:pt x="188" y="7"/>
                  </a:cubicBezTo>
                  <a:cubicBezTo>
                    <a:pt x="130" y="7"/>
                    <a:pt x="72" y="7"/>
                    <a:pt x="14" y="7"/>
                  </a:cubicBezTo>
                  <a:cubicBezTo>
                    <a:pt x="9" y="7"/>
                    <a:pt x="4" y="8"/>
                    <a:pt x="0" y="5"/>
                  </a:cubicBezTo>
                  <a:close/>
                </a:path>
              </a:pathLst>
            </a:custGeom>
            <a:solidFill>
              <a:srgbClr val="396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4" name="Freeform 12">
              <a:extLst>
                <a:ext uri="{FF2B5EF4-FFF2-40B4-BE49-F238E27FC236}">
                  <a16:creationId xmlns:a16="http://schemas.microsoft.com/office/drawing/2014/main" id="{B3271AF9-8947-400A-A9C1-1685781BF69D}"/>
                </a:ext>
              </a:extLst>
            </p:cNvPr>
            <p:cNvSpPr/>
            <p:nvPr/>
          </p:nvSpPr>
          <p:spPr bwMode="auto">
            <a:xfrm>
              <a:off x="3683000" y="1062038"/>
              <a:ext cx="114300" cy="3175"/>
            </a:xfrm>
            <a:custGeom>
              <a:avLst/>
              <a:gdLst>
                <a:gd name="T0" fmla="*/ 2 w 186"/>
                <a:gd name="T1" fmla="*/ 0 h 4"/>
                <a:gd name="T2" fmla="*/ 186 w 186"/>
                <a:gd name="T3" fmla="*/ 0 h 4"/>
                <a:gd name="T4" fmla="*/ 186 w 186"/>
                <a:gd name="T5" fmla="*/ 2 h 4"/>
                <a:gd name="T6" fmla="*/ 177 w 186"/>
                <a:gd name="T7" fmla="*/ 2 h 4"/>
                <a:gd name="T8" fmla="*/ 13 w 186"/>
                <a:gd name="T9" fmla="*/ 2 h 4"/>
                <a:gd name="T10" fmla="*/ 0 w 186"/>
                <a:gd name="T11" fmla="*/ 0 h 4"/>
                <a:gd name="T12" fmla="*/ 2 w 18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4">
                  <a:moveTo>
                    <a:pt x="2" y="0"/>
                  </a:moveTo>
                  <a:cubicBezTo>
                    <a:pt x="63" y="0"/>
                    <a:pt x="124" y="0"/>
                    <a:pt x="186" y="0"/>
                  </a:cubicBezTo>
                  <a:cubicBezTo>
                    <a:pt x="186" y="1"/>
                    <a:pt x="186" y="2"/>
                    <a:pt x="186" y="2"/>
                  </a:cubicBezTo>
                  <a:cubicBezTo>
                    <a:pt x="183" y="2"/>
                    <a:pt x="180" y="2"/>
                    <a:pt x="177" y="2"/>
                  </a:cubicBezTo>
                  <a:cubicBezTo>
                    <a:pt x="122" y="2"/>
                    <a:pt x="67" y="2"/>
                    <a:pt x="13" y="2"/>
                  </a:cubicBezTo>
                  <a:cubicBezTo>
                    <a:pt x="8" y="2"/>
                    <a:pt x="4" y="4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3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5" name="Freeform 13">
              <a:extLst>
                <a:ext uri="{FF2B5EF4-FFF2-40B4-BE49-F238E27FC236}">
                  <a16:creationId xmlns:a16="http://schemas.microsoft.com/office/drawing/2014/main" id="{C99F8761-A6DF-4423-9EBF-CEDC8BFFCB5F}"/>
                </a:ext>
              </a:extLst>
            </p:cNvPr>
            <p:cNvSpPr/>
            <p:nvPr/>
          </p:nvSpPr>
          <p:spPr bwMode="auto">
            <a:xfrm>
              <a:off x="3614738" y="1228725"/>
              <a:ext cx="222250" cy="336550"/>
            </a:xfrm>
            <a:custGeom>
              <a:avLst/>
              <a:gdLst>
                <a:gd name="T0" fmla="*/ 110 w 361"/>
                <a:gd name="T1" fmla="*/ 422 h 546"/>
                <a:gd name="T2" fmla="*/ 96 w 361"/>
                <a:gd name="T3" fmla="*/ 440 h 546"/>
                <a:gd name="T4" fmla="*/ 130 w 361"/>
                <a:gd name="T5" fmla="*/ 440 h 546"/>
                <a:gd name="T6" fmla="*/ 194 w 361"/>
                <a:gd name="T7" fmla="*/ 440 h 546"/>
                <a:gd name="T8" fmla="*/ 212 w 361"/>
                <a:gd name="T9" fmla="*/ 455 h 546"/>
                <a:gd name="T10" fmla="*/ 193 w 361"/>
                <a:gd name="T11" fmla="*/ 469 h 546"/>
                <a:gd name="T12" fmla="*/ 85 w 361"/>
                <a:gd name="T13" fmla="*/ 468 h 546"/>
                <a:gd name="T14" fmla="*/ 68 w 361"/>
                <a:gd name="T15" fmla="*/ 479 h 546"/>
                <a:gd name="T16" fmla="*/ 58 w 361"/>
                <a:gd name="T17" fmla="*/ 501 h 546"/>
                <a:gd name="T18" fmla="*/ 70 w 361"/>
                <a:gd name="T19" fmla="*/ 501 h 546"/>
                <a:gd name="T20" fmla="*/ 230 w 361"/>
                <a:gd name="T21" fmla="*/ 501 h 546"/>
                <a:gd name="T22" fmla="*/ 238 w 361"/>
                <a:gd name="T23" fmla="*/ 502 h 546"/>
                <a:gd name="T24" fmla="*/ 251 w 361"/>
                <a:gd name="T25" fmla="*/ 514 h 546"/>
                <a:gd name="T26" fmla="*/ 241 w 361"/>
                <a:gd name="T27" fmla="*/ 529 h 546"/>
                <a:gd name="T28" fmla="*/ 226 w 361"/>
                <a:gd name="T29" fmla="*/ 530 h 546"/>
                <a:gd name="T30" fmla="*/ 66 w 361"/>
                <a:gd name="T31" fmla="*/ 530 h 546"/>
                <a:gd name="T32" fmla="*/ 50 w 361"/>
                <a:gd name="T33" fmla="*/ 546 h 546"/>
                <a:gd name="T34" fmla="*/ 6 w 361"/>
                <a:gd name="T35" fmla="*/ 521 h 546"/>
                <a:gd name="T36" fmla="*/ 4 w 361"/>
                <a:gd name="T37" fmla="*/ 507 h 546"/>
                <a:gd name="T38" fmla="*/ 46 w 361"/>
                <a:gd name="T39" fmla="*/ 423 h 546"/>
                <a:gd name="T40" fmla="*/ 53 w 361"/>
                <a:gd name="T41" fmla="*/ 415 h 546"/>
                <a:gd name="T42" fmla="*/ 57 w 361"/>
                <a:gd name="T43" fmla="*/ 420 h 546"/>
                <a:gd name="T44" fmla="*/ 64 w 361"/>
                <a:gd name="T45" fmla="*/ 426 h 546"/>
                <a:gd name="T46" fmla="*/ 69 w 361"/>
                <a:gd name="T47" fmla="*/ 418 h 546"/>
                <a:gd name="T48" fmla="*/ 69 w 361"/>
                <a:gd name="T49" fmla="*/ 403 h 546"/>
                <a:gd name="T50" fmla="*/ 70 w 361"/>
                <a:gd name="T51" fmla="*/ 395 h 546"/>
                <a:gd name="T52" fmla="*/ 150 w 361"/>
                <a:gd name="T53" fmla="*/ 326 h 546"/>
                <a:gd name="T54" fmla="*/ 246 w 361"/>
                <a:gd name="T55" fmla="*/ 249 h 546"/>
                <a:gd name="T56" fmla="*/ 256 w 361"/>
                <a:gd name="T57" fmla="*/ 237 h 546"/>
                <a:gd name="T58" fmla="*/ 248 w 361"/>
                <a:gd name="T59" fmla="*/ 235 h 546"/>
                <a:gd name="T60" fmla="*/ 167 w 361"/>
                <a:gd name="T61" fmla="*/ 235 h 546"/>
                <a:gd name="T62" fmla="*/ 145 w 361"/>
                <a:gd name="T63" fmla="*/ 221 h 546"/>
                <a:gd name="T64" fmla="*/ 166 w 361"/>
                <a:gd name="T65" fmla="*/ 207 h 546"/>
                <a:gd name="T66" fmla="*/ 267 w 361"/>
                <a:gd name="T67" fmla="*/ 207 h 546"/>
                <a:gd name="T68" fmla="*/ 286 w 361"/>
                <a:gd name="T69" fmla="*/ 195 h 546"/>
                <a:gd name="T70" fmla="*/ 295 w 361"/>
                <a:gd name="T71" fmla="*/ 174 h 546"/>
                <a:gd name="T72" fmla="*/ 251 w 361"/>
                <a:gd name="T73" fmla="*/ 174 h 546"/>
                <a:gd name="T74" fmla="*/ 123 w 361"/>
                <a:gd name="T75" fmla="*/ 174 h 546"/>
                <a:gd name="T76" fmla="*/ 113 w 361"/>
                <a:gd name="T77" fmla="*/ 174 h 546"/>
                <a:gd name="T78" fmla="*/ 102 w 361"/>
                <a:gd name="T79" fmla="*/ 161 h 546"/>
                <a:gd name="T80" fmla="*/ 113 w 361"/>
                <a:gd name="T81" fmla="*/ 146 h 546"/>
                <a:gd name="T82" fmla="*/ 124 w 361"/>
                <a:gd name="T83" fmla="*/ 145 h 546"/>
                <a:gd name="T84" fmla="*/ 293 w 361"/>
                <a:gd name="T85" fmla="*/ 146 h 546"/>
                <a:gd name="T86" fmla="*/ 305 w 361"/>
                <a:gd name="T87" fmla="*/ 135 h 546"/>
                <a:gd name="T88" fmla="*/ 263 w 361"/>
                <a:gd name="T89" fmla="*/ 26 h 546"/>
                <a:gd name="T90" fmla="*/ 241 w 361"/>
                <a:gd name="T91" fmla="*/ 2 h 546"/>
                <a:gd name="T92" fmla="*/ 250 w 361"/>
                <a:gd name="T93" fmla="*/ 3 h 546"/>
                <a:gd name="T94" fmla="*/ 280 w 361"/>
                <a:gd name="T95" fmla="*/ 12 h 546"/>
                <a:gd name="T96" fmla="*/ 351 w 361"/>
                <a:gd name="T97" fmla="*/ 98 h 546"/>
                <a:gd name="T98" fmla="*/ 313 w 361"/>
                <a:gd name="T99" fmla="*/ 245 h 546"/>
                <a:gd name="T100" fmla="*/ 202 w 361"/>
                <a:gd name="T101" fmla="*/ 349 h 546"/>
                <a:gd name="T102" fmla="*/ 128 w 361"/>
                <a:gd name="T103" fmla="*/ 405 h 546"/>
                <a:gd name="T104" fmla="*/ 124 w 361"/>
                <a:gd name="T105" fmla="*/ 396 h 546"/>
                <a:gd name="T106" fmla="*/ 129 w 361"/>
                <a:gd name="T107" fmla="*/ 386 h 546"/>
                <a:gd name="T108" fmla="*/ 114 w 361"/>
                <a:gd name="T109" fmla="*/ 406 h 546"/>
                <a:gd name="T110" fmla="*/ 117 w 361"/>
                <a:gd name="T111" fmla="*/ 416 h 546"/>
                <a:gd name="T112" fmla="*/ 110 w 361"/>
                <a:gd name="T113" fmla="*/ 422 h 546"/>
                <a:gd name="T114" fmla="*/ 102 w 361"/>
                <a:gd name="T115" fmla="*/ 390 h 546"/>
                <a:gd name="T116" fmla="*/ 141 w 361"/>
                <a:gd name="T117" fmla="*/ 375 h 546"/>
                <a:gd name="T118" fmla="*/ 101 w 361"/>
                <a:gd name="T119" fmla="*/ 399 h 546"/>
                <a:gd name="T120" fmla="*/ 110 w 361"/>
                <a:gd name="T121" fmla="*/ 42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546">
                  <a:moveTo>
                    <a:pt x="110" y="422"/>
                  </a:moveTo>
                  <a:cubicBezTo>
                    <a:pt x="106" y="428"/>
                    <a:pt x="102" y="433"/>
                    <a:pt x="96" y="440"/>
                  </a:cubicBezTo>
                  <a:cubicBezTo>
                    <a:pt x="108" y="440"/>
                    <a:pt x="119" y="440"/>
                    <a:pt x="130" y="440"/>
                  </a:cubicBezTo>
                  <a:cubicBezTo>
                    <a:pt x="151" y="440"/>
                    <a:pt x="172" y="440"/>
                    <a:pt x="194" y="440"/>
                  </a:cubicBezTo>
                  <a:cubicBezTo>
                    <a:pt x="205" y="440"/>
                    <a:pt x="212" y="445"/>
                    <a:pt x="212" y="455"/>
                  </a:cubicBezTo>
                  <a:cubicBezTo>
                    <a:pt x="212" y="464"/>
                    <a:pt x="206" y="469"/>
                    <a:pt x="193" y="469"/>
                  </a:cubicBezTo>
                  <a:cubicBezTo>
                    <a:pt x="157" y="469"/>
                    <a:pt x="121" y="469"/>
                    <a:pt x="85" y="468"/>
                  </a:cubicBezTo>
                  <a:cubicBezTo>
                    <a:pt x="76" y="468"/>
                    <a:pt x="71" y="471"/>
                    <a:pt x="68" y="479"/>
                  </a:cubicBezTo>
                  <a:cubicBezTo>
                    <a:pt x="65" y="486"/>
                    <a:pt x="62" y="492"/>
                    <a:pt x="58" y="501"/>
                  </a:cubicBezTo>
                  <a:cubicBezTo>
                    <a:pt x="63" y="501"/>
                    <a:pt x="67" y="501"/>
                    <a:pt x="70" y="501"/>
                  </a:cubicBezTo>
                  <a:cubicBezTo>
                    <a:pt x="124" y="501"/>
                    <a:pt x="177" y="501"/>
                    <a:pt x="230" y="501"/>
                  </a:cubicBezTo>
                  <a:cubicBezTo>
                    <a:pt x="233" y="501"/>
                    <a:pt x="236" y="501"/>
                    <a:pt x="238" y="502"/>
                  </a:cubicBezTo>
                  <a:cubicBezTo>
                    <a:pt x="246" y="502"/>
                    <a:pt x="251" y="507"/>
                    <a:pt x="251" y="514"/>
                  </a:cubicBezTo>
                  <a:cubicBezTo>
                    <a:pt x="252" y="522"/>
                    <a:pt x="248" y="527"/>
                    <a:pt x="241" y="529"/>
                  </a:cubicBezTo>
                  <a:cubicBezTo>
                    <a:pt x="236" y="530"/>
                    <a:pt x="231" y="530"/>
                    <a:pt x="226" y="530"/>
                  </a:cubicBezTo>
                  <a:cubicBezTo>
                    <a:pt x="173" y="530"/>
                    <a:pt x="119" y="530"/>
                    <a:pt x="66" y="530"/>
                  </a:cubicBezTo>
                  <a:cubicBezTo>
                    <a:pt x="55" y="530"/>
                    <a:pt x="46" y="529"/>
                    <a:pt x="50" y="546"/>
                  </a:cubicBezTo>
                  <a:cubicBezTo>
                    <a:pt x="32" y="539"/>
                    <a:pt x="19" y="530"/>
                    <a:pt x="6" y="521"/>
                  </a:cubicBezTo>
                  <a:cubicBezTo>
                    <a:pt x="0" y="517"/>
                    <a:pt x="3" y="512"/>
                    <a:pt x="4" y="507"/>
                  </a:cubicBezTo>
                  <a:cubicBezTo>
                    <a:pt x="12" y="476"/>
                    <a:pt x="27" y="449"/>
                    <a:pt x="46" y="423"/>
                  </a:cubicBezTo>
                  <a:cubicBezTo>
                    <a:pt x="48" y="420"/>
                    <a:pt x="50" y="418"/>
                    <a:pt x="53" y="415"/>
                  </a:cubicBezTo>
                  <a:cubicBezTo>
                    <a:pt x="56" y="415"/>
                    <a:pt x="56" y="418"/>
                    <a:pt x="57" y="420"/>
                  </a:cubicBezTo>
                  <a:cubicBezTo>
                    <a:pt x="59" y="423"/>
                    <a:pt x="60" y="427"/>
                    <a:pt x="64" y="426"/>
                  </a:cubicBezTo>
                  <a:cubicBezTo>
                    <a:pt x="68" y="426"/>
                    <a:pt x="69" y="421"/>
                    <a:pt x="69" y="418"/>
                  </a:cubicBezTo>
                  <a:cubicBezTo>
                    <a:pt x="70" y="413"/>
                    <a:pt x="69" y="408"/>
                    <a:pt x="69" y="403"/>
                  </a:cubicBezTo>
                  <a:cubicBezTo>
                    <a:pt x="69" y="400"/>
                    <a:pt x="68" y="398"/>
                    <a:pt x="70" y="395"/>
                  </a:cubicBezTo>
                  <a:cubicBezTo>
                    <a:pt x="93" y="368"/>
                    <a:pt x="121" y="347"/>
                    <a:pt x="150" y="326"/>
                  </a:cubicBezTo>
                  <a:cubicBezTo>
                    <a:pt x="184" y="303"/>
                    <a:pt x="218" y="279"/>
                    <a:pt x="246" y="249"/>
                  </a:cubicBezTo>
                  <a:cubicBezTo>
                    <a:pt x="249" y="245"/>
                    <a:pt x="253" y="241"/>
                    <a:pt x="256" y="237"/>
                  </a:cubicBezTo>
                  <a:cubicBezTo>
                    <a:pt x="254" y="234"/>
                    <a:pt x="250" y="235"/>
                    <a:pt x="248" y="235"/>
                  </a:cubicBezTo>
                  <a:cubicBezTo>
                    <a:pt x="221" y="235"/>
                    <a:pt x="194" y="235"/>
                    <a:pt x="167" y="235"/>
                  </a:cubicBezTo>
                  <a:cubicBezTo>
                    <a:pt x="151" y="235"/>
                    <a:pt x="145" y="231"/>
                    <a:pt x="145" y="221"/>
                  </a:cubicBezTo>
                  <a:cubicBezTo>
                    <a:pt x="145" y="211"/>
                    <a:pt x="151" y="207"/>
                    <a:pt x="166" y="207"/>
                  </a:cubicBezTo>
                  <a:cubicBezTo>
                    <a:pt x="200" y="207"/>
                    <a:pt x="233" y="206"/>
                    <a:pt x="267" y="207"/>
                  </a:cubicBezTo>
                  <a:cubicBezTo>
                    <a:pt x="277" y="207"/>
                    <a:pt x="283" y="204"/>
                    <a:pt x="286" y="195"/>
                  </a:cubicBezTo>
                  <a:cubicBezTo>
                    <a:pt x="289" y="188"/>
                    <a:pt x="293" y="182"/>
                    <a:pt x="295" y="174"/>
                  </a:cubicBezTo>
                  <a:cubicBezTo>
                    <a:pt x="280" y="174"/>
                    <a:pt x="265" y="174"/>
                    <a:pt x="251" y="174"/>
                  </a:cubicBezTo>
                  <a:cubicBezTo>
                    <a:pt x="208" y="174"/>
                    <a:pt x="166" y="174"/>
                    <a:pt x="123" y="174"/>
                  </a:cubicBezTo>
                  <a:cubicBezTo>
                    <a:pt x="120" y="174"/>
                    <a:pt x="117" y="174"/>
                    <a:pt x="113" y="174"/>
                  </a:cubicBezTo>
                  <a:cubicBezTo>
                    <a:pt x="106" y="172"/>
                    <a:pt x="102" y="167"/>
                    <a:pt x="102" y="161"/>
                  </a:cubicBezTo>
                  <a:cubicBezTo>
                    <a:pt x="101" y="153"/>
                    <a:pt x="105" y="148"/>
                    <a:pt x="113" y="146"/>
                  </a:cubicBezTo>
                  <a:cubicBezTo>
                    <a:pt x="116" y="145"/>
                    <a:pt x="120" y="145"/>
                    <a:pt x="124" y="145"/>
                  </a:cubicBezTo>
                  <a:cubicBezTo>
                    <a:pt x="180" y="145"/>
                    <a:pt x="237" y="145"/>
                    <a:pt x="293" y="146"/>
                  </a:cubicBezTo>
                  <a:cubicBezTo>
                    <a:pt x="302" y="146"/>
                    <a:pt x="304" y="143"/>
                    <a:pt x="305" y="135"/>
                  </a:cubicBezTo>
                  <a:cubicBezTo>
                    <a:pt x="307" y="92"/>
                    <a:pt x="288" y="58"/>
                    <a:pt x="263" y="26"/>
                  </a:cubicBezTo>
                  <a:cubicBezTo>
                    <a:pt x="256" y="18"/>
                    <a:pt x="248" y="10"/>
                    <a:pt x="241" y="2"/>
                  </a:cubicBezTo>
                  <a:cubicBezTo>
                    <a:pt x="245" y="0"/>
                    <a:pt x="247" y="2"/>
                    <a:pt x="250" y="3"/>
                  </a:cubicBezTo>
                  <a:cubicBezTo>
                    <a:pt x="260" y="6"/>
                    <a:pt x="270" y="10"/>
                    <a:pt x="280" y="12"/>
                  </a:cubicBezTo>
                  <a:cubicBezTo>
                    <a:pt x="325" y="23"/>
                    <a:pt x="344" y="56"/>
                    <a:pt x="351" y="98"/>
                  </a:cubicBezTo>
                  <a:cubicBezTo>
                    <a:pt x="361" y="153"/>
                    <a:pt x="344" y="201"/>
                    <a:pt x="313" y="245"/>
                  </a:cubicBezTo>
                  <a:cubicBezTo>
                    <a:pt x="283" y="287"/>
                    <a:pt x="245" y="320"/>
                    <a:pt x="202" y="349"/>
                  </a:cubicBezTo>
                  <a:cubicBezTo>
                    <a:pt x="177" y="366"/>
                    <a:pt x="152" y="384"/>
                    <a:pt x="128" y="405"/>
                  </a:cubicBezTo>
                  <a:cubicBezTo>
                    <a:pt x="121" y="405"/>
                    <a:pt x="122" y="401"/>
                    <a:pt x="124" y="396"/>
                  </a:cubicBezTo>
                  <a:cubicBezTo>
                    <a:pt x="125" y="393"/>
                    <a:pt x="129" y="391"/>
                    <a:pt x="129" y="386"/>
                  </a:cubicBezTo>
                  <a:cubicBezTo>
                    <a:pt x="117" y="385"/>
                    <a:pt x="110" y="394"/>
                    <a:pt x="114" y="406"/>
                  </a:cubicBezTo>
                  <a:cubicBezTo>
                    <a:pt x="115" y="409"/>
                    <a:pt x="118" y="412"/>
                    <a:pt x="117" y="416"/>
                  </a:cubicBezTo>
                  <a:cubicBezTo>
                    <a:pt x="115" y="419"/>
                    <a:pt x="113" y="421"/>
                    <a:pt x="110" y="422"/>
                  </a:cubicBezTo>
                  <a:cubicBezTo>
                    <a:pt x="99" y="414"/>
                    <a:pt x="100" y="402"/>
                    <a:pt x="102" y="390"/>
                  </a:cubicBezTo>
                  <a:cubicBezTo>
                    <a:pt x="105" y="373"/>
                    <a:pt x="123" y="366"/>
                    <a:pt x="141" y="375"/>
                  </a:cubicBezTo>
                  <a:cubicBezTo>
                    <a:pt x="120" y="364"/>
                    <a:pt x="102" y="376"/>
                    <a:pt x="101" y="399"/>
                  </a:cubicBezTo>
                  <a:cubicBezTo>
                    <a:pt x="100" y="409"/>
                    <a:pt x="103" y="416"/>
                    <a:pt x="110" y="422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6" name="Freeform 14">
              <a:extLst>
                <a:ext uri="{FF2B5EF4-FFF2-40B4-BE49-F238E27FC236}">
                  <a16:creationId xmlns:a16="http://schemas.microsoft.com/office/drawing/2014/main" id="{10192F16-00C5-4072-86DE-885C011D6DBF}"/>
                </a:ext>
              </a:extLst>
            </p:cNvPr>
            <p:cNvSpPr/>
            <p:nvPr/>
          </p:nvSpPr>
          <p:spPr bwMode="auto">
            <a:xfrm>
              <a:off x="3611563" y="1230313"/>
              <a:ext cx="160337" cy="185738"/>
            </a:xfrm>
            <a:custGeom>
              <a:avLst/>
              <a:gdLst>
                <a:gd name="T0" fmla="*/ 64 w 260"/>
                <a:gd name="T1" fmla="*/ 79 h 301"/>
                <a:gd name="T2" fmla="*/ 64 w 260"/>
                <a:gd name="T3" fmla="*/ 83 h 301"/>
                <a:gd name="T4" fmla="*/ 74 w 260"/>
                <a:gd name="T5" fmla="*/ 85 h 301"/>
                <a:gd name="T6" fmla="*/ 237 w 260"/>
                <a:gd name="T7" fmla="*/ 85 h 301"/>
                <a:gd name="T8" fmla="*/ 252 w 260"/>
                <a:gd name="T9" fmla="*/ 108 h 301"/>
                <a:gd name="T10" fmla="*/ 237 w 260"/>
                <a:gd name="T11" fmla="*/ 111 h 301"/>
                <a:gd name="T12" fmla="*/ 68 w 260"/>
                <a:gd name="T13" fmla="*/ 111 h 301"/>
                <a:gd name="T14" fmla="*/ 57 w 260"/>
                <a:gd name="T15" fmla="*/ 121 h 301"/>
                <a:gd name="T16" fmla="*/ 128 w 260"/>
                <a:gd name="T17" fmla="*/ 266 h 301"/>
                <a:gd name="T18" fmla="*/ 137 w 260"/>
                <a:gd name="T19" fmla="*/ 273 h 301"/>
                <a:gd name="T20" fmla="*/ 102 w 260"/>
                <a:gd name="T21" fmla="*/ 298 h 301"/>
                <a:gd name="T22" fmla="*/ 93 w 260"/>
                <a:gd name="T23" fmla="*/ 296 h 301"/>
                <a:gd name="T24" fmla="*/ 8 w 260"/>
                <a:gd name="T25" fmla="*/ 156 h 301"/>
                <a:gd name="T26" fmla="*/ 29 w 260"/>
                <a:gd name="T27" fmla="*/ 38 h 301"/>
                <a:gd name="T28" fmla="*/ 34 w 260"/>
                <a:gd name="T29" fmla="*/ 33 h 301"/>
                <a:gd name="T30" fmla="*/ 113 w 260"/>
                <a:gd name="T31" fmla="*/ 0 h 301"/>
                <a:gd name="T32" fmla="*/ 96 w 260"/>
                <a:gd name="T33" fmla="*/ 22 h 301"/>
                <a:gd name="T34" fmla="*/ 177 w 260"/>
                <a:gd name="T35" fmla="*/ 22 h 301"/>
                <a:gd name="T36" fmla="*/ 193 w 260"/>
                <a:gd name="T37" fmla="*/ 24 h 301"/>
                <a:gd name="T38" fmla="*/ 207 w 260"/>
                <a:gd name="T39" fmla="*/ 35 h 301"/>
                <a:gd name="T40" fmla="*/ 194 w 260"/>
                <a:gd name="T41" fmla="*/ 48 h 301"/>
                <a:gd name="T42" fmla="*/ 108 w 260"/>
                <a:gd name="T43" fmla="*/ 48 h 301"/>
                <a:gd name="T44" fmla="*/ 77 w 260"/>
                <a:gd name="T45" fmla="*/ 50 h 301"/>
                <a:gd name="T46" fmla="*/ 69 w 260"/>
                <a:gd name="T47" fmla="*/ 66 h 301"/>
                <a:gd name="T48" fmla="*/ 61 w 260"/>
                <a:gd name="T49" fmla="*/ 78 h 301"/>
                <a:gd name="T50" fmla="*/ 64 w 260"/>
                <a:gd name="T51" fmla="*/ 7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301">
                  <a:moveTo>
                    <a:pt x="64" y="79"/>
                  </a:moveTo>
                  <a:cubicBezTo>
                    <a:pt x="64" y="80"/>
                    <a:pt x="64" y="82"/>
                    <a:pt x="64" y="83"/>
                  </a:cubicBezTo>
                  <a:cubicBezTo>
                    <a:pt x="67" y="86"/>
                    <a:pt x="71" y="85"/>
                    <a:pt x="74" y="85"/>
                  </a:cubicBezTo>
                  <a:cubicBezTo>
                    <a:pt x="128" y="85"/>
                    <a:pt x="182" y="85"/>
                    <a:pt x="237" y="85"/>
                  </a:cubicBezTo>
                  <a:cubicBezTo>
                    <a:pt x="256" y="85"/>
                    <a:pt x="260" y="90"/>
                    <a:pt x="252" y="108"/>
                  </a:cubicBezTo>
                  <a:cubicBezTo>
                    <a:pt x="248" y="112"/>
                    <a:pt x="242" y="111"/>
                    <a:pt x="237" y="111"/>
                  </a:cubicBezTo>
                  <a:cubicBezTo>
                    <a:pt x="181" y="111"/>
                    <a:pt x="124" y="111"/>
                    <a:pt x="68" y="111"/>
                  </a:cubicBezTo>
                  <a:cubicBezTo>
                    <a:pt x="60" y="111"/>
                    <a:pt x="57" y="112"/>
                    <a:pt x="57" y="121"/>
                  </a:cubicBezTo>
                  <a:cubicBezTo>
                    <a:pt x="56" y="181"/>
                    <a:pt x="84" y="227"/>
                    <a:pt x="128" y="266"/>
                  </a:cubicBezTo>
                  <a:cubicBezTo>
                    <a:pt x="131" y="268"/>
                    <a:pt x="133" y="270"/>
                    <a:pt x="137" y="273"/>
                  </a:cubicBezTo>
                  <a:cubicBezTo>
                    <a:pt x="125" y="281"/>
                    <a:pt x="113" y="289"/>
                    <a:pt x="102" y="298"/>
                  </a:cubicBezTo>
                  <a:cubicBezTo>
                    <a:pt x="98" y="301"/>
                    <a:pt x="96" y="299"/>
                    <a:pt x="93" y="296"/>
                  </a:cubicBezTo>
                  <a:cubicBezTo>
                    <a:pt x="52" y="258"/>
                    <a:pt x="19" y="214"/>
                    <a:pt x="8" y="156"/>
                  </a:cubicBezTo>
                  <a:cubicBezTo>
                    <a:pt x="0" y="114"/>
                    <a:pt x="9" y="75"/>
                    <a:pt x="29" y="38"/>
                  </a:cubicBezTo>
                  <a:cubicBezTo>
                    <a:pt x="30" y="36"/>
                    <a:pt x="32" y="34"/>
                    <a:pt x="34" y="33"/>
                  </a:cubicBezTo>
                  <a:cubicBezTo>
                    <a:pt x="58" y="18"/>
                    <a:pt x="84" y="8"/>
                    <a:pt x="113" y="0"/>
                  </a:cubicBezTo>
                  <a:cubicBezTo>
                    <a:pt x="107" y="8"/>
                    <a:pt x="102" y="14"/>
                    <a:pt x="96" y="22"/>
                  </a:cubicBezTo>
                  <a:cubicBezTo>
                    <a:pt x="124" y="22"/>
                    <a:pt x="151" y="22"/>
                    <a:pt x="177" y="22"/>
                  </a:cubicBezTo>
                  <a:cubicBezTo>
                    <a:pt x="182" y="25"/>
                    <a:pt x="188" y="23"/>
                    <a:pt x="193" y="24"/>
                  </a:cubicBezTo>
                  <a:cubicBezTo>
                    <a:pt x="202" y="24"/>
                    <a:pt x="207" y="28"/>
                    <a:pt x="207" y="35"/>
                  </a:cubicBezTo>
                  <a:cubicBezTo>
                    <a:pt x="208" y="43"/>
                    <a:pt x="203" y="48"/>
                    <a:pt x="194" y="48"/>
                  </a:cubicBezTo>
                  <a:cubicBezTo>
                    <a:pt x="165" y="48"/>
                    <a:pt x="136" y="48"/>
                    <a:pt x="108" y="48"/>
                  </a:cubicBezTo>
                  <a:cubicBezTo>
                    <a:pt x="98" y="48"/>
                    <a:pt x="87" y="47"/>
                    <a:pt x="77" y="50"/>
                  </a:cubicBezTo>
                  <a:cubicBezTo>
                    <a:pt x="74" y="55"/>
                    <a:pt x="71" y="61"/>
                    <a:pt x="69" y="66"/>
                  </a:cubicBezTo>
                  <a:cubicBezTo>
                    <a:pt x="63" y="68"/>
                    <a:pt x="61" y="73"/>
                    <a:pt x="61" y="78"/>
                  </a:cubicBezTo>
                  <a:cubicBezTo>
                    <a:pt x="61" y="80"/>
                    <a:pt x="63" y="78"/>
                    <a:pt x="64" y="79"/>
                  </a:cubicBezTo>
                  <a:close/>
                </a:path>
              </a:pathLst>
            </a:custGeom>
            <a:solidFill>
              <a:srgbClr val="347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7" name="Freeform 15">
              <a:extLst>
                <a:ext uri="{FF2B5EF4-FFF2-40B4-BE49-F238E27FC236}">
                  <a16:creationId xmlns:a16="http://schemas.microsoft.com/office/drawing/2014/main" id="{66F684D5-188C-4306-8BAD-A183E377FC5F}"/>
                </a:ext>
              </a:extLst>
            </p:cNvPr>
            <p:cNvSpPr/>
            <p:nvPr/>
          </p:nvSpPr>
          <p:spPr bwMode="auto">
            <a:xfrm>
              <a:off x="3765550" y="1460500"/>
              <a:ext cx="66675" cy="104775"/>
            </a:xfrm>
            <a:custGeom>
              <a:avLst/>
              <a:gdLst>
                <a:gd name="T0" fmla="*/ 41 w 108"/>
                <a:gd name="T1" fmla="*/ 20 h 170"/>
                <a:gd name="T2" fmla="*/ 107 w 108"/>
                <a:gd name="T3" fmla="*/ 136 h 170"/>
                <a:gd name="T4" fmla="*/ 103 w 108"/>
                <a:gd name="T5" fmla="*/ 146 h 170"/>
                <a:gd name="T6" fmla="*/ 69 w 108"/>
                <a:gd name="T7" fmla="*/ 167 h 170"/>
                <a:gd name="T8" fmla="*/ 61 w 108"/>
                <a:gd name="T9" fmla="*/ 164 h 170"/>
                <a:gd name="T10" fmla="*/ 36 w 108"/>
                <a:gd name="T11" fmla="*/ 90 h 170"/>
                <a:gd name="T12" fmla="*/ 6 w 108"/>
                <a:gd name="T13" fmla="*/ 44 h 170"/>
                <a:gd name="T14" fmla="*/ 9 w 108"/>
                <a:gd name="T15" fmla="*/ 4 h 170"/>
                <a:gd name="T16" fmla="*/ 27 w 108"/>
                <a:gd name="T17" fmla="*/ 7 h 170"/>
                <a:gd name="T18" fmla="*/ 41 w 108"/>
                <a:gd name="T19" fmla="*/ 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70">
                  <a:moveTo>
                    <a:pt x="41" y="20"/>
                  </a:moveTo>
                  <a:cubicBezTo>
                    <a:pt x="73" y="53"/>
                    <a:pt x="97" y="91"/>
                    <a:pt x="107" y="136"/>
                  </a:cubicBezTo>
                  <a:cubicBezTo>
                    <a:pt x="108" y="140"/>
                    <a:pt x="106" y="143"/>
                    <a:pt x="103" y="146"/>
                  </a:cubicBezTo>
                  <a:cubicBezTo>
                    <a:pt x="92" y="154"/>
                    <a:pt x="80" y="160"/>
                    <a:pt x="69" y="167"/>
                  </a:cubicBezTo>
                  <a:cubicBezTo>
                    <a:pt x="65" y="169"/>
                    <a:pt x="62" y="170"/>
                    <a:pt x="61" y="164"/>
                  </a:cubicBezTo>
                  <a:cubicBezTo>
                    <a:pt x="57" y="138"/>
                    <a:pt x="47" y="114"/>
                    <a:pt x="36" y="90"/>
                  </a:cubicBezTo>
                  <a:cubicBezTo>
                    <a:pt x="29" y="73"/>
                    <a:pt x="19" y="58"/>
                    <a:pt x="6" y="44"/>
                  </a:cubicBezTo>
                  <a:cubicBezTo>
                    <a:pt x="0" y="37"/>
                    <a:pt x="1" y="10"/>
                    <a:pt x="9" y="4"/>
                  </a:cubicBezTo>
                  <a:cubicBezTo>
                    <a:pt x="15" y="0"/>
                    <a:pt x="22" y="2"/>
                    <a:pt x="27" y="7"/>
                  </a:cubicBezTo>
                  <a:cubicBezTo>
                    <a:pt x="31" y="12"/>
                    <a:pt x="35" y="17"/>
                    <a:pt x="41" y="20"/>
                  </a:cubicBezTo>
                  <a:close/>
                </a:path>
              </a:pathLst>
            </a:custGeom>
            <a:solidFill>
              <a:srgbClr val="377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8" name="Freeform 16">
              <a:extLst>
                <a:ext uri="{FF2B5EF4-FFF2-40B4-BE49-F238E27FC236}">
                  <a16:creationId xmlns:a16="http://schemas.microsoft.com/office/drawing/2014/main" id="{346ED389-761A-468E-A22B-4E5BE5CFAB17}"/>
                </a:ext>
              </a:extLst>
            </p:cNvPr>
            <p:cNvSpPr/>
            <p:nvPr/>
          </p:nvSpPr>
          <p:spPr bwMode="auto">
            <a:xfrm>
              <a:off x="3752850" y="1458913"/>
              <a:ext cx="38100" cy="57150"/>
            </a:xfrm>
            <a:custGeom>
              <a:avLst/>
              <a:gdLst>
                <a:gd name="T0" fmla="*/ 62 w 62"/>
                <a:gd name="T1" fmla="*/ 25 h 95"/>
                <a:gd name="T2" fmla="*/ 50 w 62"/>
                <a:gd name="T3" fmla="*/ 17 h 95"/>
                <a:gd name="T4" fmla="*/ 33 w 62"/>
                <a:gd name="T5" fmla="*/ 10 h 95"/>
                <a:gd name="T6" fmla="*/ 26 w 62"/>
                <a:gd name="T7" fmla="*/ 26 h 95"/>
                <a:gd name="T8" fmla="*/ 39 w 62"/>
                <a:gd name="T9" fmla="*/ 59 h 95"/>
                <a:gd name="T10" fmla="*/ 54 w 62"/>
                <a:gd name="T11" fmla="*/ 81 h 95"/>
                <a:gd name="T12" fmla="*/ 57 w 62"/>
                <a:gd name="T13" fmla="*/ 95 h 95"/>
                <a:gd name="T14" fmla="*/ 4 w 62"/>
                <a:gd name="T15" fmla="*/ 31 h 95"/>
                <a:gd name="T16" fmla="*/ 5 w 62"/>
                <a:gd name="T17" fmla="*/ 23 h 95"/>
                <a:gd name="T18" fmla="*/ 34 w 62"/>
                <a:gd name="T19" fmla="*/ 3 h 95"/>
                <a:gd name="T20" fmla="*/ 42 w 62"/>
                <a:gd name="T21" fmla="*/ 4 h 95"/>
                <a:gd name="T22" fmla="*/ 62 w 62"/>
                <a:gd name="T2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5">
                  <a:moveTo>
                    <a:pt x="62" y="25"/>
                  </a:moveTo>
                  <a:cubicBezTo>
                    <a:pt x="56" y="26"/>
                    <a:pt x="53" y="21"/>
                    <a:pt x="50" y="17"/>
                  </a:cubicBezTo>
                  <a:cubicBezTo>
                    <a:pt x="46" y="12"/>
                    <a:pt x="40" y="7"/>
                    <a:pt x="33" y="10"/>
                  </a:cubicBezTo>
                  <a:cubicBezTo>
                    <a:pt x="27" y="12"/>
                    <a:pt x="27" y="20"/>
                    <a:pt x="26" y="26"/>
                  </a:cubicBezTo>
                  <a:cubicBezTo>
                    <a:pt x="23" y="41"/>
                    <a:pt x="32" y="49"/>
                    <a:pt x="39" y="59"/>
                  </a:cubicBezTo>
                  <a:cubicBezTo>
                    <a:pt x="44" y="67"/>
                    <a:pt x="49" y="74"/>
                    <a:pt x="54" y="81"/>
                  </a:cubicBezTo>
                  <a:cubicBezTo>
                    <a:pt x="56" y="85"/>
                    <a:pt x="58" y="90"/>
                    <a:pt x="57" y="95"/>
                  </a:cubicBezTo>
                  <a:cubicBezTo>
                    <a:pt x="42" y="71"/>
                    <a:pt x="28" y="47"/>
                    <a:pt x="4" y="31"/>
                  </a:cubicBezTo>
                  <a:cubicBezTo>
                    <a:pt x="0" y="28"/>
                    <a:pt x="2" y="26"/>
                    <a:pt x="5" y="23"/>
                  </a:cubicBezTo>
                  <a:cubicBezTo>
                    <a:pt x="15" y="17"/>
                    <a:pt x="24" y="10"/>
                    <a:pt x="34" y="3"/>
                  </a:cubicBezTo>
                  <a:cubicBezTo>
                    <a:pt x="37" y="1"/>
                    <a:pt x="40" y="0"/>
                    <a:pt x="42" y="4"/>
                  </a:cubicBezTo>
                  <a:cubicBezTo>
                    <a:pt x="49" y="11"/>
                    <a:pt x="56" y="18"/>
                    <a:pt x="62" y="25"/>
                  </a:cubicBezTo>
                  <a:close/>
                </a:path>
              </a:pathLst>
            </a:custGeom>
            <a:solidFill>
              <a:srgbClr val="437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9" name="Freeform 17">
              <a:extLst>
                <a:ext uri="{FF2B5EF4-FFF2-40B4-BE49-F238E27FC236}">
                  <a16:creationId xmlns:a16="http://schemas.microsoft.com/office/drawing/2014/main" id="{B41B28DD-C66B-4DB2-8436-4149CA740BB5}"/>
                </a:ext>
              </a:extLst>
            </p:cNvPr>
            <p:cNvSpPr/>
            <p:nvPr/>
          </p:nvSpPr>
          <p:spPr bwMode="auto">
            <a:xfrm>
              <a:off x="3659188" y="1243013"/>
              <a:ext cx="82550" cy="17463"/>
            </a:xfrm>
            <a:custGeom>
              <a:avLst/>
              <a:gdLst>
                <a:gd name="T0" fmla="*/ 0 w 134"/>
                <a:gd name="T1" fmla="*/ 29 h 29"/>
                <a:gd name="T2" fmla="*/ 6 w 134"/>
                <a:gd name="T3" fmla="*/ 25 h 29"/>
                <a:gd name="T4" fmla="*/ 107 w 134"/>
                <a:gd name="T5" fmla="*/ 25 h 29"/>
                <a:gd name="T6" fmla="*/ 119 w 134"/>
                <a:gd name="T7" fmla="*/ 24 h 29"/>
                <a:gd name="T8" fmla="*/ 128 w 134"/>
                <a:gd name="T9" fmla="*/ 14 h 29"/>
                <a:gd name="T10" fmla="*/ 118 w 134"/>
                <a:gd name="T11" fmla="*/ 5 h 29"/>
                <a:gd name="T12" fmla="*/ 100 w 134"/>
                <a:gd name="T13" fmla="*/ 1 h 29"/>
                <a:gd name="T14" fmla="*/ 119 w 134"/>
                <a:gd name="T15" fmla="*/ 0 h 29"/>
                <a:gd name="T16" fmla="*/ 133 w 134"/>
                <a:gd name="T17" fmla="*/ 14 h 29"/>
                <a:gd name="T18" fmla="*/ 118 w 134"/>
                <a:gd name="T19" fmla="*/ 29 h 29"/>
                <a:gd name="T20" fmla="*/ 0 w 134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8">
                  <a:moveTo>
                    <a:pt x="0" y="29"/>
                  </a:moveTo>
                  <a:cubicBezTo>
                    <a:pt x="1" y="26"/>
                    <a:pt x="3" y="25"/>
                    <a:pt x="6" y="25"/>
                  </a:cubicBezTo>
                  <a:cubicBezTo>
                    <a:pt x="39" y="25"/>
                    <a:pt x="73" y="25"/>
                    <a:pt x="107" y="25"/>
                  </a:cubicBezTo>
                  <a:cubicBezTo>
                    <a:pt x="111" y="25"/>
                    <a:pt x="115" y="24"/>
                    <a:pt x="119" y="24"/>
                  </a:cubicBezTo>
                  <a:cubicBezTo>
                    <a:pt x="126" y="24"/>
                    <a:pt x="128" y="20"/>
                    <a:pt x="128" y="14"/>
                  </a:cubicBezTo>
                  <a:cubicBezTo>
                    <a:pt x="128" y="9"/>
                    <a:pt x="125" y="5"/>
                    <a:pt x="118" y="5"/>
                  </a:cubicBezTo>
                  <a:cubicBezTo>
                    <a:pt x="112" y="4"/>
                    <a:pt x="105" y="8"/>
                    <a:pt x="100" y="1"/>
                  </a:cubicBezTo>
                  <a:cubicBezTo>
                    <a:pt x="106" y="1"/>
                    <a:pt x="112" y="1"/>
                    <a:pt x="119" y="0"/>
                  </a:cubicBezTo>
                  <a:cubicBezTo>
                    <a:pt x="128" y="0"/>
                    <a:pt x="133" y="5"/>
                    <a:pt x="133" y="14"/>
                  </a:cubicBezTo>
                  <a:cubicBezTo>
                    <a:pt x="134" y="24"/>
                    <a:pt x="128" y="29"/>
                    <a:pt x="118" y="29"/>
                  </a:cubicBezTo>
                  <a:cubicBezTo>
                    <a:pt x="79" y="29"/>
                    <a:pt x="40" y="29"/>
                    <a:pt x="0" y="29"/>
                  </a:cubicBezTo>
                  <a:close/>
                </a:path>
              </a:pathLst>
            </a:custGeom>
            <a:solidFill>
              <a:srgbClr val="527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0" name="Freeform 18">
              <a:extLst>
                <a:ext uri="{FF2B5EF4-FFF2-40B4-BE49-F238E27FC236}">
                  <a16:creationId xmlns:a16="http://schemas.microsoft.com/office/drawing/2014/main" id="{DAFD0485-75C7-4FB4-99F9-F06A18A24E41}"/>
                </a:ext>
              </a:extLst>
            </p:cNvPr>
            <p:cNvSpPr/>
            <p:nvPr/>
          </p:nvSpPr>
          <p:spPr bwMode="auto">
            <a:xfrm>
              <a:off x="3651250" y="1281113"/>
              <a:ext cx="120650" cy="15875"/>
            </a:xfrm>
            <a:custGeom>
              <a:avLst/>
              <a:gdLst>
                <a:gd name="T0" fmla="*/ 188 w 196"/>
                <a:gd name="T1" fmla="*/ 25 h 25"/>
                <a:gd name="T2" fmla="*/ 187 w 196"/>
                <a:gd name="T3" fmla="*/ 20 h 25"/>
                <a:gd name="T4" fmla="*/ 175 w 196"/>
                <a:gd name="T5" fmla="*/ 3 h 25"/>
                <a:gd name="T6" fmla="*/ 5 w 196"/>
                <a:gd name="T7" fmla="*/ 3 h 25"/>
                <a:gd name="T8" fmla="*/ 0 w 196"/>
                <a:gd name="T9" fmla="*/ 0 h 25"/>
                <a:gd name="T10" fmla="*/ 170 w 196"/>
                <a:gd name="T11" fmla="*/ 0 h 25"/>
                <a:gd name="T12" fmla="*/ 180 w 196"/>
                <a:gd name="T13" fmla="*/ 0 h 25"/>
                <a:gd name="T14" fmla="*/ 194 w 196"/>
                <a:gd name="T15" fmla="*/ 10 h 25"/>
                <a:gd name="T16" fmla="*/ 188 w 1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5">
                  <a:moveTo>
                    <a:pt x="188" y="25"/>
                  </a:moveTo>
                  <a:cubicBezTo>
                    <a:pt x="186" y="24"/>
                    <a:pt x="186" y="22"/>
                    <a:pt x="187" y="20"/>
                  </a:cubicBezTo>
                  <a:cubicBezTo>
                    <a:pt x="192" y="7"/>
                    <a:pt x="188" y="3"/>
                    <a:pt x="175" y="3"/>
                  </a:cubicBezTo>
                  <a:cubicBezTo>
                    <a:pt x="118" y="3"/>
                    <a:pt x="62" y="3"/>
                    <a:pt x="5" y="3"/>
                  </a:cubicBezTo>
                  <a:cubicBezTo>
                    <a:pt x="2" y="3"/>
                    <a:pt x="0" y="4"/>
                    <a:pt x="0" y="0"/>
                  </a:cubicBezTo>
                  <a:cubicBezTo>
                    <a:pt x="57" y="0"/>
                    <a:pt x="114" y="0"/>
                    <a:pt x="170" y="0"/>
                  </a:cubicBezTo>
                  <a:cubicBezTo>
                    <a:pt x="174" y="0"/>
                    <a:pt x="177" y="0"/>
                    <a:pt x="180" y="0"/>
                  </a:cubicBezTo>
                  <a:cubicBezTo>
                    <a:pt x="187" y="0"/>
                    <a:pt x="192" y="3"/>
                    <a:pt x="194" y="10"/>
                  </a:cubicBezTo>
                  <a:cubicBezTo>
                    <a:pt x="196" y="16"/>
                    <a:pt x="194" y="22"/>
                    <a:pt x="188" y="25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1" name="Freeform 19">
              <a:extLst>
                <a:ext uri="{FF2B5EF4-FFF2-40B4-BE49-F238E27FC236}">
                  <a16:creationId xmlns:a16="http://schemas.microsoft.com/office/drawing/2014/main" id="{9B9E743C-0F4A-40AD-AF69-7E8D72EF95D3}"/>
                </a:ext>
              </a:extLst>
            </p:cNvPr>
            <p:cNvSpPr/>
            <p:nvPr/>
          </p:nvSpPr>
          <p:spPr bwMode="auto">
            <a:xfrm>
              <a:off x="3681413" y="1463675"/>
              <a:ext cx="17462" cy="22225"/>
            </a:xfrm>
            <a:custGeom>
              <a:avLst/>
              <a:gdLst>
                <a:gd name="T0" fmla="*/ 10 w 28"/>
                <a:gd name="T1" fmla="*/ 36 h 36"/>
                <a:gd name="T2" fmla="*/ 8 w 28"/>
                <a:gd name="T3" fmla="*/ 6 h 36"/>
                <a:gd name="T4" fmla="*/ 18 w 28"/>
                <a:gd name="T5" fmla="*/ 2 h 36"/>
                <a:gd name="T6" fmla="*/ 27 w 28"/>
                <a:gd name="T7" fmla="*/ 5 h 36"/>
                <a:gd name="T8" fmla="*/ 23 w 28"/>
                <a:gd name="T9" fmla="*/ 12 h 36"/>
                <a:gd name="T10" fmla="*/ 21 w 28"/>
                <a:gd name="T11" fmla="*/ 25 h 36"/>
                <a:gd name="T12" fmla="*/ 10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0" y="36"/>
                  </a:moveTo>
                  <a:cubicBezTo>
                    <a:pt x="1" y="24"/>
                    <a:pt x="0" y="15"/>
                    <a:pt x="8" y="6"/>
                  </a:cubicBezTo>
                  <a:cubicBezTo>
                    <a:pt x="11" y="4"/>
                    <a:pt x="14" y="2"/>
                    <a:pt x="18" y="2"/>
                  </a:cubicBezTo>
                  <a:cubicBezTo>
                    <a:pt x="21" y="2"/>
                    <a:pt x="25" y="0"/>
                    <a:pt x="27" y="5"/>
                  </a:cubicBezTo>
                  <a:cubicBezTo>
                    <a:pt x="28" y="8"/>
                    <a:pt x="24" y="10"/>
                    <a:pt x="23" y="12"/>
                  </a:cubicBezTo>
                  <a:cubicBezTo>
                    <a:pt x="20" y="16"/>
                    <a:pt x="12" y="19"/>
                    <a:pt x="21" y="25"/>
                  </a:cubicBezTo>
                  <a:cubicBezTo>
                    <a:pt x="18" y="29"/>
                    <a:pt x="14" y="33"/>
                    <a:pt x="10" y="36"/>
                  </a:cubicBezTo>
                  <a:close/>
                </a:path>
              </a:pathLst>
            </a:custGeom>
            <a:solidFill>
              <a:srgbClr val="3A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2" name="Freeform 20">
              <a:extLst>
                <a:ext uri="{FF2B5EF4-FFF2-40B4-BE49-F238E27FC236}">
                  <a16:creationId xmlns:a16="http://schemas.microsoft.com/office/drawing/2014/main" id="{BCC9CB00-41BB-41D1-BFDD-F01214EF28AB}"/>
                </a:ext>
              </a:extLst>
            </p:cNvPr>
            <p:cNvSpPr/>
            <p:nvPr/>
          </p:nvSpPr>
          <p:spPr bwMode="auto">
            <a:xfrm>
              <a:off x="3648075" y="1471613"/>
              <a:ext cx="11112" cy="22225"/>
            </a:xfrm>
            <a:custGeom>
              <a:avLst/>
              <a:gdLst>
                <a:gd name="T0" fmla="*/ 17 w 20"/>
                <a:gd name="T1" fmla="*/ 0 h 36"/>
                <a:gd name="T2" fmla="*/ 19 w 20"/>
                <a:gd name="T3" fmla="*/ 27 h 36"/>
                <a:gd name="T4" fmla="*/ 12 w 20"/>
                <a:gd name="T5" fmla="*/ 36 h 36"/>
                <a:gd name="T6" fmla="*/ 2 w 20"/>
                <a:gd name="T7" fmla="*/ 26 h 36"/>
                <a:gd name="T8" fmla="*/ 0 w 20"/>
                <a:gd name="T9" fmla="*/ 20 h 36"/>
                <a:gd name="T10" fmla="*/ 17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17" y="0"/>
                  </a:moveTo>
                  <a:cubicBezTo>
                    <a:pt x="20" y="9"/>
                    <a:pt x="20" y="18"/>
                    <a:pt x="19" y="27"/>
                  </a:cubicBezTo>
                  <a:cubicBezTo>
                    <a:pt x="18" y="30"/>
                    <a:pt x="18" y="36"/>
                    <a:pt x="12" y="36"/>
                  </a:cubicBezTo>
                  <a:cubicBezTo>
                    <a:pt x="5" y="36"/>
                    <a:pt x="2" y="33"/>
                    <a:pt x="2" y="26"/>
                  </a:cubicBezTo>
                  <a:cubicBezTo>
                    <a:pt x="1" y="24"/>
                    <a:pt x="2" y="22"/>
                    <a:pt x="0" y="20"/>
                  </a:cubicBezTo>
                  <a:cubicBezTo>
                    <a:pt x="5" y="13"/>
                    <a:pt x="10" y="6"/>
                    <a:pt x="17" y="0"/>
                  </a:cubicBezTo>
                  <a:close/>
                </a:path>
              </a:pathLst>
            </a:custGeom>
            <a:solidFill>
              <a:srgbClr val="36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3" name="Freeform 21">
              <a:extLst>
                <a:ext uri="{FF2B5EF4-FFF2-40B4-BE49-F238E27FC236}">
                  <a16:creationId xmlns:a16="http://schemas.microsoft.com/office/drawing/2014/main" id="{63166DEE-77A3-49AB-A2C5-91CEFBE16A7E}"/>
                </a:ext>
              </a:extLst>
            </p:cNvPr>
            <p:cNvSpPr/>
            <p:nvPr/>
          </p:nvSpPr>
          <p:spPr bwMode="auto">
            <a:xfrm>
              <a:off x="3646488" y="1271588"/>
              <a:ext cx="7937" cy="11113"/>
            </a:xfrm>
            <a:custGeom>
              <a:avLst/>
              <a:gdLst>
                <a:gd name="T0" fmla="*/ 7 w 12"/>
                <a:gd name="T1" fmla="*/ 13 h 18"/>
                <a:gd name="T2" fmla="*/ 4 w 12"/>
                <a:gd name="T3" fmla="*/ 17 h 18"/>
                <a:gd name="T4" fmla="*/ 2 w 12"/>
                <a:gd name="T5" fmla="*/ 14 h 18"/>
                <a:gd name="T6" fmla="*/ 12 w 12"/>
                <a:gd name="T7" fmla="*/ 0 h 18"/>
                <a:gd name="T8" fmla="*/ 7 w 1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7" y="13"/>
                  </a:moveTo>
                  <a:cubicBezTo>
                    <a:pt x="6" y="15"/>
                    <a:pt x="5" y="17"/>
                    <a:pt x="4" y="17"/>
                  </a:cubicBezTo>
                  <a:cubicBezTo>
                    <a:pt x="1" y="18"/>
                    <a:pt x="2" y="15"/>
                    <a:pt x="2" y="14"/>
                  </a:cubicBezTo>
                  <a:cubicBezTo>
                    <a:pt x="0" y="6"/>
                    <a:pt x="3" y="1"/>
                    <a:pt x="12" y="0"/>
                  </a:cubicBezTo>
                  <a:cubicBezTo>
                    <a:pt x="11" y="5"/>
                    <a:pt x="10" y="9"/>
                    <a:pt x="7" y="13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4" name="Freeform 22">
              <a:extLst>
                <a:ext uri="{FF2B5EF4-FFF2-40B4-BE49-F238E27FC236}">
                  <a16:creationId xmlns:a16="http://schemas.microsoft.com/office/drawing/2014/main" id="{8898B7A3-E131-4B6B-BA02-F39F99742982}"/>
                </a:ext>
              </a:extLst>
            </p:cNvPr>
            <p:cNvSpPr/>
            <p:nvPr/>
          </p:nvSpPr>
          <p:spPr bwMode="auto">
            <a:xfrm>
              <a:off x="3675063" y="1452563"/>
              <a:ext cx="31750" cy="36513"/>
            </a:xfrm>
            <a:custGeom>
              <a:avLst/>
              <a:gdLst>
                <a:gd name="T0" fmla="*/ 13 w 52"/>
                <a:gd name="T1" fmla="*/ 58 h 58"/>
                <a:gd name="T2" fmla="*/ 2 w 52"/>
                <a:gd name="T3" fmla="*/ 42 h 58"/>
                <a:gd name="T4" fmla="*/ 16 w 52"/>
                <a:gd name="T5" fmla="*/ 8 h 58"/>
                <a:gd name="T6" fmla="*/ 52 w 52"/>
                <a:gd name="T7" fmla="*/ 18 h 58"/>
                <a:gd name="T8" fmla="*/ 32 w 52"/>
                <a:gd name="T9" fmla="*/ 9 h 58"/>
                <a:gd name="T10" fmla="*/ 9 w 52"/>
                <a:gd name="T11" fmla="*/ 20 h 58"/>
                <a:gd name="T12" fmla="*/ 9 w 52"/>
                <a:gd name="T13" fmla="*/ 51 h 58"/>
                <a:gd name="T14" fmla="*/ 13 w 52"/>
                <a:gd name="T15" fmla="*/ 58 h 58"/>
                <a:gd name="T16" fmla="*/ 13 w 5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7">
                  <a:moveTo>
                    <a:pt x="13" y="58"/>
                  </a:moveTo>
                  <a:cubicBezTo>
                    <a:pt x="5" y="56"/>
                    <a:pt x="3" y="49"/>
                    <a:pt x="2" y="42"/>
                  </a:cubicBezTo>
                  <a:cubicBezTo>
                    <a:pt x="0" y="28"/>
                    <a:pt x="4" y="16"/>
                    <a:pt x="16" y="8"/>
                  </a:cubicBezTo>
                  <a:cubicBezTo>
                    <a:pt x="27" y="0"/>
                    <a:pt x="45" y="5"/>
                    <a:pt x="52" y="18"/>
                  </a:cubicBezTo>
                  <a:cubicBezTo>
                    <a:pt x="45" y="14"/>
                    <a:pt x="40" y="9"/>
                    <a:pt x="32" y="9"/>
                  </a:cubicBezTo>
                  <a:cubicBezTo>
                    <a:pt x="22" y="9"/>
                    <a:pt x="13" y="11"/>
                    <a:pt x="9" y="20"/>
                  </a:cubicBezTo>
                  <a:cubicBezTo>
                    <a:pt x="4" y="30"/>
                    <a:pt x="4" y="41"/>
                    <a:pt x="9" y="51"/>
                  </a:cubicBezTo>
                  <a:cubicBezTo>
                    <a:pt x="10" y="53"/>
                    <a:pt x="13" y="55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</a:path>
              </a:pathLst>
            </a:custGeom>
            <a:solidFill>
              <a:srgbClr val="4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05" name="Grupo 104">
            <a:extLst>
              <a:ext uri="{FF2B5EF4-FFF2-40B4-BE49-F238E27FC236}">
                <a16:creationId xmlns:a16="http://schemas.microsoft.com/office/drawing/2014/main" id="{8ABB8EC3-163D-4B53-9E20-8F33B64AD5A8}"/>
              </a:ext>
            </a:extLst>
          </p:cNvPr>
          <p:cNvGrpSpPr/>
          <p:nvPr/>
        </p:nvGrpSpPr>
        <p:grpSpPr>
          <a:xfrm>
            <a:off x="3537744" y="4998973"/>
            <a:ext cx="674687" cy="830262"/>
            <a:chOff x="3468688" y="1036638"/>
            <a:chExt cx="674687" cy="830262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00EB47CE-38AF-4A46-B439-4C10D583CD37}"/>
                </a:ext>
              </a:extLst>
            </p:cNvPr>
            <p:cNvSpPr/>
            <p:nvPr/>
          </p:nvSpPr>
          <p:spPr bwMode="auto">
            <a:xfrm>
              <a:off x="3468688" y="1144588"/>
              <a:ext cx="498475" cy="503238"/>
            </a:xfrm>
            <a:custGeom>
              <a:avLst/>
              <a:gdLst>
                <a:gd name="T0" fmla="*/ 789 w 810"/>
                <a:gd name="T1" fmla="*/ 528 h 817"/>
                <a:gd name="T2" fmla="*/ 742 w 810"/>
                <a:gd name="T3" fmla="*/ 631 h 817"/>
                <a:gd name="T4" fmla="*/ 380 w 810"/>
                <a:gd name="T5" fmla="*/ 806 h 817"/>
                <a:gd name="T6" fmla="*/ 31 w 810"/>
                <a:gd name="T7" fmla="*/ 479 h 817"/>
                <a:gd name="T8" fmla="*/ 349 w 810"/>
                <a:gd name="T9" fmla="*/ 35 h 817"/>
                <a:gd name="T10" fmla="*/ 793 w 810"/>
                <a:gd name="T11" fmla="*/ 320 h 817"/>
                <a:gd name="T12" fmla="*/ 794 w 810"/>
                <a:gd name="T13" fmla="*/ 508 h 817"/>
                <a:gd name="T14" fmla="*/ 741 w 810"/>
                <a:gd name="T15" fmla="*/ 505 h 817"/>
                <a:gd name="T16" fmla="*/ 741 w 810"/>
                <a:gd name="T17" fmla="*/ 491 h 817"/>
                <a:gd name="T18" fmla="*/ 750 w 810"/>
                <a:gd name="T19" fmla="*/ 414 h 817"/>
                <a:gd name="T20" fmla="*/ 662 w 810"/>
                <a:gd name="T21" fmla="*/ 194 h 817"/>
                <a:gd name="T22" fmla="*/ 447 w 810"/>
                <a:gd name="T23" fmla="*/ 87 h 817"/>
                <a:gd name="T24" fmla="*/ 252 w 810"/>
                <a:gd name="T25" fmla="*/ 128 h 817"/>
                <a:gd name="T26" fmla="*/ 118 w 810"/>
                <a:gd name="T27" fmla="*/ 270 h 817"/>
                <a:gd name="T28" fmla="*/ 135 w 810"/>
                <a:gd name="T29" fmla="*/ 599 h 817"/>
                <a:gd name="T30" fmla="*/ 370 w 810"/>
                <a:gd name="T31" fmla="*/ 749 h 817"/>
                <a:gd name="T32" fmla="*/ 590 w 810"/>
                <a:gd name="T33" fmla="*/ 704 h 817"/>
                <a:gd name="T34" fmla="*/ 712 w 810"/>
                <a:gd name="T35" fmla="*/ 572 h 817"/>
                <a:gd name="T36" fmla="*/ 723 w 810"/>
                <a:gd name="T37" fmla="*/ 558 h 817"/>
                <a:gd name="T38" fmla="*/ 728 w 810"/>
                <a:gd name="T39" fmla="*/ 561 h 817"/>
                <a:gd name="T40" fmla="*/ 739 w 810"/>
                <a:gd name="T41" fmla="*/ 556 h 817"/>
                <a:gd name="T42" fmla="*/ 738 w 810"/>
                <a:gd name="T43" fmla="*/ 542 h 817"/>
                <a:gd name="T44" fmla="*/ 738 w 810"/>
                <a:gd name="T45" fmla="*/ 532 h 817"/>
                <a:gd name="T46" fmla="*/ 749 w 810"/>
                <a:gd name="T47" fmla="*/ 522 h 817"/>
                <a:gd name="T48" fmla="*/ 760 w 810"/>
                <a:gd name="T49" fmla="*/ 533 h 817"/>
                <a:gd name="T50" fmla="*/ 760 w 810"/>
                <a:gd name="T51" fmla="*/ 556 h 817"/>
                <a:gd name="T52" fmla="*/ 766 w 810"/>
                <a:gd name="T53" fmla="*/ 564 h 817"/>
                <a:gd name="T54" fmla="*/ 772 w 810"/>
                <a:gd name="T55" fmla="*/ 556 h 817"/>
                <a:gd name="T56" fmla="*/ 773 w 810"/>
                <a:gd name="T57" fmla="*/ 531 h 817"/>
                <a:gd name="T58" fmla="*/ 780 w 810"/>
                <a:gd name="T59" fmla="*/ 522 h 817"/>
                <a:gd name="T60" fmla="*/ 789 w 810"/>
                <a:gd name="T61" fmla="*/ 528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0" h="817">
                  <a:moveTo>
                    <a:pt x="789" y="528"/>
                  </a:moveTo>
                  <a:cubicBezTo>
                    <a:pt x="779" y="566"/>
                    <a:pt x="763" y="600"/>
                    <a:pt x="742" y="631"/>
                  </a:cubicBezTo>
                  <a:cubicBezTo>
                    <a:pt x="655" y="758"/>
                    <a:pt x="533" y="817"/>
                    <a:pt x="380" y="806"/>
                  </a:cubicBezTo>
                  <a:cubicBezTo>
                    <a:pt x="204" y="793"/>
                    <a:pt x="57" y="654"/>
                    <a:pt x="31" y="479"/>
                  </a:cubicBezTo>
                  <a:cubicBezTo>
                    <a:pt x="0" y="267"/>
                    <a:pt x="139" y="72"/>
                    <a:pt x="349" y="35"/>
                  </a:cubicBezTo>
                  <a:cubicBezTo>
                    <a:pt x="547" y="0"/>
                    <a:pt x="743" y="125"/>
                    <a:pt x="793" y="320"/>
                  </a:cubicBezTo>
                  <a:cubicBezTo>
                    <a:pt x="809" y="382"/>
                    <a:pt x="810" y="445"/>
                    <a:pt x="794" y="508"/>
                  </a:cubicBezTo>
                  <a:cubicBezTo>
                    <a:pt x="777" y="508"/>
                    <a:pt x="758" y="514"/>
                    <a:pt x="741" y="505"/>
                  </a:cubicBezTo>
                  <a:cubicBezTo>
                    <a:pt x="738" y="501"/>
                    <a:pt x="740" y="496"/>
                    <a:pt x="741" y="491"/>
                  </a:cubicBezTo>
                  <a:cubicBezTo>
                    <a:pt x="747" y="466"/>
                    <a:pt x="751" y="440"/>
                    <a:pt x="750" y="414"/>
                  </a:cubicBezTo>
                  <a:cubicBezTo>
                    <a:pt x="746" y="330"/>
                    <a:pt x="719" y="256"/>
                    <a:pt x="662" y="194"/>
                  </a:cubicBezTo>
                  <a:cubicBezTo>
                    <a:pt x="603" y="131"/>
                    <a:pt x="532" y="95"/>
                    <a:pt x="447" y="87"/>
                  </a:cubicBezTo>
                  <a:cubicBezTo>
                    <a:pt x="378" y="80"/>
                    <a:pt x="313" y="93"/>
                    <a:pt x="252" y="128"/>
                  </a:cubicBezTo>
                  <a:cubicBezTo>
                    <a:pt x="193" y="162"/>
                    <a:pt x="147" y="209"/>
                    <a:pt x="118" y="270"/>
                  </a:cubicBezTo>
                  <a:cubicBezTo>
                    <a:pt x="64" y="382"/>
                    <a:pt x="69" y="493"/>
                    <a:pt x="135" y="599"/>
                  </a:cubicBezTo>
                  <a:cubicBezTo>
                    <a:pt x="189" y="685"/>
                    <a:pt x="269" y="734"/>
                    <a:pt x="370" y="749"/>
                  </a:cubicBezTo>
                  <a:cubicBezTo>
                    <a:pt x="448" y="761"/>
                    <a:pt x="522" y="744"/>
                    <a:pt x="590" y="704"/>
                  </a:cubicBezTo>
                  <a:cubicBezTo>
                    <a:pt x="643" y="672"/>
                    <a:pt x="683" y="627"/>
                    <a:pt x="712" y="572"/>
                  </a:cubicBezTo>
                  <a:cubicBezTo>
                    <a:pt x="715" y="567"/>
                    <a:pt x="716" y="560"/>
                    <a:pt x="723" y="558"/>
                  </a:cubicBezTo>
                  <a:cubicBezTo>
                    <a:pt x="725" y="559"/>
                    <a:pt x="726" y="560"/>
                    <a:pt x="728" y="561"/>
                  </a:cubicBezTo>
                  <a:cubicBezTo>
                    <a:pt x="735" y="566"/>
                    <a:pt x="738" y="564"/>
                    <a:pt x="739" y="556"/>
                  </a:cubicBezTo>
                  <a:cubicBezTo>
                    <a:pt x="739" y="551"/>
                    <a:pt x="739" y="546"/>
                    <a:pt x="738" y="542"/>
                  </a:cubicBezTo>
                  <a:cubicBezTo>
                    <a:pt x="737" y="538"/>
                    <a:pt x="737" y="535"/>
                    <a:pt x="738" y="532"/>
                  </a:cubicBezTo>
                  <a:cubicBezTo>
                    <a:pt x="739" y="526"/>
                    <a:pt x="743" y="522"/>
                    <a:pt x="749" y="522"/>
                  </a:cubicBezTo>
                  <a:cubicBezTo>
                    <a:pt x="756" y="522"/>
                    <a:pt x="759" y="527"/>
                    <a:pt x="760" y="533"/>
                  </a:cubicBezTo>
                  <a:cubicBezTo>
                    <a:pt x="761" y="540"/>
                    <a:pt x="760" y="548"/>
                    <a:pt x="760" y="556"/>
                  </a:cubicBezTo>
                  <a:cubicBezTo>
                    <a:pt x="761" y="560"/>
                    <a:pt x="761" y="564"/>
                    <a:pt x="766" y="564"/>
                  </a:cubicBezTo>
                  <a:cubicBezTo>
                    <a:pt x="771" y="564"/>
                    <a:pt x="771" y="560"/>
                    <a:pt x="772" y="556"/>
                  </a:cubicBezTo>
                  <a:cubicBezTo>
                    <a:pt x="773" y="548"/>
                    <a:pt x="772" y="539"/>
                    <a:pt x="773" y="531"/>
                  </a:cubicBezTo>
                  <a:cubicBezTo>
                    <a:pt x="773" y="527"/>
                    <a:pt x="775" y="523"/>
                    <a:pt x="780" y="522"/>
                  </a:cubicBezTo>
                  <a:cubicBezTo>
                    <a:pt x="784" y="522"/>
                    <a:pt x="789" y="522"/>
                    <a:pt x="789" y="528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7" name="Freeform 6">
              <a:extLst>
                <a:ext uri="{FF2B5EF4-FFF2-40B4-BE49-F238E27FC236}">
                  <a16:creationId xmlns:a16="http://schemas.microsoft.com/office/drawing/2014/main" id="{01291330-EDDB-49FB-9EF2-2C4014FBEEDC}"/>
                </a:ext>
              </a:extLst>
            </p:cNvPr>
            <p:cNvSpPr/>
            <p:nvPr/>
          </p:nvSpPr>
          <p:spPr bwMode="auto">
            <a:xfrm>
              <a:off x="3875088" y="1587500"/>
              <a:ext cx="268287" cy="279400"/>
            </a:xfrm>
            <a:custGeom>
              <a:avLst/>
              <a:gdLst>
                <a:gd name="T0" fmla="*/ 102 w 437"/>
                <a:gd name="T1" fmla="*/ 178 h 455"/>
                <a:gd name="T2" fmla="*/ 8 w 437"/>
                <a:gd name="T3" fmla="*/ 71 h 455"/>
                <a:gd name="T4" fmla="*/ 7 w 437"/>
                <a:gd name="T5" fmla="*/ 61 h 455"/>
                <a:gd name="T6" fmla="*/ 78 w 437"/>
                <a:gd name="T7" fmla="*/ 0 h 455"/>
                <a:gd name="T8" fmla="*/ 170 w 437"/>
                <a:gd name="T9" fmla="*/ 104 h 455"/>
                <a:gd name="T10" fmla="*/ 186 w 437"/>
                <a:gd name="T11" fmla="*/ 106 h 455"/>
                <a:gd name="T12" fmla="*/ 222 w 437"/>
                <a:gd name="T13" fmla="*/ 98 h 455"/>
                <a:gd name="T14" fmla="*/ 234 w 437"/>
                <a:gd name="T15" fmla="*/ 137 h 455"/>
                <a:gd name="T16" fmla="*/ 237 w 437"/>
                <a:gd name="T17" fmla="*/ 143 h 455"/>
                <a:gd name="T18" fmla="*/ 277 w 437"/>
                <a:gd name="T19" fmla="*/ 183 h 455"/>
                <a:gd name="T20" fmla="*/ 396 w 437"/>
                <a:gd name="T21" fmla="*/ 319 h 455"/>
                <a:gd name="T22" fmla="*/ 355 w 437"/>
                <a:gd name="T23" fmla="*/ 448 h 455"/>
                <a:gd name="T24" fmla="*/ 280 w 437"/>
                <a:gd name="T25" fmla="*/ 424 h 455"/>
                <a:gd name="T26" fmla="*/ 139 w 437"/>
                <a:gd name="T27" fmla="*/ 264 h 455"/>
                <a:gd name="T28" fmla="*/ 135 w 437"/>
                <a:gd name="T29" fmla="*/ 259 h 455"/>
                <a:gd name="T30" fmla="*/ 104 w 437"/>
                <a:gd name="T31" fmla="*/ 239 h 455"/>
                <a:gd name="T32" fmla="*/ 81 w 437"/>
                <a:gd name="T33" fmla="*/ 217 h 455"/>
                <a:gd name="T34" fmla="*/ 89 w 437"/>
                <a:gd name="T35" fmla="*/ 190 h 455"/>
                <a:gd name="T36" fmla="*/ 102 w 437"/>
                <a:gd name="T37" fmla="*/ 17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102" y="178"/>
                  </a:moveTo>
                  <a:cubicBezTo>
                    <a:pt x="70" y="142"/>
                    <a:pt x="39" y="107"/>
                    <a:pt x="8" y="71"/>
                  </a:cubicBezTo>
                  <a:cubicBezTo>
                    <a:pt x="5" y="68"/>
                    <a:pt x="0" y="66"/>
                    <a:pt x="7" y="61"/>
                  </a:cubicBezTo>
                  <a:cubicBezTo>
                    <a:pt x="33" y="43"/>
                    <a:pt x="57" y="23"/>
                    <a:pt x="78" y="0"/>
                  </a:cubicBezTo>
                  <a:cubicBezTo>
                    <a:pt x="109" y="35"/>
                    <a:pt x="140" y="69"/>
                    <a:pt x="170" y="104"/>
                  </a:cubicBezTo>
                  <a:cubicBezTo>
                    <a:pt x="175" y="111"/>
                    <a:pt x="179" y="113"/>
                    <a:pt x="186" y="106"/>
                  </a:cubicBezTo>
                  <a:cubicBezTo>
                    <a:pt x="199" y="92"/>
                    <a:pt x="210" y="91"/>
                    <a:pt x="222" y="98"/>
                  </a:cubicBezTo>
                  <a:cubicBezTo>
                    <a:pt x="236" y="107"/>
                    <a:pt x="240" y="120"/>
                    <a:pt x="234" y="137"/>
                  </a:cubicBezTo>
                  <a:cubicBezTo>
                    <a:pt x="233" y="141"/>
                    <a:pt x="234" y="142"/>
                    <a:pt x="237" y="143"/>
                  </a:cubicBezTo>
                  <a:cubicBezTo>
                    <a:pt x="253" y="153"/>
                    <a:pt x="264" y="169"/>
                    <a:pt x="277" y="183"/>
                  </a:cubicBezTo>
                  <a:cubicBezTo>
                    <a:pt x="317" y="228"/>
                    <a:pt x="356" y="273"/>
                    <a:pt x="396" y="319"/>
                  </a:cubicBezTo>
                  <a:cubicBezTo>
                    <a:pt x="437" y="365"/>
                    <a:pt x="415" y="434"/>
                    <a:pt x="355" y="448"/>
                  </a:cubicBezTo>
                  <a:cubicBezTo>
                    <a:pt x="325" y="455"/>
                    <a:pt x="299" y="446"/>
                    <a:pt x="280" y="424"/>
                  </a:cubicBezTo>
                  <a:cubicBezTo>
                    <a:pt x="232" y="371"/>
                    <a:pt x="186" y="317"/>
                    <a:pt x="139" y="264"/>
                  </a:cubicBezTo>
                  <a:cubicBezTo>
                    <a:pt x="137" y="262"/>
                    <a:pt x="136" y="260"/>
                    <a:pt x="135" y="259"/>
                  </a:cubicBezTo>
                  <a:cubicBezTo>
                    <a:pt x="128" y="246"/>
                    <a:pt x="123" y="235"/>
                    <a:pt x="104" y="239"/>
                  </a:cubicBezTo>
                  <a:cubicBezTo>
                    <a:pt x="92" y="241"/>
                    <a:pt x="85" y="228"/>
                    <a:pt x="81" y="217"/>
                  </a:cubicBezTo>
                  <a:cubicBezTo>
                    <a:pt x="77" y="207"/>
                    <a:pt x="80" y="198"/>
                    <a:pt x="89" y="190"/>
                  </a:cubicBezTo>
                  <a:cubicBezTo>
                    <a:pt x="93" y="186"/>
                    <a:pt x="97" y="183"/>
                    <a:pt x="102" y="178"/>
                  </a:cubicBezTo>
                  <a:close/>
                </a:path>
              </a:pathLst>
            </a:custGeom>
            <a:solidFill>
              <a:srgbClr val="1D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8" name="Freeform 7">
              <a:extLst>
                <a:ext uri="{FF2B5EF4-FFF2-40B4-BE49-F238E27FC236}">
                  <a16:creationId xmlns:a16="http://schemas.microsoft.com/office/drawing/2014/main" id="{19FBAA0A-D104-4424-9114-7A1C65109159}"/>
                </a:ext>
              </a:extLst>
            </p:cNvPr>
            <p:cNvSpPr/>
            <p:nvPr/>
          </p:nvSpPr>
          <p:spPr bwMode="auto">
            <a:xfrm>
              <a:off x="3675063" y="1036638"/>
              <a:ext cx="157162" cy="109538"/>
            </a:xfrm>
            <a:custGeom>
              <a:avLst/>
              <a:gdLst>
                <a:gd name="T0" fmla="*/ 10 w 257"/>
                <a:gd name="T1" fmla="*/ 66 h 176"/>
                <a:gd name="T2" fmla="*/ 13 w 257"/>
                <a:gd name="T3" fmla="*/ 41 h 176"/>
                <a:gd name="T4" fmla="*/ 26 w 257"/>
                <a:gd name="T5" fmla="*/ 42 h 176"/>
                <a:gd name="T6" fmla="*/ 193 w 257"/>
                <a:gd name="T7" fmla="*/ 42 h 176"/>
                <a:gd name="T8" fmla="*/ 195 w 257"/>
                <a:gd name="T9" fmla="*/ 43 h 176"/>
                <a:gd name="T10" fmla="*/ 195 w 257"/>
                <a:gd name="T11" fmla="*/ 42 h 176"/>
                <a:gd name="T12" fmla="*/ 20 w 257"/>
                <a:gd name="T13" fmla="*/ 42 h 176"/>
                <a:gd name="T14" fmla="*/ 15 w 257"/>
                <a:gd name="T15" fmla="*/ 41 h 176"/>
                <a:gd name="T16" fmla="*/ 27 w 257"/>
                <a:gd name="T17" fmla="*/ 40 h 176"/>
                <a:gd name="T18" fmla="*/ 195 w 257"/>
                <a:gd name="T19" fmla="*/ 40 h 176"/>
                <a:gd name="T20" fmla="*/ 208 w 257"/>
                <a:gd name="T21" fmla="*/ 28 h 176"/>
                <a:gd name="T22" fmla="*/ 230 w 257"/>
                <a:gd name="T23" fmla="*/ 1 h 176"/>
                <a:gd name="T24" fmla="*/ 257 w 257"/>
                <a:gd name="T25" fmla="*/ 26 h 176"/>
                <a:gd name="T26" fmla="*/ 233 w 257"/>
                <a:gd name="T27" fmla="*/ 112 h 176"/>
                <a:gd name="T28" fmla="*/ 193 w 257"/>
                <a:gd name="T29" fmla="*/ 169 h 176"/>
                <a:gd name="T30" fmla="*/ 179 w 257"/>
                <a:gd name="T31" fmla="*/ 174 h 176"/>
                <a:gd name="T32" fmla="*/ 133 w 257"/>
                <a:gd name="T33" fmla="*/ 165 h 176"/>
                <a:gd name="T34" fmla="*/ 164 w 257"/>
                <a:gd name="T35" fmla="*/ 132 h 176"/>
                <a:gd name="T36" fmla="*/ 156 w 257"/>
                <a:gd name="T37" fmla="*/ 130 h 176"/>
                <a:gd name="T38" fmla="*/ 67 w 257"/>
                <a:gd name="T39" fmla="*/ 130 h 176"/>
                <a:gd name="T40" fmla="*/ 51 w 257"/>
                <a:gd name="T41" fmla="*/ 116 h 176"/>
                <a:gd name="T42" fmla="*/ 68 w 257"/>
                <a:gd name="T43" fmla="*/ 101 h 176"/>
                <a:gd name="T44" fmla="*/ 173 w 257"/>
                <a:gd name="T45" fmla="*/ 101 h 176"/>
                <a:gd name="T46" fmla="*/ 189 w 257"/>
                <a:gd name="T47" fmla="*/ 91 h 176"/>
                <a:gd name="T48" fmla="*/ 198 w 257"/>
                <a:gd name="T49" fmla="*/ 68 h 176"/>
                <a:gd name="T50" fmla="*/ 188 w 257"/>
                <a:gd name="T51" fmla="*/ 67 h 176"/>
                <a:gd name="T52" fmla="*/ 46 w 257"/>
                <a:gd name="T53" fmla="*/ 66 h 176"/>
                <a:gd name="T54" fmla="*/ 10 w 257"/>
                <a:gd name="T55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0" y="57"/>
                    <a:pt x="1" y="49"/>
                    <a:pt x="13" y="41"/>
                  </a:cubicBezTo>
                  <a:cubicBezTo>
                    <a:pt x="17" y="43"/>
                    <a:pt x="22" y="42"/>
                    <a:pt x="26" y="42"/>
                  </a:cubicBezTo>
                  <a:cubicBezTo>
                    <a:pt x="82" y="42"/>
                    <a:pt x="137" y="42"/>
                    <a:pt x="193" y="42"/>
                  </a:cubicBezTo>
                  <a:cubicBezTo>
                    <a:pt x="194" y="42"/>
                    <a:pt x="194" y="43"/>
                    <a:pt x="195" y="43"/>
                  </a:cubicBezTo>
                  <a:cubicBezTo>
                    <a:pt x="195" y="43"/>
                    <a:pt x="195" y="43"/>
                    <a:pt x="195" y="42"/>
                  </a:cubicBezTo>
                  <a:cubicBezTo>
                    <a:pt x="137" y="42"/>
                    <a:pt x="78" y="42"/>
                    <a:pt x="20" y="42"/>
                  </a:cubicBezTo>
                  <a:cubicBezTo>
                    <a:pt x="18" y="42"/>
                    <a:pt x="16" y="42"/>
                    <a:pt x="15" y="41"/>
                  </a:cubicBezTo>
                  <a:cubicBezTo>
                    <a:pt x="19" y="39"/>
                    <a:pt x="23" y="40"/>
                    <a:pt x="27" y="40"/>
                  </a:cubicBezTo>
                  <a:cubicBezTo>
                    <a:pt x="83" y="40"/>
                    <a:pt x="139" y="39"/>
                    <a:pt x="195" y="40"/>
                  </a:cubicBezTo>
                  <a:cubicBezTo>
                    <a:pt x="204" y="40"/>
                    <a:pt x="208" y="38"/>
                    <a:pt x="208" y="28"/>
                  </a:cubicBezTo>
                  <a:cubicBezTo>
                    <a:pt x="210" y="9"/>
                    <a:pt x="217" y="2"/>
                    <a:pt x="230" y="1"/>
                  </a:cubicBezTo>
                  <a:cubicBezTo>
                    <a:pt x="246" y="0"/>
                    <a:pt x="257" y="10"/>
                    <a:pt x="257" y="26"/>
                  </a:cubicBezTo>
                  <a:cubicBezTo>
                    <a:pt x="257" y="57"/>
                    <a:pt x="248" y="86"/>
                    <a:pt x="233" y="112"/>
                  </a:cubicBezTo>
                  <a:cubicBezTo>
                    <a:pt x="221" y="133"/>
                    <a:pt x="208" y="152"/>
                    <a:pt x="193" y="169"/>
                  </a:cubicBezTo>
                  <a:cubicBezTo>
                    <a:pt x="189" y="174"/>
                    <a:pt x="186" y="176"/>
                    <a:pt x="179" y="174"/>
                  </a:cubicBezTo>
                  <a:cubicBezTo>
                    <a:pt x="164" y="171"/>
                    <a:pt x="149" y="168"/>
                    <a:pt x="133" y="165"/>
                  </a:cubicBezTo>
                  <a:cubicBezTo>
                    <a:pt x="144" y="154"/>
                    <a:pt x="156" y="144"/>
                    <a:pt x="164" y="132"/>
                  </a:cubicBezTo>
                  <a:cubicBezTo>
                    <a:pt x="162" y="128"/>
                    <a:pt x="158" y="130"/>
                    <a:pt x="156" y="130"/>
                  </a:cubicBezTo>
                  <a:cubicBezTo>
                    <a:pt x="126" y="130"/>
                    <a:pt x="97" y="130"/>
                    <a:pt x="67" y="130"/>
                  </a:cubicBezTo>
                  <a:cubicBezTo>
                    <a:pt x="56" y="130"/>
                    <a:pt x="51" y="125"/>
                    <a:pt x="51" y="116"/>
                  </a:cubicBezTo>
                  <a:cubicBezTo>
                    <a:pt x="50" y="105"/>
                    <a:pt x="55" y="101"/>
                    <a:pt x="68" y="101"/>
                  </a:cubicBezTo>
                  <a:cubicBezTo>
                    <a:pt x="103" y="101"/>
                    <a:pt x="138" y="101"/>
                    <a:pt x="173" y="101"/>
                  </a:cubicBezTo>
                  <a:cubicBezTo>
                    <a:pt x="181" y="101"/>
                    <a:pt x="187" y="99"/>
                    <a:pt x="189" y="91"/>
                  </a:cubicBezTo>
                  <a:cubicBezTo>
                    <a:pt x="192" y="83"/>
                    <a:pt x="195" y="76"/>
                    <a:pt x="198" y="68"/>
                  </a:cubicBezTo>
                  <a:cubicBezTo>
                    <a:pt x="196" y="65"/>
                    <a:pt x="192" y="67"/>
                    <a:pt x="188" y="67"/>
                  </a:cubicBezTo>
                  <a:cubicBezTo>
                    <a:pt x="141" y="66"/>
                    <a:pt x="93" y="67"/>
                    <a:pt x="46" y="66"/>
                  </a:cubicBezTo>
                  <a:cubicBezTo>
                    <a:pt x="34" y="66"/>
                    <a:pt x="22" y="67"/>
                    <a:pt x="10" y="66"/>
                  </a:cubicBezTo>
                  <a:close/>
                </a:path>
              </a:pathLst>
            </a:custGeom>
            <a:solidFill>
              <a:srgbClr val="367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9" name="Freeform 8">
              <a:extLst>
                <a:ext uri="{FF2B5EF4-FFF2-40B4-BE49-F238E27FC236}">
                  <a16:creationId xmlns:a16="http://schemas.microsoft.com/office/drawing/2014/main" id="{1AB0CE1F-3CDA-41E9-A1E5-B84EC1D74081}"/>
                </a:ext>
              </a:extLst>
            </p:cNvPr>
            <p:cNvSpPr/>
            <p:nvPr/>
          </p:nvSpPr>
          <p:spPr bwMode="auto">
            <a:xfrm>
              <a:off x="3613150" y="1036638"/>
              <a:ext cx="80962" cy="109538"/>
            </a:xfrm>
            <a:custGeom>
              <a:avLst/>
              <a:gdLst>
                <a:gd name="T0" fmla="*/ 131 w 131"/>
                <a:gd name="T1" fmla="*/ 165 h 176"/>
                <a:gd name="T2" fmla="*/ 76 w 131"/>
                <a:gd name="T3" fmla="*/ 175 h 176"/>
                <a:gd name="T4" fmla="*/ 69 w 131"/>
                <a:gd name="T5" fmla="*/ 172 h 176"/>
                <a:gd name="T6" fmla="*/ 2 w 131"/>
                <a:gd name="T7" fmla="*/ 33 h 176"/>
                <a:gd name="T8" fmla="*/ 26 w 131"/>
                <a:gd name="T9" fmla="*/ 1 h 176"/>
                <a:gd name="T10" fmla="*/ 50 w 131"/>
                <a:gd name="T11" fmla="*/ 19 h 176"/>
                <a:gd name="T12" fmla="*/ 131 w 131"/>
                <a:gd name="T13" fmla="*/ 16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131" y="165"/>
                  </a:moveTo>
                  <a:cubicBezTo>
                    <a:pt x="111" y="168"/>
                    <a:pt x="94" y="170"/>
                    <a:pt x="76" y="175"/>
                  </a:cubicBezTo>
                  <a:cubicBezTo>
                    <a:pt x="73" y="176"/>
                    <a:pt x="71" y="175"/>
                    <a:pt x="69" y="172"/>
                  </a:cubicBezTo>
                  <a:cubicBezTo>
                    <a:pt x="33" y="132"/>
                    <a:pt x="6" y="88"/>
                    <a:pt x="2" y="33"/>
                  </a:cubicBezTo>
                  <a:cubicBezTo>
                    <a:pt x="0" y="14"/>
                    <a:pt x="10" y="1"/>
                    <a:pt x="26" y="1"/>
                  </a:cubicBezTo>
                  <a:cubicBezTo>
                    <a:pt x="38" y="0"/>
                    <a:pt x="49" y="7"/>
                    <a:pt x="50" y="19"/>
                  </a:cubicBezTo>
                  <a:cubicBezTo>
                    <a:pt x="53" y="80"/>
                    <a:pt x="88" y="124"/>
                    <a:pt x="131" y="165"/>
                  </a:cubicBezTo>
                  <a:close/>
                </a:path>
              </a:pathLst>
            </a:custGeom>
            <a:solidFill>
              <a:srgbClr val="1A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0" name="Freeform 9">
              <a:extLst>
                <a:ext uri="{FF2B5EF4-FFF2-40B4-BE49-F238E27FC236}">
                  <a16:creationId xmlns:a16="http://schemas.microsoft.com/office/drawing/2014/main" id="{0444AFC4-3E84-4B93-86D0-5CF42EE285BB}"/>
                </a:ext>
              </a:extLst>
            </p:cNvPr>
            <p:cNvSpPr/>
            <p:nvPr/>
          </p:nvSpPr>
          <p:spPr bwMode="auto">
            <a:xfrm>
              <a:off x="3914775" y="1455738"/>
              <a:ext cx="42862" cy="38100"/>
            </a:xfrm>
            <a:custGeom>
              <a:avLst/>
              <a:gdLst>
                <a:gd name="T0" fmla="*/ 17 w 69"/>
                <a:gd name="T1" fmla="*/ 0 h 60"/>
                <a:gd name="T2" fmla="*/ 63 w 69"/>
                <a:gd name="T3" fmla="*/ 0 h 60"/>
                <a:gd name="T4" fmla="*/ 69 w 69"/>
                <a:gd name="T5" fmla="*/ 2 h 60"/>
                <a:gd name="T6" fmla="*/ 65 w 69"/>
                <a:gd name="T7" fmla="*/ 17 h 60"/>
                <a:gd name="T8" fmla="*/ 59 w 69"/>
                <a:gd name="T9" fmla="*/ 16 h 60"/>
                <a:gd name="T10" fmla="*/ 48 w 69"/>
                <a:gd name="T11" fmla="*/ 24 h 60"/>
                <a:gd name="T12" fmla="*/ 48 w 69"/>
                <a:gd name="T13" fmla="*/ 47 h 60"/>
                <a:gd name="T14" fmla="*/ 41 w 69"/>
                <a:gd name="T15" fmla="*/ 58 h 60"/>
                <a:gd name="T16" fmla="*/ 35 w 69"/>
                <a:gd name="T17" fmla="*/ 48 h 60"/>
                <a:gd name="T18" fmla="*/ 35 w 69"/>
                <a:gd name="T19" fmla="*/ 30 h 60"/>
                <a:gd name="T20" fmla="*/ 24 w 69"/>
                <a:gd name="T21" fmla="*/ 15 h 60"/>
                <a:gd name="T22" fmla="*/ 13 w 69"/>
                <a:gd name="T23" fmla="*/ 33 h 60"/>
                <a:gd name="T24" fmla="*/ 14 w 69"/>
                <a:gd name="T25" fmla="*/ 48 h 60"/>
                <a:gd name="T26" fmla="*/ 7 w 69"/>
                <a:gd name="T27" fmla="*/ 59 h 60"/>
                <a:gd name="T28" fmla="*/ 1 w 69"/>
                <a:gd name="T29" fmla="*/ 48 h 60"/>
                <a:gd name="T30" fmla="*/ 1 w 69"/>
                <a:gd name="T31" fmla="*/ 40 h 60"/>
                <a:gd name="T32" fmla="*/ 13 w 69"/>
                <a:gd name="T33" fmla="*/ 3 h 60"/>
                <a:gd name="T34" fmla="*/ 17 w 6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0">
                  <a:moveTo>
                    <a:pt x="17" y="0"/>
                  </a:moveTo>
                  <a:cubicBezTo>
                    <a:pt x="32" y="0"/>
                    <a:pt x="48" y="0"/>
                    <a:pt x="63" y="0"/>
                  </a:cubicBezTo>
                  <a:cubicBezTo>
                    <a:pt x="65" y="0"/>
                    <a:pt x="67" y="1"/>
                    <a:pt x="69" y="2"/>
                  </a:cubicBezTo>
                  <a:cubicBezTo>
                    <a:pt x="68" y="7"/>
                    <a:pt x="68" y="13"/>
                    <a:pt x="65" y="17"/>
                  </a:cubicBezTo>
                  <a:cubicBezTo>
                    <a:pt x="63" y="18"/>
                    <a:pt x="61" y="17"/>
                    <a:pt x="59" y="16"/>
                  </a:cubicBezTo>
                  <a:cubicBezTo>
                    <a:pt x="52" y="14"/>
                    <a:pt x="48" y="17"/>
                    <a:pt x="48" y="24"/>
                  </a:cubicBezTo>
                  <a:cubicBezTo>
                    <a:pt x="48" y="32"/>
                    <a:pt x="48" y="40"/>
                    <a:pt x="48" y="47"/>
                  </a:cubicBezTo>
                  <a:cubicBezTo>
                    <a:pt x="48" y="52"/>
                    <a:pt x="48" y="58"/>
                    <a:pt x="41" y="58"/>
                  </a:cubicBezTo>
                  <a:cubicBezTo>
                    <a:pt x="35" y="58"/>
                    <a:pt x="35" y="53"/>
                    <a:pt x="35" y="48"/>
                  </a:cubicBezTo>
                  <a:cubicBezTo>
                    <a:pt x="35" y="42"/>
                    <a:pt x="35" y="36"/>
                    <a:pt x="35" y="30"/>
                  </a:cubicBezTo>
                  <a:cubicBezTo>
                    <a:pt x="34" y="20"/>
                    <a:pt x="31" y="15"/>
                    <a:pt x="24" y="15"/>
                  </a:cubicBezTo>
                  <a:cubicBezTo>
                    <a:pt x="16" y="16"/>
                    <a:pt x="11" y="23"/>
                    <a:pt x="13" y="33"/>
                  </a:cubicBezTo>
                  <a:cubicBezTo>
                    <a:pt x="14" y="38"/>
                    <a:pt x="15" y="43"/>
                    <a:pt x="14" y="48"/>
                  </a:cubicBezTo>
                  <a:cubicBezTo>
                    <a:pt x="14" y="53"/>
                    <a:pt x="13" y="60"/>
                    <a:pt x="7" y="59"/>
                  </a:cubicBezTo>
                  <a:cubicBezTo>
                    <a:pt x="1" y="59"/>
                    <a:pt x="1" y="53"/>
                    <a:pt x="1" y="48"/>
                  </a:cubicBezTo>
                  <a:cubicBezTo>
                    <a:pt x="0" y="46"/>
                    <a:pt x="1" y="43"/>
                    <a:pt x="1" y="40"/>
                  </a:cubicBezTo>
                  <a:cubicBezTo>
                    <a:pt x="3" y="27"/>
                    <a:pt x="9" y="15"/>
                    <a:pt x="13" y="3"/>
                  </a:cubicBezTo>
                  <a:cubicBezTo>
                    <a:pt x="13" y="1"/>
                    <a:pt x="14" y="0"/>
                    <a:pt x="17" y="0"/>
                  </a:cubicBezTo>
                  <a:close/>
                </a:path>
              </a:pathLst>
            </a:custGeom>
            <a:solidFill>
              <a:srgbClr val="213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1" name="Freeform 10">
              <a:extLst>
                <a:ext uri="{FF2B5EF4-FFF2-40B4-BE49-F238E27FC236}">
                  <a16:creationId xmlns:a16="http://schemas.microsoft.com/office/drawing/2014/main" id="{2FE55B12-196F-456B-9FBF-382D07CB89B5}"/>
                </a:ext>
              </a:extLst>
            </p:cNvPr>
            <p:cNvSpPr/>
            <p:nvPr/>
          </p:nvSpPr>
          <p:spPr bwMode="auto">
            <a:xfrm>
              <a:off x="3911600" y="1463675"/>
              <a:ext cx="42862" cy="33338"/>
            </a:xfrm>
            <a:custGeom>
              <a:avLst/>
              <a:gdLst>
                <a:gd name="T0" fmla="*/ 9 w 71"/>
                <a:gd name="T1" fmla="*/ 28 h 54"/>
                <a:gd name="T2" fmla="*/ 10 w 71"/>
                <a:gd name="T3" fmla="*/ 36 h 54"/>
                <a:gd name="T4" fmla="*/ 13 w 71"/>
                <a:gd name="T5" fmla="*/ 46 h 54"/>
                <a:gd name="T6" fmla="*/ 18 w 71"/>
                <a:gd name="T7" fmla="*/ 35 h 54"/>
                <a:gd name="T8" fmla="*/ 18 w 71"/>
                <a:gd name="T9" fmla="*/ 12 h 54"/>
                <a:gd name="T10" fmla="*/ 32 w 71"/>
                <a:gd name="T11" fmla="*/ 2 h 54"/>
                <a:gd name="T12" fmla="*/ 43 w 71"/>
                <a:gd name="T13" fmla="*/ 14 h 54"/>
                <a:gd name="T14" fmla="*/ 43 w 71"/>
                <a:gd name="T15" fmla="*/ 39 h 54"/>
                <a:gd name="T16" fmla="*/ 47 w 71"/>
                <a:gd name="T17" fmla="*/ 45 h 54"/>
                <a:gd name="T18" fmla="*/ 52 w 71"/>
                <a:gd name="T19" fmla="*/ 39 h 54"/>
                <a:gd name="T20" fmla="*/ 52 w 71"/>
                <a:gd name="T21" fmla="*/ 17 h 54"/>
                <a:gd name="T22" fmla="*/ 56 w 71"/>
                <a:gd name="T23" fmla="*/ 3 h 54"/>
                <a:gd name="T24" fmla="*/ 71 w 71"/>
                <a:gd name="T25" fmla="*/ 6 h 54"/>
                <a:gd name="T26" fmla="*/ 70 w 71"/>
                <a:gd name="T27" fmla="*/ 11 h 54"/>
                <a:gd name="T28" fmla="*/ 59 w 71"/>
                <a:gd name="T29" fmla="*/ 7 h 54"/>
                <a:gd name="T30" fmla="*/ 56 w 71"/>
                <a:gd name="T31" fmla="*/ 17 h 54"/>
                <a:gd name="T32" fmla="*/ 56 w 71"/>
                <a:gd name="T33" fmla="*/ 39 h 54"/>
                <a:gd name="T34" fmla="*/ 46 w 71"/>
                <a:gd name="T35" fmla="*/ 51 h 54"/>
                <a:gd name="T36" fmla="*/ 38 w 71"/>
                <a:gd name="T37" fmla="*/ 39 h 54"/>
                <a:gd name="T38" fmla="*/ 38 w 71"/>
                <a:gd name="T39" fmla="*/ 19 h 54"/>
                <a:gd name="T40" fmla="*/ 30 w 71"/>
                <a:gd name="T41" fmla="*/ 7 h 54"/>
                <a:gd name="T42" fmla="*/ 21 w 71"/>
                <a:gd name="T43" fmla="*/ 21 h 54"/>
                <a:gd name="T44" fmla="*/ 23 w 71"/>
                <a:gd name="T45" fmla="*/ 35 h 54"/>
                <a:gd name="T46" fmla="*/ 18 w 71"/>
                <a:gd name="T47" fmla="*/ 50 h 54"/>
                <a:gd name="T48" fmla="*/ 3 w 71"/>
                <a:gd name="T49" fmla="*/ 42 h 54"/>
                <a:gd name="T50" fmla="*/ 9 w 71"/>
                <a:gd name="T51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54">
                  <a:moveTo>
                    <a:pt x="9" y="28"/>
                  </a:moveTo>
                  <a:cubicBezTo>
                    <a:pt x="9" y="31"/>
                    <a:pt x="9" y="33"/>
                    <a:pt x="10" y="36"/>
                  </a:cubicBezTo>
                  <a:cubicBezTo>
                    <a:pt x="10" y="40"/>
                    <a:pt x="7" y="46"/>
                    <a:pt x="13" y="46"/>
                  </a:cubicBezTo>
                  <a:cubicBezTo>
                    <a:pt x="18" y="46"/>
                    <a:pt x="17" y="39"/>
                    <a:pt x="18" y="35"/>
                  </a:cubicBezTo>
                  <a:cubicBezTo>
                    <a:pt x="20" y="28"/>
                    <a:pt x="16" y="20"/>
                    <a:pt x="18" y="12"/>
                  </a:cubicBezTo>
                  <a:cubicBezTo>
                    <a:pt x="20" y="4"/>
                    <a:pt x="25" y="2"/>
                    <a:pt x="32" y="2"/>
                  </a:cubicBezTo>
                  <a:cubicBezTo>
                    <a:pt x="39" y="2"/>
                    <a:pt x="42" y="7"/>
                    <a:pt x="43" y="14"/>
                  </a:cubicBezTo>
                  <a:cubicBezTo>
                    <a:pt x="43" y="22"/>
                    <a:pt x="43" y="30"/>
                    <a:pt x="43" y="39"/>
                  </a:cubicBezTo>
                  <a:cubicBezTo>
                    <a:pt x="43" y="42"/>
                    <a:pt x="43" y="45"/>
                    <a:pt x="47" y="45"/>
                  </a:cubicBezTo>
                  <a:cubicBezTo>
                    <a:pt x="51" y="46"/>
                    <a:pt x="51" y="42"/>
                    <a:pt x="52" y="39"/>
                  </a:cubicBezTo>
                  <a:cubicBezTo>
                    <a:pt x="52" y="32"/>
                    <a:pt x="52" y="24"/>
                    <a:pt x="52" y="17"/>
                  </a:cubicBezTo>
                  <a:cubicBezTo>
                    <a:pt x="52" y="12"/>
                    <a:pt x="51" y="7"/>
                    <a:pt x="56" y="3"/>
                  </a:cubicBezTo>
                  <a:cubicBezTo>
                    <a:pt x="62" y="0"/>
                    <a:pt x="67" y="3"/>
                    <a:pt x="71" y="6"/>
                  </a:cubicBezTo>
                  <a:cubicBezTo>
                    <a:pt x="71" y="8"/>
                    <a:pt x="71" y="10"/>
                    <a:pt x="70" y="11"/>
                  </a:cubicBezTo>
                  <a:cubicBezTo>
                    <a:pt x="67" y="8"/>
                    <a:pt x="64" y="6"/>
                    <a:pt x="59" y="7"/>
                  </a:cubicBezTo>
                  <a:cubicBezTo>
                    <a:pt x="55" y="9"/>
                    <a:pt x="56" y="14"/>
                    <a:pt x="56" y="17"/>
                  </a:cubicBezTo>
                  <a:cubicBezTo>
                    <a:pt x="56" y="25"/>
                    <a:pt x="57" y="32"/>
                    <a:pt x="56" y="39"/>
                  </a:cubicBezTo>
                  <a:cubicBezTo>
                    <a:pt x="55" y="45"/>
                    <a:pt x="55" y="52"/>
                    <a:pt x="46" y="51"/>
                  </a:cubicBezTo>
                  <a:cubicBezTo>
                    <a:pt x="38" y="50"/>
                    <a:pt x="39" y="44"/>
                    <a:pt x="38" y="39"/>
                  </a:cubicBezTo>
                  <a:cubicBezTo>
                    <a:pt x="38" y="32"/>
                    <a:pt x="38" y="26"/>
                    <a:pt x="38" y="19"/>
                  </a:cubicBezTo>
                  <a:cubicBezTo>
                    <a:pt x="38" y="13"/>
                    <a:pt x="37" y="7"/>
                    <a:pt x="30" y="7"/>
                  </a:cubicBezTo>
                  <a:cubicBezTo>
                    <a:pt x="23" y="7"/>
                    <a:pt x="20" y="14"/>
                    <a:pt x="21" y="21"/>
                  </a:cubicBezTo>
                  <a:cubicBezTo>
                    <a:pt x="21" y="25"/>
                    <a:pt x="23" y="30"/>
                    <a:pt x="23" y="35"/>
                  </a:cubicBezTo>
                  <a:cubicBezTo>
                    <a:pt x="23" y="40"/>
                    <a:pt x="25" y="47"/>
                    <a:pt x="18" y="50"/>
                  </a:cubicBezTo>
                  <a:cubicBezTo>
                    <a:pt x="10" y="54"/>
                    <a:pt x="7" y="46"/>
                    <a:pt x="3" y="42"/>
                  </a:cubicBezTo>
                  <a:cubicBezTo>
                    <a:pt x="0" y="35"/>
                    <a:pt x="3" y="31"/>
                    <a:pt x="9" y="28"/>
                  </a:cubicBezTo>
                  <a:close/>
                </a:path>
              </a:pathLst>
            </a:custGeom>
            <a:solidFill>
              <a:srgbClr val="3F5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2" name="Freeform 11">
              <a:extLst>
                <a:ext uri="{FF2B5EF4-FFF2-40B4-BE49-F238E27FC236}">
                  <a16:creationId xmlns:a16="http://schemas.microsoft.com/office/drawing/2014/main" id="{2BB907CA-B3F9-40A8-AC8A-0E2D52A1A45A}"/>
                </a:ext>
              </a:extLst>
            </p:cNvPr>
            <p:cNvSpPr/>
            <p:nvPr/>
          </p:nvSpPr>
          <p:spPr bwMode="auto">
            <a:xfrm>
              <a:off x="3681413" y="1074738"/>
              <a:ext cx="115887" cy="4763"/>
            </a:xfrm>
            <a:custGeom>
              <a:avLst/>
              <a:gdLst>
                <a:gd name="T0" fmla="*/ 0 w 188"/>
                <a:gd name="T1" fmla="*/ 5 h 8"/>
                <a:gd name="T2" fmla="*/ 18 w 188"/>
                <a:gd name="T3" fmla="*/ 5 h 8"/>
                <a:gd name="T4" fmla="*/ 176 w 188"/>
                <a:gd name="T5" fmla="*/ 5 h 8"/>
                <a:gd name="T6" fmla="*/ 188 w 188"/>
                <a:gd name="T7" fmla="*/ 7 h 8"/>
                <a:gd name="T8" fmla="*/ 14 w 188"/>
                <a:gd name="T9" fmla="*/ 7 h 8"/>
                <a:gd name="T10" fmla="*/ 0 w 18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8">
                  <a:moveTo>
                    <a:pt x="0" y="5"/>
                  </a:moveTo>
                  <a:cubicBezTo>
                    <a:pt x="6" y="0"/>
                    <a:pt x="12" y="5"/>
                    <a:pt x="18" y="5"/>
                  </a:cubicBezTo>
                  <a:cubicBezTo>
                    <a:pt x="71" y="4"/>
                    <a:pt x="124" y="4"/>
                    <a:pt x="176" y="5"/>
                  </a:cubicBezTo>
                  <a:cubicBezTo>
                    <a:pt x="180" y="5"/>
                    <a:pt x="185" y="2"/>
                    <a:pt x="188" y="7"/>
                  </a:cubicBezTo>
                  <a:cubicBezTo>
                    <a:pt x="130" y="7"/>
                    <a:pt x="72" y="7"/>
                    <a:pt x="14" y="7"/>
                  </a:cubicBezTo>
                  <a:cubicBezTo>
                    <a:pt x="9" y="7"/>
                    <a:pt x="4" y="8"/>
                    <a:pt x="0" y="5"/>
                  </a:cubicBezTo>
                  <a:close/>
                </a:path>
              </a:pathLst>
            </a:custGeom>
            <a:solidFill>
              <a:srgbClr val="396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3" name="Freeform 12">
              <a:extLst>
                <a:ext uri="{FF2B5EF4-FFF2-40B4-BE49-F238E27FC236}">
                  <a16:creationId xmlns:a16="http://schemas.microsoft.com/office/drawing/2014/main" id="{22760DCA-4174-4FCF-ADD4-A6652CC54F4D}"/>
                </a:ext>
              </a:extLst>
            </p:cNvPr>
            <p:cNvSpPr/>
            <p:nvPr/>
          </p:nvSpPr>
          <p:spPr bwMode="auto">
            <a:xfrm>
              <a:off x="3683000" y="1062038"/>
              <a:ext cx="114300" cy="3175"/>
            </a:xfrm>
            <a:custGeom>
              <a:avLst/>
              <a:gdLst>
                <a:gd name="T0" fmla="*/ 2 w 186"/>
                <a:gd name="T1" fmla="*/ 0 h 4"/>
                <a:gd name="T2" fmla="*/ 186 w 186"/>
                <a:gd name="T3" fmla="*/ 0 h 4"/>
                <a:gd name="T4" fmla="*/ 186 w 186"/>
                <a:gd name="T5" fmla="*/ 2 h 4"/>
                <a:gd name="T6" fmla="*/ 177 w 186"/>
                <a:gd name="T7" fmla="*/ 2 h 4"/>
                <a:gd name="T8" fmla="*/ 13 w 186"/>
                <a:gd name="T9" fmla="*/ 2 h 4"/>
                <a:gd name="T10" fmla="*/ 0 w 186"/>
                <a:gd name="T11" fmla="*/ 0 h 4"/>
                <a:gd name="T12" fmla="*/ 2 w 18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4">
                  <a:moveTo>
                    <a:pt x="2" y="0"/>
                  </a:moveTo>
                  <a:cubicBezTo>
                    <a:pt x="63" y="0"/>
                    <a:pt x="124" y="0"/>
                    <a:pt x="186" y="0"/>
                  </a:cubicBezTo>
                  <a:cubicBezTo>
                    <a:pt x="186" y="1"/>
                    <a:pt x="186" y="2"/>
                    <a:pt x="186" y="2"/>
                  </a:cubicBezTo>
                  <a:cubicBezTo>
                    <a:pt x="183" y="2"/>
                    <a:pt x="180" y="2"/>
                    <a:pt x="177" y="2"/>
                  </a:cubicBezTo>
                  <a:cubicBezTo>
                    <a:pt x="122" y="2"/>
                    <a:pt x="67" y="2"/>
                    <a:pt x="13" y="2"/>
                  </a:cubicBezTo>
                  <a:cubicBezTo>
                    <a:pt x="8" y="2"/>
                    <a:pt x="4" y="4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3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4" name="Freeform 13">
              <a:extLst>
                <a:ext uri="{FF2B5EF4-FFF2-40B4-BE49-F238E27FC236}">
                  <a16:creationId xmlns:a16="http://schemas.microsoft.com/office/drawing/2014/main" id="{7768AE7D-4312-4753-808E-25FE8487B891}"/>
                </a:ext>
              </a:extLst>
            </p:cNvPr>
            <p:cNvSpPr/>
            <p:nvPr/>
          </p:nvSpPr>
          <p:spPr bwMode="auto">
            <a:xfrm>
              <a:off x="3614738" y="1228725"/>
              <a:ext cx="222250" cy="336550"/>
            </a:xfrm>
            <a:custGeom>
              <a:avLst/>
              <a:gdLst>
                <a:gd name="T0" fmla="*/ 110 w 361"/>
                <a:gd name="T1" fmla="*/ 422 h 546"/>
                <a:gd name="T2" fmla="*/ 96 w 361"/>
                <a:gd name="T3" fmla="*/ 440 h 546"/>
                <a:gd name="T4" fmla="*/ 130 w 361"/>
                <a:gd name="T5" fmla="*/ 440 h 546"/>
                <a:gd name="T6" fmla="*/ 194 w 361"/>
                <a:gd name="T7" fmla="*/ 440 h 546"/>
                <a:gd name="T8" fmla="*/ 212 w 361"/>
                <a:gd name="T9" fmla="*/ 455 h 546"/>
                <a:gd name="T10" fmla="*/ 193 w 361"/>
                <a:gd name="T11" fmla="*/ 469 h 546"/>
                <a:gd name="T12" fmla="*/ 85 w 361"/>
                <a:gd name="T13" fmla="*/ 468 h 546"/>
                <a:gd name="T14" fmla="*/ 68 w 361"/>
                <a:gd name="T15" fmla="*/ 479 h 546"/>
                <a:gd name="T16" fmla="*/ 58 w 361"/>
                <a:gd name="T17" fmla="*/ 501 h 546"/>
                <a:gd name="T18" fmla="*/ 70 w 361"/>
                <a:gd name="T19" fmla="*/ 501 h 546"/>
                <a:gd name="T20" fmla="*/ 230 w 361"/>
                <a:gd name="T21" fmla="*/ 501 h 546"/>
                <a:gd name="T22" fmla="*/ 238 w 361"/>
                <a:gd name="T23" fmla="*/ 502 h 546"/>
                <a:gd name="T24" fmla="*/ 251 w 361"/>
                <a:gd name="T25" fmla="*/ 514 h 546"/>
                <a:gd name="T26" fmla="*/ 241 w 361"/>
                <a:gd name="T27" fmla="*/ 529 h 546"/>
                <a:gd name="T28" fmla="*/ 226 w 361"/>
                <a:gd name="T29" fmla="*/ 530 h 546"/>
                <a:gd name="T30" fmla="*/ 66 w 361"/>
                <a:gd name="T31" fmla="*/ 530 h 546"/>
                <a:gd name="T32" fmla="*/ 50 w 361"/>
                <a:gd name="T33" fmla="*/ 546 h 546"/>
                <a:gd name="T34" fmla="*/ 6 w 361"/>
                <a:gd name="T35" fmla="*/ 521 h 546"/>
                <a:gd name="T36" fmla="*/ 4 w 361"/>
                <a:gd name="T37" fmla="*/ 507 h 546"/>
                <a:gd name="T38" fmla="*/ 46 w 361"/>
                <a:gd name="T39" fmla="*/ 423 h 546"/>
                <a:gd name="T40" fmla="*/ 53 w 361"/>
                <a:gd name="T41" fmla="*/ 415 h 546"/>
                <a:gd name="T42" fmla="*/ 57 w 361"/>
                <a:gd name="T43" fmla="*/ 420 h 546"/>
                <a:gd name="T44" fmla="*/ 64 w 361"/>
                <a:gd name="T45" fmla="*/ 426 h 546"/>
                <a:gd name="T46" fmla="*/ 69 w 361"/>
                <a:gd name="T47" fmla="*/ 418 h 546"/>
                <a:gd name="T48" fmla="*/ 69 w 361"/>
                <a:gd name="T49" fmla="*/ 403 h 546"/>
                <a:gd name="T50" fmla="*/ 70 w 361"/>
                <a:gd name="T51" fmla="*/ 395 h 546"/>
                <a:gd name="T52" fmla="*/ 150 w 361"/>
                <a:gd name="T53" fmla="*/ 326 h 546"/>
                <a:gd name="T54" fmla="*/ 246 w 361"/>
                <a:gd name="T55" fmla="*/ 249 h 546"/>
                <a:gd name="T56" fmla="*/ 256 w 361"/>
                <a:gd name="T57" fmla="*/ 237 h 546"/>
                <a:gd name="T58" fmla="*/ 248 w 361"/>
                <a:gd name="T59" fmla="*/ 235 h 546"/>
                <a:gd name="T60" fmla="*/ 167 w 361"/>
                <a:gd name="T61" fmla="*/ 235 h 546"/>
                <a:gd name="T62" fmla="*/ 145 w 361"/>
                <a:gd name="T63" fmla="*/ 221 h 546"/>
                <a:gd name="T64" fmla="*/ 166 w 361"/>
                <a:gd name="T65" fmla="*/ 207 h 546"/>
                <a:gd name="T66" fmla="*/ 267 w 361"/>
                <a:gd name="T67" fmla="*/ 207 h 546"/>
                <a:gd name="T68" fmla="*/ 286 w 361"/>
                <a:gd name="T69" fmla="*/ 195 h 546"/>
                <a:gd name="T70" fmla="*/ 295 w 361"/>
                <a:gd name="T71" fmla="*/ 174 h 546"/>
                <a:gd name="T72" fmla="*/ 251 w 361"/>
                <a:gd name="T73" fmla="*/ 174 h 546"/>
                <a:gd name="T74" fmla="*/ 123 w 361"/>
                <a:gd name="T75" fmla="*/ 174 h 546"/>
                <a:gd name="T76" fmla="*/ 113 w 361"/>
                <a:gd name="T77" fmla="*/ 174 h 546"/>
                <a:gd name="T78" fmla="*/ 102 w 361"/>
                <a:gd name="T79" fmla="*/ 161 h 546"/>
                <a:gd name="T80" fmla="*/ 113 w 361"/>
                <a:gd name="T81" fmla="*/ 146 h 546"/>
                <a:gd name="T82" fmla="*/ 124 w 361"/>
                <a:gd name="T83" fmla="*/ 145 h 546"/>
                <a:gd name="T84" fmla="*/ 293 w 361"/>
                <a:gd name="T85" fmla="*/ 146 h 546"/>
                <a:gd name="T86" fmla="*/ 305 w 361"/>
                <a:gd name="T87" fmla="*/ 135 h 546"/>
                <a:gd name="T88" fmla="*/ 263 w 361"/>
                <a:gd name="T89" fmla="*/ 26 h 546"/>
                <a:gd name="T90" fmla="*/ 241 w 361"/>
                <a:gd name="T91" fmla="*/ 2 h 546"/>
                <a:gd name="T92" fmla="*/ 250 w 361"/>
                <a:gd name="T93" fmla="*/ 3 h 546"/>
                <a:gd name="T94" fmla="*/ 280 w 361"/>
                <a:gd name="T95" fmla="*/ 12 h 546"/>
                <a:gd name="T96" fmla="*/ 351 w 361"/>
                <a:gd name="T97" fmla="*/ 98 h 546"/>
                <a:gd name="T98" fmla="*/ 313 w 361"/>
                <a:gd name="T99" fmla="*/ 245 h 546"/>
                <a:gd name="T100" fmla="*/ 202 w 361"/>
                <a:gd name="T101" fmla="*/ 349 h 546"/>
                <a:gd name="T102" fmla="*/ 128 w 361"/>
                <a:gd name="T103" fmla="*/ 405 h 546"/>
                <a:gd name="T104" fmla="*/ 124 w 361"/>
                <a:gd name="T105" fmla="*/ 396 h 546"/>
                <a:gd name="T106" fmla="*/ 129 w 361"/>
                <a:gd name="T107" fmla="*/ 386 h 546"/>
                <a:gd name="T108" fmla="*/ 114 w 361"/>
                <a:gd name="T109" fmla="*/ 406 h 546"/>
                <a:gd name="T110" fmla="*/ 117 w 361"/>
                <a:gd name="T111" fmla="*/ 416 h 546"/>
                <a:gd name="T112" fmla="*/ 110 w 361"/>
                <a:gd name="T113" fmla="*/ 422 h 546"/>
                <a:gd name="T114" fmla="*/ 102 w 361"/>
                <a:gd name="T115" fmla="*/ 390 h 546"/>
                <a:gd name="T116" fmla="*/ 141 w 361"/>
                <a:gd name="T117" fmla="*/ 375 h 546"/>
                <a:gd name="T118" fmla="*/ 101 w 361"/>
                <a:gd name="T119" fmla="*/ 399 h 546"/>
                <a:gd name="T120" fmla="*/ 110 w 361"/>
                <a:gd name="T121" fmla="*/ 42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546">
                  <a:moveTo>
                    <a:pt x="110" y="422"/>
                  </a:moveTo>
                  <a:cubicBezTo>
                    <a:pt x="106" y="428"/>
                    <a:pt x="102" y="433"/>
                    <a:pt x="96" y="440"/>
                  </a:cubicBezTo>
                  <a:cubicBezTo>
                    <a:pt x="108" y="440"/>
                    <a:pt x="119" y="440"/>
                    <a:pt x="130" y="440"/>
                  </a:cubicBezTo>
                  <a:cubicBezTo>
                    <a:pt x="151" y="440"/>
                    <a:pt x="172" y="440"/>
                    <a:pt x="194" y="440"/>
                  </a:cubicBezTo>
                  <a:cubicBezTo>
                    <a:pt x="205" y="440"/>
                    <a:pt x="212" y="445"/>
                    <a:pt x="212" y="455"/>
                  </a:cubicBezTo>
                  <a:cubicBezTo>
                    <a:pt x="212" y="464"/>
                    <a:pt x="206" y="469"/>
                    <a:pt x="193" y="469"/>
                  </a:cubicBezTo>
                  <a:cubicBezTo>
                    <a:pt x="157" y="469"/>
                    <a:pt x="121" y="469"/>
                    <a:pt x="85" y="468"/>
                  </a:cubicBezTo>
                  <a:cubicBezTo>
                    <a:pt x="76" y="468"/>
                    <a:pt x="71" y="471"/>
                    <a:pt x="68" y="479"/>
                  </a:cubicBezTo>
                  <a:cubicBezTo>
                    <a:pt x="65" y="486"/>
                    <a:pt x="62" y="492"/>
                    <a:pt x="58" y="501"/>
                  </a:cubicBezTo>
                  <a:cubicBezTo>
                    <a:pt x="63" y="501"/>
                    <a:pt x="67" y="501"/>
                    <a:pt x="70" y="501"/>
                  </a:cubicBezTo>
                  <a:cubicBezTo>
                    <a:pt x="124" y="501"/>
                    <a:pt x="177" y="501"/>
                    <a:pt x="230" y="501"/>
                  </a:cubicBezTo>
                  <a:cubicBezTo>
                    <a:pt x="233" y="501"/>
                    <a:pt x="236" y="501"/>
                    <a:pt x="238" y="502"/>
                  </a:cubicBezTo>
                  <a:cubicBezTo>
                    <a:pt x="246" y="502"/>
                    <a:pt x="251" y="507"/>
                    <a:pt x="251" y="514"/>
                  </a:cubicBezTo>
                  <a:cubicBezTo>
                    <a:pt x="252" y="522"/>
                    <a:pt x="248" y="527"/>
                    <a:pt x="241" y="529"/>
                  </a:cubicBezTo>
                  <a:cubicBezTo>
                    <a:pt x="236" y="530"/>
                    <a:pt x="231" y="530"/>
                    <a:pt x="226" y="530"/>
                  </a:cubicBezTo>
                  <a:cubicBezTo>
                    <a:pt x="173" y="530"/>
                    <a:pt x="119" y="530"/>
                    <a:pt x="66" y="530"/>
                  </a:cubicBezTo>
                  <a:cubicBezTo>
                    <a:pt x="55" y="530"/>
                    <a:pt x="46" y="529"/>
                    <a:pt x="50" y="546"/>
                  </a:cubicBezTo>
                  <a:cubicBezTo>
                    <a:pt x="32" y="539"/>
                    <a:pt x="19" y="530"/>
                    <a:pt x="6" y="521"/>
                  </a:cubicBezTo>
                  <a:cubicBezTo>
                    <a:pt x="0" y="517"/>
                    <a:pt x="3" y="512"/>
                    <a:pt x="4" y="507"/>
                  </a:cubicBezTo>
                  <a:cubicBezTo>
                    <a:pt x="12" y="476"/>
                    <a:pt x="27" y="449"/>
                    <a:pt x="46" y="423"/>
                  </a:cubicBezTo>
                  <a:cubicBezTo>
                    <a:pt x="48" y="420"/>
                    <a:pt x="50" y="418"/>
                    <a:pt x="53" y="415"/>
                  </a:cubicBezTo>
                  <a:cubicBezTo>
                    <a:pt x="56" y="415"/>
                    <a:pt x="56" y="418"/>
                    <a:pt x="57" y="420"/>
                  </a:cubicBezTo>
                  <a:cubicBezTo>
                    <a:pt x="59" y="423"/>
                    <a:pt x="60" y="427"/>
                    <a:pt x="64" y="426"/>
                  </a:cubicBezTo>
                  <a:cubicBezTo>
                    <a:pt x="68" y="426"/>
                    <a:pt x="69" y="421"/>
                    <a:pt x="69" y="418"/>
                  </a:cubicBezTo>
                  <a:cubicBezTo>
                    <a:pt x="70" y="413"/>
                    <a:pt x="69" y="408"/>
                    <a:pt x="69" y="403"/>
                  </a:cubicBezTo>
                  <a:cubicBezTo>
                    <a:pt x="69" y="400"/>
                    <a:pt x="68" y="398"/>
                    <a:pt x="70" y="395"/>
                  </a:cubicBezTo>
                  <a:cubicBezTo>
                    <a:pt x="93" y="368"/>
                    <a:pt x="121" y="347"/>
                    <a:pt x="150" y="326"/>
                  </a:cubicBezTo>
                  <a:cubicBezTo>
                    <a:pt x="184" y="303"/>
                    <a:pt x="218" y="279"/>
                    <a:pt x="246" y="249"/>
                  </a:cubicBezTo>
                  <a:cubicBezTo>
                    <a:pt x="249" y="245"/>
                    <a:pt x="253" y="241"/>
                    <a:pt x="256" y="237"/>
                  </a:cubicBezTo>
                  <a:cubicBezTo>
                    <a:pt x="254" y="234"/>
                    <a:pt x="250" y="235"/>
                    <a:pt x="248" y="235"/>
                  </a:cubicBezTo>
                  <a:cubicBezTo>
                    <a:pt x="221" y="235"/>
                    <a:pt x="194" y="235"/>
                    <a:pt x="167" y="235"/>
                  </a:cubicBezTo>
                  <a:cubicBezTo>
                    <a:pt x="151" y="235"/>
                    <a:pt x="145" y="231"/>
                    <a:pt x="145" y="221"/>
                  </a:cubicBezTo>
                  <a:cubicBezTo>
                    <a:pt x="145" y="211"/>
                    <a:pt x="151" y="207"/>
                    <a:pt x="166" y="207"/>
                  </a:cubicBezTo>
                  <a:cubicBezTo>
                    <a:pt x="200" y="207"/>
                    <a:pt x="233" y="206"/>
                    <a:pt x="267" y="207"/>
                  </a:cubicBezTo>
                  <a:cubicBezTo>
                    <a:pt x="277" y="207"/>
                    <a:pt x="283" y="204"/>
                    <a:pt x="286" y="195"/>
                  </a:cubicBezTo>
                  <a:cubicBezTo>
                    <a:pt x="289" y="188"/>
                    <a:pt x="293" y="182"/>
                    <a:pt x="295" y="174"/>
                  </a:cubicBezTo>
                  <a:cubicBezTo>
                    <a:pt x="280" y="174"/>
                    <a:pt x="265" y="174"/>
                    <a:pt x="251" y="174"/>
                  </a:cubicBezTo>
                  <a:cubicBezTo>
                    <a:pt x="208" y="174"/>
                    <a:pt x="166" y="174"/>
                    <a:pt x="123" y="174"/>
                  </a:cubicBezTo>
                  <a:cubicBezTo>
                    <a:pt x="120" y="174"/>
                    <a:pt x="117" y="174"/>
                    <a:pt x="113" y="174"/>
                  </a:cubicBezTo>
                  <a:cubicBezTo>
                    <a:pt x="106" y="172"/>
                    <a:pt x="102" y="167"/>
                    <a:pt x="102" y="161"/>
                  </a:cubicBezTo>
                  <a:cubicBezTo>
                    <a:pt x="101" y="153"/>
                    <a:pt x="105" y="148"/>
                    <a:pt x="113" y="146"/>
                  </a:cubicBezTo>
                  <a:cubicBezTo>
                    <a:pt x="116" y="145"/>
                    <a:pt x="120" y="145"/>
                    <a:pt x="124" y="145"/>
                  </a:cubicBezTo>
                  <a:cubicBezTo>
                    <a:pt x="180" y="145"/>
                    <a:pt x="237" y="145"/>
                    <a:pt x="293" y="146"/>
                  </a:cubicBezTo>
                  <a:cubicBezTo>
                    <a:pt x="302" y="146"/>
                    <a:pt x="304" y="143"/>
                    <a:pt x="305" y="135"/>
                  </a:cubicBezTo>
                  <a:cubicBezTo>
                    <a:pt x="307" y="92"/>
                    <a:pt x="288" y="58"/>
                    <a:pt x="263" y="26"/>
                  </a:cubicBezTo>
                  <a:cubicBezTo>
                    <a:pt x="256" y="18"/>
                    <a:pt x="248" y="10"/>
                    <a:pt x="241" y="2"/>
                  </a:cubicBezTo>
                  <a:cubicBezTo>
                    <a:pt x="245" y="0"/>
                    <a:pt x="247" y="2"/>
                    <a:pt x="250" y="3"/>
                  </a:cubicBezTo>
                  <a:cubicBezTo>
                    <a:pt x="260" y="6"/>
                    <a:pt x="270" y="10"/>
                    <a:pt x="280" y="12"/>
                  </a:cubicBezTo>
                  <a:cubicBezTo>
                    <a:pt x="325" y="23"/>
                    <a:pt x="344" y="56"/>
                    <a:pt x="351" y="98"/>
                  </a:cubicBezTo>
                  <a:cubicBezTo>
                    <a:pt x="361" y="153"/>
                    <a:pt x="344" y="201"/>
                    <a:pt x="313" y="245"/>
                  </a:cubicBezTo>
                  <a:cubicBezTo>
                    <a:pt x="283" y="287"/>
                    <a:pt x="245" y="320"/>
                    <a:pt x="202" y="349"/>
                  </a:cubicBezTo>
                  <a:cubicBezTo>
                    <a:pt x="177" y="366"/>
                    <a:pt x="152" y="384"/>
                    <a:pt x="128" y="405"/>
                  </a:cubicBezTo>
                  <a:cubicBezTo>
                    <a:pt x="121" y="405"/>
                    <a:pt x="122" y="401"/>
                    <a:pt x="124" y="396"/>
                  </a:cubicBezTo>
                  <a:cubicBezTo>
                    <a:pt x="125" y="393"/>
                    <a:pt x="129" y="391"/>
                    <a:pt x="129" y="386"/>
                  </a:cubicBezTo>
                  <a:cubicBezTo>
                    <a:pt x="117" y="385"/>
                    <a:pt x="110" y="394"/>
                    <a:pt x="114" y="406"/>
                  </a:cubicBezTo>
                  <a:cubicBezTo>
                    <a:pt x="115" y="409"/>
                    <a:pt x="118" y="412"/>
                    <a:pt x="117" y="416"/>
                  </a:cubicBezTo>
                  <a:cubicBezTo>
                    <a:pt x="115" y="419"/>
                    <a:pt x="113" y="421"/>
                    <a:pt x="110" y="422"/>
                  </a:cubicBezTo>
                  <a:cubicBezTo>
                    <a:pt x="99" y="414"/>
                    <a:pt x="100" y="402"/>
                    <a:pt x="102" y="390"/>
                  </a:cubicBezTo>
                  <a:cubicBezTo>
                    <a:pt x="105" y="373"/>
                    <a:pt x="123" y="366"/>
                    <a:pt x="141" y="375"/>
                  </a:cubicBezTo>
                  <a:cubicBezTo>
                    <a:pt x="120" y="364"/>
                    <a:pt x="102" y="376"/>
                    <a:pt x="101" y="399"/>
                  </a:cubicBezTo>
                  <a:cubicBezTo>
                    <a:pt x="100" y="409"/>
                    <a:pt x="103" y="416"/>
                    <a:pt x="110" y="422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5" name="Freeform 14">
              <a:extLst>
                <a:ext uri="{FF2B5EF4-FFF2-40B4-BE49-F238E27FC236}">
                  <a16:creationId xmlns:a16="http://schemas.microsoft.com/office/drawing/2014/main" id="{F1129AE9-910F-4414-8D36-D013D1624AD0}"/>
                </a:ext>
              </a:extLst>
            </p:cNvPr>
            <p:cNvSpPr/>
            <p:nvPr/>
          </p:nvSpPr>
          <p:spPr bwMode="auto">
            <a:xfrm>
              <a:off x="3611563" y="1230313"/>
              <a:ext cx="160337" cy="185738"/>
            </a:xfrm>
            <a:custGeom>
              <a:avLst/>
              <a:gdLst>
                <a:gd name="T0" fmla="*/ 64 w 260"/>
                <a:gd name="T1" fmla="*/ 79 h 301"/>
                <a:gd name="T2" fmla="*/ 64 w 260"/>
                <a:gd name="T3" fmla="*/ 83 h 301"/>
                <a:gd name="T4" fmla="*/ 74 w 260"/>
                <a:gd name="T5" fmla="*/ 85 h 301"/>
                <a:gd name="T6" fmla="*/ 237 w 260"/>
                <a:gd name="T7" fmla="*/ 85 h 301"/>
                <a:gd name="T8" fmla="*/ 252 w 260"/>
                <a:gd name="T9" fmla="*/ 108 h 301"/>
                <a:gd name="T10" fmla="*/ 237 w 260"/>
                <a:gd name="T11" fmla="*/ 111 h 301"/>
                <a:gd name="T12" fmla="*/ 68 w 260"/>
                <a:gd name="T13" fmla="*/ 111 h 301"/>
                <a:gd name="T14" fmla="*/ 57 w 260"/>
                <a:gd name="T15" fmla="*/ 121 h 301"/>
                <a:gd name="T16" fmla="*/ 128 w 260"/>
                <a:gd name="T17" fmla="*/ 266 h 301"/>
                <a:gd name="T18" fmla="*/ 137 w 260"/>
                <a:gd name="T19" fmla="*/ 273 h 301"/>
                <a:gd name="T20" fmla="*/ 102 w 260"/>
                <a:gd name="T21" fmla="*/ 298 h 301"/>
                <a:gd name="T22" fmla="*/ 93 w 260"/>
                <a:gd name="T23" fmla="*/ 296 h 301"/>
                <a:gd name="T24" fmla="*/ 8 w 260"/>
                <a:gd name="T25" fmla="*/ 156 h 301"/>
                <a:gd name="T26" fmla="*/ 29 w 260"/>
                <a:gd name="T27" fmla="*/ 38 h 301"/>
                <a:gd name="T28" fmla="*/ 34 w 260"/>
                <a:gd name="T29" fmla="*/ 33 h 301"/>
                <a:gd name="T30" fmla="*/ 113 w 260"/>
                <a:gd name="T31" fmla="*/ 0 h 301"/>
                <a:gd name="T32" fmla="*/ 96 w 260"/>
                <a:gd name="T33" fmla="*/ 22 h 301"/>
                <a:gd name="T34" fmla="*/ 177 w 260"/>
                <a:gd name="T35" fmla="*/ 22 h 301"/>
                <a:gd name="T36" fmla="*/ 193 w 260"/>
                <a:gd name="T37" fmla="*/ 24 h 301"/>
                <a:gd name="T38" fmla="*/ 207 w 260"/>
                <a:gd name="T39" fmla="*/ 35 h 301"/>
                <a:gd name="T40" fmla="*/ 194 w 260"/>
                <a:gd name="T41" fmla="*/ 48 h 301"/>
                <a:gd name="T42" fmla="*/ 108 w 260"/>
                <a:gd name="T43" fmla="*/ 48 h 301"/>
                <a:gd name="T44" fmla="*/ 77 w 260"/>
                <a:gd name="T45" fmla="*/ 50 h 301"/>
                <a:gd name="T46" fmla="*/ 69 w 260"/>
                <a:gd name="T47" fmla="*/ 66 h 301"/>
                <a:gd name="T48" fmla="*/ 61 w 260"/>
                <a:gd name="T49" fmla="*/ 78 h 301"/>
                <a:gd name="T50" fmla="*/ 64 w 260"/>
                <a:gd name="T51" fmla="*/ 7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301">
                  <a:moveTo>
                    <a:pt x="64" y="79"/>
                  </a:moveTo>
                  <a:cubicBezTo>
                    <a:pt x="64" y="80"/>
                    <a:pt x="64" y="82"/>
                    <a:pt x="64" y="83"/>
                  </a:cubicBezTo>
                  <a:cubicBezTo>
                    <a:pt x="67" y="86"/>
                    <a:pt x="71" y="85"/>
                    <a:pt x="74" y="85"/>
                  </a:cubicBezTo>
                  <a:cubicBezTo>
                    <a:pt x="128" y="85"/>
                    <a:pt x="182" y="85"/>
                    <a:pt x="237" y="85"/>
                  </a:cubicBezTo>
                  <a:cubicBezTo>
                    <a:pt x="256" y="85"/>
                    <a:pt x="260" y="90"/>
                    <a:pt x="252" y="108"/>
                  </a:cubicBezTo>
                  <a:cubicBezTo>
                    <a:pt x="248" y="112"/>
                    <a:pt x="242" y="111"/>
                    <a:pt x="237" y="111"/>
                  </a:cubicBezTo>
                  <a:cubicBezTo>
                    <a:pt x="181" y="111"/>
                    <a:pt x="124" y="111"/>
                    <a:pt x="68" y="111"/>
                  </a:cubicBezTo>
                  <a:cubicBezTo>
                    <a:pt x="60" y="111"/>
                    <a:pt x="57" y="112"/>
                    <a:pt x="57" y="121"/>
                  </a:cubicBezTo>
                  <a:cubicBezTo>
                    <a:pt x="56" y="181"/>
                    <a:pt x="84" y="227"/>
                    <a:pt x="128" y="266"/>
                  </a:cubicBezTo>
                  <a:cubicBezTo>
                    <a:pt x="131" y="268"/>
                    <a:pt x="133" y="270"/>
                    <a:pt x="137" y="273"/>
                  </a:cubicBezTo>
                  <a:cubicBezTo>
                    <a:pt x="125" y="281"/>
                    <a:pt x="113" y="289"/>
                    <a:pt x="102" y="298"/>
                  </a:cubicBezTo>
                  <a:cubicBezTo>
                    <a:pt x="98" y="301"/>
                    <a:pt x="96" y="299"/>
                    <a:pt x="93" y="296"/>
                  </a:cubicBezTo>
                  <a:cubicBezTo>
                    <a:pt x="52" y="258"/>
                    <a:pt x="19" y="214"/>
                    <a:pt x="8" y="156"/>
                  </a:cubicBezTo>
                  <a:cubicBezTo>
                    <a:pt x="0" y="114"/>
                    <a:pt x="9" y="75"/>
                    <a:pt x="29" y="38"/>
                  </a:cubicBezTo>
                  <a:cubicBezTo>
                    <a:pt x="30" y="36"/>
                    <a:pt x="32" y="34"/>
                    <a:pt x="34" y="33"/>
                  </a:cubicBezTo>
                  <a:cubicBezTo>
                    <a:pt x="58" y="18"/>
                    <a:pt x="84" y="8"/>
                    <a:pt x="113" y="0"/>
                  </a:cubicBezTo>
                  <a:cubicBezTo>
                    <a:pt x="107" y="8"/>
                    <a:pt x="102" y="14"/>
                    <a:pt x="96" y="22"/>
                  </a:cubicBezTo>
                  <a:cubicBezTo>
                    <a:pt x="124" y="22"/>
                    <a:pt x="151" y="22"/>
                    <a:pt x="177" y="22"/>
                  </a:cubicBezTo>
                  <a:cubicBezTo>
                    <a:pt x="182" y="25"/>
                    <a:pt x="188" y="23"/>
                    <a:pt x="193" y="24"/>
                  </a:cubicBezTo>
                  <a:cubicBezTo>
                    <a:pt x="202" y="24"/>
                    <a:pt x="207" y="28"/>
                    <a:pt x="207" y="35"/>
                  </a:cubicBezTo>
                  <a:cubicBezTo>
                    <a:pt x="208" y="43"/>
                    <a:pt x="203" y="48"/>
                    <a:pt x="194" y="48"/>
                  </a:cubicBezTo>
                  <a:cubicBezTo>
                    <a:pt x="165" y="48"/>
                    <a:pt x="136" y="48"/>
                    <a:pt x="108" y="48"/>
                  </a:cubicBezTo>
                  <a:cubicBezTo>
                    <a:pt x="98" y="48"/>
                    <a:pt x="87" y="47"/>
                    <a:pt x="77" y="50"/>
                  </a:cubicBezTo>
                  <a:cubicBezTo>
                    <a:pt x="74" y="55"/>
                    <a:pt x="71" y="61"/>
                    <a:pt x="69" y="66"/>
                  </a:cubicBezTo>
                  <a:cubicBezTo>
                    <a:pt x="63" y="68"/>
                    <a:pt x="61" y="73"/>
                    <a:pt x="61" y="78"/>
                  </a:cubicBezTo>
                  <a:cubicBezTo>
                    <a:pt x="61" y="80"/>
                    <a:pt x="63" y="78"/>
                    <a:pt x="64" y="79"/>
                  </a:cubicBezTo>
                  <a:close/>
                </a:path>
              </a:pathLst>
            </a:custGeom>
            <a:solidFill>
              <a:srgbClr val="347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6" name="Freeform 15">
              <a:extLst>
                <a:ext uri="{FF2B5EF4-FFF2-40B4-BE49-F238E27FC236}">
                  <a16:creationId xmlns:a16="http://schemas.microsoft.com/office/drawing/2014/main" id="{8F4F2FCA-EADA-4CAC-8BAF-212B22BAE818}"/>
                </a:ext>
              </a:extLst>
            </p:cNvPr>
            <p:cNvSpPr/>
            <p:nvPr/>
          </p:nvSpPr>
          <p:spPr bwMode="auto">
            <a:xfrm>
              <a:off x="3765550" y="1460500"/>
              <a:ext cx="66675" cy="104775"/>
            </a:xfrm>
            <a:custGeom>
              <a:avLst/>
              <a:gdLst>
                <a:gd name="T0" fmla="*/ 41 w 108"/>
                <a:gd name="T1" fmla="*/ 20 h 170"/>
                <a:gd name="T2" fmla="*/ 107 w 108"/>
                <a:gd name="T3" fmla="*/ 136 h 170"/>
                <a:gd name="T4" fmla="*/ 103 w 108"/>
                <a:gd name="T5" fmla="*/ 146 h 170"/>
                <a:gd name="T6" fmla="*/ 69 w 108"/>
                <a:gd name="T7" fmla="*/ 167 h 170"/>
                <a:gd name="T8" fmla="*/ 61 w 108"/>
                <a:gd name="T9" fmla="*/ 164 h 170"/>
                <a:gd name="T10" fmla="*/ 36 w 108"/>
                <a:gd name="T11" fmla="*/ 90 h 170"/>
                <a:gd name="T12" fmla="*/ 6 w 108"/>
                <a:gd name="T13" fmla="*/ 44 h 170"/>
                <a:gd name="T14" fmla="*/ 9 w 108"/>
                <a:gd name="T15" fmla="*/ 4 h 170"/>
                <a:gd name="T16" fmla="*/ 27 w 108"/>
                <a:gd name="T17" fmla="*/ 7 h 170"/>
                <a:gd name="T18" fmla="*/ 41 w 108"/>
                <a:gd name="T19" fmla="*/ 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70">
                  <a:moveTo>
                    <a:pt x="41" y="20"/>
                  </a:moveTo>
                  <a:cubicBezTo>
                    <a:pt x="73" y="53"/>
                    <a:pt x="97" y="91"/>
                    <a:pt x="107" y="136"/>
                  </a:cubicBezTo>
                  <a:cubicBezTo>
                    <a:pt x="108" y="140"/>
                    <a:pt x="106" y="143"/>
                    <a:pt x="103" y="146"/>
                  </a:cubicBezTo>
                  <a:cubicBezTo>
                    <a:pt x="92" y="154"/>
                    <a:pt x="80" y="160"/>
                    <a:pt x="69" y="167"/>
                  </a:cubicBezTo>
                  <a:cubicBezTo>
                    <a:pt x="65" y="169"/>
                    <a:pt x="62" y="170"/>
                    <a:pt x="61" y="164"/>
                  </a:cubicBezTo>
                  <a:cubicBezTo>
                    <a:pt x="57" y="138"/>
                    <a:pt x="47" y="114"/>
                    <a:pt x="36" y="90"/>
                  </a:cubicBezTo>
                  <a:cubicBezTo>
                    <a:pt x="29" y="73"/>
                    <a:pt x="19" y="58"/>
                    <a:pt x="6" y="44"/>
                  </a:cubicBezTo>
                  <a:cubicBezTo>
                    <a:pt x="0" y="37"/>
                    <a:pt x="1" y="10"/>
                    <a:pt x="9" y="4"/>
                  </a:cubicBezTo>
                  <a:cubicBezTo>
                    <a:pt x="15" y="0"/>
                    <a:pt x="22" y="2"/>
                    <a:pt x="27" y="7"/>
                  </a:cubicBezTo>
                  <a:cubicBezTo>
                    <a:pt x="31" y="12"/>
                    <a:pt x="35" y="17"/>
                    <a:pt x="41" y="20"/>
                  </a:cubicBezTo>
                  <a:close/>
                </a:path>
              </a:pathLst>
            </a:custGeom>
            <a:solidFill>
              <a:srgbClr val="377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7" name="Freeform 16">
              <a:extLst>
                <a:ext uri="{FF2B5EF4-FFF2-40B4-BE49-F238E27FC236}">
                  <a16:creationId xmlns:a16="http://schemas.microsoft.com/office/drawing/2014/main" id="{1CECDAB4-7D36-49B5-BBE5-BF9D03DE36FB}"/>
                </a:ext>
              </a:extLst>
            </p:cNvPr>
            <p:cNvSpPr/>
            <p:nvPr/>
          </p:nvSpPr>
          <p:spPr bwMode="auto">
            <a:xfrm>
              <a:off x="3752850" y="1458913"/>
              <a:ext cx="38100" cy="57150"/>
            </a:xfrm>
            <a:custGeom>
              <a:avLst/>
              <a:gdLst>
                <a:gd name="T0" fmla="*/ 62 w 62"/>
                <a:gd name="T1" fmla="*/ 25 h 95"/>
                <a:gd name="T2" fmla="*/ 50 w 62"/>
                <a:gd name="T3" fmla="*/ 17 h 95"/>
                <a:gd name="T4" fmla="*/ 33 w 62"/>
                <a:gd name="T5" fmla="*/ 10 h 95"/>
                <a:gd name="T6" fmla="*/ 26 w 62"/>
                <a:gd name="T7" fmla="*/ 26 h 95"/>
                <a:gd name="T8" fmla="*/ 39 w 62"/>
                <a:gd name="T9" fmla="*/ 59 h 95"/>
                <a:gd name="T10" fmla="*/ 54 w 62"/>
                <a:gd name="T11" fmla="*/ 81 h 95"/>
                <a:gd name="T12" fmla="*/ 57 w 62"/>
                <a:gd name="T13" fmla="*/ 95 h 95"/>
                <a:gd name="T14" fmla="*/ 4 w 62"/>
                <a:gd name="T15" fmla="*/ 31 h 95"/>
                <a:gd name="T16" fmla="*/ 5 w 62"/>
                <a:gd name="T17" fmla="*/ 23 h 95"/>
                <a:gd name="T18" fmla="*/ 34 w 62"/>
                <a:gd name="T19" fmla="*/ 3 h 95"/>
                <a:gd name="T20" fmla="*/ 42 w 62"/>
                <a:gd name="T21" fmla="*/ 4 h 95"/>
                <a:gd name="T22" fmla="*/ 62 w 62"/>
                <a:gd name="T2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5">
                  <a:moveTo>
                    <a:pt x="62" y="25"/>
                  </a:moveTo>
                  <a:cubicBezTo>
                    <a:pt x="56" y="26"/>
                    <a:pt x="53" y="21"/>
                    <a:pt x="50" y="17"/>
                  </a:cubicBezTo>
                  <a:cubicBezTo>
                    <a:pt x="46" y="12"/>
                    <a:pt x="40" y="7"/>
                    <a:pt x="33" y="10"/>
                  </a:cubicBezTo>
                  <a:cubicBezTo>
                    <a:pt x="27" y="12"/>
                    <a:pt x="27" y="20"/>
                    <a:pt x="26" y="26"/>
                  </a:cubicBezTo>
                  <a:cubicBezTo>
                    <a:pt x="23" y="41"/>
                    <a:pt x="32" y="49"/>
                    <a:pt x="39" y="59"/>
                  </a:cubicBezTo>
                  <a:cubicBezTo>
                    <a:pt x="44" y="67"/>
                    <a:pt x="49" y="74"/>
                    <a:pt x="54" y="81"/>
                  </a:cubicBezTo>
                  <a:cubicBezTo>
                    <a:pt x="56" y="85"/>
                    <a:pt x="58" y="90"/>
                    <a:pt x="57" y="95"/>
                  </a:cubicBezTo>
                  <a:cubicBezTo>
                    <a:pt x="42" y="71"/>
                    <a:pt x="28" y="47"/>
                    <a:pt x="4" y="31"/>
                  </a:cubicBezTo>
                  <a:cubicBezTo>
                    <a:pt x="0" y="28"/>
                    <a:pt x="2" y="26"/>
                    <a:pt x="5" y="23"/>
                  </a:cubicBezTo>
                  <a:cubicBezTo>
                    <a:pt x="15" y="17"/>
                    <a:pt x="24" y="10"/>
                    <a:pt x="34" y="3"/>
                  </a:cubicBezTo>
                  <a:cubicBezTo>
                    <a:pt x="37" y="1"/>
                    <a:pt x="40" y="0"/>
                    <a:pt x="42" y="4"/>
                  </a:cubicBezTo>
                  <a:cubicBezTo>
                    <a:pt x="49" y="11"/>
                    <a:pt x="56" y="18"/>
                    <a:pt x="62" y="25"/>
                  </a:cubicBezTo>
                  <a:close/>
                </a:path>
              </a:pathLst>
            </a:custGeom>
            <a:solidFill>
              <a:srgbClr val="437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8" name="Freeform 17">
              <a:extLst>
                <a:ext uri="{FF2B5EF4-FFF2-40B4-BE49-F238E27FC236}">
                  <a16:creationId xmlns:a16="http://schemas.microsoft.com/office/drawing/2014/main" id="{6E431288-0C83-47C9-BE49-4BD36C644703}"/>
                </a:ext>
              </a:extLst>
            </p:cNvPr>
            <p:cNvSpPr/>
            <p:nvPr/>
          </p:nvSpPr>
          <p:spPr bwMode="auto">
            <a:xfrm>
              <a:off x="3659188" y="1243013"/>
              <a:ext cx="82550" cy="17463"/>
            </a:xfrm>
            <a:custGeom>
              <a:avLst/>
              <a:gdLst>
                <a:gd name="T0" fmla="*/ 0 w 134"/>
                <a:gd name="T1" fmla="*/ 29 h 29"/>
                <a:gd name="T2" fmla="*/ 6 w 134"/>
                <a:gd name="T3" fmla="*/ 25 h 29"/>
                <a:gd name="T4" fmla="*/ 107 w 134"/>
                <a:gd name="T5" fmla="*/ 25 h 29"/>
                <a:gd name="T6" fmla="*/ 119 w 134"/>
                <a:gd name="T7" fmla="*/ 24 h 29"/>
                <a:gd name="T8" fmla="*/ 128 w 134"/>
                <a:gd name="T9" fmla="*/ 14 h 29"/>
                <a:gd name="T10" fmla="*/ 118 w 134"/>
                <a:gd name="T11" fmla="*/ 5 h 29"/>
                <a:gd name="T12" fmla="*/ 100 w 134"/>
                <a:gd name="T13" fmla="*/ 1 h 29"/>
                <a:gd name="T14" fmla="*/ 119 w 134"/>
                <a:gd name="T15" fmla="*/ 0 h 29"/>
                <a:gd name="T16" fmla="*/ 133 w 134"/>
                <a:gd name="T17" fmla="*/ 14 h 29"/>
                <a:gd name="T18" fmla="*/ 118 w 134"/>
                <a:gd name="T19" fmla="*/ 29 h 29"/>
                <a:gd name="T20" fmla="*/ 0 w 134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8">
                  <a:moveTo>
                    <a:pt x="0" y="29"/>
                  </a:moveTo>
                  <a:cubicBezTo>
                    <a:pt x="1" y="26"/>
                    <a:pt x="3" y="25"/>
                    <a:pt x="6" y="25"/>
                  </a:cubicBezTo>
                  <a:cubicBezTo>
                    <a:pt x="39" y="25"/>
                    <a:pt x="73" y="25"/>
                    <a:pt x="107" y="25"/>
                  </a:cubicBezTo>
                  <a:cubicBezTo>
                    <a:pt x="111" y="25"/>
                    <a:pt x="115" y="24"/>
                    <a:pt x="119" y="24"/>
                  </a:cubicBezTo>
                  <a:cubicBezTo>
                    <a:pt x="126" y="24"/>
                    <a:pt x="128" y="20"/>
                    <a:pt x="128" y="14"/>
                  </a:cubicBezTo>
                  <a:cubicBezTo>
                    <a:pt x="128" y="9"/>
                    <a:pt x="125" y="5"/>
                    <a:pt x="118" y="5"/>
                  </a:cubicBezTo>
                  <a:cubicBezTo>
                    <a:pt x="112" y="4"/>
                    <a:pt x="105" y="8"/>
                    <a:pt x="100" y="1"/>
                  </a:cubicBezTo>
                  <a:cubicBezTo>
                    <a:pt x="106" y="1"/>
                    <a:pt x="112" y="1"/>
                    <a:pt x="119" y="0"/>
                  </a:cubicBezTo>
                  <a:cubicBezTo>
                    <a:pt x="128" y="0"/>
                    <a:pt x="133" y="5"/>
                    <a:pt x="133" y="14"/>
                  </a:cubicBezTo>
                  <a:cubicBezTo>
                    <a:pt x="134" y="24"/>
                    <a:pt x="128" y="29"/>
                    <a:pt x="118" y="29"/>
                  </a:cubicBezTo>
                  <a:cubicBezTo>
                    <a:pt x="79" y="29"/>
                    <a:pt x="40" y="29"/>
                    <a:pt x="0" y="29"/>
                  </a:cubicBezTo>
                  <a:close/>
                </a:path>
              </a:pathLst>
            </a:custGeom>
            <a:solidFill>
              <a:srgbClr val="527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9" name="Freeform 18">
              <a:extLst>
                <a:ext uri="{FF2B5EF4-FFF2-40B4-BE49-F238E27FC236}">
                  <a16:creationId xmlns:a16="http://schemas.microsoft.com/office/drawing/2014/main" id="{1B6AAA21-6C16-42D6-9F72-656F9694EF29}"/>
                </a:ext>
              </a:extLst>
            </p:cNvPr>
            <p:cNvSpPr/>
            <p:nvPr/>
          </p:nvSpPr>
          <p:spPr bwMode="auto">
            <a:xfrm>
              <a:off x="3651250" y="1281113"/>
              <a:ext cx="120650" cy="15875"/>
            </a:xfrm>
            <a:custGeom>
              <a:avLst/>
              <a:gdLst>
                <a:gd name="T0" fmla="*/ 188 w 196"/>
                <a:gd name="T1" fmla="*/ 25 h 25"/>
                <a:gd name="T2" fmla="*/ 187 w 196"/>
                <a:gd name="T3" fmla="*/ 20 h 25"/>
                <a:gd name="T4" fmla="*/ 175 w 196"/>
                <a:gd name="T5" fmla="*/ 3 h 25"/>
                <a:gd name="T6" fmla="*/ 5 w 196"/>
                <a:gd name="T7" fmla="*/ 3 h 25"/>
                <a:gd name="T8" fmla="*/ 0 w 196"/>
                <a:gd name="T9" fmla="*/ 0 h 25"/>
                <a:gd name="T10" fmla="*/ 170 w 196"/>
                <a:gd name="T11" fmla="*/ 0 h 25"/>
                <a:gd name="T12" fmla="*/ 180 w 196"/>
                <a:gd name="T13" fmla="*/ 0 h 25"/>
                <a:gd name="T14" fmla="*/ 194 w 196"/>
                <a:gd name="T15" fmla="*/ 10 h 25"/>
                <a:gd name="T16" fmla="*/ 188 w 1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5">
                  <a:moveTo>
                    <a:pt x="188" y="25"/>
                  </a:moveTo>
                  <a:cubicBezTo>
                    <a:pt x="186" y="24"/>
                    <a:pt x="186" y="22"/>
                    <a:pt x="187" y="20"/>
                  </a:cubicBezTo>
                  <a:cubicBezTo>
                    <a:pt x="192" y="7"/>
                    <a:pt x="188" y="3"/>
                    <a:pt x="175" y="3"/>
                  </a:cubicBezTo>
                  <a:cubicBezTo>
                    <a:pt x="118" y="3"/>
                    <a:pt x="62" y="3"/>
                    <a:pt x="5" y="3"/>
                  </a:cubicBezTo>
                  <a:cubicBezTo>
                    <a:pt x="2" y="3"/>
                    <a:pt x="0" y="4"/>
                    <a:pt x="0" y="0"/>
                  </a:cubicBezTo>
                  <a:cubicBezTo>
                    <a:pt x="57" y="0"/>
                    <a:pt x="114" y="0"/>
                    <a:pt x="170" y="0"/>
                  </a:cubicBezTo>
                  <a:cubicBezTo>
                    <a:pt x="174" y="0"/>
                    <a:pt x="177" y="0"/>
                    <a:pt x="180" y="0"/>
                  </a:cubicBezTo>
                  <a:cubicBezTo>
                    <a:pt x="187" y="0"/>
                    <a:pt x="192" y="3"/>
                    <a:pt x="194" y="10"/>
                  </a:cubicBezTo>
                  <a:cubicBezTo>
                    <a:pt x="196" y="16"/>
                    <a:pt x="194" y="22"/>
                    <a:pt x="188" y="25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0" name="Freeform 19">
              <a:extLst>
                <a:ext uri="{FF2B5EF4-FFF2-40B4-BE49-F238E27FC236}">
                  <a16:creationId xmlns:a16="http://schemas.microsoft.com/office/drawing/2014/main" id="{5D7B6D8E-7EE5-40CD-8413-CF7F94617692}"/>
                </a:ext>
              </a:extLst>
            </p:cNvPr>
            <p:cNvSpPr/>
            <p:nvPr/>
          </p:nvSpPr>
          <p:spPr bwMode="auto">
            <a:xfrm>
              <a:off x="3681413" y="1463675"/>
              <a:ext cx="17462" cy="22225"/>
            </a:xfrm>
            <a:custGeom>
              <a:avLst/>
              <a:gdLst>
                <a:gd name="T0" fmla="*/ 10 w 28"/>
                <a:gd name="T1" fmla="*/ 36 h 36"/>
                <a:gd name="T2" fmla="*/ 8 w 28"/>
                <a:gd name="T3" fmla="*/ 6 h 36"/>
                <a:gd name="T4" fmla="*/ 18 w 28"/>
                <a:gd name="T5" fmla="*/ 2 h 36"/>
                <a:gd name="T6" fmla="*/ 27 w 28"/>
                <a:gd name="T7" fmla="*/ 5 h 36"/>
                <a:gd name="T8" fmla="*/ 23 w 28"/>
                <a:gd name="T9" fmla="*/ 12 h 36"/>
                <a:gd name="T10" fmla="*/ 21 w 28"/>
                <a:gd name="T11" fmla="*/ 25 h 36"/>
                <a:gd name="T12" fmla="*/ 10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0" y="36"/>
                  </a:moveTo>
                  <a:cubicBezTo>
                    <a:pt x="1" y="24"/>
                    <a:pt x="0" y="15"/>
                    <a:pt x="8" y="6"/>
                  </a:cubicBezTo>
                  <a:cubicBezTo>
                    <a:pt x="11" y="4"/>
                    <a:pt x="14" y="2"/>
                    <a:pt x="18" y="2"/>
                  </a:cubicBezTo>
                  <a:cubicBezTo>
                    <a:pt x="21" y="2"/>
                    <a:pt x="25" y="0"/>
                    <a:pt x="27" y="5"/>
                  </a:cubicBezTo>
                  <a:cubicBezTo>
                    <a:pt x="28" y="8"/>
                    <a:pt x="24" y="10"/>
                    <a:pt x="23" y="12"/>
                  </a:cubicBezTo>
                  <a:cubicBezTo>
                    <a:pt x="20" y="16"/>
                    <a:pt x="12" y="19"/>
                    <a:pt x="21" y="25"/>
                  </a:cubicBezTo>
                  <a:cubicBezTo>
                    <a:pt x="18" y="29"/>
                    <a:pt x="14" y="33"/>
                    <a:pt x="10" y="36"/>
                  </a:cubicBezTo>
                  <a:close/>
                </a:path>
              </a:pathLst>
            </a:custGeom>
            <a:solidFill>
              <a:srgbClr val="3A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1" name="Freeform 20">
              <a:extLst>
                <a:ext uri="{FF2B5EF4-FFF2-40B4-BE49-F238E27FC236}">
                  <a16:creationId xmlns:a16="http://schemas.microsoft.com/office/drawing/2014/main" id="{79713E16-B6E7-495E-B0E8-611CDFAA2063}"/>
                </a:ext>
              </a:extLst>
            </p:cNvPr>
            <p:cNvSpPr/>
            <p:nvPr/>
          </p:nvSpPr>
          <p:spPr bwMode="auto">
            <a:xfrm>
              <a:off x="3648075" y="1471613"/>
              <a:ext cx="11112" cy="22225"/>
            </a:xfrm>
            <a:custGeom>
              <a:avLst/>
              <a:gdLst>
                <a:gd name="T0" fmla="*/ 17 w 20"/>
                <a:gd name="T1" fmla="*/ 0 h 36"/>
                <a:gd name="T2" fmla="*/ 19 w 20"/>
                <a:gd name="T3" fmla="*/ 27 h 36"/>
                <a:gd name="T4" fmla="*/ 12 w 20"/>
                <a:gd name="T5" fmla="*/ 36 h 36"/>
                <a:gd name="T6" fmla="*/ 2 w 20"/>
                <a:gd name="T7" fmla="*/ 26 h 36"/>
                <a:gd name="T8" fmla="*/ 0 w 20"/>
                <a:gd name="T9" fmla="*/ 20 h 36"/>
                <a:gd name="T10" fmla="*/ 17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17" y="0"/>
                  </a:moveTo>
                  <a:cubicBezTo>
                    <a:pt x="20" y="9"/>
                    <a:pt x="20" y="18"/>
                    <a:pt x="19" y="27"/>
                  </a:cubicBezTo>
                  <a:cubicBezTo>
                    <a:pt x="18" y="30"/>
                    <a:pt x="18" y="36"/>
                    <a:pt x="12" y="36"/>
                  </a:cubicBezTo>
                  <a:cubicBezTo>
                    <a:pt x="5" y="36"/>
                    <a:pt x="2" y="33"/>
                    <a:pt x="2" y="26"/>
                  </a:cubicBezTo>
                  <a:cubicBezTo>
                    <a:pt x="1" y="24"/>
                    <a:pt x="2" y="22"/>
                    <a:pt x="0" y="20"/>
                  </a:cubicBezTo>
                  <a:cubicBezTo>
                    <a:pt x="5" y="13"/>
                    <a:pt x="10" y="6"/>
                    <a:pt x="17" y="0"/>
                  </a:cubicBezTo>
                  <a:close/>
                </a:path>
              </a:pathLst>
            </a:custGeom>
            <a:solidFill>
              <a:srgbClr val="36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2" name="Freeform 21">
              <a:extLst>
                <a:ext uri="{FF2B5EF4-FFF2-40B4-BE49-F238E27FC236}">
                  <a16:creationId xmlns:a16="http://schemas.microsoft.com/office/drawing/2014/main" id="{9B5EAC96-B802-4B75-A191-ABE3FDA3225C}"/>
                </a:ext>
              </a:extLst>
            </p:cNvPr>
            <p:cNvSpPr/>
            <p:nvPr/>
          </p:nvSpPr>
          <p:spPr bwMode="auto">
            <a:xfrm>
              <a:off x="3646488" y="1271588"/>
              <a:ext cx="7937" cy="11113"/>
            </a:xfrm>
            <a:custGeom>
              <a:avLst/>
              <a:gdLst>
                <a:gd name="T0" fmla="*/ 7 w 12"/>
                <a:gd name="T1" fmla="*/ 13 h 18"/>
                <a:gd name="T2" fmla="*/ 4 w 12"/>
                <a:gd name="T3" fmla="*/ 17 h 18"/>
                <a:gd name="T4" fmla="*/ 2 w 12"/>
                <a:gd name="T5" fmla="*/ 14 h 18"/>
                <a:gd name="T6" fmla="*/ 12 w 12"/>
                <a:gd name="T7" fmla="*/ 0 h 18"/>
                <a:gd name="T8" fmla="*/ 7 w 1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7" y="13"/>
                  </a:moveTo>
                  <a:cubicBezTo>
                    <a:pt x="6" y="15"/>
                    <a:pt x="5" y="17"/>
                    <a:pt x="4" y="17"/>
                  </a:cubicBezTo>
                  <a:cubicBezTo>
                    <a:pt x="1" y="18"/>
                    <a:pt x="2" y="15"/>
                    <a:pt x="2" y="14"/>
                  </a:cubicBezTo>
                  <a:cubicBezTo>
                    <a:pt x="0" y="6"/>
                    <a:pt x="3" y="1"/>
                    <a:pt x="12" y="0"/>
                  </a:cubicBezTo>
                  <a:cubicBezTo>
                    <a:pt x="11" y="5"/>
                    <a:pt x="10" y="9"/>
                    <a:pt x="7" y="13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3" name="Freeform 22">
              <a:extLst>
                <a:ext uri="{FF2B5EF4-FFF2-40B4-BE49-F238E27FC236}">
                  <a16:creationId xmlns:a16="http://schemas.microsoft.com/office/drawing/2014/main" id="{9B12E163-30BE-4E76-A887-283AD49B2C34}"/>
                </a:ext>
              </a:extLst>
            </p:cNvPr>
            <p:cNvSpPr/>
            <p:nvPr/>
          </p:nvSpPr>
          <p:spPr bwMode="auto">
            <a:xfrm>
              <a:off x="3675063" y="1452563"/>
              <a:ext cx="31750" cy="36513"/>
            </a:xfrm>
            <a:custGeom>
              <a:avLst/>
              <a:gdLst>
                <a:gd name="T0" fmla="*/ 13 w 52"/>
                <a:gd name="T1" fmla="*/ 58 h 58"/>
                <a:gd name="T2" fmla="*/ 2 w 52"/>
                <a:gd name="T3" fmla="*/ 42 h 58"/>
                <a:gd name="T4" fmla="*/ 16 w 52"/>
                <a:gd name="T5" fmla="*/ 8 h 58"/>
                <a:gd name="T6" fmla="*/ 52 w 52"/>
                <a:gd name="T7" fmla="*/ 18 h 58"/>
                <a:gd name="T8" fmla="*/ 32 w 52"/>
                <a:gd name="T9" fmla="*/ 9 h 58"/>
                <a:gd name="T10" fmla="*/ 9 w 52"/>
                <a:gd name="T11" fmla="*/ 20 h 58"/>
                <a:gd name="T12" fmla="*/ 9 w 52"/>
                <a:gd name="T13" fmla="*/ 51 h 58"/>
                <a:gd name="T14" fmla="*/ 13 w 52"/>
                <a:gd name="T15" fmla="*/ 58 h 58"/>
                <a:gd name="T16" fmla="*/ 13 w 5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7">
                  <a:moveTo>
                    <a:pt x="13" y="58"/>
                  </a:moveTo>
                  <a:cubicBezTo>
                    <a:pt x="5" y="56"/>
                    <a:pt x="3" y="49"/>
                    <a:pt x="2" y="42"/>
                  </a:cubicBezTo>
                  <a:cubicBezTo>
                    <a:pt x="0" y="28"/>
                    <a:pt x="4" y="16"/>
                    <a:pt x="16" y="8"/>
                  </a:cubicBezTo>
                  <a:cubicBezTo>
                    <a:pt x="27" y="0"/>
                    <a:pt x="45" y="5"/>
                    <a:pt x="52" y="18"/>
                  </a:cubicBezTo>
                  <a:cubicBezTo>
                    <a:pt x="45" y="14"/>
                    <a:pt x="40" y="9"/>
                    <a:pt x="32" y="9"/>
                  </a:cubicBezTo>
                  <a:cubicBezTo>
                    <a:pt x="22" y="9"/>
                    <a:pt x="13" y="11"/>
                    <a:pt x="9" y="20"/>
                  </a:cubicBezTo>
                  <a:cubicBezTo>
                    <a:pt x="4" y="30"/>
                    <a:pt x="4" y="41"/>
                    <a:pt x="9" y="51"/>
                  </a:cubicBezTo>
                  <a:cubicBezTo>
                    <a:pt x="10" y="53"/>
                    <a:pt x="13" y="55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</a:path>
              </a:pathLst>
            </a:custGeom>
            <a:solidFill>
              <a:srgbClr val="4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24" name="Grupo 123">
            <a:extLst>
              <a:ext uri="{FF2B5EF4-FFF2-40B4-BE49-F238E27FC236}">
                <a16:creationId xmlns:a16="http://schemas.microsoft.com/office/drawing/2014/main" id="{0958ED25-3847-4AB1-9407-58E6876F9852}"/>
              </a:ext>
            </a:extLst>
          </p:cNvPr>
          <p:cNvGrpSpPr/>
          <p:nvPr/>
        </p:nvGrpSpPr>
        <p:grpSpPr>
          <a:xfrm>
            <a:off x="10060934" y="1847867"/>
            <a:ext cx="674687" cy="830262"/>
            <a:chOff x="3468688" y="1036638"/>
            <a:chExt cx="674687" cy="830262"/>
          </a:xfrm>
        </p:grpSpPr>
        <p:sp>
          <p:nvSpPr>
            <p:cNvPr id="125" name="Freeform 5">
              <a:extLst>
                <a:ext uri="{FF2B5EF4-FFF2-40B4-BE49-F238E27FC236}">
                  <a16:creationId xmlns:a16="http://schemas.microsoft.com/office/drawing/2014/main" id="{397D4778-5912-4272-9C3C-225079671D28}"/>
                </a:ext>
              </a:extLst>
            </p:cNvPr>
            <p:cNvSpPr/>
            <p:nvPr/>
          </p:nvSpPr>
          <p:spPr bwMode="auto">
            <a:xfrm>
              <a:off x="3468688" y="1144588"/>
              <a:ext cx="498475" cy="503238"/>
            </a:xfrm>
            <a:custGeom>
              <a:avLst/>
              <a:gdLst>
                <a:gd name="T0" fmla="*/ 789 w 810"/>
                <a:gd name="T1" fmla="*/ 528 h 817"/>
                <a:gd name="T2" fmla="*/ 742 w 810"/>
                <a:gd name="T3" fmla="*/ 631 h 817"/>
                <a:gd name="T4" fmla="*/ 380 w 810"/>
                <a:gd name="T5" fmla="*/ 806 h 817"/>
                <a:gd name="T6" fmla="*/ 31 w 810"/>
                <a:gd name="T7" fmla="*/ 479 h 817"/>
                <a:gd name="T8" fmla="*/ 349 w 810"/>
                <a:gd name="T9" fmla="*/ 35 h 817"/>
                <a:gd name="T10" fmla="*/ 793 w 810"/>
                <a:gd name="T11" fmla="*/ 320 h 817"/>
                <a:gd name="T12" fmla="*/ 794 w 810"/>
                <a:gd name="T13" fmla="*/ 508 h 817"/>
                <a:gd name="T14" fmla="*/ 741 w 810"/>
                <a:gd name="T15" fmla="*/ 505 h 817"/>
                <a:gd name="T16" fmla="*/ 741 w 810"/>
                <a:gd name="T17" fmla="*/ 491 h 817"/>
                <a:gd name="T18" fmla="*/ 750 w 810"/>
                <a:gd name="T19" fmla="*/ 414 h 817"/>
                <a:gd name="T20" fmla="*/ 662 w 810"/>
                <a:gd name="T21" fmla="*/ 194 h 817"/>
                <a:gd name="T22" fmla="*/ 447 w 810"/>
                <a:gd name="T23" fmla="*/ 87 h 817"/>
                <a:gd name="T24" fmla="*/ 252 w 810"/>
                <a:gd name="T25" fmla="*/ 128 h 817"/>
                <a:gd name="T26" fmla="*/ 118 w 810"/>
                <a:gd name="T27" fmla="*/ 270 h 817"/>
                <a:gd name="T28" fmla="*/ 135 w 810"/>
                <a:gd name="T29" fmla="*/ 599 h 817"/>
                <a:gd name="T30" fmla="*/ 370 w 810"/>
                <a:gd name="T31" fmla="*/ 749 h 817"/>
                <a:gd name="T32" fmla="*/ 590 w 810"/>
                <a:gd name="T33" fmla="*/ 704 h 817"/>
                <a:gd name="T34" fmla="*/ 712 w 810"/>
                <a:gd name="T35" fmla="*/ 572 h 817"/>
                <a:gd name="T36" fmla="*/ 723 w 810"/>
                <a:gd name="T37" fmla="*/ 558 h 817"/>
                <a:gd name="T38" fmla="*/ 728 w 810"/>
                <a:gd name="T39" fmla="*/ 561 h 817"/>
                <a:gd name="T40" fmla="*/ 739 w 810"/>
                <a:gd name="T41" fmla="*/ 556 h 817"/>
                <a:gd name="T42" fmla="*/ 738 w 810"/>
                <a:gd name="T43" fmla="*/ 542 h 817"/>
                <a:gd name="T44" fmla="*/ 738 w 810"/>
                <a:gd name="T45" fmla="*/ 532 h 817"/>
                <a:gd name="T46" fmla="*/ 749 w 810"/>
                <a:gd name="T47" fmla="*/ 522 h 817"/>
                <a:gd name="T48" fmla="*/ 760 w 810"/>
                <a:gd name="T49" fmla="*/ 533 h 817"/>
                <a:gd name="T50" fmla="*/ 760 w 810"/>
                <a:gd name="T51" fmla="*/ 556 h 817"/>
                <a:gd name="T52" fmla="*/ 766 w 810"/>
                <a:gd name="T53" fmla="*/ 564 h 817"/>
                <a:gd name="T54" fmla="*/ 772 w 810"/>
                <a:gd name="T55" fmla="*/ 556 h 817"/>
                <a:gd name="T56" fmla="*/ 773 w 810"/>
                <a:gd name="T57" fmla="*/ 531 h 817"/>
                <a:gd name="T58" fmla="*/ 780 w 810"/>
                <a:gd name="T59" fmla="*/ 522 h 817"/>
                <a:gd name="T60" fmla="*/ 789 w 810"/>
                <a:gd name="T61" fmla="*/ 528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0" h="817">
                  <a:moveTo>
                    <a:pt x="789" y="528"/>
                  </a:moveTo>
                  <a:cubicBezTo>
                    <a:pt x="779" y="566"/>
                    <a:pt x="763" y="600"/>
                    <a:pt x="742" y="631"/>
                  </a:cubicBezTo>
                  <a:cubicBezTo>
                    <a:pt x="655" y="758"/>
                    <a:pt x="533" y="817"/>
                    <a:pt x="380" y="806"/>
                  </a:cubicBezTo>
                  <a:cubicBezTo>
                    <a:pt x="204" y="793"/>
                    <a:pt x="57" y="654"/>
                    <a:pt x="31" y="479"/>
                  </a:cubicBezTo>
                  <a:cubicBezTo>
                    <a:pt x="0" y="267"/>
                    <a:pt x="139" y="72"/>
                    <a:pt x="349" y="35"/>
                  </a:cubicBezTo>
                  <a:cubicBezTo>
                    <a:pt x="547" y="0"/>
                    <a:pt x="743" y="125"/>
                    <a:pt x="793" y="320"/>
                  </a:cubicBezTo>
                  <a:cubicBezTo>
                    <a:pt x="809" y="382"/>
                    <a:pt x="810" y="445"/>
                    <a:pt x="794" y="508"/>
                  </a:cubicBezTo>
                  <a:cubicBezTo>
                    <a:pt x="777" y="508"/>
                    <a:pt x="758" y="514"/>
                    <a:pt x="741" y="505"/>
                  </a:cubicBezTo>
                  <a:cubicBezTo>
                    <a:pt x="738" y="501"/>
                    <a:pt x="740" y="496"/>
                    <a:pt x="741" y="491"/>
                  </a:cubicBezTo>
                  <a:cubicBezTo>
                    <a:pt x="747" y="466"/>
                    <a:pt x="751" y="440"/>
                    <a:pt x="750" y="414"/>
                  </a:cubicBezTo>
                  <a:cubicBezTo>
                    <a:pt x="746" y="330"/>
                    <a:pt x="719" y="256"/>
                    <a:pt x="662" y="194"/>
                  </a:cubicBezTo>
                  <a:cubicBezTo>
                    <a:pt x="603" y="131"/>
                    <a:pt x="532" y="95"/>
                    <a:pt x="447" y="87"/>
                  </a:cubicBezTo>
                  <a:cubicBezTo>
                    <a:pt x="378" y="80"/>
                    <a:pt x="313" y="93"/>
                    <a:pt x="252" y="128"/>
                  </a:cubicBezTo>
                  <a:cubicBezTo>
                    <a:pt x="193" y="162"/>
                    <a:pt x="147" y="209"/>
                    <a:pt x="118" y="270"/>
                  </a:cubicBezTo>
                  <a:cubicBezTo>
                    <a:pt x="64" y="382"/>
                    <a:pt x="69" y="493"/>
                    <a:pt x="135" y="599"/>
                  </a:cubicBezTo>
                  <a:cubicBezTo>
                    <a:pt x="189" y="685"/>
                    <a:pt x="269" y="734"/>
                    <a:pt x="370" y="749"/>
                  </a:cubicBezTo>
                  <a:cubicBezTo>
                    <a:pt x="448" y="761"/>
                    <a:pt x="522" y="744"/>
                    <a:pt x="590" y="704"/>
                  </a:cubicBezTo>
                  <a:cubicBezTo>
                    <a:pt x="643" y="672"/>
                    <a:pt x="683" y="627"/>
                    <a:pt x="712" y="572"/>
                  </a:cubicBezTo>
                  <a:cubicBezTo>
                    <a:pt x="715" y="567"/>
                    <a:pt x="716" y="560"/>
                    <a:pt x="723" y="558"/>
                  </a:cubicBezTo>
                  <a:cubicBezTo>
                    <a:pt x="725" y="559"/>
                    <a:pt x="726" y="560"/>
                    <a:pt x="728" y="561"/>
                  </a:cubicBezTo>
                  <a:cubicBezTo>
                    <a:pt x="735" y="566"/>
                    <a:pt x="738" y="564"/>
                    <a:pt x="739" y="556"/>
                  </a:cubicBezTo>
                  <a:cubicBezTo>
                    <a:pt x="739" y="551"/>
                    <a:pt x="739" y="546"/>
                    <a:pt x="738" y="542"/>
                  </a:cubicBezTo>
                  <a:cubicBezTo>
                    <a:pt x="737" y="538"/>
                    <a:pt x="737" y="535"/>
                    <a:pt x="738" y="532"/>
                  </a:cubicBezTo>
                  <a:cubicBezTo>
                    <a:pt x="739" y="526"/>
                    <a:pt x="743" y="522"/>
                    <a:pt x="749" y="522"/>
                  </a:cubicBezTo>
                  <a:cubicBezTo>
                    <a:pt x="756" y="522"/>
                    <a:pt x="759" y="527"/>
                    <a:pt x="760" y="533"/>
                  </a:cubicBezTo>
                  <a:cubicBezTo>
                    <a:pt x="761" y="540"/>
                    <a:pt x="760" y="548"/>
                    <a:pt x="760" y="556"/>
                  </a:cubicBezTo>
                  <a:cubicBezTo>
                    <a:pt x="761" y="560"/>
                    <a:pt x="761" y="564"/>
                    <a:pt x="766" y="564"/>
                  </a:cubicBezTo>
                  <a:cubicBezTo>
                    <a:pt x="771" y="564"/>
                    <a:pt x="771" y="560"/>
                    <a:pt x="772" y="556"/>
                  </a:cubicBezTo>
                  <a:cubicBezTo>
                    <a:pt x="773" y="548"/>
                    <a:pt x="772" y="539"/>
                    <a:pt x="773" y="531"/>
                  </a:cubicBezTo>
                  <a:cubicBezTo>
                    <a:pt x="773" y="527"/>
                    <a:pt x="775" y="523"/>
                    <a:pt x="780" y="522"/>
                  </a:cubicBezTo>
                  <a:cubicBezTo>
                    <a:pt x="784" y="522"/>
                    <a:pt x="789" y="522"/>
                    <a:pt x="789" y="528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6" name="Freeform 6">
              <a:extLst>
                <a:ext uri="{FF2B5EF4-FFF2-40B4-BE49-F238E27FC236}">
                  <a16:creationId xmlns:a16="http://schemas.microsoft.com/office/drawing/2014/main" id="{0818082D-A8B9-4E53-A2B2-F5CD86888675}"/>
                </a:ext>
              </a:extLst>
            </p:cNvPr>
            <p:cNvSpPr/>
            <p:nvPr/>
          </p:nvSpPr>
          <p:spPr bwMode="auto">
            <a:xfrm>
              <a:off x="3875088" y="1587500"/>
              <a:ext cx="268287" cy="279400"/>
            </a:xfrm>
            <a:custGeom>
              <a:avLst/>
              <a:gdLst>
                <a:gd name="T0" fmla="*/ 102 w 437"/>
                <a:gd name="T1" fmla="*/ 178 h 455"/>
                <a:gd name="T2" fmla="*/ 8 w 437"/>
                <a:gd name="T3" fmla="*/ 71 h 455"/>
                <a:gd name="T4" fmla="*/ 7 w 437"/>
                <a:gd name="T5" fmla="*/ 61 h 455"/>
                <a:gd name="T6" fmla="*/ 78 w 437"/>
                <a:gd name="T7" fmla="*/ 0 h 455"/>
                <a:gd name="T8" fmla="*/ 170 w 437"/>
                <a:gd name="T9" fmla="*/ 104 h 455"/>
                <a:gd name="T10" fmla="*/ 186 w 437"/>
                <a:gd name="T11" fmla="*/ 106 h 455"/>
                <a:gd name="T12" fmla="*/ 222 w 437"/>
                <a:gd name="T13" fmla="*/ 98 h 455"/>
                <a:gd name="T14" fmla="*/ 234 w 437"/>
                <a:gd name="T15" fmla="*/ 137 h 455"/>
                <a:gd name="T16" fmla="*/ 237 w 437"/>
                <a:gd name="T17" fmla="*/ 143 h 455"/>
                <a:gd name="T18" fmla="*/ 277 w 437"/>
                <a:gd name="T19" fmla="*/ 183 h 455"/>
                <a:gd name="T20" fmla="*/ 396 w 437"/>
                <a:gd name="T21" fmla="*/ 319 h 455"/>
                <a:gd name="T22" fmla="*/ 355 w 437"/>
                <a:gd name="T23" fmla="*/ 448 h 455"/>
                <a:gd name="T24" fmla="*/ 280 w 437"/>
                <a:gd name="T25" fmla="*/ 424 h 455"/>
                <a:gd name="T26" fmla="*/ 139 w 437"/>
                <a:gd name="T27" fmla="*/ 264 h 455"/>
                <a:gd name="T28" fmla="*/ 135 w 437"/>
                <a:gd name="T29" fmla="*/ 259 h 455"/>
                <a:gd name="T30" fmla="*/ 104 w 437"/>
                <a:gd name="T31" fmla="*/ 239 h 455"/>
                <a:gd name="T32" fmla="*/ 81 w 437"/>
                <a:gd name="T33" fmla="*/ 217 h 455"/>
                <a:gd name="T34" fmla="*/ 89 w 437"/>
                <a:gd name="T35" fmla="*/ 190 h 455"/>
                <a:gd name="T36" fmla="*/ 102 w 437"/>
                <a:gd name="T37" fmla="*/ 17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55">
                  <a:moveTo>
                    <a:pt x="102" y="178"/>
                  </a:moveTo>
                  <a:cubicBezTo>
                    <a:pt x="70" y="142"/>
                    <a:pt x="39" y="107"/>
                    <a:pt x="8" y="71"/>
                  </a:cubicBezTo>
                  <a:cubicBezTo>
                    <a:pt x="5" y="68"/>
                    <a:pt x="0" y="66"/>
                    <a:pt x="7" y="61"/>
                  </a:cubicBezTo>
                  <a:cubicBezTo>
                    <a:pt x="33" y="43"/>
                    <a:pt x="57" y="23"/>
                    <a:pt x="78" y="0"/>
                  </a:cubicBezTo>
                  <a:cubicBezTo>
                    <a:pt x="109" y="35"/>
                    <a:pt x="140" y="69"/>
                    <a:pt x="170" y="104"/>
                  </a:cubicBezTo>
                  <a:cubicBezTo>
                    <a:pt x="175" y="111"/>
                    <a:pt x="179" y="113"/>
                    <a:pt x="186" y="106"/>
                  </a:cubicBezTo>
                  <a:cubicBezTo>
                    <a:pt x="199" y="92"/>
                    <a:pt x="210" y="91"/>
                    <a:pt x="222" y="98"/>
                  </a:cubicBezTo>
                  <a:cubicBezTo>
                    <a:pt x="236" y="107"/>
                    <a:pt x="240" y="120"/>
                    <a:pt x="234" y="137"/>
                  </a:cubicBezTo>
                  <a:cubicBezTo>
                    <a:pt x="233" y="141"/>
                    <a:pt x="234" y="142"/>
                    <a:pt x="237" y="143"/>
                  </a:cubicBezTo>
                  <a:cubicBezTo>
                    <a:pt x="253" y="153"/>
                    <a:pt x="264" y="169"/>
                    <a:pt x="277" y="183"/>
                  </a:cubicBezTo>
                  <a:cubicBezTo>
                    <a:pt x="317" y="228"/>
                    <a:pt x="356" y="273"/>
                    <a:pt x="396" y="319"/>
                  </a:cubicBezTo>
                  <a:cubicBezTo>
                    <a:pt x="437" y="365"/>
                    <a:pt x="415" y="434"/>
                    <a:pt x="355" y="448"/>
                  </a:cubicBezTo>
                  <a:cubicBezTo>
                    <a:pt x="325" y="455"/>
                    <a:pt x="299" y="446"/>
                    <a:pt x="280" y="424"/>
                  </a:cubicBezTo>
                  <a:cubicBezTo>
                    <a:pt x="232" y="371"/>
                    <a:pt x="186" y="317"/>
                    <a:pt x="139" y="264"/>
                  </a:cubicBezTo>
                  <a:cubicBezTo>
                    <a:pt x="137" y="262"/>
                    <a:pt x="136" y="260"/>
                    <a:pt x="135" y="259"/>
                  </a:cubicBezTo>
                  <a:cubicBezTo>
                    <a:pt x="128" y="246"/>
                    <a:pt x="123" y="235"/>
                    <a:pt x="104" y="239"/>
                  </a:cubicBezTo>
                  <a:cubicBezTo>
                    <a:pt x="92" y="241"/>
                    <a:pt x="85" y="228"/>
                    <a:pt x="81" y="217"/>
                  </a:cubicBezTo>
                  <a:cubicBezTo>
                    <a:pt x="77" y="207"/>
                    <a:pt x="80" y="198"/>
                    <a:pt x="89" y="190"/>
                  </a:cubicBezTo>
                  <a:cubicBezTo>
                    <a:pt x="93" y="186"/>
                    <a:pt x="97" y="183"/>
                    <a:pt x="102" y="178"/>
                  </a:cubicBezTo>
                  <a:close/>
                </a:path>
              </a:pathLst>
            </a:custGeom>
            <a:solidFill>
              <a:srgbClr val="1D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7" name="Freeform 7">
              <a:extLst>
                <a:ext uri="{FF2B5EF4-FFF2-40B4-BE49-F238E27FC236}">
                  <a16:creationId xmlns:a16="http://schemas.microsoft.com/office/drawing/2014/main" id="{1FED4C26-EF06-415F-AACA-D94E4D46B86A}"/>
                </a:ext>
              </a:extLst>
            </p:cNvPr>
            <p:cNvSpPr/>
            <p:nvPr/>
          </p:nvSpPr>
          <p:spPr bwMode="auto">
            <a:xfrm>
              <a:off x="3675063" y="1036638"/>
              <a:ext cx="157162" cy="109538"/>
            </a:xfrm>
            <a:custGeom>
              <a:avLst/>
              <a:gdLst>
                <a:gd name="T0" fmla="*/ 10 w 257"/>
                <a:gd name="T1" fmla="*/ 66 h 176"/>
                <a:gd name="T2" fmla="*/ 13 w 257"/>
                <a:gd name="T3" fmla="*/ 41 h 176"/>
                <a:gd name="T4" fmla="*/ 26 w 257"/>
                <a:gd name="T5" fmla="*/ 42 h 176"/>
                <a:gd name="T6" fmla="*/ 193 w 257"/>
                <a:gd name="T7" fmla="*/ 42 h 176"/>
                <a:gd name="T8" fmla="*/ 195 w 257"/>
                <a:gd name="T9" fmla="*/ 43 h 176"/>
                <a:gd name="T10" fmla="*/ 195 w 257"/>
                <a:gd name="T11" fmla="*/ 42 h 176"/>
                <a:gd name="T12" fmla="*/ 20 w 257"/>
                <a:gd name="T13" fmla="*/ 42 h 176"/>
                <a:gd name="T14" fmla="*/ 15 w 257"/>
                <a:gd name="T15" fmla="*/ 41 h 176"/>
                <a:gd name="T16" fmla="*/ 27 w 257"/>
                <a:gd name="T17" fmla="*/ 40 h 176"/>
                <a:gd name="T18" fmla="*/ 195 w 257"/>
                <a:gd name="T19" fmla="*/ 40 h 176"/>
                <a:gd name="T20" fmla="*/ 208 w 257"/>
                <a:gd name="T21" fmla="*/ 28 h 176"/>
                <a:gd name="T22" fmla="*/ 230 w 257"/>
                <a:gd name="T23" fmla="*/ 1 h 176"/>
                <a:gd name="T24" fmla="*/ 257 w 257"/>
                <a:gd name="T25" fmla="*/ 26 h 176"/>
                <a:gd name="T26" fmla="*/ 233 w 257"/>
                <a:gd name="T27" fmla="*/ 112 h 176"/>
                <a:gd name="T28" fmla="*/ 193 w 257"/>
                <a:gd name="T29" fmla="*/ 169 h 176"/>
                <a:gd name="T30" fmla="*/ 179 w 257"/>
                <a:gd name="T31" fmla="*/ 174 h 176"/>
                <a:gd name="T32" fmla="*/ 133 w 257"/>
                <a:gd name="T33" fmla="*/ 165 h 176"/>
                <a:gd name="T34" fmla="*/ 164 w 257"/>
                <a:gd name="T35" fmla="*/ 132 h 176"/>
                <a:gd name="T36" fmla="*/ 156 w 257"/>
                <a:gd name="T37" fmla="*/ 130 h 176"/>
                <a:gd name="T38" fmla="*/ 67 w 257"/>
                <a:gd name="T39" fmla="*/ 130 h 176"/>
                <a:gd name="T40" fmla="*/ 51 w 257"/>
                <a:gd name="T41" fmla="*/ 116 h 176"/>
                <a:gd name="T42" fmla="*/ 68 w 257"/>
                <a:gd name="T43" fmla="*/ 101 h 176"/>
                <a:gd name="T44" fmla="*/ 173 w 257"/>
                <a:gd name="T45" fmla="*/ 101 h 176"/>
                <a:gd name="T46" fmla="*/ 189 w 257"/>
                <a:gd name="T47" fmla="*/ 91 h 176"/>
                <a:gd name="T48" fmla="*/ 198 w 257"/>
                <a:gd name="T49" fmla="*/ 68 h 176"/>
                <a:gd name="T50" fmla="*/ 188 w 257"/>
                <a:gd name="T51" fmla="*/ 67 h 176"/>
                <a:gd name="T52" fmla="*/ 46 w 257"/>
                <a:gd name="T53" fmla="*/ 66 h 176"/>
                <a:gd name="T54" fmla="*/ 10 w 257"/>
                <a:gd name="T55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176">
                  <a:moveTo>
                    <a:pt x="10" y="66"/>
                  </a:moveTo>
                  <a:cubicBezTo>
                    <a:pt x="0" y="57"/>
                    <a:pt x="1" y="49"/>
                    <a:pt x="13" y="41"/>
                  </a:cubicBezTo>
                  <a:cubicBezTo>
                    <a:pt x="17" y="43"/>
                    <a:pt x="22" y="42"/>
                    <a:pt x="26" y="42"/>
                  </a:cubicBezTo>
                  <a:cubicBezTo>
                    <a:pt x="82" y="42"/>
                    <a:pt x="137" y="42"/>
                    <a:pt x="193" y="42"/>
                  </a:cubicBezTo>
                  <a:cubicBezTo>
                    <a:pt x="194" y="42"/>
                    <a:pt x="194" y="43"/>
                    <a:pt x="195" y="43"/>
                  </a:cubicBezTo>
                  <a:cubicBezTo>
                    <a:pt x="195" y="43"/>
                    <a:pt x="195" y="43"/>
                    <a:pt x="195" y="42"/>
                  </a:cubicBezTo>
                  <a:cubicBezTo>
                    <a:pt x="137" y="42"/>
                    <a:pt x="78" y="42"/>
                    <a:pt x="20" y="42"/>
                  </a:cubicBezTo>
                  <a:cubicBezTo>
                    <a:pt x="18" y="42"/>
                    <a:pt x="16" y="42"/>
                    <a:pt x="15" y="41"/>
                  </a:cubicBezTo>
                  <a:cubicBezTo>
                    <a:pt x="19" y="39"/>
                    <a:pt x="23" y="40"/>
                    <a:pt x="27" y="40"/>
                  </a:cubicBezTo>
                  <a:cubicBezTo>
                    <a:pt x="83" y="40"/>
                    <a:pt x="139" y="39"/>
                    <a:pt x="195" y="40"/>
                  </a:cubicBezTo>
                  <a:cubicBezTo>
                    <a:pt x="204" y="40"/>
                    <a:pt x="208" y="38"/>
                    <a:pt x="208" y="28"/>
                  </a:cubicBezTo>
                  <a:cubicBezTo>
                    <a:pt x="210" y="9"/>
                    <a:pt x="217" y="2"/>
                    <a:pt x="230" y="1"/>
                  </a:cubicBezTo>
                  <a:cubicBezTo>
                    <a:pt x="246" y="0"/>
                    <a:pt x="257" y="10"/>
                    <a:pt x="257" y="26"/>
                  </a:cubicBezTo>
                  <a:cubicBezTo>
                    <a:pt x="257" y="57"/>
                    <a:pt x="248" y="86"/>
                    <a:pt x="233" y="112"/>
                  </a:cubicBezTo>
                  <a:cubicBezTo>
                    <a:pt x="221" y="133"/>
                    <a:pt x="208" y="152"/>
                    <a:pt x="193" y="169"/>
                  </a:cubicBezTo>
                  <a:cubicBezTo>
                    <a:pt x="189" y="174"/>
                    <a:pt x="186" y="176"/>
                    <a:pt x="179" y="174"/>
                  </a:cubicBezTo>
                  <a:cubicBezTo>
                    <a:pt x="164" y="171"/>
                    <a:pt x="149" y="168"/>
                    <a:pt x="133" y="165"/>
                  </a:cubicBezTo>
                  <a:cubicBezTo>
                    <a:pt x="144" y="154"/>
                    <a:pt x="156" y="144"/>
                    <a:pt x="164" y="132"/>
                  </a:cubicBezTo>
                  <a:cubicBezTo>
                    <a:pt x="162" y="128"/>
                    <a:pt x="158" y="130"/>
                    <a:pt x="156" y="130"/>
                  </a:cubicBezTo>
                  <a:cubicBezTo>
                    <a:pt x="126" y="130"/>
                    <a:pt x="97" y="130"/>
                    <a:pt x="67" y="130"/>
                  </a:cubicBezTo>
                  <a:cubicBezTo>
                    <a:pt x="56" y="130"/>
                    <a:pt x="51" y="125"/>
                    <a:pt x="51" y="116"/>
                  </a:cubicBezTo>
                  <a:cubicBezTo>
                    <a:pt x="50" y="105"/>
                    <a:pt x="55" y="101"/>
                    <a:pt x="68" y="101"/>
                  </a:cubicBezTo>
                  <a:cubicBezTo>
                    <a:pt x="103" y="101"/>
                    <a:pt x="138" y="101"/>
                    <a:pt x="173" y="101"/>
                  </a:cubicBezTo>
                  <a:cubicBezTo>
                    <a:pt x="181" y="101"/>
                    <a:pt x="187" y="99"/>
                    <a:pt x="189" y="91"/>
                  </a:cubicBezTo>
                  <a:cubicBezTo>
                    <a:pt x="192" y="83"/>
                    <a:pt x="195" y="76"/>
                    <a:pt x="198" y="68"/>
                  </a:cubicBezTo>
                  <a:cubicBezTo>
                    <a:pt x="196" y="65"/>
                    <a:pt x="192" y="67"/>
                    <a:pt x="188" y="67"/>
                  </a:cubicBezTo>
                  <a:cubicBezTo>
                    <a:pt x="141" y="66"/>
                    <a:pt x="93" y="67"/>
                    <a:pt x="46" y="66"/>
                  </a:cubicBezTo>
                  <a:cubicBezTo>
                    <a:pt x="34" y="66"/>
                    <a:pt x="22" y="67"/>
                    <a:pt x="10" y="66"/>
                  </a:cubicBezTo>
                  <a:close/>
                </a:path>
              </a:pathLst>
            </a:custGeom>
            <a:solidFill>
              <a:srgbClr val="367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E88B5614-1558-47D1-94AD-4AD3B5914439}"/>
                </a:ext>
              </a:extLst>
            </p:cNvPr>
            <p:cNvSpPr/>
            <p:nvPr/>
          </p:nvSpPr>
          <p:spPr bwMode="auto">
            <a:xfrm>
              <a:off x="3613150" y="1036638"/>
              <a:ext cx="80962" cy="109538"/>
            </a:xfrm>
            <a:custGeom>
              <a:avLst/>
              <a:gdLst>
                <a:gd name="T0" fmla="*/ 131 w 131"/>
                <a:gd name="T1" fmla="*/ 165 h 176"/>
                <a:gd name="T2" fmla="*/ 76 w 131"/>
                <a:gd name="T3" fmla="*/ 175 h 176"/>
                <a:gd name="T4" fmla="*/ 69 w 131"/>
                <a:gd name="T5" fmla="*/ 172 h 176"/>
                <a:gd name="T6" fmla="*/ 2 w 131"/>
                <a:gd name="T7" fmla="*/ 33 h 176"/>
                <a:gd name="T8" fmla="*/ 26 w 131"/>
                <a:gd name="T9" fmla="*/ 1 h 176"/>
                <a:gd name="T10" fmla="*/ 50 w 131"/>
                <a:gd name="T11" fmla="*/ 19 h 176"/>
                <a:gd name="T12" fmla="*/ 131 w 131"/>
                <a:gd name="T13" fmla="*/ 16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6">
                  <a:moveTo>
                    <a:pt x="131" y="165"/>
                  </a:moveTo>
                  <a:cubicBezTo>
                    <a:pt x="111" y="168"/>
                    <a:pt x="94" y="170"/>
                    <a:pt x="76" y="175"/>
                  </a:cubicBezTo>
                  <a:cubicBezTo>
                    <a:pt x="73" y="176"/>
                    <a:pt x="71" y="175"/>
                    <a:pt x="69" y="172"/>
                  </a:cubicBezTo>
                  <a:cubicBezTo>
                    <a:pt x="33" y="132"/>
                    <a:pt x="6" y="88"/>
                    <a:pt x="2" y="33"/>
                  </a:cubicBezTo>
                  <a:cubicBezTo>
                    <a:pt x="0" y="14"/>
                    <a:pt x="10" y="1"/>
                    <a:pt x="26" y="1"/>
                  </a:cubicBezTo>
                  <a:cubicBezTo>
                    <a:pt x="38" y="0"/>
                    <a:pt x="49" y="7"/>
                    <a:pt x="50" y="19"/>
                  </a:cubicBezTo>
                  <a:cubicBezTo>
                    <a:pt x="53" y="80"/>
                    <a:pt x="88" y="124"/>
                    <a:pt x="131" y="165"/>
                  </a:cubicBezTo>
                  <a:close/>
                </a:path>
              </a:pathLst>
            </a:custGeom>
            <a:solidFill>
              <a:srgbClr val="1A3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id="{4FC20501-CD27-4387-A806-9AE39BE2A244}"/>
                </a:ext>
              </a:extLst>
            </p:cNvPr>
            <p:cNvSpPr/>
            <p:nvPr/>
          </p:nvSpPr>
          <p:spPr bwMode="auto">
            <a:xfrm>
              <a:off x="3914775" y="1455738"/>
              <a:ext cx="42862" cy="38100"/>
            </a:xfrm>
            <a:custGeom>
              <a:avLst/>
              <a:gdLst>
                <a:gd name="T0" fmla="*/ 17 w 69"/>
                <a:gd name="T1" fmla="*/ 0 h 60"/>
                <a:gd name="T2" fmla="*/ 63 w 69"/>
                <a:gd name="T3" fmla="*/ 0 h 60"/>
                <a:gd name="T4" fmla="*/ 69 w 69"/>
                <a:gd name="T5" fmla="*/ 2 h 60"/>
                <a:gd name="T6" fmla="*/ 65 w 69"/>
                <a:gd name="T7" fmla="*/ 17 h 60"/>
                <a:gd name="T8" fmla="*/ 59 w 69"/>
                <a:gd name="T9" fmla="*/ 16 h 60"/>
                <a:gd name="T10" fmla="*/ 48 w 69"/>
                <a:gd name="T11" fmla="*/ 24 h 60"/>
                <a:gd name="T12" fmla="*/ 48 w 69"/>
                <a:gd name="T13" fmla="*/ 47 h 60"/>
                <a:gd name="T14" fmla="*/ 41 w 69"/>
                <a:gd name="T15" fmla="*/ 58 h 60"/>
                <a:gd name="T16" fmla="*/ 35 w 69"/>
                <a:gd name="T17" fmla="*/ 48 h 60"/>
                <a:gd name="T18" fmla="*/ 35 w 69"/>
                <a:gd name="T19" fmla="*/ 30 h 60"/>
                <a:gd name="T20" fmla="*/ 24 w 69"/>
                <a:gd name="T21" fmla="*/ 15 h 60"/>
                <a:gd name="T22" fmla="*/ 13 w 69"/>
                <a:gd name="T23" fmla="*/ 33 h 60"/>
                <a:gd name="T24" fmla="*/ 14 w 69"/>
                <a:gd name="T25" fmla="*/ 48 h 60"/>
                <a:gd name="T26" fmla="*/ 7 w 69"/>
                <a:gd name="T27" fmla="*/ 59 h 60"/>
                <a:gd name="T28" fmla="*/ 1 w 69"/>
                <a:gd name="T29" fmla="*/ 48 h 60"/>
                <a:gd name="T30" fmla="*/ 1 w 69"/>
                <a:gd name="T31" fmla="*/ 40 h 60"/>
                <a:gd name="T32" fmla="*/ 13 w 69"/>
                <a:gd name="T33" fmla="*/ 3 h 60"/>
                <a:gd name="T34" fmla="*/ 17 w 6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0">
                  <a:moveTo>
                    <a:pt x="17" y="0"/>
                  </a:moveTo>
                  <a:cubicBezTo>
                    <a:pt x="32" y="0"/>
                    <a:pt x="48" y="0"/>
                    <a:pt x="63" y="0"/>
                  </a:cubicBezTo>
                  <a:cubicBezTo>
                    <a:pt x="65" y="0"/>
                    <a:pt x="67" y="1"/>
                    <a:pt x="69" y="2"/>
                  </a:cubicBezTo>
                  <a:cubicBezTo>
                    <a:pt x="68" y="7"/>
                    <a:pt x="68" y="13"/>
                    <a:pt x="65" y="17"/>
                  </a:cubicBezTo>
                  <a:cubicBezTo>
                    <a:pt x="63" y="18"/>
                    <a:pt x="61" y="17"/>
                    <a:pt x="59" y="16"/>
                  </a:cubicBezTo>
                  <a:cubicBezTo>
                    <a:pt x="52" y="14"/>
                    <a:pt x="48" y="17"/>
                    <a:pt x="48" y="24"/>
                  </a:cubicBezTo>
                  <a:cubicBezTo>
                    <a:pt x="48" y="32"/>
                    <a:pt x="48" y="40"/>
                    <a:pt x="48" y="47"/>
                  </a:cubicBezTo>
                  <a:cubicBezTo>
                    <a:pt x="48" y="52"/>
                    <a:pt x="48" y="58"/>
                    <a:pt x="41" y="58"/>
                  </a:cubicBezTo>
                  <a:cubicBezTo>
                    <a:pt x="35" y="58"/>
                    <a:pt x="35" y="53"/>
                    <a:pt x="35" y="48"/>
                  </a:cubicBezTo>
                  <a:cubicBezTo>
                    <a:pt x="35" y="42"/>
                    <a:pt x="35" y="36"/>
                    <a:pt x="35" y="30"/>
                  </a:cubicBezTo>
                  <a:cubicBezTo>
                    <a:pt x="34" y="20"/>
                    <a:pt x="31" y="15"/>
                    <a:pt x="24" y="15"/>
                  </a:cubicBezTo>
                  <a:cubicBezTo>
                    <a:pt x="16" y="16"/>
                    <a:pt x="11" y="23"/>
                    <a:pt x="13" y="33"/>
                  </a:cubicBezTo>
                  <a:cubicBezTo>
                    <a:pt x="14" y="38"/>
                    <a:pt x="15" y="43"/>
                    <a:pt x="14" y="48"/>
                  </a:cubicBezTo>
                  <a:cubicBezTo>
                    <a:pt x="14" y="53"/>
                    <a:pt x="13" y="60"/>
                    <a:pt x="7" y="59"/>
                  </a:cubicBezTo>
                  <a:cubicBezTo>
                    <a:pt x="1" y="59"/>
                    <a:pt x="1" y="53"/>
                    <a:pt x="1" y="48"/>
                  </a:cubicBezTo>
                  <a:cubicBezTo>
                    <a:pt x="0" y="46"/>
                    <a:pt x="1" y="43"/>
                    <a:pt x="1" y="40"/>
                  </a:cubicBezTo>
                  <a:cubicBezTo>
                    <a:pt x="3" y="27"/>
                    <a:pt x="9" y="15"/>
                    <a:pt x="13" y="3"/>
                  </a:cubicBezTo>
                  <a:cubicBezTo>
                    <a:pt x="13" y="1"/>
                    <a:pt x="14" y="0"/>
                    <a:pt x="17" y="0"/>
                  </a:cubicBezTo>
                  <a:close/>
                </a:path>
              </a:pathLst>
            </a:custGeom>
            <a:solidFill>
              <a:srgbClr val="213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id="{BCD271EB-AFB8-4AC9-915E-DF38D7973A29}"/>
                </a:ext>
              </a:extLst>
            </p:cNvPr>
            <p:cNvSpPr/>
            <p:nvPr/>
          </p:nvSpPr>
          <p:spPr bwMode="auto">
            <a:xfrm>
              <a:off x="3911600" y="1463675"/>
              <a:ext cx="42862" cy="33338"/>
            </a:xfrm>
            <a:custGeom>
              <a:avLst/>
              <a:gdLst>
                <a:gd name="T0" fmla="*/ 9 w 71"/>
                <a:gd name="T1" fmla="*/ 28 h 54"/>
                <a:gd name="T2" fmla="*/ 10 w 71"/>
                <a:gd name="T3" fmla="*/ 36 h 54"/>
                <a:gd name="T4" fmla="*/ 13 w 71"/>
                <a:gd name="T5" fmla="*/ 46 h 54"/>
                <a:gd name="T6" fmla="*/ 18 w 71"/>
                <a:gd name="T7" fmla="*/ 35 h 54"/>
                <a:gd name="T8" fmla="*/ 18 w 71"/>
                <a:gd name="T9" fmla="*/ 12 h 54"/>
                <a:gd name="T10" fmla="*/ 32 w 71"/>
                <a:gd name="T11" fmla="*/ 2 h 54"/>
                <a:gd name="T12" fmla="*/ 43 w 71"/>
                <a:gd name="T13" fmla="*/ 14 h 54"/>
                <a:gd name="T14" fmla="*/ 43 w 71"/>
                <a:gd name="T15" fmla="*/ 39 h 54"/>
                <a:gd name="T16" fmla="*/ 47 w 71"/>
                <a:gd name="T17" fmla="*/ 45 h 54"/>
                <a:gd name="T18" fmla="*/ 52 w 71"/>
                <a:gd name="T19" fmla="*/ 39 h 54"/>
                <a:gd name="T20" fmla="*/ 52 w 71"/>
                <a:gd name="T21" fmla="*/ 17 h 54"/>
                <a:gd name="T22" fmla="*/ 56 w 71"/>
                <a:gd name="T23" fmla="*/ 3 h 54"/>
                <a:gd name="T24" fmla="*/ 71 w 71"/>
                <a:gd name="T25" fmla="*/ 6 h 54"/>
                <a:gd name="T26" fmla="*/ 70 w 71"/>
                <a:gd name="T27" fmla="*/ 11 h 54"/>
                <a:gd name="T28" fmla="*/ 59 w 71"/>
                <a:gd name="T29" fmla="*/ 7 h 54"/>
                <a:gd name="T30" fmla="*/ 56 w 71"/>
                <a:gd name="T31" fmla="*/ 17 h 54"/>
                <a:gd name="T32" fmla="*/ 56 w 71"/>
                <a:gd name="T33" fmla="*/ 39 h 54"/>
                <a:gd name="T34" fmla="*/ 46 w 71"/>
                <a:gd name="T35" fmla="*/ 51 h 54"/>
                <a:gd name="T36" fmla="*/ 38 w 71"/>
                <a:gd name="T37" fmla="*/ 39 h 54"/>
                <a:gd name="T38" fmla="*/ 38 w 71"/>
                <a:gd name="T39" fmla="*/ 19 h 54"/>
                <a:gd name="T40" fmla="*/ 30 w 71"/>
                <a:gd name="T41" fmla="*/ 7 h 54"/>
                <a:gd name="T42" fmla="*/ 21 w 71"/>
                <a:gd name="T43" fmla="*/ 21 h 54"/>
                <a:gd name="T44" fmla="*/ 23 w 71"/>
                <a:gd name="T45" fmla="*/ 35 h 54"/>
                <a:gd name="T46" fmla="*/ 18 w 71"/>
                <a:gd name="T47" fmla="*/ 50 h 54"/>
                <a:gd name="T48" fmla="*/ 3 w 71"/>
                <a:gd name="T49" fmla="*/ 42 h 54"/>
                <a:gd name="T50" fmla="*/ 9 w 71"/>
                <a:gd name="T51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54">
                  <a:moveTo>
                    <a:pt x="9" y="28"/>
                  </a:moveTo>
                  <a:cubicBezTo>
                    <a:pt x="9" y="31"/>
                    <a:pt x="9" y="33"/>
                    <a:pt x="10" y="36"/>
                  </a:cubicBezTo>
                  <a:cubicBezTo>
                    <a:pt x="10" y="40"/>
                    <a:pt x="7" y="46"/>
                    <a:pt x="13" y="46"/>
                  </a:cubicBezTo>
                  <a:cubicBezTo>
                    <a:pt x="18" y="46"/>
                    <a:pt x="17" y="39"/>
                    <a:pt x="18" y="35"/>
                  </a:cubicBezTo>
                  <a:cubicBezTo>
                    <a:pt x="20" y="28"/>
                    <a:pt x="16" y="20"/>
                    <a:pt x="18" y="12"/>
                  </a:cubicBezTo>
                  <a:cubicBezTo>
                    <a:pt x="20" y="4"/>
                    <a:pt x="25" y="2"/>
                    <a:pt x="32" y="2"/>
                  </a:cubicBezTo>
                  <a:cubicBezTo>
                    <a:pt x="39" y="2"/>
                    <a:pt x="42" y="7"/>
                    <a:pt x="43" y="14"/>
                  </a:cubicBezTo>
                  <a:cubicBezTo>
                    <a:pt x="43" y="22"/>
                    <a:pt x="43" y="30"/>
                    <a:pt x="43" y="39"/>
                  </a:cubicBezTo>
                  <a:cubicBezTo>
                    <a:pt x="43" y="42"/>
                    <a:pt x="43" y="45"/>
                    <a:pt x="47" y="45"/>
                  </a:cubicBezTo>
                  <a:cubicBezTo>
                    <a:pt x="51" y="46"/>
                    <a:pt x="51" y="42"/>
                    <a:pt x="52" y="39"/>
                  </a:cubicBezTo>
                  <a:cubicBezTo>
                    <a:pt x="52" y="32"/>
                    <a:pt x="52" y="24"/>
                    <a:pt x="52" y="17"/>
                  </a:cubicBezTo>
                  <a:cubicBezTo>
                    <a:pt x="52" y="12"/>
                    <a:pt x="51" y="7"/>
                    <a:pt x="56" y="3"/>
                  </a:cubicBezTo>
                  <a:cubicBezTo>
                    <a:pt x="62" y="0"/>
                    <a:pt x="67" y="3"/>
                    <a:pt x="71" y="6"/>
                  </a:cubicBezTo>
                  <a:cubicBezTo>
                    <a:pt x="71" y="8"/>
                    <a:pt x="71" y="10"/>
                    <a:pt x="70" y="11"/>
                  </a:cubicBezTo>
                  <a:cubicBezTo>
                    <a:pt x="67" y="8"/>
                    <a:pt x="64" y="6"/>
                    <a:pt x="59" y="7"/>
                  </a:cubicBezTo>
                  <a:cubicBezTo>
                    <a:pt x="55" y="9"/>
                    <a:pt x="56" y="14"/>
                    <a:pt x="56" y="17"/>
                  </a:cubicBezTo>
                  <a:cubicBezTo>
                    <a:pt x="56" y="25"/>
                    <a:pt x="57" y="32"/>
                    <a:pt x="56" y="39"/>
                  </a:cubicBezTo>
                  <a:cubicBezTo>
                    <a:pt x="55" y="45"/>
                    <a:pt x="55" y="52"/>
                    <a:pt x="46" y="51"/>
                  </a:cubicBezTo>
                  <a:cubicBezTo>
                    <a:pt x="38" y="50"/>
                    <a:pt x="39" y="44"/>
                    <a:pt x="38" y="39"/>
                  </a:cubicBezTo>
                  <a:cubicBezTo>
                    <a:pt x="38" y="32"/>
                    <a:pt x="38" y="26"/>
                    <a:pt x="38" y="19"/>
                  </a:cubicBezTo>
                  <a:cubicBezTo>
                    <a:pt x="38" y="13"/>
                    <a:pt x="37" y="7"/>
                    <a:pt x="30" y="7"/>
                  </a:cubicBezTo>
                  <a:cubicBezTo>
                    <a:pt x="23" y="7"/>
                    <a:pt x="20" y="14"/>
                    <a:pt x="21" y="21"/>
                  </a:cubicBezTo>
                  <a:cubicBezTo>
                    <a:pt x="21" y="25"/>
                    <a:pt x="23" y="30"/>
                    <a:pt x="23" y="35"/>
                  </a:cubicBezTo>
                  <a:cubicBezTo>
                    <a:pt x="23" y="40"/>
                    <a:pt x="25" y="47"/>
                    <a:pt x="18" y="50"/>
                  </a:cubicBezTo>
                  <a:cubicBezTo>
                    <a:pt x="10" y="54"/>
                    <a:pt x="7" y="46"/>
                    <a:pt x="3" y="42"/>
                  </a:cubicBezTo>
                  <a:cubicBezTo>
                    <a:pt x="0" y="35"/>
                    <a:pt x="3" y="31"/>
                    <a:pt x="9" y="28"/>
                  </a:cubicBezTo>
                  <a:close/>
                </a:path>
              </a:pathLst>
            </a:custGeom>
            <a:solidFill>
              <a:srgbClr val="3F5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id="{E5A54FEC-C4E3-475D-BDFC-01851760DE2A}"/>
                </a:ext>
              </a:extLst>
            </p:cNvPr>
            <p:cNvSpPr/>
            <p:nvPr/>
          </p:nvSpPr>
          <p:spPr bwMode="auto">
            <a:xfrm>
              <a:off x="3681413" y="1074738"/>
              <a:ext cx="115887" cy="4763"/>
            </a:xfrm>
            <a:custGeom>
              <a:avLst/>
              <a:gdLst>
                <a:gd name="T0" fmla="*/ 0 w 188"/>
                <a:gd name="T1" fmla="*/ 5 h 8"/>
                <a:gd name="T2" fmla="*/ 18 w 188"/>
                <a:gd name="T3" fmla="*/ 5 h 8"/>
                <a:gd name="T4" fmla="*/ 176 w 188"/>
                <a:gd name="T5" fmla="*/ 5 h 8"/>
                <a:gd name="T6" fmla="*/ 188 w 188"/>
                <a:gd name="T7" fmla="*/ 7 h 8"/>
                <a:gd name="T8" fmla="*/ 14 w 188"/>
                <a:gd name="T9" fmla="*/ 7 h 8"/>
                <a:gd name="T10" fmla="*/ 0 w 18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8">
                  <a:moveTo>
                    <a:pt x="0" y="5"/>
                  </a:moveTo>
                  <a:cubicBezTo>
                    <a:pt x="6" y="0"/>
                    <a:pt x="12" y="5"/>
                    <a:pt x="18" y="5"/>
                  </a:cubicBezTo>
                  <a:cubicBezTo>
                    <a:pt x="71" y="4"/>
                    <a:pt x="124" y="4"/>
                    <a:pt x="176" y="5"/>
                  </a:cubicBezTo>
                  <a:cubicBezTo>
                    <a:pt x="180" y="5"/>
                    <a:pt x="185" y="2"/>
                    <a:pt x="188" y="7"/>
                  </a:cubicBezTo>
                  <a:cubicBezTo>
                    <a:pt x="130" y="7"/>
                    <a:pt x="72" y="7"/>
                    <a:pt x="14" y="7"/>
                  </a:cubicBezTo>
                  <a:cubicBezTo>
                    <a:pt x="9" y="7"/>
                    <a:pt x="4" y="8"/>
                    <a:pt x="0" y="5"/>
                  </a:cubicBezTo>
                  <a:close/>
                </a:path>
              </a:pathLst>
            </a:custGeom>
            <a:solidFill>
              <a:srgbClr val="396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id="{9F50E181-B78D-4FBA-B409-CA03C1D6C6C8}"/>
                </a:ext>
              </a:extLst>
            </p:cNvPr>
            <p:cNvSpPr/>
            <p:nvPr/>
          </p:nvSpPr>
          <p:spPr bwMode="auto">
            <a:xfrm>
              <a:off x="3683000" y="1062038"/>
              <a:ext cx="114300" cy="3175"/>
            </a:xfrm>
            <a:custGeom>
              <a:avLst/>
              <a:gdLst>
                <a:gd name="T0" fmla="*/ 2 w 186"/>
                <a:gd name="T1" fmla="*/ 0 h 4"/>
                <a:gd name="T2" fmla="*/ 186 w 186"/>
                <a:gd name="T3" fmla="*/ 0 h 4"/>
                <a:gd name="T4" fmla="*/ 186 w 186"/>
                <a:gd name="T5" fmla="*/ 2 h 4"/>
                <a:gd name="T6" fmla="*/ 177 w 186"/>
                <a:gd name="T7" fmla="*/ 2 h 4"/>
                <a:gd name="T8" fmla="*/ 13 w 186"/>
                <a:gd name="T9" fmla="*/ 2 h 4"/>
                <a:gd name="T10" fmla="*/ 0 w 186"/>
                <a:gd name="T11" fmla="*/ 0 h 4"/>
                <a:gd name="T12" fmla="*/ 2 w 18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4">
                  <a:moveTo>
                    <a:pt x="2" y="0"/>
                  </a:moveTo>
                  <a:cubicBezTo>
                    <a:pt x="63" y="0"/>
                    <a:pt x="124" y="0"/>
                    <a:pt x="186" y="0"/>
                  </a:cubicBezTo>
                  <a:cubicBezTo>
                    <a:pt x="186" y="1"/>
                    <a:pt x="186" y="2"/>
                    <a:pt x="186" y="2"/>
                  </a:cubicBezTo>
                  <a:cubicBezTo>
                    <a:pt x="183" y="2"/>
                    <a:pt x="180" y="2"/>
                    <a:pt x="177" y="2"/>
                  </a:cubicBezTo>
                  <a:cubicBezTo>
                    <a:pt x="122" y="2"/>
                    <a:pt x="67" y="2"/>
                    <a:pt x="13" y="2"/>
                  </a:cubicBezTo>
                  <a:cubicBezTo>
                    <a:pt x="8" y="2"/>
                    <a:pt x="4" y="4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36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id="{A8300649-CB31-4B9E-A9D6-8A98ABA259AC}"/>
                </a:ext>
              </a:extLst>
            </p:cNvPr>
            <p:cNvSpPr/>
            <p:nvPr/>
          </p:nvSpPr>
          <p:spPr bwMode="auto">
            <a:xfrm>
              <a:off x="3614738" y="1228725"/>
              <a:ext cx="222250" cy="336550"/>
            </a:xfrm>
            <a:custGeom>
              <a:avLst/>
              <a:gdLst>
                <a:gd name="T0" fmla="*/ 110 w 361"/>
                <a:gd name="T1" fmla="*/ 422 h 546"/>
                <a:gd name="T2" fmla="*/ 96 w 361"/>
                <a:gd name="T3" fmla="*/ 440 h 546"/>
                <a:gd name="T4" fmla="*/ 130 w 361"/>
                <a:gd name="T5" fmla="*/ 440 h 546"/>
                <a:gd name="T6" fmla="*/ 194 w 361"/>
                <a:gd name="T7" fmla="*/ 440 h 546"/>
                <a:gd name="T8" fmla="*/ 212 w 361"/>
                <a:gd name="T9" fmla="*/ 455 h 546"/>
                <a:gd name="T10" fmla="*/ 193 w 361"/>
                <a:gd name="T11" fmla="*/ 469 h 546"/>
                <a:gd name="T12" fmla="*/ 85 w 361"/>
                <a:gd name="T13" fmla="*/ 468 h 546"/>
                <a:gd name="T14" fmla="*/ 68 w 361"/>
                <a:gd name="T15" fmla="*/ 479 h 546"/>
                <a:gd name="T16" fmla="*/ 58 w 361"/>
                <a:gd name="T17" fmla="*/ 501 h 546"/>
                <a:gd name="T18" fmla="*/ 70 w 361"/>
                <a:gd name="T19" fmla="*/ 501 h 546"/>
                <a:gd name="T20" fmla="*/ 230 w 361"/>
                <a:gd name="T21" fmla="*/ 501 h 546"/>
                <a:gd name="T22" fmla="*/ 238 w 361"/>
                <a:gd name="T23" fmla="*/ 502 h 546"/>
                <a:gd name="T24" fmla="*/ 251 w 361"/>
                <a:gd name="T25" fmla="*/ 514 h 546"/>
                <a:gd name="T26" fmla="*/ 241 w 361"/>
                <a:gd name="T27" fmla="*/ 529 h 546"/>
                <a:gd name="T28" fmla="*/ 226 w 361"/>
                <a:gd name="T29" fmla="*/ 530 h 546"/>
                <a:gd name="T30" fmla="*/ 66 w 361"/>
                <a:gd name="T31" fmla="*/ 530 h 546"/>
                <a:gd name="T32" fmla="*/ 50 w 361"/>
                <a:gd name="T33" fmla="*/ 546 h 546"/>
                <a:gd name="T34" fmla="*/ 6 w 361"/>
                <a:gd name="T35" fmla="*/ 521 h 546"/>
                <a:gd name="T36" fmla="*/ 4 w 361"/>
                <a:gd name="T37" fmla="*/ 507 h 546"/>
                <a:gd name="T38" fmla="*/ 46 w 361"/>
                <a:gd name="T39" fmla="*/ 423 h 546"/>
                <a:gd name="T40" fmla="*/ 53 w 361"/>
                <a:gd name="T41" fmla="*/ 415 h 546"/>
                <a:gd name="T42" fmla="*/ 57 w 361"/>
                <a:gd name="T43" fmla="*/ 420 h 546"/>
                <a:gd name="T44" fmla="*/ 64 w 361"/>
                <a:gd name="T45" fmla="*/ 426 h 546"/>
                <a:gd name="T46" fmla="*/ 69 w 361"/>
                <a:gd name="T47" fmla="*/ 418 h 546"/>
                <a:gd name="T48" fmla="*/ 69 w 361"/>
                <a:gd name="T49" fmla="*/ 403 h 546"/>
                <a:gd name="T50" fmla="*/ 70 w 361"/>
                <a:gd name="T51" fmla="*/ 395 h 546"/>
                <a:gd name="T52" fmla="*/ 150 w 361"/>
                <a:gd name="T53" fmla="*/ 326 h 546"/>
                <a:gd name="T54" fmla="*/ 246 w 361"/>
                <a:gd name="T55" fmla="*/ 249 h 546"/>
                <a:gd name="T56" fmla="*/ 256 w 361"/>
                <a:gd name="T57" fmla="*/ 237 h 546"/>
                <a:gd name="T58" fmla="*/ 248 w 361"/>
                <a:gd name="T59" fmla="*/ 235 h 546"/>
                <a:gd name="T60" fmla="*/ 167 w 361"/>
                <a:gd name="T61" fmla="*/ 235 h 546"/>
                <a:gd name="T62" fmla="*/ 145 w 361"/>
                <a:gd name="T63" fmla="*/ 221 h 546"/>
                <a:gd name="T64" fmla="*/ 166 w 361"/>
                <a:gd name="T65" fmla="*/ 207 h 546"/>
                <a:gd name="T66" fmla="*/ 267 w 361"/>
                <a:gd name="T67" fmla="*/ 207 h 546"/>
                <a:gd name="T68" fmla="*/ 286 w 361"/>
                <a:gd name="T69" fmla="*/ 195 h 546"/>
                <a:gd name="T70" fmla="*/ 295 w 361"/>
                <a:gd name="T71" fmla="*/ 174 h 546"/>
                <a:gd name="T72" fmla="*/ 251 w 361"/>
                <a:gd name="T73" fmla="*/ 174 h 546"/>
                <a:gd name="T74" fmla="*/ 123 w 361"/>
                <a:gd name="T75" fmla="*/ 174 h 546"/>
                <a:gd name="T76" fmla="*/ 113 w 361"/>
                <a:gd name="T77" fmla="*/ 174 h 546"/>
                <a:gd name="T78" fmla="*/ 102 w 361"/>
                <a:gd name="T79" fmla="*/ 161 h 546"/>
                <a:gd name="T80" fmla="*/ 113 w 361"/>
                <a:gd name="T81" fmla="*/ 146 h 546"/>
                <a:gd name="T82" fmla="*/ 124 w 361"/>
                <a:gd name="T83" fmla="*/ 145 h 546"/>
                <a:gd name="T84" fmla="*/ 293 w 361"/>
                <a:gd name="T85" fmla="*/ 146 h 546"/>
                <a:gd name="T86" fmla="*/ 305 w 361"/>
                <a:gd name="T87" fmla="*/ 135 h 546"/>
                <a:gd name="T88" fmla="*/ 263 w 361"/>
                <a:gd name="T89" fmla="*/ 26 h 546"/>
                <a:gd name="T90" fmla="*/ 241 w 361"/>
                <a:gd name="T91" fmla="*/ 2 h 546"/>
                <a:gd name="T92" fmla="*/ 250 w 361"/>
                <a:gd name="T93" fmla="*/ 3 h 546"/>
                <a:gd name="T94" fmla="*/ 280 w 361"/>
                <a:gd name="T95" fmla="*/ 12 h 546"/>
                <a:gd name="T96" fmla="*/ 351 w 361"/>
                <a:gd name="T97" fmla="*/ 98 h 546"/>
                <a:gd name="T98" fmla="*/ 313 w 361"/>
                <a:gd name="T99" fmla="*/ 245 h 546"/>
                <a:gd name="T100" fmla="*/ 202 w 361"/>
                <a:gd name="T101" fmla="*/ 349 h 546"/>
                <a:gd name="T102" fmla="*/ 128 w 361"/>
                <a:gd name="T103" fmla="*/ 405 h 546"/>
                <a:gd name="T104" fmla="*/ 124 w 361"/>
                <a:gd name="T105" fmla="*/ 396 h 546"/>
                <a:gd name="T106" fmla="*/ 129 w 361"/>
                <a:gd name="T107" fmla="*/ 386 h 546"/>
                <a:gd name="T108" fmla="*/ 114 w 361"/>
                <a:gd name="T109" fmla="*/ 406 h 546"/>
                <a:gd name="T110" fmla="*/ 117 w 361"/>
                <a:gd name="T111" fmla="*/ 416 h 546"/>
                <a:gd name="T112" fmla="*/ 110 w 361"/>
                <a:gd name="T113" fmla="*/ 422 h 546"/>
                <a:gd name="T114" fmla="*/ 102 w 361"/>
                <a:gd name="T115" fmla="*/ 390 h 546"/>
                <a:gd name="T116" fmla="*/ 141 w 361"/>
                <a:gd name="T117" fmla="*/ 375 h 546"/>
                <a:gd name="T118" fmla="*/ 101 w 361"/>
                <a:gd name="T119" fmla="*/ 399 h 546"/>
                <a:gd name="T120" fmla="*/ 110 w 361"/>
                <a:gd name="T121" fmla="*/ 42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546">
                  <a:moveTo>
                    <a:pt x="110" y="422"/>
                  </a:moveTo>
                  <a:cubicBezTo>
                    <a:pt x="106" y="428"/>
                    <a:pt x="102" y="433"/>
                    <a:pt x="96" y="440"/>
                  </a:cubicBezTo>
                  <a:cubicBezTo>
                    <a:pt x="108" y="440"/>
                    <a:pt x="119" y="440"/>
                    <a:pt x="130" y="440"/>
                  </a:cubicBezTo>
                  <a:cubicBezTo>
                    <a:pt x="151" y="440"/>
                    <a:pt x="172" y="440"/>
                    <a:pt x="194" y="440"/>
                  </a:cubicBezTo>
                  <a:cubicBezTo>
                    <a:pt x="205" y="440"/>
                    <a:pt x="212" y="445"/>
                    <a:pt x="212" y="455"/>
                  </a:cubicBezTo>
                  <a:cubicBezTo>
                    <a:pt x="212" y="464"/>
                    <a:pt x="206" y="469"/>
                    <a:pt x="193" y="469"/>
                  </a:cubicBezTo>
                  <a:cubicBezTo>
                    <a:pt x="157" y="469"/>
                    <a:pt x="121" y="469"/>
                    <a:pt x="85" y="468"/>
                  </a:cubicBezTo>
                  <a:cubicBezTo>
                    <a:pt x="76" y="468"/>
                    <a:pt x="71" y="471"/>
                    <a:pt x="68" y="479"/>
                  </a:cubicBezTo>
                  <a:cubicBezTo>
                    <a:pt x="65" y="486"/>
                    <a:pt x="62" y="492"/>
                    <a:pt x="58" y="501"/>
                  </a:cubicBezTo>
                  <a:cubicBezTo>
                    <a:pt x="63" y="501"/>
                    <a:pt x="67" y="501"/>
                    <a:pt x="70" y="501"/>
                  </a:cubicBezTo>
                  <a:cubicBezTo>
                    <a:pt x="124" y="501"/>
                    <a:pt x="177" y="501"/>
                    <a:pt x="230" y="501"/>
                  </a:cubicBezTo>
                  <a:cubicBezTo>
                    <a:pt x="233" y="501"/>
                    <a:pt x="236" y="501"/>
                    <a:pt x="238" y="502"/>
                  </a:cubicBezTo>
                  <a:cubicBezTo>
                    <a:pt x="246" y="502"/>
                    <a:pt x="251" y="507"/>
                    <a:pt x="251" y="514"/>
                  </a:cubicBezTo>
                  <a:cubicBezTo>
                    <a:pt x="252" y="522"/>
                    <a:pt x="248" y="527"/>
                    <a:pt x="241" y="529"/>
                  </a:cubicBezTo>
                  <a:cubicBezTo>
                    <a:pt x="236" y="530"/>
                    <a:pt x="231" y="530"/>
                    <a:pt x="226" y="530"/>
                  </a:cubicBezTo>
                  <a:cubicBezTo>
                    <a:pt x="173" y="530"/>
                    <a:pt x="119" y="530"/>
                    <a:pt x="66" y="530"/>
                  </a:cubicBezTo>
                  <a:cubicBezTo>
                    <a:pt x="55" y="530"/>
                    <a:pt x="46" y="529"/>
                    <a:pt x="50" y="546"/>
                  </a:cubicBezTo>
                  <a:cubicBezTo>
                    <a:pt x="32" y="539"/>
                    <a:pt x="19" y="530"/>
                    <a:pt x="6" y="521"/>
                  </a:cubicBezTo>
                  <a:cubicBezTo>
                    <a:pt x="0" y="517"/>
                    <a:pt x="3" y="512"/>
                    <a:pt x="4" y="507"/>
                  </a:cubicBezTo>
                  <a:cubicBezTo>
                    <a:pt x="12" y="476"/>
                    <a:pt x="27" y="449"/>
                    <a:pt x="46" y="423"/>
                  </a:cubicBezTo>
                  <a:cubicBezTo>
                    <a:pt x="48" y="420"/>
                    <a:pt x="50" y="418"/>
                    <a:pt x="53" y="415"/>
                  </a:cubicBezTo>
                  <a:cubicBezTo>
                    <a:pt x="56" y="415"/>
                    <a:pt x="56" y="418"/>
                    <a:pt x="57" y="420"/>
                  </a:cubicBezTo>
                  <a:cubicBezTo>
                    <a:pt x="59" y="423"/>
                    <a:pt x="60" y="427"/>
                    <a:pt x="64" y="426"/>
                  </a:cubicBezTo>
                  <a:cubicBezTo>
                    <a:pt x="68" y="426"/>
                    <a:pt x="69" y="421"/>
                    <a:pt x="69" y="418"/>
                  </a:cubicBezTo>
                  <a:cubicBezTo>
                    <a:pt x="70" y="413"/>
                    <a:pt x="69" y="408"/>
                    <a:pt x="69" y="403"/>
                  </a:cubicBezTo>
                  <a:cubicBezTo>
                    <a:pt x="69" y="400"/>
                    <a:pt x="68" y="398"/>
                    <a:pt x="70" y="395"/>
                  </a:cubicBezTo>
                  <a:cubicBezTo>
                    <a:pt x="93" y="368"/>
                    <a:pt x="121" y="347"/>
                    <a:pt x="150" y="326"/>
                  </a:cubicBezTo>
                  <a:cubicBezTo>
                    <a:pt x="184" y="303"/>
                    <a:pt x="218" y="279"/>
                    <a:pt x="246" y="249"/>
                  </a:cubicBezTo>
                  <a:cubicBezTo>
                    <a:pt x="249" y="245"/>
                    <a:pt x="253" y="241"/>
                    <a:pt x="256" y="237"/>
                  </a:cubicBezTo>
                  <a:cubicBezTo>
                    <a:pt x="254" y="234"/>
                    <a:pt x="250" y="235"/>
                    <a:pt x="248" y="235"/>
                  </a:cubicBezTo>
                  <a:cubicBezTo>
                    <a:pt x="221" y="235"/>
                    <a:pt x="194" y="235"/>
                    <a:pt x="167" y="235"/>
                  </a:cubicBezTo>
                  <a:cubicBezTo>
                    <a:pt x="151" y="235"/>
                    <a:pt x="145" y="231"/>
                    <a:pt x="145" y="221"/>
                  </a:cubicBezTo>
                  <a:cubicBezTo>
                    <a:pt x="145" y="211"/>
                    <a:pt x="151" y="207"/>
                    <a:pt x="166" y="207"/>
                  </a:cubicBezTo>
                  <a:cubicBezTo>
                    <a:pt x="200" y="207"/>
                    <a:pt x="233" y="206"/>
                    <a:pt x="267" y="207"/>
                  </a:cubicBezTo>
                  <a:cubicBezTo>
                    <a:pt x="277" y="207"/>
                    <a:pt x="283" y="204"/>
                    <a:pt x="286" y="195"/>
                  </a:cubicBezTo>
                  <a:cubicBezTo>
                    <a:pt x="289" y="188"/>
                    <a:pt x="293" y="182"/>
                    <a:pt x="295" y="174"/>
                  </a:cubicBezTo>
                  <a:cubicBezTo>
                    <a:pt x="280" y="174"/>
                    <a:pt x="265" y="174"/>
                    <a:pt x="251" y="174"/>
                  </a:cubicBezTo>
                  <a:cubicBezTo>
                    <a:pt x="208" y="174"/>
                    <a:pt x="166" y="174"/>
                    <a:pt x="123" y="174"/>
                  </a:cubicBezTo>
                  <a:cubicBezTo>
                    <a:pt x="120" y="174"/>
                    <a:pt x="117" y="174"/>
                    <a:pt x="113" y="174"/>
                  </a:cubicBezTo>
                  <a:cubicBezTo>
                    <a:pt x="106" y="172"/>
                    <a:pt x="102" y="167"/>
                    <a:pt x="102" y="161"/>
                  </a:cubicBezTo>
                  <a:cubicBezTo>
                    <a:pt x="101" y="153"/>
                    <a:pt x="105" y="148"/>
                    <a:pt x="113" y="146"/>
                  </a:cubicBezTo>
                  <a:cubicBezTo>
                    <a:pt x="116" y="145"/>
                    <a:pt x="120" y="145"/>
                    <a:pt x="124" y="145"/>
                  </a:cubicBezTo>
                  <a:cubicBezTo>
                    <a:pt x="180" y="145"/>
                    <a:pt x="237" y="145"/>
                    <a:pt x="293" y="146"/>
                  </a:cubicBezTo>
                  <a:cubicBezTo>
                    <a:pt x="302" y="146"/>
                    <a:pt x="304" y="143"/>
                    <a:pt x="305" y="135"/>
                  </a:cubicBezTo>
                  <a:cubicBezTo>
                    <a:pt x="307" y="92"/>
                    <a:pt x="288" y="58"/>
                    <a:pt x="263" y="26"/>
                  </a:cubicBezTo>
                  <a:cubicBezTo>
                    <a:pt x="256" y="18"/>
                    <a:pt x="248" y="10"/>
                    <a:pt x="241" y="2"/>
                  </a:cubicBezTo>
                  <a:cubicBezTo>
                    <a:pt x="245" y="0"/>
                    <a:pt x="247" y="2"/>
                    <a:pt x="250" y="3"/>
                  </a:cubicBezTo>
                  <a:cubicBezTo>
                    <a:pt x="260" y="6"/>
                    <a:pt x="270" y="10"/>
                    <a:pt x="280" y="12"/>
                  </a:cubicBezTo>
                  <a:cubicBezTo>
                    <a:pt x="325" y="23"/>
                    <a:pt x="344" y="56"/>
                    <a:pt x="351" y="98"/>
                  </a:cubicBezTo>
                  <a:cubicBezTo>
                    <a:pt x="361" y="153"/>
                    <a:pt x="344" y="201"/>
                    <a:pt x="313" y="245"/>
                  </a:cubicBezTo>
                  <a:cubicBezTo>
                    <a:pt x="283" y="287"/>
                    <a:pt x="245" y="320"/>
                    <a:pt x="202" y="349"/>
                  </a:cubicBezTo>
                  <a:cubicBezTo>
                    <a:pt x="177" y="366"/>
                    <a:pt x="152" y="384"/>
                    <a:pt x="128" y="405"/>
                  </a:cubicBezTo>
                  <a:cubicBezTo>
                    <a:pt x="121" y="405"/>
                    <a:pt x="122" y="401"/>
                    <a:pt x="124" y="396"/>
                  </a:cubicBezTo>
                  <a:cubicBezTo>
                    <a:pt x="125" y="393"/>
                    <a:pt x="129" y="391"/>
                    <a:pt x="129" y="386"/>
                  </a:cubicBezTo>
                  <a:cubicBezTo>
                    <a:pt x="117" y="385"/>
                    <a:pt x="110" y="394"/>
                    <a:pt x="114" y="406"/>
                  </a:cubicBezTo>
                  <a:cubicBezTo>
                    <a:pt x="115" y="409"/>
                    <a:pt x="118" y="412"/>
                    <a:pt x="117" y="416"/>
                  </a:cubicBezTo>
                  <a:cubicBezTo>
                    <a:pt x="115" y="419"/>
                    <a:pt x="113" y="421"/>
                    <a:pt x="110" y="422"/>
                  </a:cubicBezTo>
                  <a:cubicBezTo>
                    <a:pt x="99" y="414"/>
                    <a:pt x="100" y="402"/>
                    <a:pt x="102" y="390"/>
                  </a:cubicBezTo>
                  <a:cubicBezTo>
                    <a:pt x="105" y="373"/>
                    <a:pt x="123" y="366"/>
                    <a:pt x="141" y="375"/>
                  </a:cubicBezTo>
                  <a:cubicBezTo>
                    <a:pt x="120" y="364"/>
                    <a:pt x="102" y="376"/>
                    <a:pt x="101" y="399"/>
                  </a:cubicBezTo>
                  <a:cubicBezTo>
                    <a:pt x="100" y="409"/>
                    <a:pt x="103" y="416"/>
                    <a:pt x="110" y="422"/>
                  </a:cubicBezTo>
                  <a:close/>
                </a:path>
              </a:pathLst>
            </a:custGeom>
            <a:solidFill>
              <a:srgbClr val="1C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id="{07C0477B-6E8D-4D04-9F62-2FF3C71AB613}"/>
                </a:ext>
              </a:extLst>
            </p:cNvPr>
            <p:cNvSpPr/>
            <p:nvPr/>
          </p:nvSpPr>
          <p:spPr bwMode="auto">
            <a:xfrm>
              <a:off x="3611563" y="1230313"/>
              <a:ext cx="160337" cy="185738"/>
            </a:xfrm>
            <a:custGeom>
              <a:avLst/>
              <a:gdLst>
                <a:gd name="T0" fmla="*/ 64 w 260"/>
                <a:gd name="T1" fmla="*/ 79 h 301"/>
                <a:gd name="T2" fmla="*/ 64 w 260"/>
                <a:gd name="T3" fmla="*/ 83 h 301"/>
                <a:gd name="T4" fmla="*/ 74 w 260"/>
                <a:gd name="T5" fmla="*/ 85 h 301"/>
                <a:gd name="T6" fmla="*/ 237 w 260"/>
                <a:gd name="T7" fmla="*/ 85 h 301"/>
                <a:gd name="T8" fmla="*/ 252 w 260"/>
                <a:gd name="T9" fmla="*/ 108 h 301"/>
                <a:gd name="T10" fmla="*/ 237 w 260"/>
                <a:gd name="T11" fmla="*/ 111 h 301"/>
                <a:gd name="T12" fmla="*/ 68 w 260"/>
                <a:gd name="T13" fmla="*/ 111 h 301"/>
                <a:gd name="T14" fmla="*/ 57 w 260"/>
                <a:gd name="T15" fmla="*/ 121 h 301"/>
                <a:gd name="T16" fmla="*/ 128 w 260"/>
                <a:gd name="T17" fmla="*/ 266 h 301"/>
                <a:gd name="T18" fmla="*/ 137 w 260"/>
                <a:gd name="T19" fmla="*/ 273 h 301"/>
                <a:gd name="T20" fmla="*/ 102 w 260"/>
                <a:gd name="T21" fmla="*/ 298 h 301"/>
                <a:gd name="T22" fmla="*/ 93 w 260"/>
                <a:gd name="T23" fmla="*/ 296 h 301"/>
                <a:gd name="T24" fmla="*/ 8 w 260"/>
                <a:gd name="T25" fmla="*/ 156 h 301"/>
                <a:gd name="T26" fmla="*/ 29 w 260"/>
                <a:gd name="T27" fmla="*/ 38 h 301"/>
                <a:gd name="T28" fmla="*/ 34 w 260"/>
                <a:gd name="T29" fmla="*/ 33 h 301"/>
                <a:gd name="T30" fmla="*/ 113 w 260"/>
                <a:gd name="T31" fmla="*/ 0 h 301"/>
                <a:gd name="T32" fmla="*/ 96 w 260"/>
                <a:gd name="T33" fmla="*/ 22 h 301"/>
                <a:gd name="T34" fmla="*/ 177 w 260"/>
                <a:gd name="T35" fmla="*/ 22 h 301"/>
                <a:gd name="T36" fmla="*/ 193 w 260"/>
                <a:gd name="T37" fmla="*/ 24 h 301"/>
                <a:gd name="T38" fmla="*/ 207 w 260"/>
                <a:gd name="T39" fmla="*/ 35 h 301"/>
                <a:gd name="T40" fmla="*/ 194 w 260"/>
                <a:gd name="T41" fmla="*/ 48 h 301"/>
                <a:gd name="T42" fmla="*/ 108 w 260"/>
                <a:gd name="T43" fmla="*/ 48 h 301"/>
                <a:gd name="T44" fmla="*/ 77 w 260"/>
                <a:gd name="T45" fmla="*/ 50 h 301"/>
                <a:gd name="T46" fmla="*/ 69 w 260"/>
                <a:gd name="T47" fmla="*/ 66 h 301"/>
                <a:gd name="T48" fmla="*/ 61 w 260"/>
                <a:gd name="T49" fmla="*/ 78 h 301"/>
                <a:gd name="T50" fmla="*/ 64 w 260"/>
                <a:gd name="T51" fmla="*/ 7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301">
                  <a:moveTo>
                    <a:pt x="64" y="79"/>
                  </a:moveTo>
                  <a:cubicBezTo>
                    <a:pt x="64" y="80"/>
                    <a:pt x="64" y="82"/>
                    <a:pt x="64" y="83"/>
                  </a:cubicBezTo>
                  <a:cubicBezTo>
                    <a:pt x="67" y="86"/>
                    <a:pt x="71" y="85"/>
                    <a:pt x="74" y="85"/>
                  </a:cubicBezTo>
                  <a:cubicBezTo>
                    <a:pt x="128" y="85"/>
                    <a:pt x="182" y="85"/>
                    <a:pt x="237" y="85"/>
                  </a:cubicBezTo>
                  <a:cubicBezTo>
                    <a:pt x="256" y="85"/>
                    <a:pt x="260" y="90"/>
                    <a:pt x="252" y="108"/>
                  </a:cubicBezTo>
                  <a:cubicBezTo>
                    <a:pt x="248" y="112"/>
                    <a:pt x="242" y="111"/>
                    <a:pt x="237" y="111"/>
                  </a:cubicBezTo>
                  <a:cubicBezTo>
                    <a:pt x="181" y="111"/>
                    <a:pt x="124" y="111"/>
                    <a:pt x="68" y="111"/>
                  </a:cubicBezTo>
                  <a:cubicBezTo>
                    <a:pt x="60" y="111"/>
                    <a:pt x="57" y="112"/>
                    <a:pt x="57" y="121"/>
                  </a:cubicBezTo>
                  <a:cubicBezTo>
                    <a:pt x="56" y="181"/>
                    <a:pt x="84" y="227"/>
                    <a:pt x="128" y="266"/>
                  </a:cubicBezTo>
                  <a:cubicBezTo>
                    <a:pt x="131" y="268"/>
                    <a:pt x="133" y="270"/>
                    <a:pt x="137" y="273"/>
                  </a:cubicBezTo>
                  <a:cubicBezTo>
                    <a:pt x="125" y="281"/>
                    <a:pt x="113" y="289"/>
                    <a:pt x="102" y="298"/>
                  </a:cubicBezTo>
                  <a:cubicBezTo>
                    <a:pt x="98" y="301"/>
                    <a:pt x="96" y="299"/>
                    <a:pt x="93" y="296"/>
                  </a:cubicBezTo>
                  <a:cubicBezTo>
                    <a:pt x="52" y="258"/>
                    <a:pt x="19" y="214"/>
                    <a:pt x="8" y="156"/>
                  </a:cubicBezTo>
                  <a:cubicBezTo>
                    <a:pt x="0" y="114"/>
                    <a:pt x="9" y="75"/>
                    <a:pt x="29" y="38"/>
                  </a:cubicBezTo>
                  <a:cubicBezTo>
                    <a:pt x="30" y="36"/>
                    <a:pt x="32" y="34"/>
                    <a:pt x="34" y="33"/>
                  </a:cubicBezTo>
                  <a:cubicBezTo>
                    <a:pt x="58" y="18"/>
                    <a:pt x="84" y="8"/>
                    <a:pt x="113" y="0"/>
                  </a:cubicBezTo>
                  <a:cubicBezTo>
                    <a:pt x="107" y="8"/>
                    <a:pt x="102" y="14"/>
                    <a:pt x="96" y="22"/>
                  </a:cubicBezTo>
                  <a:cubicBezTo>
                    <a:pt x="124" y="22"/>
                    <a:pt x="151" y="22"/>
                    <a:pt x="177" y="22"/>
                  </a:cubicBezTo>
                  <a:cubicBezTo>
                    <a:pt x="182" y="25"/>
                    <a:pt x="188" y="23"/>
                    <a:pt x="193" y="24"/>
                  </a:cubicBezTo>
                  <a:cubicBezTo>
                    <a:pt x="202" y="24"/>
                    <a:pt x="207" y="28"/>
                    <a:pt x="207" y="35"/>
                  </a:cubicBezTo>
                  <a:cubicBezTo>
                    <a:pt x="208" y="43"/>
                    <a:pt x="203" y="48"/>
                    <a:pt x="194" y="48"/>
                  </a:cubicBezTo>
                  <a:cubicBezTo>
                    <a:pt x="165" y="48"/>
                    <a:pt x="136" y="48"/>
                    <a:pt x="108" y="48"/>
                  </a:cubicBezTo>
                  <a:cubicBezTo>
                    <a:pt x="98" y="48"/>
                    <a:pt x="87" y="47"/>
                    <a:pt x="77" y="50"/>
                  </a:cubicBezTo>
                  <a:cubicBezTo>
                    <a:pt x="74" y="55"/>
                    <a:pt x="71" y="61"/>
                    <a:pt x="69" y="66"/>
                  </a:cubicBezTo>
                  <a:cubicBezTo>
                    <a:pt x="63" y="68"/>
                    <a:pt x="61" y="73"/>
                    <a:pt x="61" y="78"/>
                  </a:cubicBezTo>
                  <a:cubicBezTo>
                    <a:pt x="61" y="80"/>
                    <a:pt x="63" y="78"/>
                    <a:pt x="64" y="79"/>
                  </a:cubicBezTo>
                  <a:close/>
                </a:path>
              </a:pathLst>
            </a:custGeom>
            <a:solidFill>
              <a:srgbClr val="347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id="{11209907-839A-4732-976C-5723890F21C3}"/>
                </a:ext>
              </a:extLst>
            </p:cNvPr>
            <p:cNvSpPr/>
            <p:nvPr/>
          </p:nvSpPr>
          <p:spPr bwMode="auto">
            <a:xfrm>
              <a:off x="3765550" y="1460500"/>
              <a:ext cx="66675" cy="104775"/>
            </a:xfrm>
            <a:custGeom>
              <a:avLst/>
              <a:gdLst>
                <a:gd name="T0" fmla="*/ 41 w 108"/>
                <a:gd name="T1" fmla="*/ 20 h 170"/>
                <a:gd name="T2" fmla="*/ 107 w 108"/>
                <a:gd name="T3" fmla="*/ 136 h 170"/>
                <a:gd name="T4" fmla="*/ 103 w 108"/>
                <a:gd name="T5" fmla="*/ 146 h 170"/>
                <a:gd name="T6" fmla="*/ 69 w 108"/>
                <a:gd name="T7" fmla="*/ 167 h 170"/>
                <a:gd name="T8" fmla="*/ 61 w 108"/>
                <a:gd name="T9" fmla="*/ 164 h 170"/>
                <a:gd name="T10" fmla="*/ 36 w 108"/>
                <a:gd name="T11" fmla="*/ 90 h 170"/>
                <a:gd name="T12" fmla="*/ 6 w 108"/>
                <a:gd name="T13" fmla="*/ 44 h 170"/>
                <a:gd name="T14" fmla="*/ 9 w 108"/>
                <a:gd name="T15" fmla="*/ 4 h 170"/>
                <a:gd name="T16" fmla="*/ 27 w 108"/>
                <a:gd name="T17" fmla="*/ 7 h 170"/>
                <a:gd name="T18" fmla="*/ 41 w 108"/>
                <a:gd name="T19" fmla="*/ 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70">
                  <a:moveTo>
                    <a:pt x="41" y="20"/>
                  </a:moveTo>
                  <a:cubicBezTo>
                    <a:pt x="73" y="53"/>
                    <a:pt x="97" y="91"/>
                    <a:pt x="107" y="136"/>
                  </a:cubicBezTo>
                  <a:cubicBezTo>
                    <a:pt x="108" y="140"/>
                    <a:pt x="106" y="143"/>
                    <a:pt x="103" y="146"/>
                  </a:cubicBezTo>
                  <a:cubicBezTo>
                    <a:pt x="92" y="154"/>
                    <a:pt x="80" y="160"/>
                    <a:pt x="69" y="167"/>
                  </a:cubicBezTo>
                  <a:cubicBezTo>
                    <a:pt x="65" y="169"/>
                    <a:pt x="62" y="170"/>
                    <a:pt x="61" y="164"/>
                  </a:cubicBezTo>
                  <a:cubicBezTo>
                    <a:pt x="57" y="138"/>
                    <a:pt x="47" y="114"/>
                    <a:pt x="36" y="90"/>
                  </a:cubicBezTo>
                  <a:cubicBezTo>
                    <a:pt x="29" y="73"/>
                    <a:pt x="19" y="58"/>
                    <a:pt x="6" y="44"/>
                  </a:cubicBezTo>
                  <a:cubicBezTo>
                    <a:pt x="0" y="37"/>
                    <a:pt x="1" y="10"/>
                    <a:pt x="9" y="4"/>
                  </a:cubicBezTo>
                  <a:cubicBezTo>
                    <a:pt x="15" y="0"/>
                    <a:pt x="22" y="2"/>
                    <a:pt x="27" y="7"/>
                  </a:cubicBezTo>
                  <a:cubicBezTo>
                    <a:pt x="31" y="12"/>
                    <a:pt x="35" y="17"/>
                    <a:pt x="41" y="20"/>
                  </a:cubicBezTo>
                  <a:close/>
                </a:path>
              </a:pathLst>
            </a:custGeom>
            <a:solidFill>
              <a:srgbClr val="377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6" name="Freeform 16">
              <a:extLst>
                <a:ext uri="{FF2B5EF4-FFF2-40B4-BE49-F238E27FC236}">
                  <a16:creationId xmlns:a16="http://schemas.microsoft.com/office/drawing/2014/main" id="{DCB29A42-0ABB-4490-9638-FAB0A38F47A8}"/>
                </a:ext>
              </a:extLst>
            </p:cNvPr>
            <p:cNvSpPr/>
            <p:nvPr/>
          </p:nvSpPr>
          <p:spPr bwMode="auto">
            <a:xfrm>
              <a:off x="3752850" y="1458913"/>
              <a:ext cx="38100" cy="57150"/>
            </a:xfrm>
            <a:custGeom>
              <a:avLst/>
              <a:gdLst>
                <a:gd name="T0" fmla="*/ 62 w 62"/>
                <a:gd name="T1" fmla="*/ 25 h 95"/>
                <a:gd name="T2" fmla="*/ 50 w 62"/>
                <a:gd name="T3" fmla="*/ 17 h 95"/>
                <a:gd name="T4" fmla="*/ 33 w 62"/>
                <a:gd name="T5" fmla="*/ 10 h 95"/>
                <a:gd name="T6" fmla="*/ 26 w 62"/>
                <a:gd name="T7" fmla="*/ 26 h 95"/>
                <a:gd name="T8" fmla="*/ 39 w 62"/>
                <a:gd name="T9" fmla="*/ 59 h 95"/>
                <a:gd name="T10" fmla="*/ 54 w 62"/>
                <a:gd name="T11" fmla="*/ 81 h 95"/>
                <a:gd name="T12" fmla="*/ 57 w 62"/>
                <a:gd name="T13" fmla="*/ 95 h 95"/>
                <a:gd name="T14" fmla="*/ 4 w 62"/>
                <a:gd name="T15" fmla="*/ 31 h 95"/>
                <a:gd name="T16" fmla="*/ 5 w 62"/>
                <a:gd name="T17" fmla="*/ 23 h 95"/>
                <a:gd name="T18" fmla="*/ 34 w 62"/>
                <a:gd name="T19" fmla="*/ 3 h 95"/>
                <a:gd name="T20" fmla="*/ 42 w 62"/>
                <a:gd name="T21" fmla="*/ 4 h 95"/>
                <a:gd name="T22" fmla="*/ 62 w 62"/>
                <a:gd name="T23" fmla="*/ 2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5">
                  <a:moveTo>
                    <a:pt x="62" y="25"/>
                  </a:moveTo>
                  <a:cubicBezTo>
                    <a:pt x="56" y="26"/>
                    <a:pt x="53" y="21"/>
                    <a:pt x="50" y="17"/>
                  </a:cubicBezTo>
                  <a:cubicBezTo>
                    <a:pt x="46" y="12"/>
                    <a:pt x="40" y="7"/>
                    <a:pt x="33" y="10"/>
                  </a:cubicBezTo>
                  <a:cubicBezTo>
                    <a:pt x="27" y="12"/>
                    <a:pt x="27" y="20"/>
                    <a:pt x="26" y="26"/>
                  </a:cubicBezTo>
                  <a:cubicBezTo>
                    <a:pt x="23" y="41"/>
                    <a:pt x="32" y="49"/>
                    <a:pt x="39" y="59"/>
                  </a:cubicBezTo>
                  <a:cubicBezTo>
                    <a:pt x="44" y="67"/>
                    <a:pt x="49" y="74"/>
                    <a:pt x="54" y="81"/>
                  </a:cubicBezTo>
                  <a:cubicBezTo>
                    <a:pt x="56" y="85"/>
                    <a:pt x="58" y="90"/>
                    <a:pt x="57" y="95"/>
                  </a:cubicBezTo>
                  <a:cubicBezTo>
                    <a:pt x="42" y="71"/>
                    <a:pt x="28" y="47"/>
                    <a:pt x="4" y="31"/>
                  </a:cubicBezTo>
                  <a:cubicBezTo>
                    <a:pt x="0" y="28"/>
                    <a:pt x="2" y="26"/>
                    <a:pt x="5" y="23"/>
                  </a:cubicBezTo>
                  <a:cubicBezTo>
                    <a:pt x="15" y="17"/>
                    <a:pt x="24" y="10"/>
                    <a:pt x="34" y="3"/>
                  </a:cubicBezTo>
                  <a:cubicBezTo>
                    <a:pt x="37" y="1"/>
                    <a:pt x="40" y="0"/>
                    <a:pt x="42" y="4"/>
                  </a:cubicBezTo>
                  <a:cubicBezTo>
                    <a:pt x="49" y="11"/>
                    <a:pt x="56" y="18"/>
                    <a:pt x="62" y="25"/>
                  </a:cubicBezTo>
                  <a:close/>
                </a:path>
              </a:pathLst>
            </a:custGeom>
            <a:solidFill>
              <a:srgbClr val="437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id="{14E70902-FFC3-4387-9601-6100D0373E07}"/>
                </a:ext>
              </a:extLst>
            </p:cNvPr>
            <p:cNvSpPr/>
            <p:nvPr/>
          </p:nvSpPr>
          <p:spPr bwMode="auto">
            <a:xfrm>
              <a:off x="3659188" y="1243013"/>
              <a:ext cx="82550" cy="17463"/>
            </a:xfrm>
            <a:custGeom>
              <a:avLst/>
              <a:gdLst>
                <a:gd name="T0" fmla="*/ 0 w 134"/>
                <a:gd name="T1" fmla="*/ 29 h 29"/>
                <a:gd name="T2" fmla="*/ 6 w 134"/>
                <a:gd name="T3" fmla="*/ 25 h 29"/>
                <a:gd name="T4" fmla="*/ 107 w 134"/>
                <a:gd name="T5" fmla="*/ 25 h 29"/>
                <a:gd name="T6" fmla="*/ 119 w 134"/>
                <a:gd name="T7" fmla="*/ 24 h 29"/>
                <a:gd name="T8" fmla="*/ 128 w 134"/>
                <a:gd name="T9" fmla="*/ 14 h 29"/>
                <a:gd name="T10" fmla="*/ 118 w 134"/>
                <a:gd name="T11" fmla="*/ 5 h 29"/>
                <a:gd name="T12" fmla="*/ 100 w 134"/>
                <a:gd name="T13" fmla="*/ 1 h 29"/>
                <a:gd name="T14" fmla="*/ 119 w 134"/>
                <a:gd name="T15" fmla="*/ 0 h 29"/>
                <a:gd name="T16" fmla="*/ 133 w 134"/>
                <a:gd name="T17" fmla="*/ 14 h 29"/>
                <a:gd name="T18" fmla="*/ 118 w 134"/>
                <a:gd name="T19" fmla="*/ 29 h 29"/>
                <a:gd name="T20" fmla="*/ 0 w 134"/>
                <a:gd name="T2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28">
                  <a:moveTo>
                    <a:pt x="0" y="29"/>
                  </a:moveTo>
                  <a:cubicBezTo>
                    <a:pt x="1" y="26"/>
                    <a:pt x="3" y="25"/>
                    <a:pt x="6" y="25"/>
                  </a:cubicBezTo>
                  <a:cubicBezTo>
                    <a:pt x="39" y="25"/>
                    <a:pt x="73" y="25"/>
                    <a:pt x="107" y="25"/>
                  </a:cubicBezTo>
                  <a:cubicBezTo>
                    <a:pt x="111" y="25"/>
                    <a:pt x="115" y="24"/>
                    <a:pt x="119" y="24"/>
                  </a:cubicBezTo>
                  <a:cubicBezTo>
                    <a:pt x="126" y="24"/>
                    <a:pt x="128" y="20"/>
                    <a:pt x="128" y="14"/>
                  </a:cubicBezTo>
                  <a:cubicBezTo>
                    <a:pt x="128" y="9"/>
                    <a:pt x="125" y="5"/>
                    <a:pt x="118" y="5"/>
                  </a:cubicBezTo>
                  <a:cubicBezTo>
                    <a:pt x="112" y="4"/>
                    <a:pt x="105" y="8"/>
                    <a:pt x="100" y="1"/>
                  </a:cubicBezTo>
                  <a:cubicBezTo>
                    <a:pt x="106" y="1"/>
                    <a:pt x="112" y="1"/>
                    <a:pt x="119" y="0"/>
                  </a:cubicBezTo>
                  <a:cubicBezTo>
                    <a:pt x="128" y="0"/>
                    <a:pt x="133" y="5"/>
                    <a:pt x="133" y="14"/>
                  </a:cubicBezTo>
                  <a:cubicBezTo>
                    <a:pt x="134" y="24"/>
                    <a:pt x="128" y="29"/>
                    <a:pt x="118" y="29"/>
                  </a:cubicBezTo>
                  <a:cubicBezTo>
                    <a:pt x="79" y="29"/>
                    <a:pt x="40" y="29"/>
                    <a:pt x="0" y="29"/>
                  </a:cubicBezTo>
                  <a:close/>
                </a:path>
              </a:pathLst>
            </a:custGeom>
            <a:solidFill>
              <a:srgbClr val="527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id="{23B43F55-77A0-4687-921E-6E1E409172F0}"/>
                </a:ext>
              </a:extLst>
            </p:cNvPr>
            <p:cNvSpPr/>
            <p:nvPr/>
          </p:nvSpPr>
          <p:spPr bwMode="auto">
            <a:xfrm>
              <a:off x="3651250" y="1281113"/>
              <a:ext cx="120650" cy="15875"/>
            </a:xfrm>
            <a:custGeom>
              <a:avLst/>
              <a:gdLst>
                <a:gd name="T0" fmla="*/ 188 w 196"/>
                <a:gd name="T1" fmla="*/ 25 h 25"/>
                <a:gd name="T2" fmla="*/ 187 w 196"/>
                <a:gd name="T3" fmla="*/ 20 h 25"/>
                <a:gd name="T4" fmla="*/ 175 w 196"/>
                <a:gd name="T5" fmla="*/ 3 h 25"/>
                <a:gd name="T6" fmla="*/ 5 w 196"/>
                <a:gd name="T7" fmla="*/ 3 h 25"/>
                <a:gd name="T8" fmla="*/ 0 w 196"/>
                <a:gd name="T9" fmla="*/ 0 h 25"/>
                <a:gd name="T10" fmla="*/ 170 w 196"/>
                <a:gd name="T11" fmla="*/ 0 h 25"/>
                <a:gd name="T12" fmla="*/ 180 w 196"/>
                <a:gd name="T13" fmla="*/ 0 h 25"/>
                <a:gd name="T14" fmla="*/ 194 w 196"/>
                <a:gd name="T15" fmla="*/ 10 h 25"/>
                <a:gd name="T16" fmla="*/ 188 w 1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25">
                  <a:moveTo>
                    <a:pt x="188" y="25"/>
                  </a:moveTo>
                  <a:cubicBezTo>
                    <a:pt x="186" y="24"/>
                    <a:pt x="186" y="22"/>
                    <a:pt x="187" y="20"/>
                  </a:cubicBezTo>
                  <a:cubicBezTo>
                    <a:pt x="192" y="7"/>
                    <a:pt x="188" y="3"/>
                    <a:pt x="175" y="3"/>
                  </a:cubicBezTo>
                  <a:cubicBezTo>
                    <a:pt x="118" y="3"/>
                    <a:pt x="62" y="3"/>
                    <a:pt x="5" y="3"/>
                  </a:cubicBezTo>
                  <a:cubicBezTo>
                    <a:pt x="2" y="3"/>
                    <a:pt x="0" y="4"/>
                    <a:pt x="0" y="0"/>
                  </a:cubicBezTo>
                  <a:cubicBezTo>
                    <a:pt x="57" y="0"/>
                    <a:pt x="114" y="0"/>
                    <a:pt x="170" y="0"/>
                  </a:cubicBezTo>
                  <a:cubicBezTo>
                    <a:pt x="174" y="0"/>
                    <a:pt x="177" y="0"/>
                    <a:pt x="180" y="0"/>
                  </a:cubicBezTo>
                  <a:cubicBezTo>
                    <a:pt x="187" y="0"/>
                    <a:pt x="192" y="3"/>
                    <a:pt x="194" y="10"/>
                  </a:cubicBezTo>
                  <a:cubicBezTo>
                    <a:pt x="196" y="16"/>
                    <a:pt x="194" y="22"/>
                    <a:pt x="188" y="25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id="{E4D19524-FC46-4D72-AE0F-64957EBA156C}"/>
                </a:ext>
              </a:extLst>
            </p:cNvPr>
            <p:cNvSpPr/>
            <p:nvPr/>
          </p:nvSpPr>
          <p:spPr bwMode="auto">
            <a:xfrm>
              <a:off x="3681413" y="1463675"/>
              <a:ext cx="17462" cy="22225"/>
            </a:xfrm>
            <a:custGeom>
              <a:avLst/>
              <a:gdLst>
                <a:gd name="T0" fmla="*/ 10 w 28"/>
                <a:gd name="T1" fmla="*/ 36 h 36"/>
                <a:gd name="T2" fmla="*/ 8 w 28"/>
                <a:gd name="T3" fmla="*/ 6 h 36"/>
                <a:gd name="T4" fmla="*/ 18 w 28"/>
                <a:gd name="T5" fmla="*/ 2 h 36"/>
                <a:gd name="T6" fmla="*/ 27 w 28"/>
                <a:gd name="T7" fmla="*/ 5 h 36"/>
                <a:gd name="T8" fmla="*/ 23 w 28"/>
                <a:gd name="T9" fmla="*/ 12 h 36"/>
                <a:gd name="T10" fmla="*/ 21 w 28"/>
                <a:gd name="T11" fmla="*/ 25 h 36"/>
                <a:gd name="T12" fmla="*/ 10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10" y="36"/>
                  </a:moveTo>
                  <a:cubicBezTo>
                    <a:pt x="1" y="24"/>
                    <a:pt x="0" y="15"/>
                    <a:pt x="8" y="6"/>
                  </a:cubicBezTo>
                  <a:cubicBezTo>
                    <a:pt x="11" y="4"/>
                    <a:pt x="14" y="2"/>
                    <a:pt x="18" y="2"/>
                  </a:cubicBezTo>
                  <a:cubicBezTo>
                    <a:pt x="21" y="2"/>
                    <a:pt x="25" y="0"/>
                    <a:pt x="27" y="5"/>
                  </a:cubicBezTo>
                  <a:cubicBezTo>
                    <a:pt x="28" y="8"/>
                    <a:pt x="24" y="10"/>
                    <a:pt x="23" y="12"/>
                  </a:cubicBezTo>
                  <a:cubicBezTo>
                    <a:pt x="20" y="16"/>
                    <a:pt x="12" y="19"/>
                    <a:pt x="21" y="25"/>
                  </a:cubicBezTo>
                  <a:cubicBezTo>
                    <a:pt x="18" y="29"/>
                    <a:pt x="14" y="33"/>
                    <a:pt x="10" y="36"/>
                  </a:cubicBezTo>
                  <a:close/>
                </a:path>
              </a:pathLst>
            </a:custGeom>
            <a:solidFill>
              <a:srgbClr val="3A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id="{4110C8FF-786C-4FCA-A7F1-E125D3567E7C}"/>
                </a:ext>
              </a:extLst>
            </p:cNvPr>
            <p:cNvSpPr/>
            <p:nvPr/>
          </p:nvSpPr>
          <p:spPr bwMode="auto">
            <a:xfrm>
              <a:off x="3648075" y="1471613"/>
              <a:ext cx="11112" cy="22225"/>
            </a:xfrm>
            <a:custGeom>
              <a:avLst/>
              <a:gdLst>
                <a:gd name="T0" fmla="*/ 17 w 20"/>
                <a:gd name="T1" fmla="*/ 0 h 36"/>
                <a:gd name="T2" fmla="*/ 19 w 20"/>
                <a:gd name="T3" fmla="*/ 27 h 36"/>
                <a:gd name="T4" fmla="*/ 12 w 20"/>
                <a:gd name="T5" fmla="*/ 36 h 36"/>
                <a:gd name="T6" fmla="*/ 2 w 20"/>
                <a:gd name="T7" fmla="*/ 26 h 36"/>
                <a:gd name="T8" fmla="*/ 0 w 20"/>
                <a:gd name="T9" fmla="*/ 20 h 36"/>
                <a:gd name="T10" fmla="*/ 17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17" y="0"/>
                  </a:moveTo>
                  <a:cubicBezTo>
                    <a:pt x="20" y="9"/>
                    <a:pt x="20" y="18"/>
                    <a:pt x="19" y="27"/>
                  </a:cubicBezTo>
                  <a:cubicBezTo>
                    <a:pt x="18" y="30"/>
                    <a:pt x="18" y="36"/>
                    <a:pt x="12" y="36"/>
                  </a:cubicBezTo>
                  <a:cubicBezTo>
                    <a:pt x="5" y="36"/>
                    <a:pt x="2" y="33"/>
                    <a:pt x="2" y="26"/>
                  </a:cubicBezTo>
                  <a:cubicBezTo>
                    <a:pt x="1" y="24"/>
                    <a:pt x="2" y="22"/>
                    <a:pt x="0" y="20"/>
                  </a:cubicBezTo>
                  <a:cubicBezTo>
                    <a:pt x="5" y="13"/>
                    <a:pt x="10" y="6"/>
                    <a:pt x="17" y="0"/>
                  </a:cubicBezTo>
                  <a:close/>
                </a:path>
              </a:pathLst>
            </a:custGeom>
            <a:solidFill>
              <a:srgbClr val="36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60E29499-1DCB-4560-B67E-65EFE4E0144F}"/>
                </a:ext>
              </a:extLst>
            </p:cNvPr>
            <p:cNvSpPr/>
            <p:nvPr/>
          </p:nvSpPr>
          <p:spPr bwMode="auto">
            <a:xfrm>
              <a:off x="3646488" y="1271588"/>
              <a:ext cx="7937" cy="11113"/>
            </a:xfrm>
            <a:custGeom>
              <a:avLst/>
              <a:gdLst>
                <a:gd name="T0" fmla="*/ 7 w 12"/>
                <a:gd name="T1" fmla="*/ 13 h 18"/>
                <a:gd name="T2" fmla="*/ 4 w 12"/>
                <a:gd name="T3" fmla="*/ 17 h 18"/>
                <a:gd name="T4" fmla="*/ 2 w 12"/>
                <a:gd name="T5" fmla="*/ 14 h 18"/>
                <a:gd name="T6" fmla="*/ 12 w 12"/>
                <a:gd name="T7" fmla="*/ 0 h 18"/>
                <a:gd name="T8" fmla="*/ 7 w 1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7" y="13"/>
                  </a:moveTo>
                  <a:cubicBezTo>
                    <a:pt x="6" y="15"/>
                    <a:pt x="5" y="17"/>
                    <a:pt x="4" y="17"/>
                  </a:cubicBezTo>
                  <a:cubicBezTo>
                    <a:pt x="1" y="18"/>
                    <a:pt x="2" y="15"/>
                    <a:pt x="2" y="14"/>
                  </a:cubicBezTo>
                  <a:cubicBezTo>
                    <a:pt x="0" y="6"/>
                    <a:pt x="3" y="1"/>
                    <a:pt x="12" y="0"/>
                  </a:cubicBezTo>
                  <a:cubicBezTo>
                    <a:pt x="11" y="5"/>
                    <a:pt x="10" y="9"/>
                    <a:pt x="7" y="13"/>
                  </a:cubicBezTo>
                  <a:close/>
                </a:path>
              </a:pathLst>
            </a:custGeom>
            <a:solidFill>
              <a:srgbClr val="3B7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id="{4AE1EBF5-A47D-4D01-A2DC-84315C5E7B5D}"/>
                </a:ext>
              </a:extLst>
            </p:cNvPr>
            <p:cNvSpPr/>
            <p:nvPr/>
          </p:nvSpPr>
          <p:spPr bwMode="auto">
            <a:xfrm>
              <a:off x="3675063" y="1452563"/>
              <a:ext cx="31750" cy="36513"/>
            </a:xfrm>
            <a:custGeom>
              <a:avLst/>
              <a:gdLst>
                <a:gd name="T0" fmla="*/ 13 w 52"/>
                <a:gd name="T1" fmla="*/ 58 h 58"/>
                <a:gd name="T2" fmla="*/ 2 w 52"/>
                <a:gd name="T3" fmla="*/ 42 h 58"/>
                <a:gd name="T4" fmla="*/ 16 w 52"/>
                <a:gd name="T5" fmla="*/ 8 h 58"/>
                <a:gd name="T6" fmla="*/ 52 w 52"/>
                <a:gd name="T7" fmla="*/ 18 h 58"/>
                <a:gd name="T8" fmla="*/ 32 w 52"/>
                <a:gd name="T9" fmla="*/ 9 h 58"/>
                <a:gd name="T10" fmla="*/ 9 w 52"/>
                <a:gd name="T11" fmla="*/ 20 h 58"/>
                <a:gd name="T12" fmla="*/ 9 w 52"/>
                <a:gd name="T13" fmla="*/ 51 h 58"/>
                <a:gd name="T14" fmla="*/ 13 w 52"/>
                <a:gd name="T15" fmla="*/ 58 h 58"/>
                <a:gd name="T16" fmla="*/ 13 w 5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7">
                  <a:moveTo>
                    <a:pt x="13" y="58"/>
                  </a:moveTo>
                  <a:cubicBezTo>
                    <a:pt x="5" y="56"/>
                    <a:pt x="3" y="49"/>
                    <a:pt x="2" y="42"/>
                  </a:cubicBezTo>
                  <a:cubicBezTo>
                    <a:pt x="0" y="28"/>
                    <a:pt x="4" y="16"/>
                    <a:pt x="16" y="8"/>
                  </a:cubicBezTo>
                  <a:cubicBezTo>
                    <a:pt x="27" y="0"/>
                    <a:pt x="45" y="5"/>
                    <a:pt x="52" y="18"/>
                  </a:cubicBezTo>
                  <a:cubicBezTo>
                    <a:pt x="45" y="14"/>
                    <a:pt x="40" y="9"/>
                    <a:pt x="32" y="9"/>
                  </a:cubicBezTo>
                  <a:cubicBezTo>
                    <a:pt x="22" y="9"/>
                    <a:pt x="13" y="11"/>
                    <a:pt x="9" y="20"/>
                  </a:cubicBezTo>
                  <a:cubicBezTo>
                    <a:pt x="4" y="30"/>
                    <a:pt x="4" y="41"/>
                    <a:pt x="9" y="51"/>
                  </a:cubicBezTo>
                  <a:cubicBezTo>
                    <a:pt x="10" y="53"/>
                    <a:pt x="13" y="55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</a:path>
              </a:pathLst>
            </a:custGeom>
            <a:solidFill>
              <a:srgbClr val="42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688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63;p42"/>
          <p:cNvSpPr txBox="1"/>
          <p:nvPr/>
        </p:nvSpPr>
        <p:spPr>
          <a:xfrm>
            <a:off x="3360305" y="238611"/>
            <a:ext cx="5424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5867" dirty="0">
                <a:solidFill>
                  <a:srgbClr val="00B0F0"/>
                </a:solidFill>
                <a:latin typeface="Raleway" pitchFamily="2" charset="0"/>
                <a:cs typeface="B Nazanin" panose="00000400000000000000" pitchFamily="2" charset="-78"/>
              </a:rPr>
              <a:t>آبنما</a:t>
            </a:r>
            <a:endParaRPr lang="es-PE" sz="5867" dirty="0">
              <a:solidFill>
                <a:srgbClr val="00B0F0"/>
              </a:solidFill>
              <a:latin typeface="Raleway" pitchFamily="2" charset="0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67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39A5AE"/>
                  </a:solidFill>
                  <a:latin typeface="Arvo" panose="020B060402020202020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rgbClr val="39A5AE"/>
                </a:solidFill>
                <a:latin typeface="Arvo" panose="020B060402020202020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62" indent="-380962" algn="l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Quicksand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380962" indent="-380962" algn="l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Quicksand"/>
                  <a:ea typeface="Montserrat"/>
                  <a:cs typeface="B Nazanin" panose="00000400000000000000" pitchFamily="2" charset="-78"/>
                  <a:sym typeface="Montserrat"/>
                </a:rPr>
                <a:t>pixabay.com</a:t>
              </a: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622723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39A5AE"/>
                </a:solidFill>
                <a:latin typeface="Arvo" panose="020B060402020202020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rgbClr val="39A5AE"/>
              </a:solidFill>
              <a:latin typeface="Arvo" panose="020B060402020202020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899" y="5034223"/>
            <a:ext cx="3527168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Quicksand"/>
                <a:ea typeface="Montserrat"/>
                <a:cs typeface="B Nazanin" panose="00000400000000000000" pitchFamily="2" charset="-78"/>
                <a:sym typeface="Montserrat"/>
              </a:rPr>
              <a:t>آریال (بدن)</a:t>
            </a:r>
            <a:endParaRPr lang="es-PE" sz="2000" dirty="0">
              <a:latin typeface="Quicksand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FA0B3F82-7DF9-49C7-8F44-13C2CABCB063}"/>
              </a:ext>
            </a:extLst>
          </p:cNvPr>
          <p:cNvSpPr/>
          <p:nvPr/>
        </p:nvSpPr>
        <p:spPr>
          <a:xfrm>
            <a:off x="0" y="6743699"/>
            <a:ext cx="12014701" cy="11430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35CE041-2DCA-4EF9-AE57-71A0CCF945FB}"/>
              </a:ext>
            </a:extLst>
          </p:cNvPr>
          <p:cNvGrpSpPr/>
          <p:nvPr/>
        </p:nvGrpSpPr>
        <p:grpSpPr>
          <a:xfrm>
            <a:off x="1995154" y="1015704"/>
            <a:ext cx="8024394" cy="193734"/>
            <a:chOff x="1995154" y="1015704"/>
            <a:chExt cx="8024394" cy="193734"/>
          </a:xfrm>
          <a:solidFill>
            <a:srgbClr val="00B0F0"/>
          </a:solidFill>
        </p:grpSpPr>
        <p:grpSp>
          <p:nvGrpSpPr>
            <p:cNvPr id="56" name="Grupo 55">
              <a:extLst>
                <a:ext uri="{FF2B5EF4-FFF2-40B4-BE49-F238E27FC236}">
                  <a16:creationId xmlns:a16="http://schemas.microsoft.com/office/drawing/2014/main" id="{B36902F1-DA09-4BD9-BE2E-9456EF625D6F}"/>
                </a:ext>
              </a:extLst>
            </p:cNvPr>
            <p:cNvGrpSpPr/>
            <p:nvPr/>
          </p:nvGrpSpPr>
          <p:grpSpPr>
            <a:xfrm rot="16200000">
              <a:off x="5921691" y="-218580"/>
              <a:ext cx="171319" cy="2658916"/>
              <a:chOff x="11612712" y="140680"/>
              <a:chExt cx="441874" cy="6717320"/>
            </a:xfrm>
            <a:grpFill/>
          </p:grpSpPr>
          <p:grpSp>
            <p:nvGrpSpPr>
              <p:cNvPr id="57" name="Group 36">
                <a:extLst>
                  <a:ext uri="{FF2B5EF4-FFF2-40B4-BE49-F238E27FC236}">
                    <a16:creationId xmlns:a16="http://schemas.microsoft.com/office/drawing/2014/main" id="{216680C9-90FB-48E3-A598-8CD879E9D19D}"/>
                  </a:ext>
                </a:extLst>
              </p:cNvPr>
              <p:cNvGrpSpPr/>
              <p:nvPr userDrawn="1"/>
            </p:nvGrpSpPr>
            <p:grpSpPr>
              <a:xfrm flipH="1">
                <a:off x="11625942" y="4637954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66" name="Freeform: Shape 37">
                  <a:extLst>
                    <a:ext uri="{FF2B5EF4-FFF2-40B4-BE49-F238E27FC236}">
                      <a16:creationId xmlns:a16="http://schemas.microsoft.com/office/drawing/2014/main" id="{1F3D9C39-BC07-4BD1-BB7F-A19535457AE9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7" name="Freeform: Shape 38">
                  <a:extLst>
                    <a:ext uri="{FF2B5EF4-FFF2-40B4-BE49-F238E27FC236}">
                      <a16:creationId xmlns:a16="http://schemas.microsoft.com/office/drawing/2014/main" id="{75DB3E8B-906D-40FE-A2E1-B0BB6965608A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8" name="Freeform: Shape 39">
                  <a:extLst>
                    <a:ext uri="{FF2B5EF4-FFF2-40B4-BE49-F238E27FC236}">
                      <a16:creationId xmlns:a16="http://schemas.microsoft.com/office/drawing/2014/main" id="{A37BF4BB-8E1A-4B5C-B861-0BC9A710B24D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8" name="Group 36">
                <a:extLst>
                  <a:ext uri="{FF2B5EF4-FFF2-40B4-BE49-F238E27FC236}">
                    <a16:creationId xmlns:a16="http://schemas.microsoft.com/office/drawing/2014/main" id="{670207B0-618A-4A13-BE36-AACB87415B67}"/>
                  </a:ext>
                </a:extLst>
              </p:cNvPr>
              <p:cNvGrpSpPr/>
              <p:nvPr userDrawn="1"/>
            </p:nvGrpSpPr>
            <p:grpSpPr>
              <a:xfrm flipH="1">
                <a:off x="11618760" y="239151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63" name="Freeform: Shape 37">
                  <a:extLst>
                    <a:ext uri="{FF2B5EF4-FFF2-40B4-BE49-F238E27FC236}">
                      <a16:creationId xmlns:a16="http://schemas.microsoft.com/office/drawing/2014/main" id="{0C5AB92A-2251-4893-AA7A-7E83EE010B2C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4" name="Freeform: Shape 38">
                  <a:extLst>
                    <a:ext uri="{FF2B5EF4-FFF2-40B4-BE49-F238E27FC236}">
                      <a16:creationId xmlns:a16="http://schemas.microsoft.com/office/drawing/2014/main" id="{C2E0526E-436B-4FA9-ADFB-29CE354345AE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5" name="Freeform: Shape 39">
                  <a:extLst>
                    <a:ext uri="{FF2B5EF4-FFF2-40B4-BE49-F238E27FC236}">
                      <a16:creationId xmlns:a16="http://schemas.microsoft.com/office/drawing/2014/main" id="{8EDA3D7A-0E08-4320-8738-6F4853CA401C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9" name="Group 36">
                <a:extLst>
                  <a:ext uri="{FF2B5EF4-FFF2-40B4-BE49-F238E27FC236}">
                    <a16:creationId xmlns:a16="http://schemas.microsoft.com/office/drawing/2014/main" id="{3ED20073-0283-4446-92F5-A45F451596A4}"/>
                  </a:ext>
                </a:extLst>
              </p:cNvPr>
              <p:cNvGrpSpPr/>
              <p:nvPr userDrawn="1"/>
            </p:nvGrpSpPr>
            <p:grpSpPr>
              <a:xfrm flipH="1">
                <a:off x="11612712" y="14068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60" name="Freeform: Shape 37">
                  <a:extLst>
                    <a:ext uri="{FF2B5EF4-FFF2-40B4-BE49-F238E27FC236}">
                      <a16:creationId xmlns:a16="http://schemas.microsoft.com/office/drawing/2014/main" id="{AB32A7F2-E176-4A07-82D9-85C56F6AD87D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1" name="Freeform: Shape 38">
                  <a:extLst>
                    <a:ext uri="{FF2B5EF4-FFF2-40B4-BE49-F238E27FC236}">
                      <a16:creationId xmlns:a16="http://schemas.microsoft.com/office/drawing/2014/main" id="{3253AC77-DE99-4B76-BDA1-269AF65C5511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2" name="Freeform: Shape 39">
                  <a:extLst>
                    <a:ext uri="{FF2B5EF4-FFF2-40B4-BE49-F238E27FC236}">
                      <a16:creationId xmlns:a16="http://schemas.microsoft.com/office/drawing/2014/main" id="{81F43FF2-95E3-4B89-979B-5A9F6B339C09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0" name="Grupo 69">
              <a:extLst>
                <a:ext uri="{FF2B5EF4-FFF2-40B4-BE49-F238E27FC236}">
                  <a16:creationId xmlns:a16="http://schemas.microsoft.com/office/drawing/2014/main" id="{ACADF1DE-EBD4-4E2E-9C10-1B0713DD39BE}"/>
                </a:ext>
              </a:extLst>
            </p:cNvPr>
            <p:cNvGrpSpPr/>
            <p:nvPr/>
          </p:nvGrpSpPr>
          <p:grpSpPr>
            <a:xfrm rot="16200000">
              <a:off x="3238952" y="-205679"/>
              <a:ext cx="171319" cy="2658916"/>
              <a:chOff x="11612712" y="140680"/>
              <a:chExt cx="441874" cy="6717320"/>
            </a:xfrm>
            <a:grpFill/>
          </p:grpSpPr>
          <p:grpSp>
            <p:nvGrpSpPr>
              <p:cNvPr id="71" name="Group 36">
                <a:extLst>
                  <a:ext uri="{FF2B5EF4-FFF2-40B4-BE49-F238E27FC236}">
                    <a16:creationId xmlns:a16="http://schemas.microsoft.com/office/drawing/2014/main" id="{0E66D26B-A7F6-4294-9432-04553D34E344}"/>
                  </a:ext>
                </a:extLst>
              </p:cNvPr>
              <p:cNvGrpSpPr/>
              <p:nvPr userDrawn="1"/>
            </p:nvGrpSpPr>
            <p:grpSpPr>
              <a:xfrm flipH="1">
                <a:off x="11625942" y="4637954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80" name="Freeform: Shape 37">
                  <a:extLst>
                    <a:ext uri="{FF2B5EF4-FFF2-40B4-BE49-F238E27FC236}">
                      <a16:creationId xmlns:a16="http://schemas.microsoft.com/office/drawing/2014/main" id="{C17B179F-8E32-4421-8921-E41CEB43BC79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1" name="Freeform: Shape 38">
                  <a:extLst>
                    <a:ext uri="{FF2B5EF4-FFF2-40B4-BE49-F238E27FC236}">
                      <a16:creationId xmlns:a16="http://schemas.microsoft.com/office/drawing/2014/main" id="{9360BB66-74C1-4A3A-9087-5C99FCF4B923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Freeform: Shape 39">
                  <a:extLst>
                    <a:ext uri="{FF2B5EF4-FFF2-40B4-BE49-F238E27FC236}">
                      <a16:creationId xmlns:a16="http://schemas.microsoft.com/office/drawing/2014/main" id="{64C3238D-DCB9-4D0E-815A-9E9E5295BC43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2" name="Group 36">
                <a:extLst>
                  <a:ext uri="{FF2B5EF4-FFF2-40B4-BE49-F238E27FC236}">
                    <a16:creationId xmlns:a16="http://schemas.microsoft.com/office/drawing/2014/main" id="{A80C614C-2558-4ADA-AF83-330DB6F14FA5}"/>
                  </a:ext>
                </a:extLst>
              </p:cNvPr>
              <p:cNvGrpSpPr/>
              <p:nvPr userDrawn="1"/>
            </p:nvGrpSpPr>
            <p:grpSpPr>
              <a:xfrm flipH="1">
                <a:off x="11618760" y="239151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77" name="Freeform: Shape 37">
                  <a:extLst>
                    <a:ext uri="{FF2B5EF4-FFF2-40B4-BE49-F238E27FC236}">
                      <a16:creationId xmlns:a16="http://schemas.microsoft.com/office/drawing/2014/main" id="{16E1E897-811F-447C-8670-83A8A04F5310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Freeform: Shape 38">
                  <a:extLst>
                    <a:ext uri="{FF2B5EF4-FFF2-40B4-BE49-F238E27FC236}">
                      <a16:creationId xmlns:a16="http://schemas.microsoft.com/office/drawing/2014/main" id="{634D2473-EE72-4338-A1ED-6DC9BEE3FB12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Freeform: Shape 39">
                  <a:extLst>
                    <a:ext uri="{FF2B5EF4-FFF2-40B4-BE49-F238E27FC236}">
                      <a16:creationId xmlns:a16="http://schemas.microsoft.com/office/drawing/2014/main" id="{69126595-5F73-4AD8-A15E-3A40FA6C3B2A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3" name="Group 36">
                <a:extLst>
                  <a:ext uri="{FF2B5EF4-FFF2-40B4-BE49-F238E27FC236}">
                    <a16:creationId xmlns:a16="http://schemas.microsoft.com/office/drawing/2014/main" id="{7F9012C3-A5A8-4E3C-B811-0A0A145609DE}"/>
                  </a:ext>
                </a:extLst>
              </p:cNvPr>
              <p:cNvGrpSpPr/>
              <p:nvPr userDrawn="1"/>
            </p:nvGrpSpPr>
            <p:grpSpPr>
              <a:xfrm flipH="1">
                <a:off x="11612712" y="14068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74" name="Freeform: Shape 37">
                  <a:extLst>
                    <a:ext uri="{FF2B5EF4-FFF2-40B4-BE49-F238E27FC236}">
                      <a16:creationId xmlns:a16="http://schemas.microsoft.com/office/drawing/2014/main" id="{C004DC80-BDB3-4ABB-95B8-6D9495BEDA9B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5" name="Freeform: Shape 38">
                  <a:extLst>
                    <a:ext uri="{FF2B5EF4-FFF2-40B4-BE49-F238E27FC236}">
                      <a16:creationId xmlns:a16="http://schemas.microsoft.com/office/drawing/2014/main" id="{FD7D3DA9-9CC7-4D5C-94EA-3515CD83380C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6" name="Freeform: Shape 39">
                  <a:extLst>
                    <a:ext uri="{FF2B5EF4-FFF2-40B4-BE49-F238E27FC236}">
                      <a16:creationId xmlns:a16="http://schemas.microsoft.com/office/drawing/2014/main" id="{FCDA59FD-E17C-41AF-819F-153E1F766C4A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83" name="Grupo 82">
              <a:extLst>
                <a:ext uri="{FF2B5EF4-FFF2-40B4-BE49-F238E27FC236}">
                  <a16:creationId xmlns:a16="http://schemas.microsoft.com/office/drawing/2014/main" id="{46EEFA36-79AB-48CC-85DA-695593F228C6}"/>
                </a:ext>
              </a:extLst>
            </p:cNvPr>
            <p:cNvGrpSpPr/>
            <p:nvPr/>
          </p:nvGrpSpPr>
          <p:grpSpPr>
            <a:xfrm rot="16200000">
              <a:off x="8604430" y="-228094"/>
              <a:ext cx="171319" cy="2658916"/>
              <a:chOff x="11612712" y="140680"/>
              <a:chExt cx="441874" cy="6717320"/>
            </a:xfrm>
            <a:grpFill/>
          </p:grpSpPr>
          <p:grpSp>
            <p:nvGrpSpPr>
              <p:cNvPr id="84" name="Group 36">
                <a:extLst>
                  <a:ext uri="{FF2B5EF4-FFF2-40B4-BE49-F238E27FC236}">
                    <a16:creationId xmlns:a16="http://schemas.microsoft.com/office/drawing/2014/main" id="{58044428-89EE-4AF5-AD43-DED42DB5289C}"/>
                  </a:ext>
                </a:extLst>
              </p:cNvPr>
              <p:cNvGrpSpPr/>
              <p:nvPr userDrawn="1"/>
            </p:nvGrpSpPr>
            <p:grpSpPr>
              <a:xfrm flipH="1">
                <a:off x="11625942" y="4637954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93" name="Freeform: Shape 37">
                  <a:extLst>
                    <a:ext uri="{FF2B5EF4-FFF2-40B4-BE49-F238E27FC236}">
                      <a16:creationId xmlns:a16="http://schemas.microsoft.com/office/drawing/2014/main" id="{402A6475-C75E-48B2-A2E6-AD521A0BA1CC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4" name="Freeform: Shape 38">
                  <a:extLst>
                    <a:ext uri="{FF2B5EF4-FFF2-40B4-BE49-F238E27FC236}">
                      <a16:creationId xmlns:a16="http://schemas.microsoft.com/office/drawing/2014/main" id="{DC8E8529-5E92-4D0F-8D2F-987D747FA84D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5" name="Freeform: Shape 39">
                  <a:extLst>
                    <a:ext uri="{FF2B5EF4-FFF2-40B4-BE49-F238E27FC236}">
                      <a16:creationId xmlns:a16="http://schemas.microsoft.com/office/drawing/2014/main" id="{0B2CF168-3FD1-486D-AC25-7437BFB295AE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5" name="Group 36">
                <a:extLst>
                  <a:ext uri="{FF2B5EF4-FFF2-40B4-BE49-F238E27FC236}">
                    <a16:creationId xmlns:a16="http://schemas.microsoft.com/office/drawing/2014/main" id="{4D9E3A56-8821-40B4-8922-EF070BCD48A4}"/>
                  </a:ext>
                </a:extLst>
              </p:cNvPr>
              <p:cNvGrpSpPr/>
              <p:nvPr userDrawn="1"/>
            </p:nvGrpSpPr>
            <p:grpSpPr>
              <a:xfrm flipH="1">
                <a:off x="11618760" y="239151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90" name="Freeform: Shape 37">
                  <a:extLst>
                    <a:ext uri="{FF2B5EF4-FFF2-40B4-BE49-F238E27FC236}">
                      <a16:creationId xmlns:a16="http://schemas.microsoft.com/office/drawing/2014/main" id="{1C9630DE-DA5C-4B54-A903-DF998F672C58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" name="Freeform: Shape 38">
                  <a:extLst>
                    <a:ext uri="{FF2B5EF4-FFF2-40B4-BE49-F238E27FC236}">
                      <a16:creationId xmlns:a16="http://schemas.microsoft.com/office/drawing/2014/main" id="{7B21F237-8D53-43B9-BEA0-AABBADF250B1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" name="Freeform: Shape 39">
                  <a:extLst>
                    <a:ext uri="{FF2B5EF4-FFF2-40B4-BE49-F238E27FC236}">
                      <a16:creationId xmlns:a16="http://schemas.microsoft.com/office/drawing/2014/main" id="{F653CC9B-DB0A-4B34-927B-683A07326B21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6" name="Group 36">
                <a:extLst>
                  <a:ext uri="{FF2B5EF4-FFF2-40B4-BE49-F238E27FC236}">
                    <a16:creationId xmlns:a16="http://schemas.microsoft.com/office/drawing/2014/main" id="{2E34D570-21E9-4EAC-8969-877A490DA858}"/>
                  </a:ext>
                </a:extLst>
              </p:cNvPr>
              <p:cNvGrpSpPr/>
              <p:nvPr userDrawn="1"/>
            </p:nvGrpSpPr>
            <p:grpSpPr>
              <a:xfrm flipH="1">
                <a:off x="11612712" y="140680"/>
                <a:ext cx="428644" cy="2220046"/>
                <a:chOff x="3228371" y="1912891"/>
                <a:chExt cx="981075" cy="4248150"/>
              </a:xfrm>
              <a:grpFill/>
            </p:grpSpPr>
            <p:sp>
              <p:nvSpPr>
                <p:cNvPr id="87" name="Freeform: Shape 37">
                  <a:extLst>
                    <a:ext uri="{FF2B5EF4-FFF2-40B4-BE49-F238E27FC236}">
                      <a16:creationId xmlns:a16="http://schemas.microsoft.com/office/drawing/2014/main" id="{7F0D912B-E007-4A6D-87A3-80F0116C8A41}"/>
                    </a:ext>
                  </a:extLst>
                </p:cNvPr>
                <p:cNvSpPr/>
                <p:nvPr/>
              </p:nvSpPr>
              <p:spPr>
                <a:xfrm>
                  <a:off x="3228371" y="5656216"/>
                  <a:ext cx="466725" cy="504825"/>
                </a:xfrm>
                <a:custGeom>
                  <a:avLst/>
                  <a:gdLst>
                    <a:gd name="connsiteX0" fmla="*/ 356711 w 466725"/>
                    <a:gd name="connsiteY0" fmla="*/ 7144 h 504825"/>
                    <a:gd name="connsiteX1" fmla="*/ 7144 w 466725"/>
                    <a:gd name="connsiteY1" fmla="*/ 506254 h 504825"/>
                    <a:gd name="connsiteX2" fmla="*/ 156686 w 466725"/>
                    <a:gd name="connsiteY2" fmla="*/ 506254 h 504825"/>
                    <a:gd name="connsiteX3" fmla="*/ 466249 w 466725"/>
                    <a:gd name="connsiteY3" fmla="*/ 97631 h 504825"/>
                    <a:gd name="connsiteX4" fmla="*/ 436721 w 466725"/>
                    <a:gd name="connsiteY4" fmla="*/ 72866 h 504825"/>
                    <a:gd name="connsiteX5" fmla="*/ 356711 w 466725"/>
                    <a:gd name="connsiteY5" fmla="*/ 7144 h 50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725" h="504825">
                      <a:moveTo>
                        <a:pt x="356711" y="7144"/>
                      </a:moveTo>
                      <a:cubicBezTo>
                        <a:pt x="176689" y="160496"/>
                        <a:pt x="7144" y="320516"/>
                        <a:pt x="7144" y="506254"/>
                      </a:cubicBezTo>
                      <a:lnTo>
                        <a:pt x="156686" y="506254"/>
                      </a:lnTo>
                      <a:cubicBezTo>
                        <a:pt x="156686" y="372904"/>
                        <a:pt x="301466" y="238601"/>
                        <a:pt x="466249" y="97631"/>
                      </a:cubicBezTo>
                      <a:cubicBezTo>
                        <a:pt x="456724" y="89059"/>
                        <a:pt x="446246" y="81439"/>
                        <a:pt x="436721" y="72866"/>
                      </a:cubicBezTo>
                      <a:cubicBezTo>
                        <a:pt x="409099" y="50959"/>
                        <a:pt x="382429" y="29051"/>
                        <a:pt x="356711" y="714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8" name="Freeform: Shape 38">
                  <a:extLst>
                    <a:ext uri="{FF2B5EF4-FFF2-40B4-BE49-F238E27FC236}">
                      <a16:creationId xmlns:a16="http://schemas.microsoft.com/office/drawing/2014/main" id="{C2272FD8-E0CF-4D5B-BF46-717A711CCEB3}"/>
                    </a:ext>
                  </a:extLst>
                </p:cNvPr>
                <p:cNvSpPr/>
                <p:nvPr/>
              </p:nvSpPr>
              <p:spPr>
                <a:xfrm>
                  <a:off x="3314064" y="1912891"/>
                  <a:ext cx="409575" cy="552450"/>
                </a:xfrm>
                <a:custGeom>
                  <a:avLst/>
                  <a:gdLst>
                    <a:gd name="connsiteX0" fmla="*/ 310071 w 409575"/>
                    <a:gd name="connsiteY0" fmla="*/ 548164 h 552450"/>
                    <a:gd name="connsiteX1" fmla="*/ 325311 w 409575"/>
                    <a:gd name="connsiteY1" fmla="*/ 530066 h 552450"/>
                    <a:gd name="connsiteX2" fmla="*/ 402464 w 409575"/>
                    <a:gd name="connsiteY2" fmla="*/ 441484 h 552450"/>
                    <a:gd name="connsiteX3" fmla="*/ 203391 w 409575"/>
                    <a:gd name="connsiteY3" fmla="*/ 221456 h 552450"/>
                    <a:gd name="connsiteX4" fmla="*/ 172911 w 409575"/>
                    <a:gd name="connsiteY4" fmla="*/ 7144 h 552450"/>
                    <a:gd name="connsiteX5" fmla="*/ 7176 w 409575"/>
                    <a:gd name="connsiteY5" fmla="*/ 7144 h 552450"/>
                    <a:gd name="connsiteX6" fmla="*/ 79566 w 409575"/>
                    <a:gd name="connsiteY6" fmla="*/ 294799 h 552450"/>
                    <a:gd name="connsiteX7" fmla="*/ 310071 w 409575"/>
                    <a:gd name="connsiteY7" fmla="*/ 548164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9575" h="552450">
                      <a:moveTo>
                        <a:pt x="310071" y="548164"/>
                      </a:moveTo>
                      <a:cubicBezTo>
                        <a:pt x="314834" y="542449"/>
                        <a:pt x="320549" y="535781"/>
                        <a:pt x="325311" y="530066"/>
                      </a:cubicBezTo>
                      <a:cubicBezTo>
                        <a:pt x="351029" y="500539"/>
                        <a:pt x="376746" y="471011"/>
                        <a:pt x="402464" y="441484"/>
                      </a:cubicBezTo>
                      <a:cubicBezTo>
                        <a:pt x="329121" y="370046"/>
                        <a:pt x="240539" y="306229"/>
                        <a:pt x="203391" y="221456"/>
                      </a:cubicBezTo>
                      <a:cubicBezTo>
                        <a:pt x="172911" y="151924"/>
                        <a:pt x="165291" y="79534"/>
                        <a:pt x="172911" y="7144"/>
                      </a:cubicBezTo>
                      <a:lnTo>
                        <a:pt x="7176" y="7144"/>
                      </a:lnTo>
                      <a:cubicBezTo>
                        <a:pt x="6224" y="98584"/>
                        <a:pt x="26226" y="195739"/>
                        <a:pt x="79566" y="294799"/>
                      </a:cubicBezTo>
                      <a:cubicBezTo>
                        <a:pt x="131954" y="391954"/>
                        <a:pt x="227204" y="468154"/>
                        <a:pt x="310071" y="54816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9" name="Freeform: Shape 39">
                  <a:extLst>
                    <a:ext uri="{FF2B5EF4-FFF2-40B4-BE49-F238E27FC236}">
                      <a16:creationId xmlns:a16="http://schemas.microsoft.com/office/drawing/2014/main" id="{86A8FF56-5B05-4E12-9BAC-12B04CBC7B78}"/>
                    </a:ext>
                  </a:extLst>
                </p:cNvPr>
                <p:cNvSpPr/>
                <p:nvPr/>
              </p:nvSpPr>
              <p:spPr>
                <a:xfrm>
                  <a:off x="3228371" y="1912891"/>
                  <a:ext cx="981075" cy="4248150"/>
                </a:xfrm>
                <a:custGeom>
                  <a:avLst/>
                  <a:gdLst>
                    <a:gd name="connsiteX0" fmla="*/ 621506 w 981075"/>
                    <a:gd name="connsiteY0" fmla="*/ 3748564 h 4248150"/>
                    <a:gd name="connsiteX1" fmla="*/ 610076 w 981075"/>
                    <a:gd name="connsiteY1" fmla="*/ 3739039 h 4248150"/>
                    <a:gd name="connsiteX2" fmla="*/ 598646 w 981075"/>
                    <a:gd name="connsiteY2" fmla="*/ 3729514 h 4248150"/>
                    <a:gd name="connsiteX3" fmla="*/ 559594 w 981075"/>
                    <a:gd name="connsiteY3" fmla="*/ 3697129 h 4248150"/>
                    <a:gd name="connsiteX4" fmla="*/ 489109 w 981075"/>
                    <a:gd name="connsiteY4" fmla="*/ 3638074 h 4248150"/>
                    <a:gd name="connsiteX5" fmla="*/ 477679 w 981075"/>
                    <a:gd name="connsiteY5" fmla="*/ 3628549 h 4248150"/>
                    <a:gd name="connsiteX6" fmla="*/ 466249 w 981075"/>
                    <a:gd name="connsiteY6" fmla="*/ 3619024 h 4248150"/>
                    <a:gd name="connsiteX7" fmla="*/ 313849 w 981075"/>
                    <a:gd name="connsiteY7" fmla="*/ 3479959 h 4248150"/>
                    <a:gd name="connsiteX8" fmla="*/ 658654 w 981075"/>
                    <a:gd name="connsiteY8" fmla="*/ 3479959 h 4248150"/>
                    <a:gd name="connsiteX9" fmla="*/ 512921 w 981075"/>
                    <a:gd name="connsiteY9" fmla="*/ 3619024 h 4248150"/>
                    <a:gd name="connsiteX10" fmla="*/ 582454 w 981075"/>
                    <a:gd name="connsiteY10" fmla="*/ 3676174 h 4248150"/>
                    <a:gd name="connsiteX11" fmla="*/ 622459 w 981075"/>
                    <a:gd name="connsiteY11" fmla="*/ 3709511 h 4248150"/>
                    <a:gd name="connsiteX12" fmla="*/ 950119 w 981075"/>
                    <a:gd name="connsiteY12" fmla="*/ 3202781 h 4248150"/>
                    <a:gd name="connsiteX13" fmla="*/ 625316 w 981075"/>
                    <a:gd name="connsiteY13" fmla="*/ 2696051 h 4248150"/>
                    <a:gd name="connsiteX14" fmla="*/ 531971 w 981075"/>
                    <a:gd name="connsiteY14" fmla="*/ 2772251 h 4248150"/>
                    <a:gd name="connsiteX15" fmla="*/ 514826 w 981075"/>
                    <a:gd name="connsiteY15" fmla="*/ 2785586 h 4248150"/>
                    <a:gd name="connsiteX16" fmla="*/ 668179 w 981075"/>
                    <a:gd name="connsiteY16" fmla="*/ 2940844 h 4248150"/>
                    <a:gd name="connsiteX17" fmla="*/ 288131 w 981075"/>
                    <a:gd name="connsiteY17" fmla="*/ 2940844 h 4248150"/>
                    <a:gd name="connsiteX18" fmla="*/ 466249 w 981075"/>
                    <a:gd name="connsiteY18" fmla="*/ 2783681 h 4248150"/>
                    <a:gd name="connsiteX19" fmla="*/ 477679 w 981075"/>
                    <a:gd name="connsiteY19" fmla="*/ 2774156 h 4248150"/>
                    <a:gd name="connsiteX20" fmla="*/ 490061 w 981075"/>
                    <a:gd name="connsiteY20" fmla="*/ 2764631 h 4248150"/>
                    <a:gd name="connsiteX21" fmla="*/ 508159 w 981075"/>
                    <a:gd name="connsiteY21" fmla="*/ 2750344 h 4248150"/>
                    <a:gd name="connsiteX22" fmla="*/ 601504 w 981075"/>
                    <a:gd name="connsiteY22" fmla="*/ 2675096 h 4248150"/>
                    <a:gd name="connsiteX23" fmla="*/ 612934 w 981075"/>
                    <a:gd name="connsiteY23" fmla="*/ 2665571 h 4248150"/>
                    <a:gd name="connsiteX24" fmla="*/ 624364 w 981075"/>
                    <a:gd name="connsiteY24" fmla="*/ 2656046 h 4248150"/>
                    <a:gd name="connsiteX25" fmla="*/ 914876 w 981075"/>
                    <a:gd name="connsiteY25" fmla="*/ 2303621 h 4248150"/>
                    <a:gd name="connsiteX26" fmla="*/ 913924 w 981075"/>
                    <a:gd name="connsiteY26" fmla="*/ 2303621 h 4248150"/>
                    <a:gd name="connsiteX27" fmla="*/ 947261 w 981075"/>
                    <a:gd name="connsiteY27" fmla="*/ 2136934 h 4248150"/>
                    <a:gd name="connsiteX28" fmla="*/ 926306 w 981075"/>
                    <a:gd name="connsiteY28" fmla="*/ 1998821 h 4248150"/>
                    <a:gd name="connsiteX29" fmla="*/ 927259 w 981075"/>
                    <a:gd name="connsiteY29" fmla="*/ 1998821 h 4248150"/>
                    <a:gd name="connsiteX30" fmla="*/ 669131 w 981075"/>
                    <a:gd name="connsiteY30" fmla="*/ 1666399 h 4248150"/>
                    <a:gd name="connsiteX31" fmla="*/ 657701 w 981075"/>
                    <a:gd name="connsiteY31" fmla="*/ 1656874 h 4248150"/>
                    <a:gd name="connsiteX32" fmla="*/ 646271 w 981075"/>
                    <a:gd name="connsiteY32" fmla="*/ 1647349 h 4248150"/>
                    <a:gd name="connsiteX33" fmla="*/ 583406 w 981075"/>
                    <a:gd name="connsiteY33" fmla="*/ 1596866 h 4248150"/>
                    <a:gd name="connsiteX34" fmla="*/ 534829 w 981075"/>
                    <a:gd name="connsiteY34" fmla="*/ 1557814 h 4248150"/>
                    <a:gd name="connsiteX35" fmla="*/ 523399 w 981075"/>
                    <a:gd name="connsiteY35" fmla="*/ 1548289 h 4248150"/>
                    <a:gd name="connsiteX36" fmla="*/ 511969 w 981075"/>
                    <a:gd name="connsiteY36" fmla="*/ 1538764 h 4248150"/>
                    <a:gd name="connsiteX37" fmla="*/ 356711 w 981075"/>
                    <a:gd name="connsiteY37" fmla="*/ 1390174 h 4248150"/>
                    <a:gd name="connsiteX38" fmla="*/ 708184 w 981075"/>
                    <a:gd name="connsiteY38" fmla="*/ 1390174 h 4248150"/>
                    <a:gd name="connsiteX39" fmla="*/ 558641 w 981075"/>
                    <a:gd name="connsiteY39" fmla="*/ 1538764 h 4248150"/>
                    <a:gd name="connsiteX40" fmla="*/ 605314 w 981075"/>
                    <a:gd name="connsiteY40" fmla="*/ 1575911 h 4248150"/>
                    <a:gd name="connsiteX41" fmla="*/ 670084 w 981075"/>
                    <a:gd name="connsiteY41" fmla="*/ 1628299 h 4248150"/>
                    <a:gd name="connsiteX42" fmla="*/ 962501 w 981075"/>
                    <a:gd name="connsiteY42" fmla="*/ 1119664 h 4248150"/>
                    <a:gd name="connsiteX43" fmla="*/ 636746 w 981075"/>
                    <a:gd name="connsiteY43" fmla="*/ 585311 h 4248150"/>
                    <a:gd name="connsiteX44" fmla="*/ 579596 w 981075"/>
                    <a:gd name="connsiteY44" fmla="*/ 651034 h 4248150"/>
                    <a:gd name="connsiteX45" fmla="*/ 543401 w 981075"/>
                    <a:gd name="connsiteY45" fmla="*/ 691991 h 4248150"/>
                    <a:gd name="connsiteX46" fmla="*/ 715804 w 981075"/>
                    <a:gd name="connsiteY46" fmla="*/ 880586 h 4248150"/>
                    <a:gd name="connsiteX47" fmla="*/ 350044 w 981075"/>
                    <a:gd name="connsiteY47" fmla="*/ 880586 h 4248150"/>
                    <a:gd name="connsiteX48" fmla="*/ 500539 w 981075"/>
                    <a:gd name="connsiteY48" fmla="*/ 693896 h 4248150"/>
                    <a:gd name="connsiteX49" fmla="*/ 510064 w 981075"/>
                    <a:gd name="connsiteY49" fmla="*/ 682466 h 4248150"/>
                    <a:gd name="connsiteX50" fmla="*/ 519589 w 981075"/>
                    <a:gd name="connsiteY50" fmla="*/ 671036 h 4248150"/>
                    <a:gd name="connsiteX51" fmla="*/ 552926 w 981075"/>
                    <a:gd name="connsiteY51" fmla="*/ 633889 h 4248150"/>
                    <a:gd name="connsiteX52" fmla="*/ 612934 w 981075"/>
                    <a:gd name="connsiteY52" fmla="*/ 565309 h 4248150"/>
                    <a:gd name="connsiteX53" fmla="*/ 622459 w 981075"/>
                    <a:gd name="connsiteY53" fmla="*/ 553879 h 4248150"/>
                    <a:gd name="connsiteX54" fmla="*/ 631984 w 981075"/>
                    <a:gd name="connsiteY54" fmla="*/ 542449 h 4248150"/>
                    <a:gd name="connsiteX55" fmla="*/ 823436 w 981075"/>
                    <a:gd name="connsiteY55" fmla="*/ 295751 h 4248150"/>
                    <a:gd name="connsiteX56" fmla="*/ 911066 w 981075"/>
                    <a:gd name="connsiteY56" fmla="*/ 7144 h 4248150"/>
                    <a:gd name="connsiteX57" fmla="*/ 769144 w 981075"/>
                    <a:gd name="connsiteY57" fmla="*/ 7144 h 4248150"/>
                    <a:gd name="connsiteX58" fmla="*/ 696754 w 981075"/>
                    <a:gd name="connsiteY58" fmla="*/ 224314 h 4248150"/>
                    <a:gd name="connsiteX59" fmla="*/ 531019 w 981075"/>
                    <a:gd name="connsiteY59" fmla="*/ 439579 h 4248150"/>
                    <a:gd name="connsiteX60" fmla="*/ 521494 w 981075"/>
                    <a:gd name="connsiteY60" fmla="*/ 451009 h 4248150"/>
                    <a:gd name="connsiteX61" fmla="*/ 511969 w 981075"/>
                    <a:gd name="connsiteY61" fmla="*/ 462439 h 4248150"/>
                    <a:gd name="connsiteX62" fmla="*/ 437674 w 981075"/>
                    <a:gd name="connsiteY62" fmla="*/ 547211 h 4248150"/>
                    <a:gd name="connsiteX63" fmla="*/ 418624 w 981075"/>
                    <a:gd name="connsiteY63" fmla="*/ 568166 h 4248150"/>
                    <a:gd name="connsiteX64" fmla="*/ 409099 w 981075"/>
                    <a:gd name="connsiteY64" fmla="*/ 579596 h 4248150"/>
                    <a:gd name="connsiteX65" fmla="*/ 399574 w 981075"/>
                    <a:gd name="connsiteY65" fmla="*/ 591026 h 4248150"/>
                    <a:gd name="connsiteX66" fmla="*/ 102394 w 981075"/>
                    <a:gd name="connsiteY66" fmla="*/ 1115854 h 4248150"/>
                    <a:gd name="connsiteX67" fmla="*/ 399574 w 981075"/>
                    <a:gd name="connsiteY67" fmla="*/ 1623536 h 4248150"/>
                    <a:gd name="connsiteX68" fmla="*/ 411004 w 981075"/>
                    <a:gd name="connsiteY68" fmla="*/ 1633061 h 4248150"/>
                    <a:gd name="connsiteX69" fmla="*/ 422434 w 981075"/>
                    <a:gd name="connsiteY69" fmla="*/ 1642586 h 4248150"/>
                    <a:gd name="connsiteX70" fmla="*/ 485299 w 981075"/>
                    <a:gd name="connsiteY70" fmla="*/ 1693069 h 4248150"/>
                    <a:gd name="connsiteX71" fmla="*/ 534829 w 981075"/>
                    <a:gd name="connsiteY71" fmla="*/ 1733074 h 4248150"/>
                    <a:gd name="connsiteX72" fmla="*/ 547211 w 981075"/>
                    <a:gd name="connsiteY72" fmla="*/ 1742599 h 4248150"/>
                    <a:gd name="connsiteX73" fmla="*/ 558641 w 981075"/>
                    <a:gd name="connsiteY73" fmla="*/ 1752124 h 4248150"/>
                    <a:gd name="connsiteX74" fmla="*/ 707231 w 981075"/>
                    <a:gd name="connsiteY74" fmla="*/ 1894046 h 4248150"/>
                    <a:gd name="connsiteX75" fmla="*/ 338614 w 981075"/>
                    <a:gd name="connsiteY75" fmla="*/ 1894046 h 4248150"/>
                    <a:gd name="connsiteX76" fmla="*/ 509111 w 981075"/>
                    <a:gd name="connsiteY76" fmla="*/ 1751171 h 4248150"/>
                    <a:gd name="connsiteX77" fmla="*/ 462439 w 981075"/>
                    <a:gd name="connsiteY77" fmla="*/ 1714024 h 4248150"/>
                    <a:gd name="connsiteX78" fmla="*/ 396716 w 981075"/>
                    <a:gd name="connsiteY78" fmla="*/ 1660684 h 4248150"/>
                    <a:gd name="connsiteX79" fmla="*/ 81439 w 981075"/>
                    <a:gd name="connsiteY79" fmla="*/ 2095024 h 4248150"/>
                    <a:gd name="connsiteX80" fmla="*/ 368141 w 981075"/>
                    <a:gd name="connsiteY80" fmla="*/ 2641759 h 4248150"/>
                    <a:gd name="connsiteX81" fmla="*/ 388144 w 981075"/>
                    <a:gd name="connsiteY81" fmla="*/ 2625566 h 4248150"/>
                    <a:gd name="connsiteX82" fmla="*/ 479584 w 981075"/>
                    <a:gd name="connsiteY82" fmla="*/ 2552224 h 4248150"/>
                    <a:gd name="connsiteX83" fmla="*/ 350996 w 981075"/>
                    <a:gd name="connsiteY83" fmla="*/ 2404586 h 4248150"/>
                    <a:gd name="connsiteX84" fmla="*/ 680561 w 981075"/>
                    <a:gd name="connsiteY84" fmla="*/ 2404586 h 4248150"/>
                    <a:gd name="connsiteX85" fmla="*/ 524351 w 981075"/>
                    <a:gd name="connsiteY85" fmla="*/ 2554129 h 4248150"/>
                    <a:gd name="connsiteX86" fmla="*/ 512921 w 981075"/>
                    <a:gd name="connsiteY86" fmla="*/ 2563654 h 4248150"/>
                    <a:gd name="connsiteX87" fmla="*/ 501491 w 981075"/>
                    <a:gd name="connsiteY87" fmla="*/ 2573179 h 4248150"/>
                    <a:gd name="connsiteX88" fmla="*/ 410051 w 981075"/>
                    <a:gd name="connsiteY88" fmla="*/ 2646521 h 4248150"/>
                    <a:gd name="connsiteX89" fmla="*/ 390049 w 981075"/>
                    <a:gd name="connsiteY89" fmla="*/ 2662714 h 4248150"/>
                    <a:gd name="connsiteX90" fmla="*/ 378619 w 981075"/>
                    <a:gd name="connsiteY90" fmla="*/ 2672239 h 4248150"/>
                    <a:gd name="connsiteX91" fmla="*/ 367189 w 981075"/>
                    <a:gd name="connsiteY91" fmla="*/ 2681764 h 4248150"/>
                    <a:gd name="connsiteX92" fmla="*/ 7144 w 981075"/>
                    <a:gd name="connsiteY92" fmla="*/ 3192304 h 4248150"/>
                    <a:gd name="connsiteX93" fmla="*/ 355759 w 981075"/>
                    <a:gd name="connsiteY93" fmla="*/ 3710464 h 4248150"/>
                    <a:gd name="connsiteX94" fmla="*/ 367189 w 981075"/>
                    <a:gd name="connsiteY94" fmla="*/ 3719989 h 4248150"/>
                    <a:gd name="connsiteX95" fmla="*/ 378619 w 981075"/>
                    <a:gd name="connsiteY95" fmla="*/ 3729514 h 4248150"/>
                    <a:gd name="connsiteX96" fmla="*/ 456724 w 981075"/>
                    <a:gd name="connsiteY96" fmla="*/ 3794284 h 4248150"/>
                    <a:gd name="connsiteX97" fmla="*/ 488156 w 981075"/>
                    <a:gd name="connsiteY97" fmla="*/ 3820001 h 4248150"/>
                    <a:gd name="connsiteX98" fmla="*/ 499586 w 981075"/>
                    <a:gd name="connsiteY98" fmla="*/ 3829526 h 4248150"/>
                    <a:gd name="connsiteX99" fmla="*/ 511016 w 981075"/>
                    <a:gd name="connsiteY99" fmla="*/ 3839051 h 4248150"/>
                    <a:gd name="connsiteX100" fmla="*/ 830104 w 981075"/>
                    <a:gd name="connsiteY100" fmla="*/ 4247674 h 4248150"/>
                    <a:gd name="connsiteX101" fmla="*/ 979646 w 981075"/>
                    <a:gd name="connsiteY101" fmla="*/ 4247674 h 4248150"/>
                    <a:gd name="connsiteX102" fmla="*/ 621506 w 981075"/>
                    <a:gd name="connsiteY102" fmla="*/ 3748564 h 4248150"/>
                    <a:gd name="connsiteX103" fmla="*/ 252889 w 981075"/>
                    <a:gd name="connsiteY103" fmla="*/ 1080611 h 4248150"/>
                    <a:gd name="connsiteX104" fmla="*/ 285274 w 981075"/>
                    <a:gd name="connsiteY104" fmla="*/ 985361 h 4248150"/>
                    <a:gd name="connsiteX105" fmla="*/ 307181 w 981075"/>
                    <a:gd name="connsiteY105" fmla="*/ 944404 h 4248150"/>
                    <a:gd name="connsiteX106" fmla="*/ 759619 w 981075"/>
                    <a:gd name="connsiteY106" fmla="*/ 944404 h 4248150"/>
                    <a:gd name="connsiteX107" fmla="*/ 780574 w 981075"/>
                    <a:gd name="connsiteY107" fmla="*/ 985361 h 4248150"/>
                    <a:gd name="connsiteX108" fmla="*/ 810101 w 981075"/>
                    <a:gd name="connsiteY108" fmla="*/ 1080611 h 4248150"/>
                    <a:gd name="connsiteX109" fmla="*/ 812006 w 981075"/>
                    <a:gd name="connsiteY109" fmla="*/ 1099661 h 4248150"/>
                    <a:gd name="connsiteX110" fmla="*/ 250031 w 981075"/>
                    <a:gd name="connsiteY110" fmla="*/ 1099661 h 4248150"/>
                    <a:gd name="connsiteX111" fmla="*/ 252889 w 981075"/>
                    <a:gd name="connsiteY111" fmla="*/ 1080611 h 4248150"/>
                    <a:gd name="connsiteX112" fmla="*/ 306229 w 981075"/>
                    <a:gd name="connsiteY112" fmla="*/ 1319689 h 4248150"/>
                    <a:gd name="connsiteX113" fmla="*/ 273844 w 981075"/>
                    <a:gd name="connsiteY113" fmla="*/ 1253014 h 4248150"/>
                    <a:gd name="connsiteX114" fmla="*/ 252889 w 981075"/>
                    <a:gd name="connsiteY114" fmla="*/ 1167289 h 4248150"/>
                    <a:gd name="connsiteX115" fmla="*/ 809149 w 981075"/>
                    <a:gd name="connsiteY115" fmla="*/ 1167289 h 4248150"/>
                    <a:gd name="connsiteX116" fmla="*/ 787241 w 981075"/>
                    <a:gd name="connsiteY116" fmla="*/ 1253014 h 4248150"/>
                    <a:gd name="connsiteX117" fmla="*/ 754856 w 981075"/>
                    <a:gd name="connsiteY117" fmla="*/ 1319689 h 4248150"/>
                    <a:gd name="connsiteX118" fmla="*/ 753904 w 981075"/>
                    <a:gd name="connsiteY118" fmla="*/ 1321594 h 4248150"/>
                    <a:gd name="connsiteX119" fmla="*/ 308134 w 981075"/>
                    <a:gd name="connsiteY119" fmla="*/ 1321594 h 4248150"/>
                    <a:gd name="connsiteX120" fmla="*/ 306229 w 981075"/>
                    <a:gd name="connsiteY120" fmla="*/ 1319689 h 4248150"/>
                    <a:gd name="connsiteX121" fmla="*/ 230981 w 981075"/>
                    <a:gd name="connsiteY121" fmla="*/ 2097881 h 4248150"/>
                    <a:gd name="connsiteX122" fmla="*/ 230981 w 981075"/>
                    <a:gd name="connsiteY122" fmla="*/ 2097881 h 4248150"/>
                    <a:gd name="connsiteX123" fmla="*/ 255746 w 981075"/>
                    <a:gd name="connsiteY123" fmla="*/ 2002631 h 4248150"/>
                    <a:gd name="connsiteX124" fmla="*/ 279559 w 981075"/>
                    <a:gd name="connsiteY124" fmla="*/ 1963579 h 4248150"/>
                    <a:gd name="connsiteX125" fmla="*/ 751999 w 981075"/>
                    <a:gd name="connsiteY125" fmla="*/ 1963579 h 4248150"/>
                    <a:gd name="connsiteX126" fmla="*/ 769144 w 981075"/>
                    <a:gd name="connsiteY126" fmla="*/ 1997869 h 4248150"/>
                    <a:gd name="connsiteX127" fmla="*/ 769144 w 981075"/>
                    <a:gd name="connsiteY127" fmla="*/ 1997869 h 4248150"/>
                    <a:gd name="connsiteX128" fmla="*/ 771049 w 981075"/>
                    <a:gd name="connsiteY128" fmla="*/ 2002631 h 4248150"/>
                    <a:gd name="connsiteX129" fmla="*/ 796766 w 981075"/>
                    <a:gd name="connsiteY129" fmla="*/ 2097881 h 4248150"/>
                    <a:gd name="connsiteX130" fmla="*/ 798671 w 981075"/>
                    <a:gd name="connsiteY130" fmla="*/ 2118836 h 4248150"/>
                    <a:gd name="connsiteX131" fmla="*/ 551974 w 981075"/>
                    <a:gd name="connsiteY131" fmla="*/ 2118836 h 4248150"/>
                    <a:gd name="connsiteX132" fmla="*/ 551021 w 981075"/>
                    <a:gd name="connsiteY132" fmla="*/ 2118836 h 4248150"/>
                    <a:gd name="connsiteX133" fmla="*/ 231934 w 981075"/>
                    <a:gd name="connsiteY133" fmla="*/ 2118836 h 4248150"/>
                    <a:gd name="connsiteX134" fmla="*/ 230981 w 981075"/>
                    <a:gd name="connsiteY134" fmla="*/ 2097881 h 4248150"/>
                    <a:gd name="connsiteX135" fmla="*/ 305276 w 981075"/>
                    <a:gd name="connsiteY135" fmla="*/ 2340769 h 4248150"/>
                    <a:gd name="connsiteX136" fmla="*/ 296704 w 981075"/>
                    <a:gd name="connsiteY136" fmla="*/ 2327434 h 4248150"/>
                    <a:gd name="connsiteX137" fmla="*/ 264319 w 981075"/>
                    <a:gd name="connsiteY137" fmla="*/ 2260759 h 4248150"/>
                    <a:gd name="connsiteX138" fmla="*/ 240506 w 981075"/>
                    <a:gd name="connsiteY138" fmla="*/ 2186464 h 4248150"/>
                    <a:gd name="connsiteX139" fmla="*/ 551021 w 981075"/>
                    <a:gd name="connsiteY139" fmla="*/ 2186464 h 4248150"/>
                    <a:gd name="connsiteX140" fmla="*/ 551974 w 981075"/>
                    <a:gd name="connsiteY140" fmla="*/ 2186464 h 4248150"/>
                    <a:gd name="connsiteX141" fmla="*/ 794861 w 981075"/>
                    <a:gd name="connsiteY141" fmla="*/ 2186464 h 4248150"/>
                    <a:gd name="connsiteX142" fmla="*/ 773906 w 981075"/>
                    <a:gd name="connsiteY142" fmla="*/ 2260759 h 4248150"/>
                    <a:gd name="connsiteX143" fmla="*/ 753904 w 981075"/>
                    <a:gd name="connsiteY143" fmla="*/ 2303621 h 4248150"/>
                    <a:gd name="connsiteX144" fmla="*/ 754856 w 981075"/>
                    <a:gd name="connsiteY144" fmla="*/ 2303621 h 4248150"/>
                    <a:gd name="connsiteX145" fmla="*/ 740569 w 981075"/>
                    <a:gd name="connsiteY145" fmla="*/ 2328386 h 4248150"/>
                    <a:gd name="connsiteX146" fmla="*/ 731996 w 981075"/>
                    <a:gd name="connsiteY146" fmla="*/ 2341721 h 4248150"/>
                    <a:gd name="connsiteX147" fmla="*/ 305276 w 981075"/>
                    <a:gd name="connsiteY147" fmla="*/ 2341721 h 4248150"/>
                    <a:gd name="connsiteX148" fmla="*/ 158591 w 981075"/>
                    <a:gd name="connsiteY148" fmla="*/ 3162776 h 4248150"/>
                    <a:gd name="connsiteX149" fmla="*/ 190976 w 981075"/>
                    <a:gd name="connsiteY149" fmla="*/ 3067526 h 4248150"/>
                    <a:gd name="connsiteX150" fmla="*/ 227171 w 981075"/>
                    <a:gd name="connsiteY150" fmla="*/ 3011329 h 4248150"/>
                    <a:gd name="connsiteX151" fmla="*/ 723424 w 981075"/>
                    <a:gd name="connsiteY151" fmla="*/ 3011329 h 4248150"/>
                    <a:gd name="connsiteX152" fmla="*/ 759619 w 981075"/>
                    <a:gd name="connsiteY152" fmla="*/ 3067526 h 4248150"/>
                    <a:gd name="connsiteX153" fmla="*/ 795814 w 981075"/>
                    <a:gd name="connsiteY153" fmla="*/ 3162776 h 4248150"/>
                    <a:gd name="connsiteX154" fmla="*/ 797719 w 981075"/>
                    <a:gd name="connsiteY154" fmla="*/ 3174206 h 4248150"/>
                    <a:gd name="connsiteX155" fmla="*/ 157639 w 981075"/>
                    <a:gd name="connsiteY155" fmla="*/ 3174206 h 4248150"/>
                    <a:gd name="connsiteX156" fmla="*/ 158591 w 981075"/>
                    <a:gd name="connsiteY156" fmla="*/ 3162776 h 4248150"/>
                    <a:gd name="connsiteX157" fmla="*/ 236696 w 981075"/>
                    <a:gd name="connsiteY157" fmla="*/ 3391376 h 4248150"/>
                    <a:gd name="connsiteX158" fmla="*/ 193834 w 981075"/>
                    <a:gd name="connsiteY158" fmla="*/ 3324701 h 4248150"/>
                    <a:gd name="connsiteX159" fmla="*/ 163354 w 981075"/>
                    <a:gd name="connsiteY159" fmla="*/ 3244691 h 4248150"/>
                    <a:gd name="connsiteX160" fmla="*/ 796766 w 981075"/>
                    <a:gd name="connsiteY160" fmla="*/ 3244691 h 4248150"/>
                    <a:gd name="connsiteX161" fmla="*/ 770096 w 981075"/>
                    <a:gd name="connsiteY161" fmla="*/ 3324701 h 4248150"/>
                    <a:gd name="connsiteX162" fmla="*/ 730091 w 981075"/>
                    <a:gd name="connsiteY162" fmla="*/ 3391376 h 4248150"/>
                    <a:gd name="connsiteX163" fmla="*/ 717709 w 981075"/>
                    <a:gd name="connsiteY163" fmla="*/ 3408521 h 4248150"/>
                    <a:gd name="connsiteX164" fmla="*/ 250984 w 981075"/>
                    <a:gd name="connsiteY164" fmla="*/ 3408521 h 4248150"/>
                    <a:gd name="connsiteX165" fmla="*/ 236696 w 981075"/>
                    <a:gd name="connsiteY165" fmla="*/ 3391376 h 424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</a:cxnLst>
                  <a:rect l="l" t="t" r="r" b="b"/>
                  <a:pathLst>
                    <a:path w="981075" h="4248150">
                      <a:moveTo>
                        <a:pt x="621506" y="3748564"/>
                      </a:moveTo>
                      <a:cubicBezTo>
                        <a:pt x="617696" y="3745706"/>
                        <a:pt x="613886" y="3741896"/>
                        <a:pt x="610076" y="3739039"/>
                      </a:cubicBezTo>
                      <a:cubicBezTo>
                        <a:pt x="606266" y="3736181"/>
                        <a:pt x="602456" y="3732371"/>
                        <a:pt x="598646" y="3729514"/>
                      </a:cubicBezTo>
                      <a:cubicBezTo>
                        <a:pt x="585311" y="3719036"/>
                        <a:pt x="572929" y="3707606"/>
                        <a:pt x="559594" y="3697129"/>
                      </a:cubicBezTo>
                      <a:cubicBezTo>
                        <a:pt x="535781" y="3678079"/>
                        <a:pt x="511969" y="3658076"/>
                        <a:pt x="489109" y="3638074"/>
                      </a:cubicBezTo>
                      <a:cubicBezTo>
                        <a:pt x="485299" y="3635216"/>
                        <a:pt x="481489" y="3631406"/>
                        <a:pt x="477679" y="3628549"/>
                      </a:cubicBezTo>
                      <a:cubicBezTo>
                        <a:pt x="473869" y="3625691"/>
                        <a:pt x="470059" y="3621881"/>
                        <a:pt x="466249" y="3619024"/>
                      </a:cubicBezTo>
                      <a:cubicBezTo>
                        <a:pt x="411956" y="3573304"/>
                        <a:pt x="359569" y="3526631"/>
                        <a:pt x="313849" y="3479959"/>
                      </a:cubicBezTo>
                      <a:lnTo>
                        <a:pt x="658654" y="3479959"/>
                      </a:lnTo>
                      <a:cubicBezTo>
                        <a:pt x="614839" y="3526631"/>
                        <a:pt x="565309" y="3573304"/>
                        <a:pt x="512921" y="3619024"/>
                      </a:cubicBezTo>
                      <a:cubicBezTo>
                        <a:pt x="535781" y="3638074"/>
                        <a:pt x="559594" y="3657124"/>
                        <a:pt x="582454" y="3676174"/>
                      </a:cubicBezTo>
                      <a:cubicBezTo>
                        <a:pt x="595789" y="3687604"/>
                        <a:pt x="609124" y="3698081"/>
                        <a:pt x="622459" y="3709511"/>
                      </a:cubicBezTo>
                      <a:cubicBezTo>
                        <a:pt x="796766" y="3557111"/>
                        <a:pt x="950119" y="3395186"/>
                        <a:pt x="950119" y="3202781"/>
                      </a:cubicBezTo>
                      <a:cubicBezTo>
                        <a:pt x="950119" y="3012281"/>
                        <a:pt x="794861" y="2857976"/>
                        <a:pt x="625316" y="2696051"/>
                      </a:cubicBezTo>
                      <a:cubicBezTo>
                        <a:pt x="593884" y="2721769"/>
                        <a:pt x="562451" y="2747486"/>
                        <a:pt x="531971" y="2772251"/>
                      </a:cubicBezTo>
                      <a:cubicBezTo>
                        <a:pt x="526256" y="2777014"/>
                        <a:pt x="520541" y="2781776"/>
                        <a:pt x="514826" y="2785586"/>
                      </a:cubicBezTo>
                      <a:cubicBezTo>
                        <a:pt x="570071" y="2837974"/>
                        <a:pt x="623411" y="2889409"/>
                        <a:pt x="668179" y="2940844"/>
                      </a:cubicBezTo>
                      <a:lnTo>
                        <a:pt x="288131" y="2940844"/>
                      </a:lnTo>
                      <a:cubicBezTo>
                        <a:pt x="339566" y="2888456"/>
                        <a:pt x="401479" y="2837021"/>
                        <a:pt x="466249" y="2783681"/>
                      </a:cubicBezTo>
                      <a:cubicBezTo>
                        <a:pt x="470059" y="2780824"/>
                        <a:pt x="473869" y="2777014"/>
                        <a:pt x="477679" y="2774156"/>
                      </a:cubicBezTo>
                      <a:cubicBezTo>
                        <a:pt x="481489" y="2771299"/>
                        <a:pt x="485299" y="2767489"/>
                        <a:pt x="490061" y="2764631"/>
                      </a:cubicBezTo>
                      <a:cubicBezTo>
                        <a:pt x="495776" y="2759869"/>
                        <a:pt x="501491" y="2755106"/>
                        <a:pt x="508159" y="2750344"/>
                      </a:cubicBezTo>
                      <a:cubicBezTo>
                        <a:pt x="538639" y="2725579"/>
                        <a:pt x="570071" y="2700814"/>
                        <a:pt x="601504" y="2675096"/>
                      </a:cubicBezTo>
                      <a:cubicBezTo>
                        <a:pt x="605314" y="2672239"/>
                        <a:pt x="609124" y="2668429"/>
                        <a:pt x="612934" y="2665571"/>
                      </a:cubicBezTo>
                      <a:cubicBezTo>
                        <a:pt x="616744" y="2662714"/>
                        <a:pt x="620554" y="2658904"/>
                        <a:pt x="624364" y="2656046"/>
                      </a:cubicBezTo>
                      <a:cubicBezTo>
                        <a:pt x="746284" y="2553176"/>
                        <a:pt x="860584" y="2438876"/>
                        <a:pt x="914876" y="2303621"/>
                      </a:cubicBezTo>
                      <a:lnTo>
                        <a:pt x="913924" y="2303621"/>
                      </a:lnTo>
                      <a:cubicBezTo>
                        <a:pt x="934879" y="2251234"/>
                        <a:pt x="947261" y="2195989"/>
                        <a:pt x="947261" y="2136934"/>
                      </a:cubicBezTo>
                      <a:cubicBezTo>
                        <a:pt x="947261" y="2087404"/>
                        <a:pt x="939641" y="2041684"/>
                        <a:pt x="926306" y="1998821"/>
                      </a:cubicBezTo>
                      <a:lnTo>
                        <a:pt x="927259" y="1998821"/>
                      </a:lnTo>
                      <a:cubicBezTo>
                        <a:pt x="884396" y="1863566"/>
                        <a:pt x="781526" y="1760696"/>
                        <a:pt x="669131" y="1666399"/>
                      </a:cubicBezTo>
                      <a:cubicBezTo>
                        <a:pt x="665321" y="1663541"/>
                        <a:pt x="661511" y="1659731"/>
                        <a:pt x="657701" y="1656874"/>
                      </a:cubicBezTo>
                      <a:cubicBezTo>
                        <a:pt x="653891" y="1654016"/>
                        <a:pt x="650081" y="1650206"/>
                        <a:pt x="646271" y="1647349"/>
                      </a:cubicBezTo>
                      <a:cubicBezTo>
                        <a:pt x="625316" y="1630204"/>
                        <a:pt x="604361" y="1614011"/>
                        <a:pt x="583406" y="1596866"/>
                      </a:cubicBezTo>
                      <a:cubicBezTo>
                        <a:pt x="567214" y="1583531"/>
                        <a:pt x="551021" y="1570196"/>
                        <a:pt x="534829" y="1557814"/>
                      </a:cubicBezTo>
                      <a:cubicBezTo>
                        <a:pt x="531019" y="1554956"/>
                        <a:pt x="527209" y="1551146"/>
                        <a:pt x="523399" y="1548289"/>
                      </a:cubicBezTo>
                      <a:cubicBezTo>
                        <a:pt x="519589" y="1545431"/>
                        <a:pt x="515779" y="1541621"/>
                        <a:pt x="511969" y="1538764"/>
                      </a:cubicBezTo>
                      <a:cubicBezTo>
                        <a:pt x="454819" y="1491139"/>
                        <a:pt x="400526" y="1442561"/>
                        <a:pt x="356711" y="1390174"/>
                      </a:cubicBezTo>
                      <a:lnTo>
                        <a:pt x="708184" y="1390174"/>
                      </a:lnTo>
                      <a:cubicBezTo>
                        <a:pt x="666274" y="1442561"/>
                        <a:pt x="613886" y="1492091"/>
                        <a:pt x="558641" y="1538764"/>
                      </a:cubicBezTo>
                      <a:cubicBezTo>
                        <a:pt x="573881" y="1551146"/>
                        <a:pt x="590074" y="1563529"/>
                        <a:pt x="605314" y="1575911"/>
                      </a:cubicBezTo>
                      <a:cubicBezTo>
                        <a:pt x="627221" y="1593056"/>
                        <a:pt x="648176" y="1610201"/>
                        <a:pt x="670084" y="1628299"/>
                      </a:cubicBezTo>
                      <a:cubicBezTo>
                        <a:pt x="826294" y="1495901"/>
                        <a:pt x="962501" y="1339691"/>
                        <a:pt x="962501" y="1119664"/>
                      </a:cubicBezTo>
                      <a:cubicBezTo>
                        <a:pt x="962501" y="919639"/>
                        <a:pt x="811054" y="753904"/>
                        <a:pt x="636746" y="585311"/>
                      </a:cubicBezTo>
                      <a:cubicBezTo>
                        <a:pt x="617696" y="607219"/>
                        <a:pt x="598646" y="629126"/>
                        <a:pt x="579596" y="651034"/>
                      </a:cubicBezTo>
                      <a:cubicBezTo>
                        <a:pt x="567214" y="664369"/>
                        <a:pt x="555784" y="678656"/>
                        <a:pt x="543401" y="691991"/>
                      </a:cubicBezTo>
                      <a:cubicBezTo>
                        <a:pt x="608171" y="755809"/>
                        <a:pt x="668179" y="817721"/>
                        <a:pt x="715804" y="880586"/>
                      </a:cubicBezTo>
                      <a:lnTo>
                        <a:pt x="350044" y="880586"/>
                      </a:lnTo>
                      <a:cubicBezTo>
                        <a:pt x="392906" y="820579"/>
                        <a:pt x="444341" y="757714"/>
                        <a:pt x="500539" y="693896"/>
                      </a:cubicBezTo>
                      <a:cubicBezTo>
                        <a:pt x="503396" y="690086"/>
                        <a:pt x="507206" y="686276"/>
                        <a:pt x="510064" y="682466"/>
                      </a:cubicBezTo>
                      <a:cubicBezTo>
                        <a:pt x="512921" y="678656"/>
                        <a:pt x="516731" y="674846"/>
                        <a:pt x="519589" y="671036"/>
                      </a:cubicBezTo>
                      <a:cubicBezTo>
                        <a:pt x="530066" y="658654"/>
                        <a:pt x="541496" y="646271"/>
                        <a:pt x="552926" y="633889"/>
                      </a:cubicBezTo>
                      <a:cubicBezTo>
                        <a:pt x="572929" y="611029"/>
                        <a:pt x="592931" y="588169"/>
                        <a:pt x="612934" y="565309"/>
                      </a:cubicBezTo>
                      <a:cubicBezTo>
                        <a:pt x="615791" y="561499"/>
                        <a:pt x="619601" y="557689"/>
                        <a:pt x="622459" y="553879"/>
                      </a:cubicBezTo>
                      <a:cubicBezTo>
                        <a:pt x="625316" y="550069"/>
                        <a:pt x="629126" y="546259"/>
                        <a:pt x="631984" y="542449"/>
                      </a:cubicBezTo>
                      <a:cubicBezTo>
                        <a:pt x="700564" y="463391"/>
                        <a:pt x="773906" y="384334"/>
                        <a:pt x="823436" y="295751"/>
                      </a:cubicBezTo>
                      <a:cubicBezTo>
                        <a:pt x="879634" y="191929"/>
                        <a:pt x="905351" y="96679"/>
                        <a:pt x="911066" y="7144"/>
                      </a:cubicBezTo>
                      <a:lnTo>
                        <a:pt x="769144" y="7144"/>
                      </a:lnTo>
                      <a:cubicBezTo>
                        <a:pt x="762476" y="83344"/>
                        <a:pt x="738664" y="159544"/>
                        <a:pt x="696754" y="224314"/>
                      </a:cubicBezTo>
                      <a:cubicBezTo>
                        <a:pt x="649129" y="297656"/>
                        <a:pt x="591026" y="369094"/>
                        <a:pt x="531019" y="439579"/>
                      </a:cubicBezTo>
                      <a:cubicBezTo>
                        <a:pt x="528161" y="443389"/>
                        <a:pt x="524351" y="447199"/>
                        <a:pt x="521494" y="451009"/>
                      </a:cubicBezTo>
                      <a:cubicBezTo>
                        <a:pt x="518636" y="454819"/>
                        <a:pt x="514826" y="458629"/>
                        <a:pt x="511969" y="462439"/>
                      </a:cubicBezTo>
                      <a:cubicBezTo>
                        <a:pt x="487204" y="491014"/>
                        <a:pt x="462439" y="519589"/>
                        <a:pt x="437674" y="547211"/>
                      </a:cubicBezTo>
                      <a:cubicBezTo>
                        <a:pt x="431006" y="554831"/>
                        <a:pt x="425291" y="561499"/>
                        <a:pt x="418624" y="568166"/>
                      </a:cubicBezTo>
                      <a:cubicBezTo>
                        <a:pt x="414814" y="571976"/>
                        <a:pt x="411956" y="575786"/>
                        <a:pt x="409099" y="579596"/>
                      </a:cubicBezTo>
                      <a:cubicBezTo>
                        <a:pt x="405289" y="583406"/>
                        <a:pt x="402431" y="587216"/>
                        <a:pt x="399574" y="591026"/>
                      </a:cubicBezTo>
                      <a:cubicBezTo>
                        <a:pt x="242411" y="772001"/>
                        <a:pt x="102394" y="943451"/>
                        <a:pt x="102394" y="1115854"/>
                      </a:cubicBezTo>
                      <a:cubicBezTo>
                        <a:pt x="102394" y="1344454"/>
                        <a:pt x="247174" y="1495901"/>
                        <a:pt x="399574" y="1623536"/>
                      </a:cubicBezTo>
                      <a:cubicBezTo>
                        <a:pt x="403384" y="1626394"/>
                        <a:pt x="407194" y="1630204"/>
                        <a:pt x="411004" y="1633061"/>
                      </a:cubicBezTo>
                      <a:cubicBezTo>
                        <a:pt x="414814" y="1635919"/>
                        <a:pt x="418624" y="1639729"/>
                        <a:pt x="422434" y="1642586"/>
                      </a:cubicBezTo>
                      <a:cubicBezTo>
                        <a:pt x="443389" y="1659731"/>
                        <a:pt x="464344" y="1676876"/>
                        <a:pt x="485299" y="1693069"/>
                      </a:cubicBezTo>
                      <a:cubicBezTo>
                        <a:pt x="502444" y="1706404"/>
                        <a:pt x="518636" y="1719739"/>
                        <a:pt x="534829" y="1733074"/>
                      </a:cubicBezTo>
                      <a:cubicBezTo>
                        <a:pt x="538639" y="1735931"/>
                        <a:pt x="542449" y="1739741"/>
                        <a:pt x="547211" y="1742599"/>
                      </a:cubicBezTo>
                      <a:cubicBezTo>
                        <a:pt x="551021" y="1745456"/>
                        <a:pt x="554831" y="1749266"/>
                        <a:pt x="558641" y="1752124"/>
                      </a:cubicBezTo>
                      <a:cubicBezTo>
                        <a:pt x="614839" y="1798796"/>
                        <a:pt x="666274" y="1845469"/>
                        <a:pt x="707231" y="1894046"/>
                      </a:cubicBezTo>
                      <a:lnTo>
                        <a:pt x="338614" y="1894046"/>
                      </a:lnTo>
                      <a:cubicBezTo>
                        <a:pt x="386239" y="1847374"/>
                        <a:pt x="445294" y="1800701"/>
                        <a:pt x="509111" y="1751171"/>
                      </a:cubicBezTo>
                      <a:cubicBezTo>
                        <a:pt x="493871" y="1738789"/>
                        <a:pt x="478631" y="1726406"/>
                        <a:pt x="462439" y="1714024"/>
                      </a:cubicBezTo>
                      <a:cubicBezTo>
                        <a:pt x="440531" y="1696879"/>
                        <a:pt x="418624" y="1678781"/>
                        <a:pt x="396716" y="1660684"/>
                      </a:cubicBezTo>
                      <a:cubicBezTo>
                        <a:pt x="230029" y="1790224"/>
                        <a:pt x="81439" y="1915954"/>
                        <a:pt x="81439" y="2095024"/>
                      </a:cubicBezTo>
                      <a:cubicBezTo>
                        <a:pt x="81439" y="2312194"/>
                        <a:pt x="216694" y="2487454"/>
                        <a:pt x="368141" y="2641759"/>
                      </a:cubicBezTo>
                      <a:cubicBezTo>
                        <a:pt x="374809" y="2636044"/>
                        <a:pt x="381476" y="2631281"/>
                        <a:pt x="388144" y="2625566"/>
                      </a:cubicBezTo>
                      <a:cubicBezTo>
                        <a:pt x="418624" y="2600801"/>
                        <a:pt x="449104" y="2576989"/>
                        <a:pt x="479584" y="2552224"/>
                      </a:cubicBezTo>
                      <a:cubicBezTo>
                        <a:pt x="432911" y="2504599"/>
                        <a:pt x="388144" y="2455069"/>
                        <a:pt x="350996" y="2404586"/>
                      </a:cubicBezTo>
                      <a:lnTo>
                        <a:pt x="680561" y="2404586"/>
                      </a:lnTo>
                      <a:cubicBezTo>
                        <a:pt x="635794" y="2456021"/>
                        <a:pt x="581501" y="2505551"/>
                        <a:pt x="524351" y="2554129"/>
                      </a:cubicBezTo>
                      <a:cubicBezTo>
                        <a:pt x="520541" y="2556986"/>
                        <a:pt x="516731" y="2560796"/>
                        <a:pt x="512921" y="2563654"/>
                      </a:cubicBezTo>
                      <a:cubicBezTo>
                        <a:pt x="509111" y="2566511"/>
                        <a:pt x="505301" y="2570321"/>
                        <a:pt x="501491" y="2573179"/>
                      </a:cubicBezTo>
                      <a:cubicBezTo>
                        <a:pt x="471964" y="2597944"/>
                        <a:pt x="440531" y="2622709"/>
                        <a:pt x="410051" y="2646521"/>
                      </a:cubicBezTo>
                      <a:cubicBezTo>
                        <a:pt x="403384" y="2652236"/>
                        <a:pt x="396716" y="2656999"/>
                        <a:pt x="390049" y="2662714"/>
                      </a:cubicBezTo>
                      <a:cubicBezTo>
                        <a:pt x="386239" y="2665571"/>
                        <a:pt x="382429" y="2669381"/>
                        <a:pt x="378619" y="2672239"/>
                      </a:cubicBezTo>
                      <a:cubicBezTo>
                        <a:pt x="374809" y="2675096"/>
                        <a:pt x="370999" y="2678906"/>
                        <a:pt x="367189" y="2681764"/>
                      </a:cubicBezTo>
                      <a:cubicBezTo>
                        <a:pt x="182404" y="2832259"/>
                        <a:pt x="7144" y="2988469"/>
                        <a:pt x="7144" y="3192304"/>
                      </a:cubicBezTo>
                      <a:cubicBezTo>
                        <a:pt x="7144" y="3388519"/>
                        <a:pt x="170974" y="3553301"/>
                        <a:pt x="355759" y="3710464"/>
                      </a:cubicBezTo>
                      <a:cubicBezTo>
                        <a:pt x="359569" y="3713321"/>
                        <a:pt x="363379" y="3717131"/>
                        <a:pt x="367189" y="3719989"/>
                      </a:cubicBezTo>
                      <a:cubicBezTo>
                        <a:pt x="370999" y="3722846"/>
                        <a:pt x="374809" y="3726656"/>
                        <a:pt x="378619" y="3729514"/>
                      </a:cubicBezTo>
                      <a:cubicBezTo>
                        <a:pt x="404336" y="3751421"/>
                        <a:pt x="431006" y="3773329"/>
                        <a:pt x="456724" y="3794284"/>
                      </a:cubicBezTo>
                      <a:cubicBezTo>
                        <a:pt x="467201" y="3802856"/>
                        <a:pt x="477679" y="3811429"/>
                        <a:pt x="488156" y="3820001"/>
                      </a:cubicBezTo>
                      <a:cubicBezTo>
                        <a:pt x="491966" y="3822859"/>
                        <a:pt x="495776" y="3826669"/>
                        <a:pt x="499586" y="3829526"/>
                      </a:cubicBezTo>
                      <a:cubicBezTo>
                        <a:pt x="503396" y="3832384"/>
                        <a:pt x="507206" y="3836194"/>
                        <a:pt x="511016" y="3839051"/>
                      </a:cubicBezTo>
                      <a:cubicBezTo>
                        <a:pt x="675799" y="3976211"/>
                        <a:pt x="830104" y="4116229"/>
                        <a:pt x="830104" y="4247674"/>
                      </a:cubicBezTo>
                      <a:lnTo>
                        <a:pt x="979646" y="4247674"/>
                      </a:lnTo>
                      <a:cubicBezTo>
                        <a:pt x="980599" y="4064794"/>
                        <a:pt x="807244" y="3903821"/>
                        <a:pt x="621506" y="3748564"/>
                      </a:cubicBezTo>
                      <a:close/>
                      <a:moveTo>
                        <a:pt x="252889" y="1080611"/>
                      </a:moveTo>
                      <a:cubicBezTo>
                        <a:pt x="257651" y="1050131"/>
                        <a:pt x="269081" y="1017746"/>
                        <a:pt x="285274" y="985361"/>
                      </a:cubicBezTo>
                      <a:cubicBezTo>
                        <a:pt x="291941" y="972026"/>
                        <a:pt x="299561" y="958691"/>
                        <a:pt x="307181" y="944404"/>
                      </a:cubicBezTo>
                      <a:lnTo>
                        <a:pt x="759619" y="944404"/>
                      </a:lnTo>
                      <a:cubicBezTo>
                        <a:pt x="767239" y="957739"/>
                        <a:pt x="774859" y="971074"/>
                        <a:pt x="780574" y="985361"/>
                      </a:cubicBezTo>
                      <a:cubicBezTo>
                        <a:pt x="794861" y="1016794"/>
                        <a:pt x="805339" y="1049179"/>
                        <a:pt x="810101" y="1080611"/>
                      </a:cubicBezTo>
                      <a:cubicBezTo>
                        <a:pt x="811054" y="1087279"/>
                        <a:pt x="812006" y="1092994"/>
                        <a:pt x="812006" y="1099661"/>
                      </a:cubicBezTo>
                      <a:lnTo>
                        <a:pt x="250031" y="1099661"/>
                      </a:lnTo>
                      <a:cubicBezTo>
                        <a:pt x="250984" y="1093946"/>
                        <a:pt x="251936" y="1087279"/>
                        <a:pt x="252889" y="1080611"/>
                      </a:cubicBezTo>
                      <a:close/>
                      <a:moveTo>
                        <a:pt x="306229" y="1319689"/>
                      </a:moveTo>
                      <a:cubicBezTo>
                        <a:pt x="293846" y="1298734"/>
                        <a:pt x="282416" y="1275874"/>
                        <a:pt x="273844" y="1253014"/>
                      </a:cubicBezTo>
                      <a:cubicBezTo>
                        <a:pt x="263366" y="1225391"/>
                        <a:pt x="256699" y="1196816"/>
                        <a:pt x="252889" y="1167289"/>
                      </a:cubicBezTo>
                      <a:lnTo>
                        <a:pt x="809149" y="1167289"/>
                      </a:lnTo>
                      <a:cubicBezTo>
                        <a:pt x="805339" y="1196816"/>
                        <a:pt x="797719" y="1226344"/>
                        <a:pt x="787241" y="1253014"/>
                      </a:cubicBezTo>
                      <a:cubicBezTo>
                        <a:pt x="778669" y="1275874"/>
                        <a:pt x="767239" y="1298734"/>
                        <a:pt x="754856" y="1319689"/>
                      </a:cubicBezTo>
                      <a:cubicBezTo>
                        <a:pt x="754856" y="1320641"/>
                        <a:pt x="753904" y="1320641"/>
                        <a:pt x="753904" y="1321594"/>
                      </a:cubicBezTo>
                      <a:lnTo>
                        <a:pt x="308134" y="1321594"/>
                      </a:lnTo>
                      <a:cubicBezTo>
                        <a:pt x="307181" y="1320641"/>
                        <a:pt x="307181" y="1320641"/>
                        <a:pt x="306229" y="1319689"/>
                      </a:cubicBezTo>
                      <a:close/>
                      <a:moveTo>
                        <a:pt x="230981" y="2097881"/>
                      </a:moveTo>
                      <a:cubicBezTo>
                        <a:pt x="230981" y="2097881"/>
                        <a:pt x="230981" y="2097881"/>
                        <a:pt x="230981" y="2097881"/>
                      </a:cubicBezTo>
                      <a:cubicBezTo>
                        <a:pt x="230981" y="2064544"/>
                        <a:pt x="240506" y="2033111"/>
                        <a:pt x="255746" y="2002631"/>
                      </a:cubicBezTo>
                      <a:cubicBezTo>
                        <a:pt x="262414" y="1989296"/>
                        <a:pt x="270986" y="1976914"/>
                        <a:pt x="279559" y="1963579"/>
                      </a:cubicBezTo>
                      <a:lnTo>
                        <a:pt x="751999" y="1963579"/>
                      </a:lnTo>
                      <a:cubicBezTo>
                        <a:pt x="758666" y="1975009"/>
                        <a:pt x="764381" y="1986439"/>
                        <a:pt x="769144" y="1997869"/>
                      </a:cubicBezTo>
                      <a:lnTo>
                        <a:pt x="769144" y="1997869"/>
                      </a:lnTo>
                      <a:cubicBezTo>
                        <a:pt x="770096" y="1999774"/>
                        <a:pt x="771049" y="2000726"/>
                        <a:pt x="771049" y="2002631"/>
                      </a:cubicBezTo>
                      <a:cubicBezTo>
                        <a:pt x="784384" y="2032159"/>
                        <a:pt x="792956" y="2064544"/>
                        <a:pt x="796766" y="2097881"/>
                      </a:cubicBezTo>
                      <a:cubicBezTo>
                        <a:pt x="797719" y="2104549"/>
                        <a:pt x="797719" y="2111216"/>
                        <a:pt x="798671" y="2118836"/>
                      </a:cubicBezTo>
                      <a:lnTo>
                        <a:pt x="551974" y="2118836"/>
                      </a:lnTo>
                      <a:lnTo>
                        <a:pt x="551021" y="2118836"/>
                      </a:lnTo>
                      <a:lnTo>
                        <a:pt x="231934" y="2118836"/>
                      </a:lnTo>
                      <a:cubicBezTo>
                        <a:pt x="230981" y="2112169"/>
                        <a:pt x="230981" y="2104549"/>
                        <a:pt x="230981" y="2097881"/>
                      </a:cubicBezTo>
                      <a:close/>
                      <a:moveTo>
                        <a:pt x="305276" y="2340769"/>
                      </a:moveTo>
                      <a:cubicBezTo>
                        <a:pt x="302419" y="2336006"/>
                        <a:pt x="299561" y="2331244"/>
                        <a:pt x="296704" y="2327434"/>
                      </a:cubicBezTo>
                      <a:cubicBezTo>
                        <a:pt x="284321" y="2305526"/>
                        <a:pt x="272891" y="2283619"/>
                        <a:pt x="264319" y="2260759"/>
                      </a:cubicBezTo>
                      <a:cubicBezTo>
                        <a:pt x="254794" y="2235994"/>
                        <a:pt x="246221" y="2211229"/>
                        <a:pt x="240506" y="2186464"/>
                      </a:cubicBezTo>
                      <a:lnTo>
                        <a:pt x="551021" y="2186464"/>
                      </a:lnTo>
                      <a:lnTo>
                        <a:pt x="551974" y="2186464"/>
                      </a:lnTo>
                      <a:lnTo>
                        <a:pt x="794861" y="2186464"/>
                      </a:lnTo>
                      <a:cubicBezTo>
                        <a:pt x="791051" y="2212181"/>
                        <a:pt x="783431" y="2236946"/>
                        <a:pt x="773906" y="2260759"/>
                      </a:cubicBezTo>
                      <a:cubicBezTo>
                        <a:pt x="768191" y="2275046"/>
                        <a:pt x="761524" y="2289334"/>
                        <a:pt x="753904" y="2303621"/>
                      </a:cubicBezTo>
                      <a:lnTo>
                        <a:pt x="754856" y="2303621"/>
                      </a:lnTo>
                      <a:cubicBezTo>
                        <a:pt x="750094" y="2312194"/>
                        <a:pt x="745331" y="2319814"/>
                        <a:pt x="740569" y="2328386"/>
                      </a:cubicBezTo>
                      <a:cubicBezTo>
                        <a:pt x="737711" y="2333149"/>
                        <a:pt x="734854" y="2337911"/>
                        <a:pt x="731996" y="2341721"/>
                      </a:cubicBezTo>
                      <a:lnTo>
                        <a:pt x="305276" y="2341721"/>
                      </a:lnTo>
                      <a:close/>
                      <a:moveTo>
                        <a:pt x="158591" y="3162776"/>
                      </a:moveTo>
                      <a:cubicBezTo>
                        <a:pt x="163354" y="3130391"/>
                        <a:pt x="173831" y="3098006"/>
                        <a:pt x="190976" y="3067526"/>
                      </a:cubicBezTo>
                      <a:cubicBezTo>
                        <a:pt x="201454" y="3048476"/>
                        <a:pt x="213836" y="3029426"/>
                        <a:pt x="227171" y="3011329"/>
                      </a:cubicBezTo>
                      <a:lnTo>
                        <a:pt x="723424" y="3011329"/>
                      </a:lnTo>
                      <a:cubicBezTo>
                        <a:pt x="736759" y="3030379"/>
                        <a:pt x="749141" y="3048476"/>
                        <a:pt x="759619" y="3067526"/>
                      </a:cubicBezTo>
                      <a:cubicBezTo>
                        <a:pt x="776764" y="3098959"/>
                        <a:pt x="789146" y="3131344"/>
                        <a:pt x="795814" y="3162776"/>
                      </a:cubicBezTo>
                      <a:cubicBezTo>
                        <a:pt x="796766" y="3166586"/>
                        <a:pt x="796766" y="3170396"/>
                        <a:pt x="797719" y="3174206"/>
                      </a:cubicBezTo>
                      <a:lnTo>
                        <a:pt x="157639" y="3174206"/>
                      </a:lnTo>
                      <a:cubicBezTo>
                        <a:pt x="157639" y="3170396"/>
                        <a:pt x="157639" y="3166586"/>
                        <a:pt x="158591" y="3162776"/>
                      </a:cubicBezTo>
                      <a:close/>
                      <a:moveTo>
                        <a:pt x="236696" y="3391376"/>
                      </a:moveTo>
                      <a:cubicBezTo>
                        <a:pt x="220504" y="3369469"/>
                        <a:pt x="205264" y="3346609"/>
                        <a:pt x="193834" y="3324701"/>
                      </a:cubicBezTo>
                      <a:cubicBezTo>
                        <a:pt x="179546" y="3298031"/>
                        <a:pt x="169069" y="3271361"/>
                        <a:pt x="163354" y="3244691"/>
                      </a:cubicBezTo>
                      <a:lnTo>
                        <a:pt x="796766" y="3244691"/>
                      </a:lnTo>
                      <a:cubicBezTo>
                        <a:pt x="792004" y="3271361"/>
                        <a:pt x="782479" y="3298031"/>
                        <a:pt x="770096" y="3324701"/>
                      </a:cubicBezTo>
                      <a:cubicBezTo>
                        <a:pt x="759619" y="3347561"/>
                        <a:pt x="746284" y="3369469"/>
                        <a:pt x="730091" y="3391376"/>
                      </a:cubicBezTo>
                      <a:cubicBezTo>
                        <a:pt x="726281" y="3397091"/>
                        <a:pt x="721519" y="3402806"/>
                        <a:pt x="717709" y="3408521"/>
                      </a:cubicBezTo>
                      <a:lnTo>
                        <a:pt x="250984" y="3408521"/>
                      </a:lnTo>
                      <a:cubicBezTo>
                        <a:pt x="245269" y="3402806"/>
                        <a:pt x="240506" y="3397091"/>
                        <a:pt x="236696" y="339137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DE2396A8-261C-454A-A51B-C2C63825A530}"/>
              </a:ext>
            </a:extLst>
          </p:cNvPr>
          <p:cNvSpPr>
            <a:spLocks noEditPoints="1"/>
          </p:cNvSpPr>
          <p:nvPr/>
        </p:nvSpPr>
        <p:spPr bwMode="auto">
          <a:xfrm>
            <a:off x="11472460" y="63479"/>
            <a:ext cx="523233" cy="1993770"/>
          </a:xfrm>
          <a:custGeom>
            <a:avLst/>
            <a:gdLst>
              <a:gd name="T0" fmla="*/ 16 w 611"/>
              <a:gd name="T1" fmla="*/ 1150 h 2337"/>
              <a:gd name="T2" fmla="*/ 233 w 611"/>
              <a:gd name="T3" fmla="*/ 844 h 2337"/>
              <a:gd name="T4" fmla="*/ 45 w 611"/>
              <a:gd name="T5" fmla="*/ 399 h 2337"/>
              <a:gd name="T6" fmla="*/ 73 w 611"/>
              <a:gd name="T7" fmla="*/ 47 h 2337"/>
              <a:gd name="T8" fmla="*/ 289 w 611"/>
              <a:gd name="T9" fmla="*/ 143 h 2337"/>
              <a:gd name="T10" fmla="*/ 480 w 611"/>
              <a:gd name="T11" fmla="*/ 0 h 2337"/>
              <a:gd name="T12" fmla="*/ 392 w 611"/>
              <a:gd name="T13" fmla="*/ 211 h 2337"/>
              <a:gd name="T14" fmla="*/ 395 w 611"/>
              <a:gd name="T15" fmla="*/ 824 h 2337"/>
              <a:gd name="T16" fmla="*/ 538 w 611"/>
              <a:gd name="T17" fmla="*/ 1008 h 2337"/>
              <a:gd name="T18" fmla="*/ 373 w 611"/>
              <a:gd name="T19" fmla="*/ 1490 h 2337"/>
              <a:gd name="T20" fmla="*/ 542 w 611"/>
              <a:gd name="T21" fmla="*/ 1968 h 2337"/>
              <a:gd name="T22" fmla="*/ 477 w 611"/>
              <a:gd name="T23" fmla="*/ 2337 h 2337"/>
              <a:gd name="T24" fmla="*/ 290 w 611"/>
              <a:gd name="T25" fmla="*/ 2190 h 2337"/>
              <a:gd name="T26" fmla="*/ 71 w 611"/>
              <a:gd name="T27" fmla="*/ 2286 h 2337"/>
              <a:gd name="T28" fmla="*/ 216 w 611"/>
              <a:gd name="T29" fmla="*/ 2124 h 2337"/>
              <a:gd name="T30" fmla="*/ 216 w 611"/>
              <a:gd name="T31" fmla="*/ 1506 h 2337"/>
              <a:gd name="T32" fmla="*/ 487 w 611"/>
              <a:gd name="T33" fmla="*/ 417 h 2337"/>
              <a:gd name="T34" fmla="*/ 119 w 611"/>
              <a:gd name="T35" fmla="*/ 418 h 2337"/>
              <a:gd name="T36" fmla="*/ 517 w 611"/>
              <a:gd name="T37" fmla="*/ 1853 h 2337"/>
              <a:gd name="T38" fmla="*/ 136 w 611"/>
              <a:gd name="T39" fmla="*/ 1923 h 2337"/>
              <a:gd name="T40" fmla="*/ 517 w 611"/>
              <a:gd name="T41" fmla="*/ 1853 h 2337"/>
              <a:gd name="T42" fmla="*/ 118 w 611"/>
              <a:gd name="T43" fmla="*/ 619 h 2337"/>
              <a:gd name="T44" fmla="*/ 487 w 611"/>
              <a:gd name="T45" fmla="*/ 621 h 2337"/>
              <a:gd name="T46" fmla="*/ 115 w 611"/>
              <a:gd name="T47" fmla="*/ 1262 h 2337"/>
              <a:gd name="T48" fmla="*/ 486 w 611"/>
              <a:gd name="T49" fmla="*/ 1270 h 2337"/>
              <a:gd name="T50" fmla="*/ 517 w 611"/>
              <a:gd name="T51" fmla="*/ 1130 h 2337"/>
              <a:gd name="T52" fmla="*/ 134 w 611"/>
              <a:gd name="T53" fmla="*/ 1060 h 2337"/>
              <a:gd name="T54" fmla="*/ 517 w 611"/>
              <a:gd name="T55" fmla="*/ 1130 h 2337"/>
              <a:gd name="T56" fmla="*/ 471 w 611"/>
              <a:gd name="T57" fmla="*/ 1708 h 2337"/>
              <a:gd name="T58" fmla="*/ 89 w 611"/>
              <a:gd name="T59" fmla="*/ 1778 h 2337"/>
              <a:gd name="T60" fmla="*/ 421 w 611"/>
              <a:gd name="T61" fmla="*/ 1997 h 2337"/>
              <a:gd name="T62" fmla="*/ 297 w 611"/>
              <a:gd name="T63" fmla="*/ 2093 h 2337"/>
              <a:gd name="T64" fmla="*/ 421 w 611"/>
              <a:gd name="T65" fmla="*/ 338 h 2337"/>
              <a:gd name="T66" fmla="*/ 271 w 611"/>
              <a:gd name="T67" fmla="*/ 260 h 2337"/>
              <a:gd name="T68" fmla="*/ 421 w 611"/>
              <a:gd name="T69" fmla="*/ 338 h 2337"/>
              <a:gd name="T70" fmla="*/ 182 w 611"/>
              <a:gd name="T71" fmla="*/ 1348 h 2337"/>
              <a:gd name="T72" fmla="*/ 340 w 611"/>
              <a:gd name="T73" fmla="*/ 1422 h 2337"/>
              <a:gd name="T74" fmla="*/ 425 w 611"/>
              <a:gd name="T75" fmla="*/ 980 h 2337"/>
              <a:gd name="T76" fmla="*/ 202 w 611"/>
              <a:gd name="T77" fmla="*/ 965 h 2337"/>
              <a:gd name="T78" fmla="*/ 420 w 611"/>
              <a:gd name="T79" fmla="*/ 1635 h 2337"/>
              <a:gd name="T80" fmla="*/ 288 w 611"/>
              <a:gd name="T81" fmla="*/ 1544 h 2337"/>
              <a:gd name="T82" fmla="*/ 420 w 611"/>
              <a:gd name="T83" fmla="*/ 1635 h 2337"/>
              <a:gd name="T84" fmla="*/ 185 w 611"/>
              <a:gd name="T85" fmla="*/ 701 h 2337"/>
              <a:gd name="T86" fmla="*/ 310 w 611"/>
              <a:gd name="T87" fmla="*/ 795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1" h="2337">
                <a:moveTo>
                  <a:pt x="231" y="1495"/>
                </a:moveTo>
                <a:cubicBezTo>
                  <a:pt x="185" y="1450"/>
                  <a:pt x="137" y="1408"/>
                  <a:pt x="95" y="1361"/>
                </a:cubicBezTo>
                <a:cubicBezTo>
                  <a:pt x="43" y="1302"/>
                  <a:pt x="10" y="1232"/>
                  <a:pt x="16" y="1150"/>
                </a:cubicBezTo>
                <a:cubicBezTo>
                  <a:pt x="21" y="1081"/>
                  <a:pt x="51" y="1022"/>
                  <a:pt x="96" y="973"/>
                </a:cubicBezTo>
                <a:cubicBezTo>
                  <a:pt x="134" y="931"/>
                  <a:pt x="178" y="894"/>
                  <a:pt x="220" y="855"/>
                </a:cubicBezTo>
                <a:cubicBezTo>
                  <a:pt x="224" y="851"/>
                  <a:pt x="229" y="848"/>
                  <a:pt x="233" y="844"/>
                </a:cubicBezTo>
                <a:cubicBezTo>
                  <a:pt x="199" y="814"/>
                  <a:pt x="164" y="785"/>
                  <a:pt x="131" y="754"/>
                </a:cubicBezTo>
                <a:cubicBezTo>
                  <a:pt x="94" y="718"/>
                  <a:pt x="63" y="676"/>
                  <a:pt x="40" y="628"/>
                </a:cubicBezTo>
                <a:cubicBezTo>
                  <a:pt x="4" y="551"/>
                  <a:pt x="7" y="475"/>
                  <a:pt x="45" y="399"/>
                </a:cubicBezTo>
                <a:cubicBezTo>
                  <a:pt x="85" y="322"/>
                  <a:pt x="146" y="264"/>
                  <a:pt x="213" y="212"/>
                </a:cubicBezTo>
                <a:cubicBezTo>
                  <a:pt x="219" y="207"/>
                  <a:pt x="226" y="202"/>
                  <a:pt x="235" y="195"/>
                </a:cubicBezTo>
                <a:cubicBezTo>
                  <a:pt x="175" y="152"/>
                  <a:pt x="119" y="107"/>
                  <a:pt x="73" y="47"/>
                </a:cubicBezTo>
                <a:cubicBezTo>
                  <a:pt x="90" y="31"/>
                  <a:pt x="107" y="16"/>
                  <a:pt x="124" y="1"/>
                </a:cubicBezTo>
                <a:cubicBezTo>
                  <a:pt x="153" y="29"/>
                  <a:pt x="180" y="57"/>
                  <a:pt x="209" y="83"/>
                </a:cubicBezTo>
                <a:cubicBezTo>
                  <a:pt x="234" y="105"/>
                  <a:pt x="262" y="123"/>
                  <a:pt x="289" y="143"/>
                </a:cubicBezTo>
                <a:cubicBezTo>
                  <a:pt x="299" y="151"/>
                  <a:pt x="306" y="151"/>
                  <a:pt x="317" y="144"/>
                </a:cubicBezTo>
                <a:cubicBezTo>
                  <a:pt x="371" y="107"/>
                  <a:pt x="422" y="67"/>
                  <a:pt x="465" y="16"/>
                </a:cubicBezTo>
                <a:cubicBezTo>
                  <a:pt x="470" y="11"/>
                  <a:pt x="475" y="6"/>
                  <a:pt x="480" y="0"/>
                </a:cubicBezTo>
                <a:cubicBezTo>
                  <a:pt x="498" y="16"/>
                  <a:pt x="515" y="31"/>
                  <a:pt x="534" y="47"/>
                </a:cubicBezTo>
                <a:cubicBezTo>
                  <a:pt x="488" y="105"/>
                  <a:pt x="433" y="152"/>
                  <a:pt x="371" y="195"/>
                </a:cubicBezTo>
                <a:cubicBezTo>
                  <a:pt x="379" y="201"/>
                  <a:pt x="385" y="206"/>
                  <a:pt x="392" y="211"/>
                </a:cubicBezTo>
                <a:cubicBezTo>
                  <a:pt x="457" y="261"/>
                  <a:pt x="514" y="316"/>
                  <a:pt x="555" y="388"/>
                </a:cubicBezTo>
                <a:cubicBezTo>
                  <a:pt x="603" y="474"/>
                  <a:pt x="604" y="560"/>
                  <a:pt x="557" y="647"/>
                </a:cubicBezTo>
                <a:cubicBezTo>
                  <a:pt x="517" y="719"/>
                  <a:pt x="459" y="775"/>
                  <a:pt x="395" y="824"/>
                </a:cubicBezTo>
                <a:cubicBezTo>
                  <a:pt x="388" y="830"/>
                  <a:pt x="380" y="836"/>
                  <a:pt x="371" y="843"/>
                </a:cubicBezTo>
                <a:cubicBezTo>
                  <a:pt x="377" y="848"/>
                  <a:pt x="383" y="852"/>
                  <a:pt x="388" y="857"/>
                </a:cubicBezTo>
                <a:cubicBezTo>
                  <a:pt x="445" y="900"/>
                  <a:pt x="498" y="948"/>
                  <a:pt x="538" y="1008"/>
                </a:cubicBezTo>
                <a:cubicBezTo>
                  <a:pt x="609" y="1115"/>
                  <a:pt x="609" y="1220"/>
                  <a:pt x="537" y="1327"/>
                </a:cubicBezTo>
                <a:cubicBezTo>
                  <a:pt x="497" y="1386"/>
                  <a:pt x="446" y="1434"/>
                  <a:pt x="389" y="1477"/>
                </a:cubicBezTo>
                <a:cubicBezTo>
                  <a:pt x="384" y="1481"/>
                  <a:pt x="378" y="1486"/>
                  <a:pt x="373" y="1490"/>
                </a:cubicBezTo>
                <a:cubicBezTo>
                  <a:pt x="407" y="1520"/>
                  <a:pt x="443" y="1547"/>
                  <a:pt x="473" y="1580"/>
                </a:cubicBezTo>
                <a:cubicBezTo>
                  <a:pt x="504" y="1613"/>
                  <a:pt x="533" y="1650"/>
                  <a:pt x="556" y="1689"/>
                </a:cubicBezTo>
                <a:cubicBezTo>
                  <a:pt x="611" y="1784"/>
                  <a:pt x="600" y="1878"/>
                  <a:pt x="542" y="1968"/>
                </a:cubicBezTo>
                <a:cubicBezTo>
                  <a:pt x="498" y="2036"/>
                  <a:pt x="439" y="2089"/>
                  <a:pt x="371" y="2139"/>
                </a:cubicBezTo>
                <a:cubicBezTo>
                  <a:pt x="432" y="2182"/>
                  <a:pt x="487" y="2228"/>
                  <a:pt x="534" y="2287"/>
                </a:cubicBezTo>
                <a:cubicBezTo>
                  <a:pt x="516" y="2303"/>
                  <a:pt x="499" y="2318"/>
                  <a:pt x="477" y="2337"/>
                </a:cubicBezTo>
                <a:cubicBezTo>
                  <a:pt x="473" y="2331"/>
                  <a:pt x="469" y="2324"/>
                  <a:pt x="464" y="2318"/>
                </a:cubicBezTo>
                <a:cubicBezTo>
                  <a:pt x="422" y="2267"/>
                  <a:pt x="371" y="2227"/>
                  <a:pt x="316" y="2190"/>
                </a:cubicBezTo>
                <a:cubicBezTo>
                  <a:pt x="306" y="2183"/>
                  <a:pt x="299" y="2184"/>
                  <a:pt x="290" y="2190"/>
                </a:cubicBezTo>
                <a:cubicBezTo>
                  <a:pt x="238" y="2225"/>
                  <a:pt x="189" y="2264"/>
                  <a:pt x="147" y="2312"/>
                </a:cubicBezTo>
                <a:cubicBezTo>
                  <a:pt x="141" y="2319"/>
                  <a:pt x="134" y="2326"/>
                  <a:pt x="126" y="2335"/>
                </a:cubicBezTo>
                <a:cubicBezTo>
                  <a:pt x="108" y="2319"/>
                  <a:pt x="91" y="2304"/>
                  <a:pt x="71" y="2286"/>
                </a:cubicBezTo>
                <a:cubicBezTo>
                  <a:pt x="97" y="2259"/>
                  <a:pt x="121" y="2232"/>
                  <a:pt x="148" y="2208"/>
                </a:cubicBezTo>
                <a:cubicBezTo>
                  <a:pt x="174" y="2184"/>
                  <a:pt x="203" y="2163"/>
                  <a:pt x="233" y="2138"/>
                </a:cubicBezTo>
                <a:cubicBezTo>
                  <a:pt x="228" y="2134"/>
                  <a:pt x="222" y="2129"/>
                  <a:pt x="216" y="2124"/>
                </a:cubicBezTo>
                <a:cubicBezTo>
                  <a:pt x="150" y="2074"/>
                  <a:pt x="91" y="2018"/>
                  <a:pt x="51" y="1945"/>
                </a:cubicBezTo>
                <a:cubicBezTo>
                  <a:pt x="0" y="1854"/>
                  <a:pt x="4" y="1764"/>
                  <a:pt x="57" y="1675"/>
                </a:cubicBezTo>
                <a:cubicBezTo>
                  <a:pt x="97" y="1607"/>
                  <a:pt x="154" y="1554"/>
                  <a:pt x="216" y="1506"/>
                </a:cubicBezTo>
                <a:cubicBezTo>
                  <a:pt x="222" y="1502"/>
                  <a:pt x="228" y="1498"/>
                  <a:pt x="231" y="1495"/>
                </a:cubicBezTo>
                <a:close/>
                <a:moveTo>
                  <a:pt x="517" y="482"/>
                </a:moveTo>
                <a:cubicBezTo>
                  <a:pt x="506" y="458"/>
                  <a:pt x="497" y="437"/>
                  <a:pt x="487" y="417"/>
                </a:cubicBezTo>
                <a:cubicBezTo>
                  <a:pt x="485" y="413"/>
                  <a:pt x="478" y="411"/>
                  <a:pt x="473" y="411"/>
                </a:cubicBezTo>
                <a:cubicBezTo>
                  <a:pt x="360" y="411"/>
                  <a:pt x="247" y="411"/>
                  <a:pt x="133" y="411"/>
                </a:cubicBezTo>
                <a:cubicBezTo>
                  <a:pt x="128" y="412"/>
                  <a:pt x="120" y="414"/>
                  <a:pt x="119" y="418"/>
                </a:cubicBezTo>
                <a:cubicBezTo>
                  <a:pt x="108" y="438"/>
                  <a:pt x="100" y="458"/>
                  <a:pt x="89" y="482"/>
                </a:cubicBezTo>
                <a:cubicBezTo>
                  <a:pt x="233" y="482"/>
                  <a:pt x="372" y="482"/>
                  <a:pt x="517" y="482"/>
                </a:cubicBezTo>
                <a:close/>
                <a:moveTo>
                  <a:pt x="517" y="1853"/>
                </a:moveTo>
                <a:cubicBezTo>
                  <a:pt x="372" y="1853"/>
                  <a:pt x="233" y="1853"/>
                  <a:pt x="90" y="1853"/>
                </a:cubicBezTo>
                <a:cubicBezTo>
                  <a:pt x="99" y="1874"/>
                  <a:pt x="106" y="1894"/>
                  <a:pt x="116" y="1911"/>
                </a:cubicBezTo>
                <a:cubicBezTo>
                  <a:pt x="119" y="1917"/>
                  <a:pt x="129" y="1923"/>
                  <a:pt x="136" y="1923"/>
                </a:cubicBezTo>
                <a:cubicBezTo>
                  <a:pt x="248" y="1923"/>
                  <a:pt x="360" y="1923"/>
                  <a:pt x="472" y="1923"/>
                </a:cubicBezTo>
                <a:cubicBezTo>
                  <a:pt x="477" y="1923"/>
                  <a:pt x="485" y="1921"/>
                  <a:pt x="487" y="1918"/>
                </a:cubicBezTo>
                <a:cubicBezTo>
                  <a:pt x="497" y="1897"/>
                  <a:pt x="506" y="1876"/>
                  <a:pt x="517" y="1853"/>
                </a:cubicBezTo>
                <a:close/>
                <a:moveTo>
                  <a:pt x="517" y="557"/>
                </a:moveTo>
                <a:cubicBezTo>
                  <a:pt x="372" y="557"/>
                  <a:pt x="233" y="557"/>
                  <a:pt x="90" y="557"/>
                </a:cubicBezTo>
                <a:cubicBezTo>
                  <a:pt x="100" y="579"/>
                  <a:pt x="108" y="599"/>
                  <a:pt x="118" y="619"/>
                </a:cubicBezTo>
                <a:cubicBezTo>
                  <a:pt x="121" y="623"/>
                  <a:pt x="129" y="626"/>
                  <a:pt x="134" y="627"/>
                </a:cubicBezTo>
                <a:cubicBezTo>
                  <a:pt x="247" y="627"/>
                  <a:pt x="360" y="627"/>
                  <a:pt x="472" y="627"/>
                </a:cubicBezTo>
                <a:cubicBezTo>
                  <a:pt x="477" y="627"/>
                  <a:pt x="485" y="624"/>
                  <a:pt x="487" y="621"/>
                </a:cubicBezTo>
                <a:cubicBezTo>
                  <a:pt x="497" y="601"/>
                  <a:pt x="506" y="580"/>
                  <a:pt x="517" y="557"/>
                </a:cubicBezTo>
                <a:close/>
                <a:moveTo>
                  <a:pt x="90" y="1204"/>
                </a:moveTo>
                <a:cubicBezTo>
                  <a:pt x="99" y="1225"/>
                  <a:pt x="106" y="1244"/>
                  <a:pt x="115" y="1262"/>
                </a:cubicBezTo>
                <a:cubicBezTo>
                  <a:pt x="119" y="1268"/>
                  <a:pt x="129" y="1274"/>
                  <a:pt x="137" y="1275"/>
                </a:cubicBezTo>
                <a:cubicBezTo>
                  <a:pt x="248" y="1275"/>
                  <a:pt x="359" y="1275"/>
                  <a:pt x="471" y="1275"/>
                </a:cubicBezTo>
                <a:cubicBezTo>
                  <a:pt x="476" y="1275"/>
                  <a:pt x="485" y="1274"/>
                  <a:pt x="486" y="1270"/>
                </a:cubicBezTo>
                <a:cubicBezTo>
                  <a:pt x="497" y="1250"/>
                  <a:pt x="506" y="1228"/>
                  <a:pt x="517" y="1204"/>
                </a:cubicBezTo>
                <a:cubicBezTo>
                  <a:pt x="372" y="1204"/>
                  <a:pt x="233" y="1204"/>
                  <a:pt x="90" y="1204"/>
                </a:cubicBezTo>
                <a:close/>
                <a:moveTo>
                  <a:pt x="517" y="1130"/>
                </a:moveTo>
                <a:cubicBezTo>
                  <a:pt x="506" y="1106"/>
                  <a:pt x="498" y="1086"/>
                  <a:pt x="488" y="1067"/>
                </a:cubicBezTo>
                <a:cubicBezTo>
                  <a:pt x="486" y="1063"/>
                  <a:pt x="477" y="1060"/>
                  <a:pt x="471" y="1060"/>
                </a:cubicBezTo>
                <a:cubicBezTo>
                  <a:pt x="359" y="1059"/>
                  <a:pt x="246" y="1059"/>
                  <a:pt x="134" y="1060"/>
                </a:cubicBezTo>
                <a:cubicBezTo>
                  <a:pt x="129" y="1060"/>
                  <a:pt x="121" y="1061"/>
                  <a:pt x="120" y="1064"/>
                </a:cubicBezTo>
                <a:cubicBezTo>
                  <a:pt x="109" y="1085"/>
                  <a:pt x="100" y="1107"/>
                  <a:pt x="89" y="1130"/>
                </a:cubicBezTo>
                <a:cubicBezTo>
                  <a:pt x="234" y="1130"/>
                  <a:pt x="372" y="1130"/>
                  <a:pt x="517" y="1130"/>
                </a:cubicBezTo>
                <a:close/>
                <a:moveTo>
                  <a:pt x="517" y="1778"/>
                </a:moveTo>
                <a:cubicBezTo>
                  <a:pt x="506" y="1754"/>
                  <a:pt x="496" y="1733"/>
                  <a:pt x="486" y="1712"/>
                </a:cubicBezTo>
                <a:cubicBezTo>
                  <a:pt x="484" y="1709"/>
                  <a:pt x="476" y="1708"/>
                  <a:pt x="471" y="1708"/>
                </a:cubicBezTo>
                <a:cubicBezTo>
                  <a:pt x="360" y="1708"/>
                  <a:pt x="248" y="1708"/>
                  <a:pt x="136" y="1708"/>
                </a:cubicBezTo>
                <a:cubicBezTo>
                  <a:pt x="130" y="1708"/>
                  <a:pt x="122" y="1709"/>
                  <a:pt x="120" y="1713"/>
                </a:cubicBezTo>
                <a:cubicBezTo>
                  <a:pt x="109" y="1733"/>
                  <a:pt x="100" y="1755"/>
                  <a:pt x="89" y="1778"/>
                </a:cubicBezTo>
                <a:cubicBezTo>
                  <a:pt x="234" y="1778"/>
                  <a:pt x="372" y="1778"/>
                  <a:pt x="517" y="1778"/>
                </a:cubicBezTo>
                <a:close/>
                <a:moveTo>
                  <a:pt x="425" y="2003"/>
                </a:moveTo>
                <a:cubicBezTo>
                  <a:pt x="424" y="2001"/>
                  <a:pt x="422" y="1999"/>
                  <a:pt x="421" y="1997"/>
                </a:cubicBezTo>
                <a:cubicBezTo>
                  <a:pt x="342" y="1997"/>
                  <a:pt x="264" y="1997"/>
                  <a:pt x="185" y="1997"/>
                </a:cubicBezTo>
                <a:cubicBezTo>
                  <a:pt x="184" y="1999"/>
                  <a:pt x="183" y="2001"/>
                  <a:pt x="182" y="2003"/>
                </a:cubicBezTo>
                <a:cubicBezTo>
                  <a:pt x="220" y="2033"/>
                  <a:pt x="258" y="2063"/>
                  <a:pt x="297" y="2093"/>
                </a:cubicBezTo>
                <a:cubicBezTo>
                  <a:pt x="300" y="2095"/>
                  <a:pt x="307" y="2094"/>
                  <a:pt x="309" y="2092"/>
                </a:cubicBezTo>
                <a:cubicBezTo>
                  <a:pt x="348" y="2063"/>
                  <a:pt x="387" y="2033"/>
                  <a:pt x="425" y="2003"/>
                </a:cubicBezTo>
                <a:close/>
                <a:moveTo>
                  <a:pt x="421" y="338"/>
                </a:moveTo>
                <a:cubicBezTo>
                  <a:pt x="422" y="336"/>
                  <a:pt x="423" y="334"/>
                  <a:pt x="424" y="333"/>
                </a:cubicBezTo>
                <a:cubicBezTo>
                  <a:pt x="395" y="309"/>
                  <a:pt x="367" y="283"/>
                  <a:pt x="337" y="261"/>
                </a:cubicBezTo>
                <a:cubicBezTo>
                  <a:pt x="296" y="231"/>
                  <a:pt x="310" y="233"/>
                  <a:pt x="271" y="260"/>
                </a:cubicBezTo>
                <a:cubicBezTo>
                  <a:pt x="253" y="273"/>
                  <a:pt x="236" y="287"/>
                  <a:pt x="219" y="301"/>
                </a:cubicBezTo>
                <a:cubicBezTo>
                  <a:pt x="207" y="312"/>
                  <a:pt x="195" y="323"/>
                  <a:pt x="180" y="338"/>
                </a:cubicBezTo>
                <a:cubicBezTo>
                  <a:pt x="264" y="338"/>
                  <a:pt x="342" y="338"/>
                  <a:pt x="421" y="338"/>
                </a:cubicBezTo>
                <a:close/>
                <a:moveTo>
                  <a:pt x="424" y="1353"/>
                </a:moveTo>
                <a:cubicBezTo>
                  <a:pt x="423" y="1352"/>
                  <a:pt x="422" y="1350"/>
                  <a:pt x="420" y="1348"/>
                </a:cubicBezTo>
                <a:cubicBezTo>
                  <a:pt x="342" y="1348"/>
                  <a:pt x="264" y="1348"/>
                  <a:pt x="182" y="1348"/>
                </a:cubicBezTo>
                <a:cubicBezTo>
                  <a:pt x="189" y="1356"/>
                  <a:pt x="192" y="1361"/>
                  <a:pt x="197" y="1365"/>
                </a:cubicBezTo>
                <a:cubicBezTo>
                  <a:pt x="220" y="1384"/>
                  <a:pt x="242" y="1405"/>
                  <a:pt x="266" y="1422"/>
                </a:cubicBezTo>
                <a:cubicBezTo>
                  <a:pt x="312" y="1455"/>
                  <a:pt x="294" y="1455"/>
                  <a:pt x="340" y="1422"/>
                </a:cubicBezTo>
                <a:cubicBezTo>
                  <a:pt x="369" y="1401"/>
                  <a:pt x="396" y="1376"/>
                  <a:pt x="424" y="1353"/>
                </a:cubicBezTo>
                <a:close/>
                <a:moveTo>
                  <a:pt x="420" y="986"/>
                </a:moveTo>
                <a:cubicBezTo>
                  <a:pt x="422" y="984"/>
                  <a:pt x="423" y="982"/>
                  <a:pt x="425" y="980"/>
                </a:cubicBezTo>
                <a:cubicBezTo>
                  <a:pt x="386" y="950"/>
                  <a:pt x="349" y="920"/>
                  <a:pt x="310" y="891"/>
                </a:cubicBezTo>
                <a:cubicBezTo>
                  <a:pt x="306" y="888"/>
                  <a:pt x="296" y="891"/>
                  <a:pt x="291" y="894"/>
                </a:cubicBezTo>
                <a:cubicBezTo>
                  <a:pt x="261" y="917"/>
                  <a:pt x="231" y="941"/>
                  <a:pt x="202" y="965"/>
                </a:cubicBezTo>
                <a:cubicBezTo>
                  <a:pt x="195" y="970"/>
                  <a:pt x="189" y="977"/>
                  <a:pt x="181" y="986"/>
                </a:cubicBezTo>
                <a:cubicBezTo>
                  <a:pt x="264" y="986"/>
                  <a:pt x="342" y="986"/>
                  <a:pt x="420" y="986"/>
                </a:cubicBezTo>
                <a:close/>
                <a:moveTo>
                  <a:pt x="420" y="1635"/>
                </a:moveTo>
                <a:cubicBezTo>
                  <a:pt x="421" y="1633"/>
                  <a:pt x="423" y="1631"/>
                  <a:pt x="424" y="1628"/>
                </a:cubicBezTo>
                <a:cubicBezTo>
                  <a:pt x="389" y="1600"/>
                  <a:pt x="353" y="1572"/>
                  <a:pt x="318" y="1543"/>
                </a:cubicBezTo>
                <a:cubicBezTo>
                  <a:pt x="307" y="1534"/>
                  <a:pt x="298" y="1536"/>
                  <a:pt x="288" y="1544"/>
                </a:cubicBezTo>
                <a:cubicBezTo>
                  <a:pt x="258" y="1569"/>
                  <a:pt x="227" y="1593"/>
                  <a:pt x="197" y="1618"/>
                </a:cubicBezTo>
                <a:cubicBezTo>
                  <a:pt x="192" y="1622"/>
                  <a:pt x="187" y="1628"/>
                  <a:pt x="181" y="1635"/>
                </a:cubicBezTo>
                <a:cubicBezTo>
                  <a:pt x="263" y="1635"/>
                  <a:pt x="342" y="1635"/>
                  <a:pt x="420" y="1635"/>
                </a:cubicBezTo>
                <a:close/>
                <a:moveTo>
                  <a:pt x="425" y="707"/>
                </a:moveTo>
                <a:cubicBezTo>
                  <a:pt x="423" y="705"/>
                  <a:pt x="422" y="703"/>
                  <a:pt x="421" y="701"/>
                </a:cubicBezTo>
                <a:cubicBezTo>
                  <a:pt x="342" y="701"/>
                  <a:pt x="264" y="701"/>
                  <a:pt x="185" y="701"/>
                </a:cubicBezTo>
                <a:cubicBezTo>
                  <a:pt x="184" y="703"/>
                  <a:pt x="183" y="705"/>
                  <a:pt x="182" y="707"/>
                </a:cubicBezTo>
                <a:cubicBezTo>
                  <a:pt x="220" y="736"/>
                  <a:pt x="258" y="766"/>
                  <a:pt x="296" y="795"/>
                </a:cubicBezTo>
                <a:cubicBezTo>
                  <a:pt x="299" y="798"/>
                  <a:pt x="307" y="797"/>
                  <a:pt x="310" y="795"/>
                </a:cubicBezTo>
                <a:cubicBezTo>
                  <a:pt x="349" y="766"/>
                  <a:pt x="387" y="736"/>
                  <a:pt x="425" y="707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66" name="Grupo 165">
            <a:extLst>
              <a:ext uri="{FF2B5EF4-FFF2-40B4-BE49-F238E27FC236}">
                <a16:creationId xmlns:a16="http://schemas.microsoft.com/office/drawing/2014/main" id="{15A51912-CBB0-4442-A591-FB40165495F9}"/>
              </a:ext>
            </a:extLst>
          </p:cNvPr>
          <p:cNvGrpSpPr/>
          <p:nvPr/>
        </p:nvGrpSpPr>
        <p:grpSpPr>
          <a:xfrm>
            <a:off x="5388603" y="1997049"/>
            <a:ext cx="4605338" cy="4391026"/>
            <a:chOff x="5400675" y="1962150"/>
            <a:chExt cx="4605338" cy="4391026"/>
          </a:xfrm>
        </p:grpSpPr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CE228387-6E8B-4658-B9C2-4A1DC428AAEC}"/>
                </a:ext>
              </a:extLst>
            </p:cNvPr>
            <p:cNvSpPr/>
            <p:nvPr/>
          </p:nvSpPr>
          <p:spPr bwMode="auto">
            <a:xfrm>
              <a:off x="5538788" y="2941638"/>
              <a:ext cx="1485900" cy="1550988"/>
            </a:xfrm>
            <a:custGeom>
              <a:avLst/>
              <a:gdLst>
                <a:gd name="T0" fmla="*/ 197 w 739"/>
                <a:gd name="T1" fmla="*/ 264 h 771"/>
                <a:gd name="T2" fmla="*/ 155 w 739"/>
                <a:gd name="T3" fmla="*/ 272 h 771"/>
                <a:gd name="T4" fmla="*/ 134 w 739"/>
                <a:gd name="T5" fmla="*/ 261 h 771"/>
                <a:gd name="T6" fmla="*/ 148 w 739"/>
                <a:gd name="T7" fmla="*/ 238 h 771"/>
                <a:gd name="T8" fmla="*/ 189 w 739"/>
                <a:gd name="T9" fmla="*/ 228 h 771"/>
                <a:gd name="T10" fmla="*/ 137 w 739"/>
                <a:gd name="T11" fmla="*/ 188 h 771"/>
                <a:gd name="T12" fmla="*/ 120 w 739"/>
                <a:gd name="T13" fmla="*/ 185 h 771"/>
                <a:gd name="T14" fmla="*/ 99 w 739"/>
                <a:gd name="T15" fmla="*/ 161 h 771"/>
                <a:gd name="T16" fmla="*/ 125 w 739"/>
                <a:gd name="T17" fmla="*/ 143 h 771"/>
                <a:gd name="T18" fmla="*/ 224 w 739"/>
                <a:gd name="T19" fmla="*/ 201 h 771"/>
                <a:gd name="T20" fmla="*/ 255 w 739"/>
                <a:gd name="T21" fmla="*/ 213 h 771"/>
                <a:gd name="T22" fmla="*/ 392 w 739"/>
                <a:gd name="T23" fmla="*/ 182 h 771"/>
                <a:gd name="T24" fmla="*/ 399 w 739"/>
                <a:gd name="T25" fmla="*/ 116 h 771"/>
                <a:gd name="T26" fmla="*/ 477 w 739"/>
                <a:gd name="T27" fmla="*/ 14 h 771"/>
                <a:gd name="T28" fmla="*/ 514 w 739"/>
                <a:gd name="T29" fmla="*/ 17 h 771"/>
                <a:gd name="T30" fmla="*/ 500 w 739"/>
                <a:gd name="T31" fmla="*/ 51 h 771"/>
                <a:gd name="T32" fmla="*/ 440 w 739"/>
                <a:gd name="T33" fmla="*/ 183 h 771"/>
                <a:gd name="T34" fmla="*/ 545 w 739"/>
                <a:gd name="T35" fmla="*/ 279 h 771"/>
                <a:gd name="T36" fmla="*/ 669 w 739"/>
                <a:gd name="T37" fmla="*/ 211 h 771"/>
                <a:gd name="T38" fmla="*/ 646 w 739"/>
                <a:gd name="T39" fmla="*/ 72 h 771"/>
                <a:gd name="T40" fmla="*/ 632 w 739"/>
                <a:gd name="T41" fmla="*/ 28 h 771"/>
                <a:gd name="T42" fmla="*/ 680 w 739"/>
                <a:gd name="T43" fmla="*/ 44 h 771"/>
                <a:gd name="T44" fmla="*/ 710 w 739"/>
                <a:gd name="T45" fmla="*/ 225 h 771"/>
                <a:gd name="T46" fmla="*/ 556 w 739"/>
                <a:gd name="T47" fmla="*/ 323 h 771"/>
                <a:gd name="T48" fmla="*/ 531 w 739"/>
                <a:gd name="T49" fmla="*/ 323 h 771"/>
                <a:gd name="T50" fmla="*/ 514 w 739"/>
                <a:gd name="T51" fmla="*/ 384 h 771"/>
                <a:gd name="T52" fmla="*/ 462 w 739"/>
                <a:gd name="T53" fmla="*/ 570 h 771"/>
                <a:gd name="T54" fmla="*/ 472 w 739"/>
                <a:gd name="T55" fmla="*/ 599 h 771"/>
                <a:gd name="T56" fmla="*/ 489 w 739"/>
                <a:gd name="T57" fmla="*/ 723 h 771"/>
                <a:gd name="T58" fmla="*/ 370 w 739"/>
                <a:gd name="T59" fmla="*/ 748 h 771"/>
                <a:gd name="T60" fmla="*/ 353 w 739"/>
                <a:gd name="T61" fmla="*/ 711 h 771"/>
                <a:gd name="T62" fmla="*/ 390 w 739"/>
                <a:gd name="T63" fmla="*/ 709 h 771"/>
                <a:gd name="T64" fmla="*/ 452 w 739"/>
                <a:gd name="T65" fmla="*/ 698 h 771"/>
                <a:gd name="T66" fmla="*/ 447 w 739"/>
                <a:gd name="T67" fmla="*/ 637 h 771"/>
                <a:gd name="T68" fmla="*/ 416 w 739"/>
                <a:gd name="T69" fmla="*/ 670 h 771"/>
                <a:gd name="T70" fmla="*/ 407 w 739"/>
                <a:gd name="T71" fmla="*/ 624 h 771"/>
                <a:gd name="T72" fmla="*/ 368 w 739"/>
                <a:gd name="T73" fmla="*/ 666 h 771"/>
                <a:gd name="T74" fmla="*/ 341 w 739"/>
                <a:gd name="T75" fmla="*/ 689 h 771"/>
                <a:gd name="T76" fmla="*/ 325 w 739"/>
                <a:gd name="T77" fmla="*/ 657 h 771"/>
                <a:gd name="T78" fmla="*/ 407 w 739"/>
                <a:gd name="T79" fmla="*/ 578 h 771"/>
                <a:gd name="T80" fmla="*/ 426 w 739"/>
                <a:gd name="T81" fmla="*/ 565 h 771"/>
                <a:gd name="T82" fmla="*/ 497 w 739"/>
                <a:gd name="T83" fmla="*/ 312 h 771"/>
                <a:gd name="T84" fmla="*/ 404 w 739"/>
                <a:gd name="T85" fmla="*/ 215 h 771"/>
                <a:gd name="T86" fmla="*/ 250 w 739"/>
                <a:gd name="T87" fmla="*/ 252 h 771"/>
                <a:gd name="T88" fmla="*/ 241 w 739"/>
                <a:gd name="T89" fmla="*/ 272 h 771"/>
                <a:gd name="T90" fmla="*/ 120 w 739"/>
                <a:gd name="T91" fmla="*/ 384 h 771"/>
                <a:gd name="T92" fmla="*/ 1 w 739"/>
                <a:gd name="T93" fmla="*/ 271 h 771"/>
                <a:gd name="T94" fmla="*/ 24 w 739"/>
                <a:gd name="T95" fmla="*/ 192 h 771"/>
                <a:gd name="T96" fmla="*/ 62 w 739"/>
                <a:gd name="T97" fmla="*/ 176 h 771"/>
                <a:gd name="T98" fmla="*/ 60 w 739"/>
                <a:gd name="T99" fmla="*/ 216 h 771"/>
                <a:gd name="T100" fmla="*/ 55 w 739"/>
                <a:gd name="T101" fmla="*/ 305 h 771"/>
                <a:gd name="T102" fmla="*/ 134 w 739"/>
                <a:gd name="T103" fmla="*/ 341 h 771"/>
                <a:gd name="T104" fmla="*/ 198 w 739"/>
                <a:gd name="T105" fmla="*/ 275 h 771"/>
                <a:gd name="T106" fmla="*/ 197 w 739"/>
                <a:gd name="T107" fmla="*/ 264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9" h="771">
                  <a:moveTo>
                    <a:pt x="197" y="264"/>
                  </a:moveTo>
                  <a:cubicBezTo>
                    <a:pt x="182" y="267"/>
                    <a:pt x="169" y="271"/>
                    <a:pt x="155" y="272"/>
                  </a:cubicBezTo>
                  <a:cubicBezTo>
                    <a:pt x="148" y="272"/>
                    <a:pt x="141" y="265"/>
                    <a:pt x="134" y="261"/>
                  </a:cubicBezTo>
                  <a:cubicBezTo>
                    <a:pt x="138" y="253"/>
                    <a:pt x="141" y="242"/>
                    <a:pt x="148" y="238"/>
                  </a:cubicBezTo>
                  <a:cubicBezTo>
                    <a:pt x="159" y="233"/>
                    <a:pt x="173" y="232"/>
                    <a:pt x="189" y="228"/>
                  </a:cubicBezTo>
                  <a:cubicBezTo>
                    <a:pt x="177" y="204"/>
                    <a:pt x="159" y="193"/>
                    <a:pt x="137" y="188"/>
                  </a:cubicBezTo>
                  <a:cubicBezTo>
                    <a:pt x="131" y="186"/>
                    <a:pt x="124" y="188"/>
                    <a:pt x="120" y="185"/>
                  </a:cubicBezTo>
                  <a:cubicBezTo>
                    <a:pt x="112" y="178"/>
                    <a:pt x="106" y="169"/>
                    <a:pt x="99" y="161"/>
                  </a:cubicBezTo>
                  <a:cubicBezTo>
                    <a:pt x="108" y="155"/>
                    <a:pt x="116" y="143"/>
                    <a:pt x="125" y="143"/>
                  </a:cubicBezTo>
                  <a:cubicBezTo>
                    <a:pt x="167" y="144"/>
                    <a:pt x="202" y="163"/>
                    <a:pt x="224" y="201"/>
                  </a:cubicBezTo>
                  <a:cubicBezTo>
                    <a:pt x="232" y="215"/>
                    <a:pt x="240" y="217"/>
                    <a:pt x="255" y="213"/>
                  </a:cubicBezTo>
                  <a:cubicBezTo>
                    <a:pt x="301" y="202"/>
                    <a:pt x="346" y="192"/>
                    <a:pt x="392" y="182"/>
                  </a:cubicBezTo>
                  <a:cubicBezTo>
                    <a:pt x="394" y="159"/>
                    <a:pt x="395" y="137"/>
                    <a:pt x="399" y="116"/>
                  </a:cubicBezTo>
                  <a:cubicBezTo>
                    <a:pt x="410" y="71"/>
                    <a:pt x="437" y="37"/>
                    <a:pt x="477" y="14"/>
                  </a:cubicBezTo>
                  <a:cubicBezTo>
                    <a:pt x="490" y="6"/>
                    <a:pt x="505" y="0"/>
                    <a:pt x="514" y="17"/>
                  </a:cubicBezTo>
                  <a:cubicBezTo>
                    <a:pt x="523" y="33"/>
                    <a:pt x="514" y="43"/>
                    <a:pt x="500" y="51"/>
                  </a:cubicBezTo>
                  <a:cubicBezTo>
                    <a:pt x="450" y="82"/>
                    <a:pt x="428" y="131"/>
                    <a:pt x="440" y="183"/>
                  </a:cubicBezTo>
                  <a:cubicBezTo>
                    <a:pt x="451" y="235"/>
                    <a:pt x="493" y="273"/>
                    <a:pt x="545" y="279"/>
                  </a:cubicBezTo>
                  <a:cubicBezTo>
                    <a:pt x="596" y="285"/>
                    <a:pt x="646" y="258"/>
                    <a:pt x="669" y="211"/>
                  </a:cubicBezTo>
                  <a:cubicBezTo>
                    <a:pt x="692" y="165"/>
                    <a:pt x="682" y="109"/>
                    <a:pt x="646" y="72"/>
                  </a:cubicBezTo>
                  <a:cubicBezTo>
                    <a:pt x="634" y="60"/>
                    <a:pt x="611" y="47"/>
                    <a:pt x="632" y="28"/>
                  </a:cubicBezTo>
                  <a:cubicBezTo>
                    <a:pt x="653" y="9"/>
                    <a:pt x="668" y="31"/>
                    <a:pt x="680" y="44"/>
                  </a:cubicBezTo>
                  <a:cubicBezTo>
                    <a:pt x="727" y="98"/>
                    <a:pt x="739" y="160"/>
                    <a:pt x="710" y="225"/>
                  </a:cubicBezTo>
                  <a:cubicBezTo>
                    <a:pt x="681" y="290"/>
                    <a:pt x="627" y="322"/>
                    <a:pt x="556" y="323"/>
                  </a:cubicBezTo>
                  <a:cubicBezTo>
                    <a:pt x="549" y="323"/>
                    <a:pt x="541" y="323"/>
                    <a:pt x="531" y="323"/>
                  </a:cubicBezTo>
                  <a:cubicBezTo>
                    <a:pt x="525" y="343"/>
                    <a:pt x="520" y="364"/>
                    <a:pt x="514" y="384"/>
                  </a:cubicBezTo>
                  <a:cubicBezTo>
                    <a:pt x="497" y="446"/>
                    <a:pt x="480" y="508"/>
                    <a:pt x="462" y="570"/>
                  </a:cubicBezTo>
                  <a:cubicBezTo>
                    <a:pt x="459" y="582"/>
                    <a:pt x="460" y="590"/>
                    <a:pt x="472" y="599"/>
                  </a:cubicBezTo>
                  <a:cubicBezTo>
                    <a:pt x="510" y="630"/>
                    <a:pt x="517" y="683"/>
                    <a:pt x="489" y="723"/>
                  </a:cubicBezTo>
                  <a:cubicBezTo>
                    <a:pt x="463" y="759"/>
                    <a:pt x="411" y="771"/>
                    <a:pt x="370" y="748"/>
                  </a:cubicBezTo>
                  <a:cubicBezTo>
                    <a:pt x="355" y="740"/>
                    <a:pt x="342" y="729"/>
                    <a:pt x="353" y="711"/>
                  </a:cubicBezTo>
                  <a:cubicBezTo>
                    <a:pt x="362" y="695"/>
                    <a:pt x="376" y="701"/>
                    <a:pt x="390" y="709"/>
                  </a:cubicBezTo>
                  <a:cubicBezTo>
                    <a:pt x="414" y="723"/>
                    <a:pt x="436" y="719"/>
                    <a:pt x="452" y="698"/>
                  </a:cubicBezTo>
                  <a:cubicBezTo>
                    <a:pt x="467" y="679"/>
                    <a:pt x="466" y="660"/>
                    <a:pt x="447" y="637"/>
                  </a:cubicBezTo>
                  <a:cubicBezTo>
                    <a:pt x="435" y="647"/>
                    <a:pt x="443" y="679"/>
                    <a:pt x="416" y="670"/>
                  </a:cubicBezTo>
                  <a:cubicBezTo>
                    <a:pt x="390" y="663"/>
                    <a:pt x="412" y="640"/>
                    <a:pt x="407" y="624"/>
                  </a:cubicBezTo>
                  <a:cubicBezTo>
                    <a:pt x="383" y="628"/>
                    <a:pt x="371" y="643"/>
                    <a:pt x="368" y="666"/>
                  </a:cubicBezTo>
                  <a:cubicBezTo>
                    <a:pt x="366" y="682"/>
                    <a:pt x="360" y="693"/>
                    <a:pt x="341" y="689"/>
                  </a:cubicBezTo>
                  <a:cubicBezTo>
                    <a:pt x="323" y="685"/>
                    <a:pt x="323" y="671"/>
                    <a:pt x="325" y="657"/>
                  </a:cubicBezTo>
                  <a:cubicBezTo>
                    <a:pt x="330" y="615"/>
                    <a:pt x="360" y="587"/>
                    <a:pt x="407" y="578"/>
                  </a:cubicBezTo>
                  <a:cubicBezTo>
                    <a:pt x="414" y="577"/>
                    <a:pt x="424" y="571"/>
                    <a:pt x="426" y="565"/>
                  </a:cubicBezTo>
                  <a:cubicBezTo>
                    <a:pt x="450" y="482"/>
                    <a:pt x="473" y="398"/>
                    <a:pt x="497" y="312"/>
                  </a:cubicBezTo>
                  <a:cubicBezTo>
                    <a:pt x="454" y="292"/>
                    <a:pt x="422" y="262"/>
                    <a:pt x="404" y="215"/>
                  </a:cubicBezTo>
                  <a:cubicBezTo>
                    <a:pt x="352" y="227"/>
                    <a:pt x="301" y="239"/>
                    <a:pt x="250" y="252"/>
                  </a:cubicBezTo>
                  <a:cubicBezTo>
                    <a:pt x="246" y="253"/>
                    <a:pt x="242" y="265"/>
                    <a:pt x="241" y="272"/>
                  </a:cubicBezTo>
                  <a:cubicBezTo>
                    <a:pt x="235" y="339"/>
                    <a:pt x="187" y="384"/>
                    <a:pt x="120" y="384"/>
                  </a:cubicBezTo>
                  <a:cubicBezTo>
                    <a:pt x="56" y="385"/>
                    <a:pt x="2" y="337"/>
                    <a:pt x="1" y="271"/>
                  </a:cubicBezTo>
                  <a:cubicBezTo>
                    <a:pt x="0" y="245"/>
                    <a:pt x="13" y="217"/>
                    <a:pt x="24" y="192"/>
                  </a:cubicBezTo>
                  <a:cubicBezTo>
                    <a:pt x="30" y="177"/>
                    <a:pt x="44" y="163"/>
                    <a:pt x="62" y="176"/>
                  </a:cubicBezTo>
                  <a:cubicBezTo>
                    <a:pt x="80" y="188"/>
                    <a:pt x="70" y="202"/>
                    <a:pt x="60" y="216"/>
                  </a:cubicBezTo>
                  <a:cubicBezTo>
                    <a:pt x="39" y="243"/>
                    <a:pt x="37" y="277"/>
                    <a:pt x="55" y="305"/>
                  </a:cubicBezTo>
                  <a:cubicBezTo>
                    <a:pt x="71" y="332"/>
                    <a:pt x="105" y="347"/>
                    <a:pt x="134" y="341"/>
                  </a:cubicBezTo>
                  <a:cubicBezTo>
                    <a:pt x="167" y="334"/>
                    <a:pt x="193" y="308"/>
                    <a:pt x="198" y="275"/>
                  </a:cubicBezTo>
                  <a:cubicBezTo>
                    <a:pt x="199" y="272"/>
                    <a:pt x="198" y="269"/>
                    <a:pt x="197" y="26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6" name="Freeform 10">
              <a:extLst>
                <a:ext uri="{FF2B5EF4-FFF2-40B4-BE49-F238E27FC236}">
                  <a16:creationId xmlns:a16="http://schemas.microsoft.com/office/drawing/2014/main" id="{BC53C499-EB2E-4F63-8528-882C6FC2D865}"/>
                </a:ext>
              </a:extLst>
            </p:cNvPr>
            <p:cNvSpPr/>
            <p:nvPr/>
          </p:nvSpPr>
          <p:spPr bwMode="auto">
            <a:xfrm>
              <a:off x="8432800" y="2959100"/>
              <a:ext cx="1449388" cy="1485900"/>
            </a:xfrm>
            <a:custGeom>
              <a:avLst/>
              <a:gdLst>
                <a:gd name="T0" fmla="*/ 132 w 720"/>
                <a:gd name="T1" fmla="*/ 208 h 738"/>
                <a:gd name="T2" fmla="*/ 121 w 720"/>
                <a:gd name="T3" fmla="*/ 160 h 738"/>
                <a:gd name="T4" fmla="*/ 132 w 720"/>
                <a:gd name="T5" fmla="*/ 138 h 738"/>
                <a:gd name="T6" fmla="*/ 154 w 720"/>
                <a:gd name="T7" fmla="*/ 152 h 738"/>
                <a:gd name="T8" fmla="*/ 167 w 720"/>
                <a:gd name="T9" fmla="*/ 198 h 738"/>
                <a:gd name="T10" fmla="*/ 209 w 720"/>
                <a:gd name="T11" fmla="*/ 139 h 738"/>
                <a:gd name="T12" fmla="*/ 213 w 720"/>
                <a:gd name="T13" fmla="*/ 120 h 738"/>
                <a:gd name="T14" fmla="*/ 235 w 720"/>
                <a:gd name="T15" fmla="*/ 110 h 738"/>
                <a:gd name="T16" fmla="*/ 251 w 720"/>
                <a:gd name="T17" fmla="*/ 134 h 738"/>
                <a:gd name="T18" fmla="*/ 179 w 720"/>
                <a:gd name="T19" fmla="*/ 244 h 738"/>
                <a:gd name="T20" fmla="*/ 218 w 720"/>
                <a:gd name="T21" fmla="*/ 398 h 738"/>
                <a:gd name="T22" fmla="*/ 386 w 720"/>
                <a:gd name="T23" fmla="*/ 452 h 738"/>
                <a:gd name="T24" fmla="*/ 529 w 720"/>
                <a:gd name="T25" fmla="*/ 359 h 738"/>
                <a:gd name="T26" fmla="*/ 535 w 720"/>
                <a:gd name="T27" fmla="*/ 337 h 738"/>
                <a:gd name="T28" fmla="*/ 609 w 720"/>
                <a:gd name="T29" fmla="*/ 230 h 738"/>
                <a:gd name="T30" fmla="*/ 645 w 720"/>
                <a:gd name="T31" fmla="*/ 247 h 738"/>
                <a:gd name="T32" fmla="*/ 619 w 720"/>
                <a:gd name="T33" fmla="*/ 273 h 738"/>
                <a:gd name="T34" fmla="*/ 579 w 720"/>
                <a:gd name="T35" fmla="*/ 320 h 738"/>
                <a:gd name="T36" fmla="*/ 624 w 720"/>
                <a:gd name="T37" fmla="*/ 320 h 738"/>
                <a:gd name="T38" fmla="*/ 608 w 720"/>
                <a:gd name="T39" fmla="*/ 364 h 738"/>
                <a:gd name="T40" fmla="*/ 655 w 720"/>
                <a:gd name="T41" fmla="*/ 355 h 738"/>
                <a:gd name="T42" fmla="*/ 668 w 720"/>
                <a:gd name="T43" fmla="*/ 302 h 738"/>
                <a:gd name="T44" fmla="*/ 662 w 720"/>
                <a:gd name="T45" fmla="*/ 289 h 738"/>
                <a:gd name="T46" fmla="*/ 667 w 720"/>
                <a:gd name="T47" fmla="*/ 258 h 738"/>
                <a:gd name="T48" fmla="*/ 699 w 720"/>
                <a:gd name="T49" fmla="*/ 269 h 738"/>
                <a:gd name="T50" fmla="*/ 707 w 720"/>
                <a:gd name="T51" fmla="*/ 357 h 738"/>
                <a:gd name="T52" fmla="*/ 633 w 720"/>
                <a:gd name="T53" fmla="*/ 408 h 738"/>
                <a:gd name="T54" fmla="*/ 549 w 720"/>
                <a:gd name="T55" fmla="*/ 391 h 738"/>
                <a:gd name="T56" fmla="*/ 408 w 720"/>
                <a:gd name="T57" fmla="*/ 480 h 738"/>
                <a:gd name="T58" fmla="*/ 423 w 720"/>
                <a:gd name="T59" fmla="*/ 543 h 738"/>
                <a:gd name="T60" fmla="*/ 406 w 720"/>
                <a:gd name="T61" fmla="*/ 580 h 738"/>
                <a:gd name="T62" fmla="*/ 380 w 720"/>
                <a:gd name="T63" fmla="*/ 549 h 738"/>
                <a:gd name="T64" fmla="*/ 277 w 720"/>
                <a:gd name="T65" fmla="*/ 439 h 738"/>
                <a:gd name="T66" fmla="*/ 143 w 720"/>
                <a:gd name="T67" fmla="*/ 520 h 738"/>
                <a:gd name="T68" fmla="*/ 172 w 720"/>
                <a:gd name="T69" fmla="*/ 645 h 738"/>
                <a:gd name="T70" fmla="*/ 296 w 720"/>
                <a:gd name="T71" fmla="*/ 676 h 738"/>
                <a:gd name="T72" fmla="*/ 312 w 720"/>
                <a:gd name="T73" fmla="*/ 670 h 738"/>
                <a:gd name="T74" fmla="*/ 342 w 720"/>
                <a:gd name="T75" fmla="*/ 681 h 738"/>
                <a:gd name="T76" fmla="*/ 327 w 720"/>
                <a:gd name="T77" fmla="*/ 710 h 738"/>
                <a:gd name="T78" fmla="*/ 151 w 720"/>
                <a:gd name="T79" fmla="*/ 686 h 738"/>
                <a:gd name="T80" fmla="*/ 168 w 720"/>
                <a:gd name="T81" fmla="*/ 421 h 738"/>
                <a:gd name="T82" fmla="*/ 180 w 720"/>
                <a:gd name="T83" fmla="*/ 391 h 738"/>
                <a:gd name="T84" fmla="*/ 150 w 720"/>
                <a:gd name="T85" fmla="*/ 275 h 738"/>
                <a:gd name="T86" fmla="*/ 121 w 720"/>
                <a:gd name="T87" fmla="*/ 250 h 738"/>
                <a:gd name="T88" fmla="*/ 16 w 720"/>
                <a:gd name="T89" fmla="*/ 167 h 738"/>
                <a:gd name="T90" fmla="*/ 52 w 720"/>
                <a:gd name="T91" fmla="*/ 38 h 738"/>
                <a:gd name="T92" fmla="*/ 188 w 720"/>
                <a:gd name="T93" fmla="*/ 23 h 738"/>
                <a:gd name="T94" fmla="*/ 199 w 720"/>
                <a:gd name="T95" fmla="*/ 29 h 738"/>
                <a:gd name="T96" fmla="*/ 214 w 720"/>
                <a:gd name="T97" fmla="*/ 67 h 738"/>
                <a:gd name="T98" fmla="*/ 175 w 720"/>
                <a:gd name="T99" fmla="*/ 66 h 738"/>
                <a:gd name="T100" fmla="*/ 88 w 720"/>
                <a:gd name="T101" fmla="*/ 66 h 738"/>
                <a:gd name="T102" fmla="*/ 54 w 720"/>
                <a:gd name="T103" fmla="*/ 143 h 738"/>
                <a:gd name="T104" fmla="*/ 112 w 720"/>
                <a:gd name="T105" fmla="*/ 206 h 738"/>
                <a:gd name="T106" fmla="*/ 132 w 720"/>
                <a:gd name="T107" fmla="*/ 20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0" h="738">
                  <a:moveTo>
                    <a:pt x="132" y="208"/>
                  </a:moveTo>
                  <a:cubicBezTo>
                    <a:pt x="128" y="189"/>
                    <a:pt x="122" y="175"/>
                    <a:pt x="121" y="160"/>
                  </a:cubicBezTo>
                  <a:cubicBezTo>
                    <a:pt x="121" y="153"/>
                    <a:pt x="128" y="146"/>
                    <a:pt x="132" y="138"/>
                  </a:cubicBezTo>
                  <a:cubicBezTo>
                    <a:pt x="139" y="143"/>
                    <a:pt x="151" y="145"/>
                    <a:pt x="154" y="152"/>
                  </a:cubicBezTo>
                  <a:cubicBezTo>
                    <a:pt x="160" y="165"/>
                    <a:pt x="162" y="180"/>
                    <a:pt x="167" y="198"/>
                  </a:cubicBezTo>
                  <a:cubicBezTo>
                    <a:pt x="193" y="186"/>
                    <a:pt x="204" y="165"/>
                    <a:pt x="209" y="139"/>
                  </a:cubicBezTo>
                  <a:cubicBezTo>
                    <a:pt x="210" y="133"/>
                    <a:pt x="209" y="124"/>
                    <a:pt x="213" y="120"/>
                  </a:cubicBezTo>
                  <a:cubicBezTo>
                    <a:pt x="219" y="115"/>
                    <a:pt x="231" y="108"/>
                    <a:pt x="235" y="110"/>
                  </a:cubicBezTo>
                  <a:cubicBezTo>
                    <a:pt x="242" y="115"/>
                    <a:pt x="251" y="125"/>
                    <a:pt x="251" y="134"/>
                  </a:cubicBezTo>
                  <a:cubicBezTo>
                    <a:pt x="254" y="176"/>
                    <a:pt x="231" y="209"/>
                    <a:pt x="179" y="244"/>
                  </a:cubicBezTo>
                  <a:cubicBezTo>
                    <a:pt x="192" y="294"/>
                    <a:pt x="205" y="345"/>
                    <a:pt x="218" y="398"/>
                  </a:cubicBezTo>
                  <a:cubicBezTo>
                    <a:pt x="284" y="386"/>
                    <a:pt x="339" y="403"/>
                    <a:pt x="386" y="452"/>
                  </a:cubicBezTo>
                  <a:cubicBezTo>
                    <a:pt x="434" y="421"/>
                    <a:pt x="482" y="391"/>
                    <a:pt x="529" y="359"/>
                  </a:cubicBezTo>
                  <a:cubicBezTo>
                    <a:pt x="534" y="356"/>
                    <a:pt x="536" y="344"/>
                    <a:pt x="535" y="337"/>
                  </a:cubicBezTo>
                  <a:cubicBezTo>
                    <a:pt x="528" y="283"/>
                    <a:pt x="558" y="239"/>
                    <a:pt x="609" y="230"/>
                  </a:cubicBezTo>
                  <a:cubicBezTo>
                    <a:pt x="625" y="227"/>
                    <a:pt x="641" y="227"/>
                    <a:pt x="645" y="247"/>
                  </a:cubicBezTo>
                  <a:cubicBezTo>
                    <a:pt x="648" y="266"/>
                    <a:pt x="634" y="270"/>
                    <a:pt x="619" y="273"/>
                  </a:cubicBezTo>
                  <a:cubicBezTo>
                    <a:pt x="589" y="279"/>
                    <a:pt x="576" y="296"/>
                    <a:pt x="579" y="320"/>
                  </a:cubicBezTo>
                  <a:cubicBezTo>
                    <a:pt x="594" y="320"/>
                    <a:pt x="609" y="320"/>
                    <a:pt x="624" y="320"/>
                  </a:cubicBezTo>
                  <a:cubicBezTo>
                    <a:pt x="619" y="334"/>
                    <a:pt x="614" y="347"/>
                    <a:pt x="608" y="364"/>
                  </a:cubicBezTo>
                  <a:cubicBezTo>
                    <a:pt x="622" y="372"/>
                    <a:pt x="639" y="368"/>
                    <a:pt x="655" y="355"/>
                  </a:cubicBezTo>
                  <a:cubicBezTo>
                    <a:pt x="672" y="341"/>
                    <a:pt x="675" y="323"/>
                    <a:pt x="668" y="302"/>
                  </a:cubicBezTo>
                  <a:cubicBezTo>
                    <a:pt x="667" y="298"/>
                    <a:pt x="661" y="294"/>
                    <a:pt x="662" y="289"/>
                  </a:cubicBezTo>
                  <a:cubicBezTo>
                    <a:pt x="662" y="279"/>
                    <a:pt x="665" y="269"/>
                    <a:pt x="667" y="258"/>
                  </a:cubicBezTo>
                  <a:cubicBezTo>
                    <a:pt x="678" y="262"/>
                    <a:pt x="693" y="262"/>
                    <a:pt x="699" y="269"/>
                  </a:cubicBezTo>
                  <a:cubicBezTo>
                    <a:pt x="718" y="296"/>
                    <a:pt x="720" y="326"/>
                    <a:pt x="707" y="357"/>
                  </a:cubicBezTo>
                  <a:cubicBezTo>
                    <a:pt x="692" y="388"/>
                    <a:pt x="667" y="408"/>
                    <a:pt x="633" y="408"/>
                  </a:cubicBezTo>
                  <a:cubicBezTo>
                    <a:pt x="609" y="408"/>
                    <a:pt x="584" y="398"/>
                    <a:pt x="549" y="391"/>
                  </a:cubicBezTo>
                  <a:cubicBezTo>
                    <a:pt x="509" y="416"/>
                    <a:pt x="458" y="449"/>
                    <a:pt x="408" y="480"/>
                  </a:cubicBezTo>
                  <a:cubicBezTo>
                    <a:pt x="413" y="502"/>
                    <a:pt x="419" y="522"/>
                    <a:pt x="423" y="543"/>
                  </a:cubicBezTo>
                  <a:cubicBezTo>
                    <a:pt x="426" y="558"/>
                    <a:pt x="428" y="577"/>
                    <a:pt x="406" y="580"/>
                  </a:cubicBezTo>
                  <a:cubicBezTo>
                    <a:pt x="382" y="583"/>
                    <a:pt x="382" y="565"/>
                    <a:pt x="380" y="549"/>
                  </a:cubicBezTo>
                  <a:cubicBezTo>
                    <a:pt x="374" y="492"/>
                    <a:pt x="330" y="445"/>
                    <a:pt x="277" y="439"/>
                  </a:cubicBezTo>
                  <a:cubicBezTo>
                    <a:pt x="216" y="432"/>
                    <a:pt x="162" y="464"/>
                    <a:pt x="143" y="520"/>
                  </a:cubicBezTo>
                  <a:cubicBezTo>
                    <a:pt x="127" y="568"/>
                    <a:pt x="137" y="610"/>
                    <a:pt x="172" y="645"/>
                  </a:cubicBezTo>
                  <a:cubicBezTo>
                    <a:pt x="206" y="680"/>
                    <a:pt x="248" y="690"/>
                    <a:pt x="296" y="676"/>
                  </a:cubicBezTo>
                  <a:cubicBezTo>
                    <a:pt x="301" y="674"/>
                    <a:pt x="307" y="669"/>
                    <a:pt x="312" y="670"/>
                  </a:cubicBezTo>
                  <a:cubicBezTo>
                    <a:pt x="322" y="672"/>
                    <a:pt x="332" y="677"/>
                    <a:pt x="342" y="681"/>
                  </a:cubicBezTo>
                  <a:cubicBezTo>
                    <a:pt x="337" y="691"/>
                    <a:pt x="334" y="705"/>
                    <a:pt x="327" y="710"/>
                  </a:cubicBezTo>
                  <a:cubicBezTo>
                    <a:pt x="274" y="738"/>
                    <a:pt x="198" y="727"/>
                    <a:pt x="151" y="686"/>
                  </a:cubicBezTo>
                  <a:cubicBezTo>
                    <a:pt x="67" y="612"/>
                    <a:pt x="75" y="484"/>
                    <a:pt x="168" y="421"/>
                  </a:cubicBezTo>
                  <a:cubicBezTo>
                    <a:pt x="181" y="413"/>
                    <a:pt x="184" y="406"/>
                    <a:pt x="180" y="391"/>
                  </a:cubicBezTo>
                  <a:cubicBezTo>
                    <a:pt x="169" y="353"/>
                    <a:pt x="159" y="314"/>
                    <a:pt x="150" y="275"/>
                  </a:cubicBezTo>
                  <a:cubicBezTo>
                    <a:pt x="146" y="257"/>
                    <a:pt x="139" y="251"/>
                    <a:pt x="121" y="250"/>
                  </a:cubicBezTo>
                  <a:cubicBezTo>
                    <a:pt x="68" y="247"/>
                    <a:pt x="33" y="217"/>
                    <a:pt x="16" y="167"/>
                  </a:cubicBezTo>
                  <a:cubicBezTo>
                    <a:pt x="0" y="122"/>
                    <a:pt x="16" y="68"/>
                    <a:pt x="52" y="38"/>
                  </a:cubicBezTo>
                  <a:cubicBezTo>
                    <a:pt x="90" y="6"/>
                    <a:pt x="143" y="0"/>
                    <a:pt x="188" y="23"/>
                  </a:cubicBezTo>
                  <a:cubicBezTo>
                    <a:pt x="191" y="25"/>
                    <a:pt x="195" y="27"/>
                    <a:pt x="199" y="29"/>
                  </a:cubicBezTo>
                  <a:cubicBezTo>
                    <a:pt x="211" y="39"/>
                    <a:pt x="227" y="49"/>
                    <a:pt x="214" y="67"/>
                  </a:cubicBezTo>
                  <a:cubicBezTo>
                    <a:pt x="201" y="85"/>
                    <a:pt x="188" y="75"/>
                    <a:pt x="175" y="66"/>
                  </a:cubicBezTo>
                  <a:cubicBezTo>
                    <a:pt x="146" y="47"/>
                    <a:pt x="116" y="47"/>
                    <a:pt x="88" y="66"/>
                  </a:cubicBezTo>
                  <a:cubicBezTo>
                    <a:pt x="60" y="84"/>
                    <a:pt x="49" y="111"/>
                    <a:pt x="54" y="143"/>
                  </a:cubicBezTo>
                  <a:cubicBezTo>
                    <a:pt x="60" y="176"/>
                    <a:pt x="81" y="196"/>
                    <a:pt x="112" y="206"/>
                  </a:cubicBezTo>
                  <a:cubicBezTo>
                    <a:pt x="117" y="208"/>
                    <a:pt x="123" y="207"/>
                    <a:pt x="132" y="208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7" name="Freeform 11">
              <a:extLst>
                <a:ext uri="{FF2B5EF4-FFF2-40B4-BE49-F238E27FC236}">
                  <a16:creationId xmlns:a16="http://schemas.microsoft.com/office/drawing/2014/main" id="{6A1DC3BB-553E-4227-9FAD-51EF862B8003}"/>
                </a:ext>
              </a:extLst>
            </p:cNvPr>
            <p:cNvSpPr/>
            <p:nvPr/>
          </p:nvSpPr>
          <p:spPr bwMode="auto">
            <a:xfrm>
              <a:off x="7077075" y="3290888"/>
              <a:ext cx="917575" cy="1200150"/>
            </a:xfrm>
            <a:custGeom>
              <a:avLst/>
              <a:gdLst>
                <a:gd name="T0" fmla="*/ 119 w 456"/>
                <a:gd name="T1" fmla="*/ 1 h 596"/>
                <a:gd name="T2" fmla="*/ 152 w 456"/>
                <a:gd name="T3" fmla="*/ 42 h 596"/>
                <a:gd name="T4" fmla="*/ 137 w 456"/>
                <a:gd name="T5" fmla="*/ 62 h 596"/>
                <a:gd name="T6" fmla="*/ 146 w 456"/>
                <a:gd name="T7" fmla="*/ 330 h 596"/>
                <a:gd name="T8" fmla="*/ 309 w 456"/>
                <a:gd name="T9" fmla="*/ 450 h 596"/>
                <a:gd name="T10" fmla="*/ 429 w 456"/>
                <a:gd name="T11" fmla="*/ 526 h 596"/>
                <a:gd name="T12" fmla="*/ 447 w 456"/>
                <a:gd name="T13" fmla="*/ 540 h 596"/>
                <a:gd name="T14" fmla="*/ 452 w 456"/>
                <a:gd name="T15" fmla="*/ 578 h 596"/>
                <a:gd name="T16" fmla="*/ 414 w 456"/>
                <a:gd name="T17" fmla="*/ 587 h 596"/>
                <a:gd name="T18" fmla="*/ 128 w 456"/>
                <a:gd name="T19" fmla="*/ 393 h 596"/>
                <a:gd name="T20" fmla="*/ 95 w 456"/>
                <a:gd name="T21" fmla="*/ 21 h 596"/>
                <a:gd name="T22" fmla="*/ 119 w 456"/>
                <a:gd name="T23" fmla="*/ 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6" h="596">
                  <a:moveTo>
                    <a:pt x="119" y="1"/>
                  </a:moveTo>
                  <a:cubicBezTo>
                    <a:pt x="148" y="0"/>
                    <a:pt x="162" y="22"/>
                    <a:pt x="152" y="42"/>
                  </a:cubicBezTo>
                  <a:cubicBezTo>
                    <a:pt x="149" y="50"/>
                    <a:pt x="143" y="56"/>
                    <a:pt x="137" y="62"/>
                  </a:cubicBezTo>
                  <a:cubicBezTo>
                    <a:pt x="72" y="146"/>
                    <a:pt x="75" y="251"/>
                    <a:pt x="146" y="330"/>
                  </a:cubicBezTo>
                  <a:cubicBezTo>
                    <a:pt x="192" y="381"/>
                    <a:pt x="251" y="415"/>
                    <a:pt x="309" y="450"/>
                  </a:cubicBezTo>
                  <a:cubicBezTo>
                    <a:pt x="349" y="475"/>
                    <a:pt x="389" y="501"/>
                    <a:pt x="429" y="526"/>
                  </a:cubicBezTo>
                  <a:cubicBezTo>
                    <a:pt x="436" y="530"/>
                    <a:pt x="445" y="534"/>
                    <a:pt x="447" y="540"/>
                  </a:cubicBezTo>
                  <a:cubicBezTo>
                    <a:pt x="451" y="552"/>
                    <a:pt x="456" y="567"/>
                    <a:pt x="452" y="578"/>
                  </a:cubicBezTo>
                  <a:cubicBezTo>
                    <a:pt x="446" y="594"/>
                    <a:pt x="427" y="596"/>
                    <a:pt x="414" y="587"/>
                  </a:cubicBezTo>
                  <a:cubicBezTo>
                    <a:pt x="318" y="524"/>
                    <a:pt x="217" y="466"/>
                    <a:pt x="128" y="393"/>
                  </a:cubicBezTo>
                  <a:cubicBezTo>
                    <a:pt x="10" y="296"/>
                    <a:pt x="0" y="132"/>
                    <a:pt x="95" y="21"/>
                  </a:cubicBezTo>
                  <a:cubicBezTo>
                    <a:pt x="103" y="12"/>
                    <a:pt x="114" y="5"/>
                    <a:pt x="119" y="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8" name="Freeform 12">
              <a:extLst>
                <a:ext uri="{FF2B5EF4-FFF2-40B4-BE49-F238E27FC236}">
                  <a16:creationId xmlns:a16="http://schemas.microsoft.com/office/drawing/2014/main" id="{5B5BD6DF-06AF-4E26-A4BA-A130D2425CAA}"/>
                </a:ext>
              </a:extLst>
            </p:cNvPr>
            <p:cNvSpPr/>
            <p:nvPr/>
          </p:nvSpPr>
          <p:spPr bwMode="auto">
            <a:xfrm>
              <a:off x="6851650" y="5613400"/>
              <a:ext cx="1890713" cy="209550"/>
            </a:xfrm>
            <a:custGeom>
              <a:avLst/>
              <a:gdLst>
                <a:gd name="T0" fmla="*/ 422 w 940"/>
                <a:gd name="T1" fmla="*/ 104 h 104"/>
                <a:gd name="T2" fmla="*/ 39 w 940"/>
                <a:gd name="T3" fmla="*/ 67 h 104"/>
                <a:gd name="T4" fmla="*/ 27 w 940"/>
                <a:gd name="T5" fmla="*/ 65 h 104"/>
                <a:gd name="T6" fmla="*/ 3 w 940"/>
                <a:gd name="T7" fmla="*/ 40 h 104"/>
                <a:gd name="T8" fmla="*/ 35 w 940"/>
                <a:gd name="T9" fmla="*/ 22 h 104"/>
                <a:gd name="T10" fmla="*/ 199 w 940"/>
                <a:gd name="T11" fmla="*/ 43 h 104"/>
                <a:gd name="T12" fmla="*/ 901 w 940"/>
                <a:gd name="T13" fmla="*/ 5 h 104"/>
                <a:gd name="T14" fmla="*/ 935 w 940"/>
                <a:gd name="T15" fmla="*/ 18 h 104"/>
                <a:gd name="T16" fmla="*/ 910 w 940"/>
                <a:gd name="T17" fmla="*/ 48 h 104"/>
                <a:gd name="T18" fmla="*/ 423 w 940"/>
                <a:gd name="T19" fmla="*/ 97 h 104"/>
                <a:gd name="T20" fmla="*/ 422 w 940"/>
                <a:gd name="T2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0" h="104">
                  <a:moveTo>
                    <a:pt x="422" y="104"/>
                  </a:moveTo>
                  <a:cubicBezTo>
                    <a:pt x="295" y="91"/>
                    <a:pt x="167" y="79"/>
                    <a:pt x="39" y="67"/>
                  </a:cubicBezTo>
                  <a:cubicBezTo>
                    <a:pt x="35" y="67"/>
                    <a:pt x="31" y="65"/>
                    <a:pt x="27" y="65"/>
                  </a:cubicBezTo>
                  <a:cubicBezTo>
                    <a:pt x="12" y="62"/>
                    <a:pt x="0" y="57"/>
                    <a:pt x="3" y="40"/>
                  </a:cubicBezTo>
                  <a:cubicBezTo>
                    <a:pt x="5" y="20"/>
                    <a:pt x="21" y="21"/>
                    <a:pt x="35" y="22"/>
                  </a:cubicBezTo>
                  <a:cubicBezTo>
                    <a:pt x="90" y="29"/>
                    <a:pt x="144" y="38"/>
                    <a:pt x="199" y="43"/>
                  </a:cubicBezTo>
                  <a:cubicBezTo>
                    <a:pt x="435" y="64"/>
                    <a:pt x="669" y="55"/>
                    <a:pt x="901" y="5"/>
                  </a:cubicBezTo>
                  <a:cubicBezTo>
                    <a:pt x="916" y="2"/>
                    <a:pt x="930" y="0"/>
                    <a:pt x="935" y="18"/>
                  </a:cubicBezTo>
                  <a:cubicBezTo>
                    <a:pt x="940" y="39"/>
                    <a:pt x="926" y="44"/>
                    <a:pt x="910" y="48"/>
                  </a:cubicBezTo>
                  <a:cubicBezTo>
                    <a:pt x="749" y="83"/>
                    <a:pt x="587" y="95"/>
                    <a:pt x="423" y="97"/>
                  </a:cubicBezTo>
                  <a:cubicBezTo>
                    <a:pt x="423" y="99"/>
                    <a:pt x="422" y="101"/>
                    <a:pt x="422" y="10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9" name="Freeform 13">
              <a:extLst>
                <a:ext uri="{FF2B5EF4-FFF2-40B4-BE49-F238E27FC236}">
                  <a16:creationId xmlns:a16="http://schemas.microsoft.com/office/drawing/2014/main" id="{2E361043-27DB-4692-B6F1-B62B71545DC2}"/>
                </a:ext>
              </a:extLst>
            </p:cNvPr>
            <p:cNvSpPr/>
            <p:nvPr/>
          </p:nvSpPr>
          <p:spPr bwMode="auto">
            <a:xfrm>
              <a:off x="7165975" y="2609850"/>
              <a:ext cx="874713" cy="714375"/>
            </a:xfrm>
            <a:custGeom>
              <a:avLst/>
              <a:gdLst>
                <a:gd name="T0" fmla="*/ 435 w 435"/>
                <a:gd name="T1" fmla="*/ 326 h 355"/>
                <a:gd name="T2" fmla="*/ 412 w 435"/>
                <a:gd name="T3" fmla="*/ 352 h 355"/>
                <a:gd name="T4" fmla="*/ 378 w 435"/>
                <a:gd name="T5" fmla="*/ 347 h 355"/>
                <a:gd name="T6" fmla="*/ 216 w 435"/>
                <a:gd name="T7" fmla="*/ 243 h 355"/>
                <a:gd name="T8" fmla="*/ 83 w 435"/>
                <a:gd name="T9" fmla="*/ 146 h 355"/>
                <a:gd name="T10" fmla="*/ 13 w 435"/>
                <a:gd name="T11" fmla="*/ 56 h 355"/>
                <a:gd name="T12" fmla="*/ 22 w 435"/>
                <a:gd name="T13" fmla="*/ 8 h 355"/>
                <a:gd name="T14" fmla="*/ 66 w 435"/>
                <a:gd name="T15" fmla="*/ 30 h 355"/>
                <a:gd name="T16" fmla="*/ 188 w 435"/>
                <a:gd name="T17" fmla="*/ 156 h 355"/>
                <a:gd name="T18" fmla="*/ 397 w 435"/>
                <a:gd name="T19" fmla="*/ 289 h 355"/>
                <a:gd name="T20" fmla="*/ 435 w 435"/>
                <a:gd name="T21" fmla="*/ 32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355">
                  <a:moveTo>
                    <a:pt x="435" y="326"/>
                  </a:moveTo>
                  <a:cubicBezTo>
                    <a:pt x="425" y="338"/>
                    <a:pt x="420" y="350"/>
                    <a:pt x="412" y="352"/>
                  </a:cubicBezTo>
                  <a:cubicBezTo>
                    <a:pt x="402" y="355"/>
                    <a:pt x="387" y="353"/>
                    <a:pt x="378" y="347"/>
                  </a:cubicBezTo>
                  <a:cubicBezTo>
                    <a:pt x="323" y="314"/>
                    <a:pt x="269" y="279"/>
                    <a:pt x="216" y="243"/>
                  </a:cubicBezTo>
                  <a:cubicBezTo>
                    <a:pt x="170" y="213"/>
                    <a:pt x="124" y="183"/>
                    <a:pt x="83" y="146"/>
                  </a:cubicBezTo>
                  <a:cubicBezTo>
                    <a:pt x="55" y="122"/>
                    <a:pt x="34" y="88"/>
                    <a:pt x="13" y="56"/>
                  </a:cubicBezTo>
                  <a:cubicBezTo>
                    <a:pt x="0" y="35"/>
                    <a:pt x="6" y="17"/>
                    <a:pt x="22" y="8"/>
                  </a:cubicBezTo>
                  <a:cubicBezTo>
                    <a:pt x="39" y="0"/>
                    <a:pt x="55" y="8"/>
                    <a:pt x="66" y="30"/>
                  </a:cubicBezTo>
                  <a:cubicBezTo>
                    <a:pt x="93" y="85"/>
                    <a:pt x="138" y="123"/>
                    <a:pt x="188" y="156"/>
                  </a:cubicBezTo>
                  <a:cubicBezTo>
                    <a:pt x="257" y="201"/>
                    <a:pt x="328" y="244"/>
                    <a:pt x="397" y="289"/>
                  </a:cubicBezTo>
                  <a:cubicBezTo>
                    <a:pt x="411" y="297"/>
                    <a:pt x="421" y="311"/>
                    <a:pt x="435" y="32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0" name="Freeform 14">
              <a:extLst>
                <a:ext uri="{FF2B5EF4-FFF2-40B4-BE49-F238E27FC236}">
                  <a16:creationId xmlns:a16="http://schemas.microsoft.com/office/drawing/2014/main" id="{A24CF67D-8E6A-432D-AD08-5086779F230C}"/>
                </a:ext>
              </a:extLst>
            </p:cNvPr>
            <p:cNvSpPr/>
            <p:nvPr/>
          </p:nvSpPr>
          <p:spPr bwMode="auto">
            <a:xfrm>
              <a:off x="8483600" y="4729163"/>
              <a:ext cx="965200" cy="931863"/>
            </a:xfrm>
            <a:custGeom>
              <a:avLst/>
              <a:gdLst>
                <a:gd name="T0" fmla="*/ 480 w 480"/>
                <a:gd name="T1" fmla="*/ 255 h 463"/>
                <a:gd name="T2" fmla="*/ 435 w 480"/>
                <a:gd name="T3" fmla="*/ 334 h 463"/>
                <a:gd name="T4" fmla="*/ 263 w 480"/>
                <a:gd name="T5" fmla="*/ 438 h 463"/>
                <a:gd name="T6" fmla="*/ 212 w 480"/>
                <a:gd name="T7" fmla="*/ 456 h 463"/>
                <a:gd name="T8" fmla="*/ 176 w 480"/>
                <a:gd name="T9" fmla="*/ 445 h 463"/>
                <a:gd name="T10" fmla="*/ 198 w 480"/>
                <a:gd name="T11" fmla="*/ 415 h 463"/>
                <a:gd name="T12" fmla="*/ 324 w 480"/>
                <a:gd name="T13" fmla="*/ 362 h 463"/>
                <a:gd name="T14" fmla="*/ 402 w 480"/>
                <a:gd name="T15" fmla="*/ 304 h 463"/>
                <a:gd name="T16" fmla="*/ 397 w 480"/>
                <a:gd name="T17" fmla="*/ 170 h 463"/>
                <a:gd name="T18" fmla="*/ 200 w 480"/>
                <a:gd name="T19" fmla="*/ 71 h 463"/>
                <a:gd name="T20" fmla="*/ 18 w 480"/>
                <a:gd name="T21" fmla="*/ 26 h 463"/>
                <a:gd name="T22" fmla="*/ 0 w 480"/>
                <a:gd name="T23" fmla="*/ 10 h 463"/>
                <a:gd name="T24" fmla="*/ 23 w 480"/>
                <a:gd name="T25" fmla="*/ 2 h 463"/>
                <a:gd name="T26" fmla="*/ 330 w 480"/>
                <a:gd name="T27" fmla="*/ 95 h 463"/>
                <a:gd name="T28" fmla="*/ 425 w 480"/>
                <a:gd name="T29" fmla="*/ 163 h 463"/>
                <a:gd name="T30" fmla="*/ 480 w 480"/>
                <a:gd name="T31" fmla="*/ 25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0" h="462">
                  <a:moveTo>
                    <a:pt x="480" y="255"/>
                  </a:moveTo>
                  <a:cubicBezTo>
                    <a:pt x="464" y="283"/>
                    <a:pt x="453" y="312"/>
                    <a:pt x="435" y="334"/>
                  </a:cubicBezTo>
                  <a:cubicBezTo>
                    <a:pt x="389" y="387"/>
                    <a:pt x="327" y="414"/>
                    <a:pt x="263" y="438"/>
                  </a:cubicBezTo>
                  <a:cubicBezTo>
                    <a:pt x="246" y="445"/>
                    <a:pt x="229" y="450"/>
                    <a:pt x="212" y="456"/>
                  </a:cubicBezTo>
                  <a:cubicBezTo>
                    <a:pt x="197" y="462"/>
                    <a:pt x="182" y="463"/>
                    <a:pt x="176" y="445"/>
                  </a:cubicBezTo>
                  <a:cubicBezTo>
                    <a:pt x="170" y="427"/>
                    <a:pt x="183" y="421"/>
                    <a:pt x="198" y="415"/>
                  </a:cubicBezTo>
                  <a:cubicBezTo>
                    <a:pt x="240" y="398"/>
                    <a:pt x="284" y="383"/>
                    <a:pt x="324" y="362"/>
                  </a:cubicBezTo>
                  <a:cubicBezTo>
                    <a:pt x="353" y="347"/>
                    <a:pt x="381" y="328"/>
                    <a:pt x="402" y="304"/>
                  </a:cubicBezTo>
                  <a:cubicBezTo>
                    <a:pt x="442" y="261"/>
                    <a:pt x="448" y="214"/>
                    <a:pt x="397" y="170"/>
                  </a:cubicBezTo>
                  <a:cubicBezTo>
                    <a:pt x="339" y="121"/>
                    <a:pt x="271" y="92"/>
                    <a:pt x="200" y="71"/>
                  </a:cubicBezTo>
                  <a:cubicBezTo>
                    <a:pt x="140" y="53"/>
                    <a:pt x="79" y="41"/>
                    <a:pt x="18" y="26"/>
                  </a:cubicBezTo>
                  <a:cubicBezTo>
                    <a:pt x="11" y="24"/>
                    <a:pt x="6" y="16"/>
                    <a:pt x="0" y="10"/>
                  </a:cubicBezTo>
                  <a:cubicBezTo>
                    <a:pt x="8" y="7"/>
                    <a:pt x="16" y="0"/>
                    <a:pt x="23" y="2"/>
                  </a:cubicBezTo>
                  <a:cubicBezTo>
                    <a:pt x="129" y="21"/>
                    <a:pt x="234" y="44"/>
                    <a:pt x="330" y="95"/>
                  </a:cubicBezTo>
                  <a:cubicBezTo>
                    <a:pt x="364" y="113"/>
                    <a:pt x="398" y="136"/>
                    <a:pt x="425" y="163"/>
                  </a:cubicBezTo>
                  <a:cubicBezTo>
                    <a:pt x="448" y="187"/>
                    <a:pt x="461" y="221"/>
                    <a:pt x="480" y="255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1" name="Freeform 15">
              <a:extLst>
                <a:ext uri="{FF2B5EF4-FFF2-40B4-BE49-F238E27FC236}">
                  <a16:creationId xmlns:a16="http://schemas.microsoft.com/office/drawing/2014/main" id="{AC54C571-31FB-413C-9E6C-89BC1B3A86ED}"/>
                </a:ext>
              </a:extLst>
            </p:cNvPr>
            <p:cNvSpPr/>
            <p:nvPr/>
          </p:nvSpPr>
          <p:spPr bwMode="auto">
            <a:xfrm>
              <a:off x="7813675" y="3335338"/>
              <a:ext cx="476250" cy="879475"/>
            </a:xfrm>
            <a:custGeom>
              <a:avLst/>
              <a:gdLst>
                <a:gd name="T0" fmla="*/ 156 w 237"/>
                <a:gd name="T1" fmla="*/ 169 h 437"/>
                <a:gd name="T2" fmla="*/ 125 w 237"/>
                <a:gd name="T3" fmla="*/ 60 h 437"/>
                <a:gd name="T4" fmla="*/ 128 w 237"/>
                <a:gd name="T5" fmla="*/ 12 h 437"/>
                <a:gd name="T6" fmla="*/ 175 w 237"/>
                <a:gd name="T7" fmla="*/ 29 h 437"/>
                <a:gd name="T8" fmla="*/ 151 w 237"/>
                <a:gd name="T9" fmla="*/ 340 h 437"/>
                <a:gd name="T10" fmla="*/ 58 w 237"/>
                <a:gd name="T11" fmla="*/ 423 h 437"/>
                <a:gd name="T12" fmla="*/ 12 w 237"/>
                <a:gd name="T13" fmla="*/ 420 h 437"/>
                <a:gd name="T14" fmla="*/ 24 w 237"/>
                <a:gd name="T15" fmla="*/ 374 h 437"/>
                <a:gd name="T16" fmla="*/ 118 w 237"/>
                <a:gd name="T17" fmla="*/ 285 h 437"/>
                <a:gd name="T18" fmla="*/ 156 w 237"/>
                <a:gd name="T19" fmla="*/ 16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" h="437">
                  <a:moveTo>
                    <a:pt x="156" y="169"/>
                  </a:moveTo>
                  <a:cubicBezTo>
                    <a:pt x="157" y="129"/>
                    <a:pt x="146" y="93"/>
                    <a:pt x="125" y="60"/>
                  </a:cubicBezTo>
                  <a:cubicBezTo>
                    <a:pt x="113" y="43"/>
                    <a:pt x="109" y="26"/>
                    <a:pt x="128" y="12"/>
                  </a:cubicBezTo>
                  <a:cubicBezTo>
                    <a:pt x="144" y="0"/>
                    <a:pt x="160" y="7"/>
                    <a:pt x="175" y="29"/>
                  </a:cubicBezTo>
                  <a:cubicBezTo>
                    <a:pt x="237" y="124"/>
                    <a:pt x="228" y="253"/>
                    <a:pt x="151" y="340"/>
                  </a:cubicBezTo>
                  <a:cubicBezTo>
                    <a:pt x="124" y="371"/>
                    <a:pt x="90" y="396"/>
                    <a:pt x="58" y="423"/>
                  </a:cubicBezTo>
                  <a:cubicBezTo>
                    <a:pt x="43" y="435"/>
                    <a:pt x="26" y="437"/>
                    <a:pt x="12" y="420"/>
                  </a:cubicBezTo>
                  <a:cubicBezTo>
                    <a:pt x="0" y="405"/>
                    <a:pt x="6" y="390"/>
                    <a:pt x="24" y="374"/>
                  </a:cubicBezTo>
                  <a:cubicBezTo>
                    <a:pt x="57" y="345"/>
                    <a:pt x="90" y="317"/>
                    <a:pt x="118" y="285"/>
                  </a:cubicBezTo>
                  <a:cubicBezTo>
                    <a:pt x="146" y="253"/>
                    <a:pt x="158" y="212"/>
                    <a:pt x="156" y="169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2" name="Freeform 16">
              <a:extLst>
                <a:ext uri="{FF2B5EF4-FFF2-40B4-BE49-F238E27FC236}">
                  <a16:creationId xmlns:a16="http://schemas.microsoft.com/office/drawing/2014/main" id="{8FC01DD7-3E3B-45C1-82D0-13D0D10A8CB5}"/>
                </a:ext>
              </a:extLst>
            </p:cNvPr>
            <p:cNvSpPr/>
            <p:nvPr/>
          </p:nvSpPr>
          <p:spPr bwMode="auto">
            <a:xfrm>
              <a:off x="6475413" y="5827713"/>
              <a:ext cx="1979613" cy="200025"/>
            </a:xfrm>
            <a:custGeom>
              <a:avLst/>
              <a:gdLst>
                <a:gd name="T0" fmla="*/ 608 w 984"/>
                <a:gd name="T1" fmla="*/ 99 h 99"/>
                <a:gd name="T2" fmla="*/ 37 w 984"/>
                <a:gd name="T3" fmla="*/ 31 h 99"/>
                <a:gd name="T4" fmla="*/ 15 w 984"/>
                <a:gd name="T5" fmla="*/ 25 h 99"/>
                <a:gd name="T6" fmla="*/ 0 w 984"/>
                <a:gd name="T7" fmla="*/ 9 h 99"/>
                <a:gd name="T8" fmla="*/ 20 w 984"/>
                <a:gd name="T9" fmla="*/ 1 h 99"/>
                <a:gd name="T10" fmla="*/ 96 w 984"/>
                <a:gd name="T11" fmla="*/ 18 h 99"/>
                <a:gd name="T12" fmla="*/ 793 w 984"/>
                <a:gd name="T13" fmla="*/ 62 h 99"/>
                <a:gd name="T14" fmla="*/ 957 w 984"/>
                <a:gd name="T15" fmla="*/ 46 h 99"/>
                <a:gd name="T16" fmla="*/ 981 w 984"/>
                <a:gd name="T17" fmla="*/ 56 h 99"/>
                <a:gd name="T18" fmla="*/ 959 w 984"/>
                <a:gd name="T19" fmla="*/ 71 h 99"/>
                <a:gd name="T20" fmla="*/ 608 w 984"/>
                <a:gd name="T21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4" h="99">
                  <a:moveTo>
                    <a:pt x="608" y="99"/>
                  </a:moveTo>
                  <a:cubicBezTo>
                    <a:pt x="415" y="93"/>
                    <a:pt x="224" y="76"/>
                    <a:pt x="37" y="31"/>
                  </a:cubicBezTo>
                  <a:cubicBezTo>
                    <a:pt x="29" y="29"/>
                    <a:pt x="21" y="29"/>
                    <a:pt x="15" y="25"/>
                  </a:cubicBezTo>
                  <a:cubicBezTo>
                    <a:pt x="9" y="21"/>
                    <a:pt x="5" y="14"/>
                    <a:pt x="0" y="9"/>
                  </a:cubicBezTo>
                  <a:cubicBezTo>
                    <a:pt x="7" y="6"/>
                    <a:pt x="14" y="0"/>
                    <a:pt x="20" y="1"/>
                  </a:cubicBezTo>
                  <a:cubicBezTo>
                    <a:pt x="46" y="5"/>
                    <a:pt x="71" y="13"/>
                    <a:pt x="96" y="18"/>
                  </a:cubicBezTo>
                  <a:cubicBezTo>
                    <a:pt x="326" y="66"/>
                    <a:pt x="559" y="76"/>
                    <a:pt x="793" y="62"/>
                  </a:cubicBezTo>
                  <a:cubicBezTo>
                    <a:pt x="848" y="58"/>
                    <a:pt x="903" y="51"/>
                    <a:pt x="957" y="46"/>
                  </a:cubicBezTo>
                  <a:cubicBezTo>
                    <a:pt x="965" y="46"/>
                    <a:pt x="980" y="51"/>
                    <a:pt x="981" y="56"/>
                  </a:cubicBezTo>
                  <a:cubicBezTo>
                    <a:pt x="984" y="72"/>
                    <a:pt x="970" y="71"/>
                    <a:pt x="959" y="71"/>
                  </a:cubicBezTo>
                  <a:cubicBezTo>
                    <a:pt x="842" y="81"/>
                    <a:pt x="725" y="90"/>
                    <a:pt x="608" y="99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3" name="Freeform 17">
              <a:extLst>
                <a:ext uri="{FF2B5EF4-FFF2-40B4-BE49-F238E27FC236}">
                  <a16:creationId xmlns:a16="http://schemas.microsoft.com/office/drawing/2014/main" id="{34E0B43B-076A-4FF1-829B-66FB5CAD23E6}"/>
                </a:ext>
              </a:extLst>
            </p:cNvPr>
            <p:cNvSpPr/>
            <p:nvPr/>
          </p:nvSpPr>
          <p:spPr bwMode="auto">
            <a:xfrm>
              <a:off x="5945188" y="5011738"/>
              <a:ext cx="862013" cy="715963"/>
            </a:xfrm>
            <a:custGeom>
              <a:avLst/>
              <a:gdLst>
                <a:gd name="T0" fmla="*/ 408 w 429"/>
                <a:gd name="T1" fmla="*/ 356 h 356"/>
                <a:gd name="T2" fmla="*/ 188 w 429"/>
                <a:gd name="T3" fmla="*/ 283 h 356"/>
                <a:gd name="T4" fmla="*/ 92 w 429"/>
                <a:gd name="T5" fmla="*/ 230 h 356"/>
                <a:gd name="T6" fmla="*/ 51 w 429"/>
                <a:gd name="T7" fmla="*/ 194 h 356"/>
                <a:gd name="T8" fmla="*/ 82 w 429"/>
                <a:gd name="T9" fmla="*/ 3 h 356"/>
                <a:gd name="T10" fmla="*/ 101 w 429"/>
                <a:gd name="T11" fmla="*/ 2 h 356"/>
                <a:gd name="T12" fmla="*/ 99 w 429"/>
                <a:gd name="T13" fmla="*/ 22 h 356"/>
                <a:gd name="T14" fmla="*/ 83 w 429"/>
                <a:gd name="T15" fmla="*/ 37 h 356"/>
                <a:gd name="T16" fmla="*/ 79 w 429"/>
                <a:gd name="T17" fmla="*/ 156 h 356"/>
                <a:gd name="T18" fmla="*/ 169 w 429"/>
                <a:gd name="T19" fmla="*/ 225 h 356"/>
                <a:gd name="T20" fmla="*/ 402 w 429"/>
                <a:gd name="T21" fmla="*/ 306 h 356"/>
                <a:gd name="T22" fmla="*/ 416 w 429"/>
                <a:gd name="T23" fmla="*/ 309 h 356"/>
                <a:gd name="T24" fmla="*/ 429 w 429"/>
                <a:gd name="T25" fmla="*/ 335 h 356"/>
                <a:gd name="T26" fmla="*/ 408 w 429"/>
                <a:gd name="T27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356">
                  <a:moveTo>
                    <a:pt x="408" y="356"/>
                  </a:moveTo>
                  <a:cubicBezTo>
                    <a:pt x="333" y="332"/>
                    <a:pt x="260" y="310"/>
                    <a:pt x="188" y="283"/>
                  </a:cubicBezTo>
                  <a:cubicBezTo>
                    <a:pt x="154" y="270"/>
                    <a:pt x="123" y="249"/>
                    <a:pt x="92" y="230"/>
                  </a:cubicBezTo>
                  <a:cubicBezTo>
                    <a:pt x="77" y="220"/>
                    <a:pt x="64" y="207"/>
                    <a:pt x="51" y="194"/>
                  </a:cubicBezTo>
                  <a:cubicBezTo>
                    <a:pt x="0" y="139"/>
                    <a:pt x="17" y="40"/>
                    <a:pt x="82" y="3"/>
                  </a:cubicBezTo>
                  <a:cubicBezTo>
                    <a:pt x="87" y="0"/>
                    <a:pt x="94" y="2"/>
                    <a:pt x="101" y="2"/>
                  </a:cubicBezTo>
                  <a:cubicBezTo>
                    <a:pt x="100" y="8"/>
                    <a:pt x="102" y="16"/>
                    <a:pt x="99" y="22"/>
                  </a:cubicBezTo>
                  <a:cubicBezTo>
                    <a:pt x="96" y="28"/>
                    <a:pt x="89" y="32"/>
                    <a:pt x="83" y="37"/>
                  </a:cubicBezTo>
                  <a:cubicBezTo>
                    <a:pt x="41" y="75"/>
                    <a:pt x="46" y="117"/>
                    <a:pt x="79" y="156"/>
                  </a:cubicBezTo>
                  <a:cubicBezTo>
                    <a:pt x="103" y="184"/>
                    <a:pt x="136" y="207"/>
                    <a:pt x="169" y="225"/>
                  </a:cubicBezTo>
                  <a:cubicBezTo>
                    <a:pt x="242" y="266"/>
                    <a:pt x="322" y="287"/>
                    <a:pt x="402" y="306"/>
                  </a:cubicBezTo>
                  <a:cubicBezTo>
                    <a:pt x="407" y="307"/>
                    <a:pt x="414" y="306"/>
                    <a:pt x="416" y="309"/>
                  </a:cubicBezTo>
                  <a:cubicBezTo>
                    <a:pt x="422" y="317"/>
                    <a:pt x="429" y="327"/>
                    <a:pt x="429" y="335"/>
                  </a:cubicBezTo>
                  <a:cubicBezTo>
                    <a:pt x="428" y="342"/>
                    <a:pt x="417" y="348"/>
                    <a:pt x="408" y="35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4" name="Freeform 18">
              <a:extLst>
                <a:ext uri="{FF2B5EF4-FFF2-40B4-BE49-F238E27FC236}">
                  <a16:creationId xmlns:a16="http://schemas.microsoft.com/office/drawing/2014/main" id="{6BD59C68-E9DB-461C-8F37-7EEC0F587337}"/>
                </a:ext>
              </a:extLst>
            </p:cNvPr>
            <p:cNvSpPr/>
            <p:nvPr/>
          </p:nvSpPr>
          <p:spPr bwMode="auto">
            <a:xfrm>
              <a:off x="7142163" y="4456113"/>
              <a:ext cx="258763" cy="458788"/>
            </a:xfrm>
            <a:custGeom>
              <a:avLst/>
              <a:gdLst>
                <a:gd name="T0" fmla="*/ 1 w 129"/>
                <a:gd name="T1" fmla="*/ 186 h 228"/>
                <a:gd name="T2" fmla="*/ 68 w 129"/>
                <a:gd name="T3" fmla="*/ 21 h 228"/>
                <a:gd name="T4" fmla="*/ 116 w 129"/>
                <a:gd name="T5" fmla="*/ 11 h 228"/>
                <a:gd name="T6" fmla="*/ 113 w 129"/>
                <a:gd name="T7" fmla="*/ 59 h 228"/>
                <a:gd name="T8" fmla="*/ 59 w 129"/>
                <a:gd name="T9" fmla="*/ 190 h 228"/>
                <a:gd name="T10" fmla="*/ 28 w 129"/>
                <a:gd name="T11" fmla="*/ 226 h 228"/>
                <a:gd name="T12" fmla="*/ 1 w 129"/>
                <a:gd name="T13" fmla="*/ 18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228">
                  <a:moveTo>
                    <a:pt x="1" y="186"/>
                  </a:moveTo>
                  <a:cubicBezTo>
                    <a:pt x="3" y="123"/>
                    <a:pt x="26" y="68"/>
                    <a:pt x="68" y="21"/>
                  </a:cubicBezTo>
                  <a:cubicBezTo>
                    <a:pt x="83" y="4"/>
                    <a:pt x="103" y="0"/>
                    <a:pt x="116" y="11"/>
                  </a:cubicBezTo>
                  <a:cubicBezTo>
                    <a:pt x="129" y="22"/>
                    <a:pt x="129" y="42"/>
                    <a:pt x="113" y="59"/>
                  </a:cubicBezTo>
                  <a:cubicBezTo>
                    <a:pt x="80" y="97"/>
                    <a:pt x="60" y="139"/>
                    <a:pt x="59" y="190"/>
                  </a:cubicBezTo>
                  <a:cubicBezTo>
                    <a:pt x="59" y="215"/>
                    <a:pt x="47" y="228"/>
                    <a:pt x="28" y="226"/>
                  </a:cubicBezTo>
                  <a:cubicBezTo>
                    <a:pt x="9" y="225"/>
                    <a:pt x="0" y="211"/>
                    <a:pt x="1" y="18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5" name="Freeform 19">
              <a:extLst>
                <a:ext uri="{FF2B5EF4-FFF2-40B4-BE49-F238E27FC236}">
                  <a16:creationId xmlns:a16="http://schemas.microsoft.com/office/drawing/2014/main" id="{C8623077-39BE-4EAF-B34D-CDA1D15220F4}"/>
                </a:ext>
              </a:extLst>
            </p:cNvPr>
            <p:cNvSpPr/>
            <p:nvPr/>
          </p:nvSpPr>
          <p:spPr bwMode="auto">
            <a:xfrm>
              <a:off x="8007350" y="4478338"/>
              <a:ext cx="241300" cy="434975"/>
            </a:xfrm>
            <a:custGeom>
              <a:avLst/>
              <a:gdLst>
                <a:gd name="T0" fmla="*/ 120 w 120"/>
                <a:gd name="T1" fmla="*/ 187 h 216"/>
                <a:gd name="T2" fmla="*/ 90 w 120"/>
                <a:gd name="T3" fmla="*/ 215 h 216"/>
                <a:gd name="T4" fmla="*/ 60 w 120"/>
                <a:gd name="T5" fmla="*/ 183 h 216"/>
                <a:gd name="T6" fmla="*/ 15 w 120"/>
                <a:gd name="T7" fmla="*/ 59 h 216"/>
                <a:gd name="T8" fmla="*/ 17 w 120"/>
                <a:gd name="T9" fmla="*/ 13 h 216"/>
                <a:gd name="T10" fmla="*/ 62 w 120"/>
                <a:gd name="T11" fmla="*/ 23 h 216"/>
                <a:gd name="T12" fmla="*/ 120 w 120"/>
                <a:gd name="T13" fmla="*/ 18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16">
                  <a:moveTo>
                    <a:pt x="120" y="187"/>
                  </a:moveTo>
                  <a:cubicBezTo>
                    <a:pt x="119" y="199"/>
                    <a:pt x="113" y="214"/>
                    <a:pt x="90" y="215"/>
                  </a:cubicBezTo>
                  <a:cubicBezTo>
                    <a:pt x="70" y="216"/>
                    <a:pt x="61" y="202"/>
                    <a:pt x="60" y="183"/>
                  </a:cubicBezTo>
                  <a:cubicBezTo>
                    <a:pt x="60" y="136"/>
                    <a:pt x="44" y="95"/>
                    <a:pt x="15" y="59"/>
                  </a:cubicBezTo>
                  <a:cubicBezTo>
                    <a:pt x="3" y="43"/>
                    <a:pt x="0" y="26"/>
                    <a:pt x="17" y="13"/>
                  </a:cubicBezTo>
                  <a:cubicBezTo>
                    <a:pt x="35" y="0"/>
                    <a:pt x="50" y="7"/>
                    <a:pt x="62" y="23"/>
                  </a:cubicBezTo>
                  <a:cubicBezTo>
                    <a:pt x="99" y="69"/>
                    <a:pt x="117" y="121"/>
                    <a:pt x="120" y="18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6" name="Freeform 20">
              <a:extLst>
                <a:ext uri="{FF2B5EF4-FFF2-40B4-BE49-F238E27FC236}">
                  <a16:creationId xmlns:a16="http://schemas.microsoft.com/office/drawing/2014/main" id="{5B535847-D618-4AC6-9E94-3660100AA6C4}"/>
                </a:ext>
              </a:extLst>
            </p:cNvPr>
            <p:cNvSpPr/>
            <p:nvPr/>
          </p:nvSpPr>
          <p:spPr bwMode="auto">
            <a:xfrm>
              <a:off x="7827963" y="2727325"/>
              <a:ext cx="341313" cy="303213"/>
            </a:xfrm>
            <a:custGeom>
              <a:avLst/>
              <a:gdLst>
                <a:gd name="T0" fmla="*/ 126 w 170"/>
                <a:gd name="T1" fmla="*/ 0 h 150"/>
                <a:gd name="T2" fmla="*/ 154 w 170"/>
                <a:gd name="T3" fmla="*/ 43 h 150"/>
                <a:gd name="T4" fmla="*/ 39 w 170"/>
                <a:gd name="T5" fmla="*/ 145 h 150"/>
                <a:gd name="T6" fmla="*/ 5 w 170"/>
                <a:gd name="T7" fmla="*/ 135 h 150"/>
                <a:gd name="T8" fmla="*/ 8 w 170"/>
                <a:gd name="T9" fmla="*/ 100 h 150"/>
                <a:gd name="T10" fmla="*/ 111 w 170"/>
                <a:gd name="T11" fmla="*/ 6 h 150"/>
                <a:gd name="T12" fmla="*/ 126 w 170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50">
                  <a:moveTo>
                    <a:pt x="126" y="0"/>
                  </a:moveTo>
                  <a:cubicBezTo>
                    <a:pt x="153" y="0"/>
                    <a:pt x="170" y="27"/>
                    <a:pt x="154" y="43"/>
                  </a:cubicBezTo>
                  <a:cubicBezTo>
                    <a:pt x="118" y="80"/>
                    <a:pt x="79" y="113"/>
                    <a:pt x="39" y="145"/>
                  </a:cubicBezTo>
                  <a:cubicBezTo>
                    <a:pt x="33" y="150"/>
                    <a:pt x="11" y="143"/>
                    <a:pt x="5" y="135"/>
                  </a:cubicBezTo>
                  <a:cubicBezTo>
                    <a:pt x="0" y="127"/>
                    <a:pt x="1" y="107"/>
                    <a:pt x="8" y="100"/>
                  </a:cubicBezTo>
                  <a:cubicBezTo>
                    <a:pt x="41" y="67"/>
                    <a:pt x="76" y="37"/>
                    <a:pt x="111" y="6"/>
                  </a:cubicBezTo>
                  <a:cubicBezTo>
                    <a:pt x="116" y="2"/>
                    <a:pt x="123" y="1"/>
                    <a:pt x="126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7" name="Freeform 21">
              <a:extLst>
                <a:ext uri="{FF2B5EF4-FFF2-40B4-BE49-F238E27FC236}">
                  <a16:creationId xmlns:a16="http://schemas.microsoft.com/office/drawing/2014/main" id="{F270D3E2-621C-49EA-8455-F9A2352B8224}"/>
                </a:ext>
              </a:extLst>
            </p:cNvPr>
            <p:cNvSpPr/>
            <p:nvPr/>
          </p:nvSpPr>
          <p:spPr bwMode="auto">
            <a:xfrm>
              <a:off x="9107488" y="5275263"/>
              <a:ext cx="623888" cy="528638"/>
            </a:xfrm>
            <a:custGeom>
              <a:avLst/>
              <a:gdLst>
                <a:gd name="T0" fmla="*/ 310 w 310"/>
                <a:gd name="T1" fmla="*/ 12 h 263"/>
                <a:gd name="T2" fmla="*/ 263 w 310"/>
                <a:gd name="T3" fmla="*/ 122 h 263"/>
                <a:gd name="T4" fmla="*/ 97 w 310"/>
                <a:gd name="T5" fmla="*/ 232 h 263"/>
                <a:gd name="T6" fmla="*/ 28 w 310"/>
                <a:gd name="T7" fmla="*/ 260 h 263"/>
                <a:gd name="T8" fmla="*/ 0 w 310"/>
                <a:gd name="T9" fmla="*/ 258 h 263"/>
                <a:gd name="T10" fmla="*/ 18 w 310"/>
                <a:gd name="T11" fmla="*/ 237 h 263"/>
                <a:gd name="T12" fmla="*/ 198 w 310"/>
                <a:gd name="T13" fmla="*/ 144 h 263"/>
                <a:gd name="T14" fmla="*/ 285 w 310"/>
                <a:gd name="T15" fmla="*/ 12 h 263"/>
                <a:gd name="T16" fmla="*/ 299 w 310"/>
                <a:gd name="T17" fmla="*/ 0 h 263"/>
                <a:gd name="T18" fmla="*/ 310 w 310"/>
                <a:gd name="T19" fmla="*/ 1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63">
                  <a:moveTo>
                    <a:pt x="310" y="12"/>
                  </a:moveTo>
                  <a:cubicBezTo>
                    <a:pt x="307" y="57"/>
                    <a:pt x="290" y="92"/>
                    <a:pt x="263" y="122"/>
                  </a:cubicBezTo>
                  <a:cubicBezTo>
                    <a:pt x="217" y="172"/>
                    <a:pt x="158" y="205"/>
                    <a:pt x="97" y="232"/>
                  </a:cubicBezTo>
                  <a:cubicBezTo>
                    <a:pt x="75" y="243"/>
                    <a:pt x="51" y="252"/>
                    <a:pt x="28" y="260"/>
                  </a:cubicBezTo>
                  <a:cubicBezTo>
                    <a:pt x="19" y="263"/>
                    <a:pt x="9" y="259"/>
                    <a:pt x="0" y="258"/>
                  </a:cubicBezTo>
                  <a:cubicBezTo>
                    <a:pt x="6" y="251"/>
                    <a:pt x="11" y="240"/>
                    <a:pt x="18" y="237"/>
                  </a:cubicBezTo>
                  <a:cubicBezTo>
                    <a:pt x="82" y="212"/>
                    <a:pt x="144" y="186"/>
                    <a:pt x="198" y="144"/>
                  </a:cubicBezTo>
                  <a:cubicBezTo>
                    <a:pt x="242" y="110"/>
                    <a:pt x="279" y="72"/>
                    <a:pt x="285" y="12"/>
                  </a:cubicBezTo>
                  <a:cubicBezTo>
                    <a:pt x="285" y="8"/>
                    <a:pt x="295" y="0"/>
                    <a:pt x="299" y="0"/>
                  </a:cubicBezTo>
                  <a:cubicBezTo>
                    <a:pt x="304" y="1"/>
                    <a:pt x="308" y="9"/>
                    <a:pt x="310" y="1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8" name="Freeform 22">
              <a:extLst>
                <a:ext uri="{FF2B5EF4-FFF2-40B4-BE49-F238E27FC236}">
                  <a16:creationId xmlns:a16="http://schemas.microsoft.com/office/drawing/2014/main" id="{35FBD66F-45F9-4383-B4E5-2C7E3566548D}"/>
                </a:ext>
              </a:extLst>
            </p:cNvPr>
            <p:cNvSpPr/>
            <p:nvPr/>
          </p:nvSpPr>
          <p:spPr bwMode="auto">
            <a:xfrm>
              <a:off x="5668963" y="5789613"/>
              <a:ext cx="1235075" cy="522288"/>
            </a:xfrm>
            <a:custGeom>
              <a:avLst/>
              <a:gdLst>
                <a:gd name="T0" fmla="*/ 612 w 614"/>
                <a:gd name="T1" fmla="*/ 234 h 259"/>
                <a:gd name="T2" fmla="*/ 0 w 614"/>
                <a:gd name="T3" fmla="*/ 6 h 259"/>
                <a:gd name="T4" fmla="*/ 4 w 614"/>
                <a:gd name="T5" fmla="*/ 0 h 259"/>
                <a:gd name="T6" fmla="*/ 78 w 614"/>
                <a:gd name="T7" fmla="*/ 50 h 259"/>
                <a:gd name="T8" fmla="*/ 162 w 614"/>
                <a:gd name="T9" fmla="*/ 95 h 259"/>
                <a:gd name="T10" fmla="*/ 249 w 614"/>
                <a:gd name="T11" fmla="*/ 133 h 259"/>
                <a:gd name="T12" fmla="*/ 339 w 614"/>
                <a:gd name="T13" fmla="*/ 164 h 259"/>
                <a:gd name="T14" fmla="*/ 430 w 614"/>
                <a:gd name="T15" fmla="*/ 189 h 259"/>
                <a:gd name="T16" fmla="*/ 523 w 614"/>
                <a:gd name="T17" fmla="*/ 209 h 259"/>
                <a:gd name="T18" fmla="*/ 614 w 614"/>
                <a:gd name="T19" fmla="*/ 227 h 259"/>
                <a:gd name="T20" fmla="*/ 612 w 614"/>
                <a:gd name="T21" fmla="*/ 23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4" h="259">
                  <a:moveTo>
                    <a:pt x="612" y="234"/>
                  </a:moveTo>
                  <a:cubicBezTo>
                    <a:pt x="506" y="259"/>
                    <a:pt x="53" y="91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29" y="17"/>
                    <a:pt x="53" y="35"/>
                    <a:pt x="78" y="50"/>
                  </a:cubicBezTo>
                  <a:cubicBezTo>
                    <a:pt x="106" y="66"/>
                    <a:pt x="133" y="82"/>
                    <a:pt x="162" y="95"/>
                  </a:cubicBezTo>
                  <a:cubicBezTo>
                    <a:pt x="190" y="109"/>
                    <a:pt x="220" y="122"/>
                    <a:pt x="249" y="133"/>
                  </a:cubicBezTo>
                  <a:cubicBezTo>
                    <a:pt x="279" y="144"/>
                    <a:pt x="309" y="155"/>
                    <a:pt x="339" y="164"/>
                  </a:cubicBezTo>
                  <a:cubicBezTo>
                    <a:pt x="369" y="173"/>
                    <a:pt x="400" y="181"/>
                    <a:pt x="430" y="189"/>
                  </a:cubicBezTo>
                  <a:cubicBezTo>
                    <a:pt x="461" y="197"/>
                    <a:pt x="492" y="203"/>
                    <a:pt x="523" y="209"/>
                  </a:cubicBezTo>
                  <a:cubicBezTo>
                    <a:pt x="553" y="216"/>
                    <a:pt x="584" y="221"/>
                    <a:pt x="614" y="227"/>
                  </a:cubicBezTo>
                  <a:cubicBezTo>
                    <a:pt x="614" y="229"/>
                    <a:pt x="613" y="231"/>
                    <a:pt x="612" y="23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9" name="Freeform 23">
              <a:extLst>
                <a:ext uri="{FF2B5EF4-FFF2-40B4-BE49-F238E27FC236}">
                  <a16:creationId xmlns:a16="http://schemas.microsoft.com/office/drawing/2014/main" id="{A9CA07E2-1405-4686-93E1-AA4C4A7793FC}"/>
                </a:ext>
              </a:extLst>
            </p:cNvPr>
            <p:cNvSpPr/>
            <p:nvPr/>
          </p:nvSpPr>
          <p:spPr bwMode="auto">
            <a:xfrm>
              <a:off x="5851525" y="5553075"/>
              <a:ext cx="585788" cy="300038"/>
            </a:xfrm>
            <a:custGeom>
              <a:avLst/>
              <a:gdLst>
                <a:gd name="T0" fmla="*/ 13 w 291"/>
                <a:gd name="T1" fmla="*/ 0 h 149"/>
                <a:gd name="T2" fmla="*/ 27 w 291"/>
                <a:gd name="T3" fmla="*/ 8 h 149"/>
                <a:gd name="T4" fmla="*/ 262 w 291"/>
                <a:gd name="T5" fmla="*/ 117 h 149"/>
                <a:gd name="T6" fmla="*/ 280 w 291"/>
                <a:gd name="T7" fmla="*/ 124 h 149"/>
                <a:gd name="T8" fmla="*/ 291 w 291"/>
                <a:gd name="T9" fmla="*/ 140 h 149"/>
                <a:gd name="T10" fmla="*/ 275 w 291"/>
                <a:gd name="T11" fmla="*/ 148 h 149"/>
                <a:gd name="T12" fmla="*/ 268 w 291"/>
                <a:gd name="T13" fmla="*/ 147 h 149"/>
                <a:gd name="T14" fmla="*/ 20 w 291"/>
                <a:gd name="T15" fmla="*/ 36 h 149"/>
                <a:gd name="T16" fmla="*/ 3 w 291"/>
                <a:gd name="T17" fmla="*/ 21 h 149"/>
                <a:gd name="T18" fmla="*/ 2 w 291"/>
                <a:gd name="T19" fmla="*/ 8 h 149"/>
                <a:gd name="T20" fmla="*/ 13 w 291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149">
                  <a:moveTo>
                    <a:pt x="13" y="0"/>
                  </a:moveTo>
                  <a:cubicBezTo>
                    <a:pt x="19" y="3"/>
                    <a:pt x="23" y="5"/>
                    <a:pt x="27" y="8"/>
                  </a:cubicBezTo>
                  <a:cubicBezTo>
                    <a:pt x="98" y="60"/>
                    <a:pt x="179" y="91"/>
                    <a:pt x="262" y="117"/>
                  </a:cubicBezTo>
                  <a:cubicBezTo>
                    <a:pt x="268" y="119"/>
                    <a:pt x="276" y="120"/>
                    <a:pt x="280" y="124"/>
                  </a:cubicBezTo>
                  <a:cubicBezTo>
                    <a:pt x="285" y="128"/>
                    <a:pt x="288" y="135"/>
                    <a:pt x="291" y="140"/>
                  </a:cubicBezTo>
                  <a:cubicBezTo>
                    <a:pt x="286" y="143"/>
                    <a:pt x="281" y="146"/>
                    <a:pt x="275" y="148"/>
                  </a:cubicBezTo>
                  <a:cubicBezTo>
                    <a:pt x="273" y="149"/>
                    <a:pt x="270" y="147"/>
                    <a:pt x="268" y="147"/>
                  </a:cubicBezTo>
                  <a:cubicBezTo>
                    <a:pt x="181" y="120"/>
                    <a:pt x="96" y="88"/>
                    <a:pt x="20" y="36"/>
                  </a:cubicBezTo>
                  <a:cubicBezTo>
                    <a:pt x="14" y="31"/>
                    <a:pt x="7" y="27"/>
                    <a:pt x="3" y="21"/>
                  </a:cubicBezTo>
                  <a:cubicBezTo>
                    <a:pt x="0" y="18"/>
                    <a:pt x="0" y="11"/>
                    <a:pt x="2" y="8"/>
                  </a:cubicBezTo>
                  <a:cubicBezTo>
                    <a:pt x="3" y="4"/>
                    <a:pt x="9" y="3"/>
                    <a:pt x="13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0" name="Freeform 24">
              <a:extLst>
                <a:ext uri="{FF2B5EF4-FFF2-40B4-BE49-F238E27FC236}">
                  <a16:creationId xmlns:a16="http://schemas.microsoft.com/office/drawing/2014/main" id="{3BFFB7A5-7CDD-47D2-B25A-327CC2466977}"/>
                </a:ext>
              </a:extLst>
            </p:cNvPr>
            <p:cNvSpPr/>
            <p:nvPr/>
          </p:nvSpPr>
          <p:spPr bwMode="auto">
            <a:xfrm>
              <a:off x="7189788" y="5005388"/>
              <a:ext cx="238125" cy="261938"/>
            </a:xfrm>
            <a:custGeom>
              <a:avLst/>
              <a:gdLst>
                <a:gd name="T0" fmla="*/ 118 w 118"/>
                <a:gd name="T1" fmla="*/ 105 h 130"/>
                <a:gd name="T2" fmla="*/ 100 w 118"/>
                <a:gd name="T3" fmla="*/ 126 h 130"/>
                <a:gd name="T4" fmla="*/ 68 w 118"/>
                <a:gd name="T5" fmla="*/ 123 h 130"/>
                <a:gd name="T6" fmla="*/ 4 w 118"/>
                <a:gd name="T7" fmla="*/ 38 h 130"/>
                <a:gd name="T8" fmla="*/ 14 w 118"/>
                <a:gd name="T9" fmla="*/ 5 h 130"/>
                <a:gd name="T10" fmla="*/ 51 w 118"/>
                <a:gd name="T11" fmla="*/ 8 h 130"/>
                <a:gd name="T12" fmla="*/ 111 w 118"/>
                <a:gd name="T13" fmla="*/ 87 h 130"/>
                <a:gd name="T14" fmla="*/ 118 w 118"/>
                <a:gd name="T15" fmla="*/ 10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0">
                  <a:moveTo>
                    <a:pt x="118" y="105"/>
                  </a:moveTo>
                  <a:cubicBezTo>
                    <a:pt x="112" y="111"/>
                    <a:pt x="108" y="123"/>
                    <a:pt x="100" y="126"/>
                  </a:cubicBezTo>
                  <a:cubicBezTo>
                    <a:pt x="90" y="130"/>
                    <a:pt x="73" y="129"/>
                    <a:pt x="68" y="123"/>
                  </a:cubicBezTo>
                  <a:cubicBezTo>
                    <a:pt x="45" y="97"/>
                    <a:pt x="23" y="68"/>
                    <a:pt x="4" y="38"/>
                  </a:cubicBezTo>
                  <a:cubicBezTo>
                    <a:pt x="0" y="31"/>
                    <a:pt x="6" y="9"/>
                    <a:pt x="14" y="5"/>
                  </a:cubicBezTo>
                  <a:cubicBezTo>
                    <a:pt x="23" y="0"/>
                    <a:pt x="44" y="1"/>
                    <a:pt x="51" y="8"/>
                  </a:cubicBezTo>
                  <a:cubicBezTo>
                    <a:pt x="73" y="32"/>
                    <a:pt x="91" y="60"/>
                    <a:pt x="111" y="87"/>
                  </a:cubicBezTo>
                  <a:cubicBezTo>
                    <a:pt x="114" y="90"/>
                    <a:pt x="114" y="96"/>
                    <a:pt x="118" y="105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1" name="Freeform 25">
              <a:extLst>
                <a:ext uri="{FF2B5EF4-FFF2-40B4-BE49-F238E27FC236}">
                  <a16:creationId xmlns:a16="http://schemas.microsoft.com/office/drawing/2014/main" id="{D456ABD7-8BE5-4E85-82A4-C8D31E56D25D}"/>
                </a:ext>
              </a:extLst>
            </p:cNvPr>
            <p:cNvSpPr/>
            <p:nvPr/>
          </p:nvSpPr>
          <p:spPr bwMode="auto">
            <a:xfrm>
              <a:off x="6180138" y="4765675"/>
              <a:ext cx="577850" cy="244475"/>
            </a:xfrm>
            <a:custGeom>
              <a:avLst/>
              <a:gdLst>
                <a:gd name="T0" fmla="*/ 10 w 287"/>
                <a:gd name="T1" fmla="*/ 121 h 121"/>
                <a:gd name="T2" fmla="*/ 1 w 287"/>
                <a:gd name="T3" fmla="*/ 112 h 121"/>
                <a:gd name="T4" fmla="*/ 5 w 287"/>
                <a:gd name="T5" fmla="*/ 97 h 121"/>
                <a:gd name="T6" fmla="*/ 24 w 287"/>
                <a:gd name="T7" fmla="*/ 85 h 121"/>
                <a:gd name="T8" fmla="*/ 264 w 287"/>
                <a:gd name="T9" fmla="*/ 1 h 121"/>
                <a:gd name="T10" fmla="*/ 287 w 287"/>
                <a:gd name="T11" fmla="*/ 7 h 121"/>
                <a:gd name="T12" fmla="*/ 271 w 287"/>
                <a:gd name="T13" fmla="*/ 25 h 121"/>
                <a:gd name="T14" fmla="*/ 21 w 287"/>
                <a:gd name="T15" fmla="*/ 116 h 121"/>
                <a:gd name="T16" fmla="*/ 10 w 28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120">
                  <a:moveTo>
                    <a:pt x="10" y="121"/>
                  </a:moveTo>
                  <a:cubicBezTo>
                    <a:pt x="7" y="118"/>
                    <a:pt x="1" y="115"/>
                    <a:pt x="1" y="112"/>
                  </a:cubicBezTo>
                  <a:cubicBezTo>
                    <a:pt x="0" y="107"/>
                    <a:pt x="2" y="100"/>
                    <a:pt x="5" y="97"/>
                  </a:cubicBezTo>
                  <a:cubicBezTo>
                    <a:pt x="10" y="92"/>
                    <a:pt x="17" y="88"/>
                    <a:pt x="24" y="85"/>
                  </a:cubicBezTo>
                  <a:cubicBezTo>
                    <a:pt x="99" y="45"/>
                    <a:pt x="180" y="19"/>
                    <a:pt x="264" y="1"/>
                  </a:cubicBezTo>
                  <a:cubicBezTo>
                    <a:pt x="270" y="0"/>
                    <a:pt x="279" y="5"/>
                    <a:pt x="287" y="7"/>
                  </a:cubicBezTo>
                  <a:cubicBezTo>
                    <a:pt x="281" y="13"/>
                    <a:pt x="277" y="23"/>
                    <a:pt x="271" y="25"/>
                  </a:cubicBezTo>
                  <a:cubicBezTo>
                    <a:pt x="184" y="46"/>
                    <a:pt x="99" y="71"/>
                    <a:pt x="21" y="116"/>
                  </a:cubicBezTo>
                  <a:cubicBezTo>
                    <a:pt x="18" y="118"/>
                    <a:pt x="15" y="119"/>
                    <a:pt x="10" y="12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2" name="Freeform 26">
              <a:extLst>
                <a:ext uri="{FF2B5EF4-FFF2-40B4-BE49-F238E27FC236}">
                  <a16:creationId xmlns:a16="http://schemas.microsoft.com/office/drawing/2014/main" id="{41686933-217B-42A4-9AE5-C17681F85CC2}"/>
                </a:ext>
              </a:extLst>
            </p:cNvPr>
            <p:cNvSpPr/>
            <p:nvPr/>
          </p:nvSpPr>
          <p:spPr bwMode="auto">
            <a:xfrm>
              <a:off x="8105775" y="2436813"/>
              <a:ext cx="142875" cy="263525"/>
            </a:xfrm>
            <a:custGeom>
              <a:avLst/>
              <a:gdLst>
                <a:gd name="T0" fmla="*/ 70 w 71"/>
                <a:gd name="T1" fmla="*/ 51 h 131"/>
                <a:gd name="T2" fmla="*/ 59 w 71"/>
                <a:gd name="T3" fmla="*/ 106 h 131"/>
                <a:gd name="T4" fmla="*/ 23 w 71"/>
                <a:gd name="T5" fmla="*/ 126 h 131"/>
                <a:gd name="T6" fmla="*/ 3 w 71"/>
                <a:gd name="T7" fmla="*/ 91 h 131"/>
                <a:gd name="T8" fmla="*/ 11 w 71"/>
                <a:gd name="T9" fmla="*/ 40 h 131"/>
                <a:gd name="T10" fmla="*/ 44 w 71"/>
                <a:gd name="T11" fmla="*/ 2 h 131"/>
                <a:gd name="T12" fmla="*/ 70 w 71"/>
                <a:gd name="T13" fmla="*/ 5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31">
                  <a:moveTo>
                    <a:pt x="70" y="51"/>
                  </a:moveTo>
                  <a:cubicBezTo>
                    <a:pt x="68" y="64"/>
                    <a:pt x="65" y="85"/>
                    <a:pt x="59" y="106"/>
                  </a:cubicBezTo>
                  <a:cubicBezTo>
                    <a:pt x="55" y="124"/>
                    <a:pt x="40" y="131"/>
                    <a:pt x="23" y="126"/>
                  </a:cubicBezTo>
                  <a:cubicBezTo>
                    <a:pt x="6" y="122"/>
                    <a:pt x="0" y="109"/>
                    <a:pt x="3" y="91"/>
                  </a:cubicBezTo>
                  <a:cubicBezTo>
                    <a:pt x="6" y="74"/>
                    <a:pt x="9" y="57"/>
                    <a:pt x="11" y="40"/>
                  </a:cubicBezTo>
                  <a:cubicBezTo>
                    <a:pt x="13" y="13"/>
                    <a:pt x="24" y="0"/>
                    <a:pt x="44" y="2"/>
                  </a:cubicBezTo>
                  <a:cubicBezTo>
                    <a:pt x="68" y="5"/>
                    <a:pt x="71" y="22"/>
                    <a:pt x="70" y="5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3" name="Freeform 27">
              <a:extLst>
                <a:ext uri="{FF2B5EF4-FFF2-40B4-BE49-F238E27FC236}">
                  <a16:creationId xmlns:a16="http://schemas.microsoft.com/office/drawing/2014/main" id="{6C4B7C0C-7C3F-457C-B7C6-76E9109041F7}"/>
                </a:ext>
              </a:extLst>
            </p:cNvPr>
            <p:cNvSpPr/>
            <p:nvPr/>
          </p:nvSpPr>
          <p:spPr bwMode="auto">
            <a:xfrm>
              <a:off x="5992813" y="4657725"/>
              <a:ext cx="866775" cy="292100"/>
            </a:xfrm>
            <a:custGeom>
              <a:avLst/>
              <a:gdLst>
                <a:gd name="T0" fmla="*/ 431 w 431"/>
                <a:gd name="T1" fmla="*/ 12 h 145"/>
                <a:gd name="T2" fmla="*/ 4 w 431"/>
                <a:gd name="T3" fmla="*/ 145 h 145"/>
                <a:gd name="T4" fmla="*/ 0 w 431"/>
                <a:gd name="T5" fmla="*/ 132 h 145"/>
                <a:gd name="T6" fmla="*/ 428 w 431"/>
                <a:gd name="T7" fmla="*/ 0 h 145"/>
                <a:gd name="T8" fmla="*/ 431 w 431"/>
                <a:gd name="T9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145">
                  <a:moveTo>
                    <a:pt x="431" y="12"/>
                  </a:moveTo>
                  <a:cubicBezTo>
                    <a:pt x="284" y="39"/>
                    <a:pt x="138" y="73"/>
                    <a:pt x="4" y="145"/>
                  </a:cubicBezTo>
                  <a:cubicBezTo>
                    <a:pt x="3" y="140"/>
                    <a:pt x="2" y="136"/>
                    <a:pt x="0" y="132"/>
                  </a:cubicBezTo>
                  <a:cubicBezTo>
                    <a:pt x="134" y="59"/>
                    <a:pt x="279" y="25"/>
                    <a:pt x="428" y="0"/>
                  </a:cubicBezTo>
                  <a:cubicBezTo>
                    <a:pt x="429" y="4"/>
                    <a:pt x="430" y="8"/>
                    <a:pt x="431" y="1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4" name="Freeform 28">
              <a:extLst>
                <a:ext uri="{FF2B5EF4-FFF2-40B4-BE49-F238E27FC236}">
                  <a16:creationId xmlns:a16="http://schemas.microsoft.com/office/drawing/2014/main" id="{48837E21-1A61-4062-ADB9-FB3CD7E7D106}"/>
                </a:ext>
              </a:extLst>
            </p:cNvPr>
            <p:cNvSpPr/>
            <p:nvPr/>
          </p:nvSpPr>
          <p:spPr bwMode="auto">
            <a:xfrm>
              <a:off x="8974138" y="4756150"/>
              <a:ext cx="730250" cy="482600"/>
            </a:xfrm>
            <a:custGeom>
              <a:avLst/>
              <a:gdLst>
                <a:gd name="T0" fmla="*/ 2 w 363"/>
                <a:gd name="T1" fmla="*/ 1 h 240"/>
                <a:gd name="T2" fmla="*/ 16 w 363"/>
                <a:gd name="T3" fmla="*/ 1 h 240"/>
                <a:gd name="T4" fmla="*/ 293 w 363"/>
                <a:gd name="T5" fmla="*/ 134 h 240"/>
                <a:gd name="T6" fmla="*/ 357 w 363"/>
                <a:gd name="T7" fmla="*/ 213 h 240"/>
                <a:gd name="T8" fmla="*/ 363 w 363"/>
                <a:gd name="T9" fmla="*/ 240 h 240"/>
                <a:gd name="T10" fmla="*/ 351 w 363"/>
                <a:gd name="T11" fmla="*/ 232 h 240"/>
                <a:gd name="T12" fmla="*/ 193 w 363"/>
                <a:gd name="T13" fmla="*/ 86 h 240"/>
                <a:gd name="T14" fmla="*/ 24 w 363"/>
                <a:gd name="T15" fmla="*/ 18 h 240"/>
                <a:gd name="T16" fmla="*/ 0 w 363"/>
                <a:gd name="T17" fmla="*/ 8 h 240"/>
                <a:gd name="T18" fmla="*/ 2 w 363"/>
                <a:gd name="T19" fmla="*/ 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240">
                  <a:moveTo>
                    <a:pt x="2" y="1"/>
                  </a:moveTo>
                  <a:cubicBezTo>
                    <a:pt x="7" y="1"/>
                    <a:pt x="12" y="0"/>
                    <a:pt x="16" y="1"/>
                  </a:cubicBezTo>
                  <a:cubicBezTo>
                    <a:pt x="115" y="30"/>
                    <a:pt x="213" y="65"/>
                    <a:pt x="293" y="134"/>
                  </a:cubicBezTo>
                  <a:cubicBezTo>
                    <a:pt x="318" y="155"/>
                    <a:pt x="336" y="186"/>
                    <a:pt x="357" y="213"/>
                  </a:cubicBezTo>
                  <a:cubicBezTo>
                    <a:pt x="361" y="218"/>
                    <a:pt x="360" y="227"/>
                    <a:pt x="363" y="240"/>
                  </a:cubicBezTo>
                  <a:cubicBezTo>
                    <a:pt x="356" y="235"/>
                    <a:pt x="352" y="234"/>
                    <a:pt x="351" y="232"/>
                  </a:cubicBezTo>
                  <a:cubicBezTo>
                    <a:pt x="320" y="160"/>
                    <a:pt x="260" y="118"/>
                    <a:pt x="193" y="86"/>
                  </a:cubicBezTo>
                  <a:cubicBezTo>
                    <a:pt x="139" y="60"/>
                    <a:pt x="81" y="40"/>
                    <a:pt x="24" y="18"/>
                  </a:cubicBezTo>
                  <a:cubicBezTo>
                    <a:pt x="16" y="15"/>
                    <a:pt x="8" y="12"/>
                    <a:pt x="0" y="8"/>
                  </a:cubicBezTo>
                  <a:cubicBezTo>
                    <a:pt x="1" y="6"/>
                    <a:pt x="2" y="3"/>
                    <a:pt x="2" y="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5" name="Freeform 29">
              <a:extLst>
                <a:ext uri="{FF2B5EF4-FFF2-40B4-BE49-F238E27FC236}">
                  <a16:creationId xmlns:a16="http://schemas.microsoft.com/office/drawing/2014/main" id="{A39F2CB4-508E-4011-9801-57FA1586A3C7}"/>
                </a:ext>
              </a:extLst>
            </p:cNvPr>
            <p:cNvSpPr/>
            <p:nvPr/>
          </p:nvSpPr>
          <p:spPr bwMode="auto">
            <a:xfrm>
              <a:off x="5681663" y="4984750"/>
              <a:ext cx="236538" cy="555625"/>
            </a:xfrm>
            <a:custGeom>
              <a:avLst/>
              <a:gdLst>
                <a:gd name="T0" fmla="*/ 118 w 118"/>
                <a:gd name="T1" fmla="*/ 6 h 276"/>
                <a:gd name="T2" fmla="*/ 64 w 118"/>
                <a:gd name="T3" fmla="*/ 56 h 276"/>
                <a:gd name="T4" fmla="*/ 61 w 118"/>
                <a:gd name="T5" fmla="*/ 243 h 276"/>
                <a:gd name="T6" fmla="*/ 68 w 118"/>
                <a:gd name="T7" fmla="*/ 251 h 276"/>
                <a:gd name="T8" fmla="*/ 72 w 118"/>
                <a:gd name="T9" fmla="*/ 276 h 276"/>
                <a:gd name="T10" fmla="*/ 49 w 118"/>
                <a:gd name="T11" fmla="*/ 269 h 276"/>
                <a:gd name="T12" fmla="*/ 1 w 118"/>
                <a:gd name="T13" fmla="*/ 170 h 276"/>
                <a:gd name="T14" fmla="*/ 18 w 118"/>
                <a:gd name="T15" fmla="*/ 99 h 276"/>
                <a:gd name="T16" fmla="*/ 102 w 118"/>
                <a:gd name="T17" fmla="*/ 2 h 276"/>
                <a:gd name="T18" fmla="*/ 115 w 118"/>
                <a:gd name="T19" fmla="*/ 0 h 276"/>
                <a:gd name="T20" fmla="*/ 118 w 118"/>
                <a:gd name="T21" fmla="*/ 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276">
                  <a:moveTo>
                    <a:pt x="118" y="6"/>
                  </a:moveTo>
                  <a:cubicBezTo>
                    <a:pt x="100" y="22"/>
                    <a:pt x="82" y="39"/>
                    <a:pt x="64" y="56"/>
                  </a:cubicBezTo>
                  <a:cubicBezTo>
                    <a:pt x="2" y="115"/>
                    <a:pt x="14" y="183"/>
                    <a:pt x="61" y="243"/>
                  </a:cubicBezTo>
                  <a:cubicBezTo>
                    <a:pt x="63" y="246"/>
                    <a:pt x="67" y="248"/>
                    <a:pt x="68" y="251"/>
                  </a:cubicBezTo>
                  <a:cubicBezTo>
                    <a:pt x="70" y="259"/>
                    <a:pt x="71" y="268"/>
                    <a:pt x="72" y="276"/>
                  </a:cubicBezTo>
                  <a:cubicBezTo>
                    <a:pt x="65" y="274"/>
                    <a:pt x="54" y="274"/>
                    <a:pt x="49" y="269"/>
                  </a:cubicBezTo>
                  <a:cubicBezTo>
                    <a:pt x="22" y="242"/>
                    <a:pt x="1" y="209"/>
                    <a:pt x="1" y="170"/>
                  </a:cubicBezTo>
                  <a:cubicBezTo>
                    <a:pt x="0" y="146"/>
                    <a:pt x="9" y="121"/>
                    <a:pt x="18" y="99"/>
                  </a:cubicBezTo>
                  <a:cubicBezTo>
                    <a:pt x="34" y="57"/>
                    <a:pt x="67" y="28"/>
                    <a:pt x="102" y="2"/>
                  </a:cubicBezTo>
                  <a:cubicBezTo>
                    <a:pt x="106" y="0"/>
                    <a:pt x="111" y="1"/>
                    <a:pt x="115" y="0"/>
                  </a:cubicBezTo>
                  <a:cubicBezTo>
                    <a:pt x="116" y="2"/>
                    <a:pt x="117" y="4"/>
                    <a:pt x="118" y="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6" name="Freeform 30">
              <a:extLst>
                <a:ext uri="{FF2B5EF4-FFF2-40B4-BE49-F238E27FC236}">
                  <a16:creationId xmlns:a16="http://schemas.microsoft.com/office/drawing/2014/main" id="{310E6335-695A-4FF2-B35E-DC3C61E2A427}"/>
                </a:ext>
              </a:extLst>
            </p:cNvPr>
            <p:cNvSpPr/>
            <p:nvPr/>
          </p:nvSpPr>
          <p:spPr bwMode="auto">
            <a:xfrm>
              <a:off x="7189788" y="2108200"/>
              <a:ext cx="201613" cy="207963"/>
            </a:xfrm>
            <a:custGeom>
              <a:avLst/>
              <a:gdLst>
                <a:gd name="T0" fmla="*/ 40 w 100"/>
                <a:gd name="T1" fmla="*/ 102 h 103"/>
                <a:gd name="T2" fmla="*/ 10 w 100"/>
                <a:gd name="T3" fmla="*/ 63 h 103"/>
                <a:gd name="T4" fmla="*/ 52 w 100"/>
                <a:gd name="T5" fmla="*/ 6 h 103"/>
                <a:gd name="T6" fmla="*/ 88 w 100"/>
                <a:gd name="T7" fmla="*/ 5 h 103"/>
                <a:gd name="T8" fmla="*/ 96 w 100"/>
                <a:gd name="T9" fmla="*/ 37 h 103"/>
                <a:gd name="T10" fmla="*/ 55 w 100"/>
                <a:gd name="T11" fmla="*/ 96 h 103"/>
                <a:gd name="T12" fmla="*/ 40 w 100"/>
                <a:gd name="T13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3">
                  <a:moveTo>
                    <a:pt x="40" y="102"/>
                  </a:moveTo>
                  <a:cubicBezTo>
                    <a:pt x="15" y="103"/>
                    <a:pt x="0" y="83"/>
                    <a:pt x="10" y="63"/>
                  </a:cubicBezTo>
                  <a:cubicBezTo>
                    <a:pt x="21" y="42"/>
                    <a:pt x="35" y="22"/>
                    <a:pt x="52" y="6"/>
                  </a:cubicBezTo>
                  <a:cubicBezTo>
                    <a:pt x="59" y="0"/>
                    <a:pt x="79" y="0"/>
                    <a:pt x="88" y="5"/>
                  </a:cubicBezTo>
                  <a:cubicBezTo>
                    <a:pt x="95" y="10"/>
                    <a:pt x="100" y="29"/>
                    <a:pt x="96" y="37"/>
                  </a:cubicBezTo>
                  <a:cubicBezTo>
                    <a:pt x="85" y="58"/>
                    <a:pt x="70" y="77"/>
                    <a:pt x="55" y="96"/>
                  </a:cubicBezTo>
                  <a:cubicBezTo>
                    <a:pt x="51" y="100"/>
                    <a:pt x="43" y="101"/>
                    <a:pt x="40" y="10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7" name="Freeform 31">
              <a:extLst>
                <a:ext uri="{FF2B5EF4-FFF2-40B4-BE49-F238E27FC236}">
                  <a16:creationId xmlns:a16="http://schemas.microsoft.com/office/drawing/2014/main" id="{C34EC037-A876-4EDA-983C-4F428F9A7882}"/>
                </a:ext>
              </a:extLst>
            </p:cNvPr>
            <p:cNvSpPr/>
            <p:nvPr/>
          </p:nvSpPr>
          <p:spPr bwMode="auto">
            <a:xfrm>
              <a:off x="6916738" y="6259513"/>
              <a:ext cx="850900" cy="93663"/>
            </a:xfrm>
            <a:custGeom>
              <a:avLst/>
              <a:gdLst>
                <a:gd name="T0" fmla="*/ 423 w 423"/>
                <a:gd name="T1" fmla="*/ 27 h 47"/>
                <a:gd name="T2" fmla="*/ 0 w 423"/>
                <a:gd name="T3" fmla="*/ 0 h 47"/>
                <a:gd name="T4" fmla="*/ 423 w 423"/>
                <a:gd name="T5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2" h="47">
                  <a:moveTo>
                    <a:pt x="423" y="27"/>
                  </a:moveTo>
                  <a:cubicBezTo>
                    <a:pt x="404" y="47"/>
                    <a:pt x="44" y="26"/>
                    <a:pt x="0" y="0"/>
                  </a:cubicBezTo>
                  <a:cubicBezTo>
                    <a:pt x="144" y="9"/>
                    <a:pt x="283" y="18"/>
                    <a:pt x="423" y="2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8" name="Freeform 32">
              <a:extLst>
                <a:ext uri="{FF2B5EF4-FFF2-40B4-BE49-F238E27FC236}">
                  <a16:creationId xmlns:a16="http://schemas.microsoft.com/office/drawing/2014/main" id="{B5188A47-AB8A-4FDB-A34A-A7050948F61D}"/>
                </a:ext>
              </a:extLst>
            </p:cNvPr>
            <p:cNvSpPr/>
            <p:nvPr/>
          </p:nvSpPr>
          <p:spPr bwMode="auto">
            <a:xfrm>
              <a:off x="9610725" y="5111750"/>
              <a:ext cx="395288" cy="779463"/>
            </a:xfrm>
            <a:custGeom>
              <a:avLst/>
              <a:gdLst>
                <a:gd name="T0" fmla="*/ 104 w 197"/>
                <a:gd name="T1" fmla="*/ 0 h 387"/>
                <a:gd name="T2" fmla="*/ 113 w 197"/>
                <a:gd name="T3" fmla="*/ 5 h 387"/>
                <a:gd name="T4" fmla="*/ 148 w 197"/>
                <a:gd name="T5" fmla="*/ 251 h 387"/>
                <a:gd name="T6" fmla="*/ 18 w 197"/>
                <a:gd name="T7" fmla="*/ 384 h 387"/>
                <a:gd name="T8" fmla="*/ 9 w 197"/>
                <a:gd name="T9" fmla="*/ 387 h 387"/>
                <a:gd name="T10" fmla="*/ 0 w 197"/>
                <a:gd name="T11" fmla="*/ 383 h 387"/>
                <a:gd name="T12" fmla="*/ 21 w 197"/>
                <a:gd name="T13" fmla="*/ 364 h 387"/>
                <a:gd name="T14" fmla="*/ 127 w 197"/>
                <a:gd name="T15" fmla="*/ 255 h 387"/>
                <a:gd name="T16" fmla="*/ 122 w 197"/>
                <a:gd name="T17" fmla="*/ 31 h 387"/>
                <a:gd name="T18" fmla="*/ 101 w 197"/>
                <a:gd name="T19" fmla="*/ 3 h 387"/>
                <a:gd name="T20" fmla="*/ 104 w 197"/>
                <a:gd name="T21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387">
                  <a:moveTo>
                    <a:pt x="104" y="0"/>
                  </a:moveTo>
                  <a:cubicBezTo>
                    <a:pt x="107" y="1"/>
                    <a:pt x="111" y="3"/>
                    <a:pt x="113" y="5"/>
                  </a:cubicBezTo>
                  <a:cubicBezTo>
                    <a:pt x="168" y="70"/>
                    <a:pt x="197" y="165"/>
                    <a:pt x="148" y="251"/>
                  </a:cubicBezTo>
                  <a:cubicBezTo>
                    <a:pt x="116" y="306"/>
                    <a:pt x="71" y="348"/>
                    <a:pt x="18" y="384"/>
                  </a:cubicBezTo>
                  <a:cubicBezTo>
                    <a:pt x="16" y="385"/>
                    <a:pt x="12" y="386"/>
                    <a:pt x="9" y="387"/>
                  </a:cubicBezTo>
                  <a:cubicBezTo>
                    <a:pt x="8" y="387"/>
                    <a:pt x="6" y="386"/>
                    <a:pt x="0" y="383"/>
                  </a:cubicBezTo>
                  <a:cubicBezTo>
                    <a:pt x="8" y="376"/>
                    <a:pt x="15" y="370"/>
                    <a:pt x="21" y="364"/>
                  </a:cubicBezTo>
                  <a:cubicBezTo>
                    <a:pt x="57" y="328"/>
                    <a:pt x="97" y="295"/>
                    <a:pt x="127" y="255"/>
                  </a:cubicBezTo>
                  <a:cubicBezTo>
                    <a:pt x="177" y="185"/>
                    <a:pt x="172" y="102"/>
                    <a:pt x="122" y="31"/>
                  </a:cubicBezTo>
                  <a:cubicBezTo>
                    <a:pt x="115" y="22"/>
                    <a:pt x="108" y="12"/>
                    <a:pt x="101" y="3"/>
                  </a:cubicBezTo>
                  <a:cubicBezTo>
                    <a:pt x="102" y="2"/>
                    <a:pt x="103" y="1"/>
                    <a:pt x="104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9" name="Freeform 33">
              <a:extLst>
                <a:ext uri="{FF2B5EF4-FFF2-40B4-BE49-F238E27FC236}">
                  <a16:creationId xmlns:a16="http://schemas.microsoft.com/office/drawing/2014/main" id="{1E3D402D-3A62-4845-B5A7-FE0BFA8CEF3B}"/>
                </a:ext>
              </a:extLst>
            </p:cNvPr>
            <p:cNvSpPr/>
            <p:nvPr/>
          </p:nvSpPr>
          <p:spPr bwMode="auto">
            <a:xfrm>
              <a:off x="8047038" y="4976813"/>
              <a:ext cx="173038" cy="198438"/>
            </a:xfrm>
            <a:custGeom>
              <a:avLst/>
              <a:gdLst>
                <a:gd name="T0" fmla="*/ 47 w 86"/>
                <a:gd name="T1" fmla="*/ 0 h 98"/>
                <a:gd name="T2" fmla="*/ 80 w 86"/>
                <a:gd name="T3" fmla="*/ 34 h 98"/>
                <a:gd name="T4" fmla="*/ 48 w 86"/>
                <a:gd name="T5" fmla="*/ 90 h 98"/>
                <a:gd name="T6" fmla="*/ 13 w 86"/>
                <a:gd name="T7" fmla="*/ 93 h 98"/>
                <a:gd name="T8" fmla="*/ 3 w 86"/>
                <a:gd name="T9" fmla="*/ 59 h 98"/>
                <a:gd name="T10" fmla="*/ 28 w 86"/>
                <a:gd name="T11" fmla="*/ 13 h 98"/>
                <a:gd name="T12" fmla="*/ 47 w 86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8">
                  <a:moveTo>
                    <a:pt x="47" y="0"/>
                  </a:moveTo>
                  <a:cubicBezTo>
                    <a:pt x="71" y="1"/>
                    <a:pt x="86" y="17"/>
                    <a:pt x="80" y="34"/>
                  </a:cubicBezTo>
                  <a:cubicBezTo>
                    <a:pt x="72" y="54"/>
                    <a:pt x="62" y="74"/>
                    <a:pt x="48" y="90"/>
                  </a:cubicBezTo>
                  <a:cubicBezTo>
                    <a:pt x="43" y="97"/>
                    <a:pt x="22" y="98"/>
                    <a:pt x="13" y="93"/>
                  </a:cubicBezTo>
                  <a:cubicBezTo>
                    <a:pt x="5" y="87"/>
                    <a:pt x="0" y="69"/>
                    <a:pt x="3" y="59"/>
                  </a:cubicBezTo>
                  <a:cubicBezTo>
                    <a:pt x="7" y="43"/>
                    <a:pt x="17" y="27"/>
                    <a:pt x="28" y="13"/>
                  </a:cubicBezTo>
                  <a:cubicBezTo>
                    <a:pt x="33" y="6"/>
                    <a:pt x="43" y="3"/>
                    <a:pt x="47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0" name="Freeform 34">
              <a:extLst>
                <a:ext uri="{FF2B5EF4-FFF2-40B4-BE49-F238E27FC236}">
                  <a16:creationId xmlns:a16="http://schemas.microsoft.com/office/drawing/2014/main" id="{B20A38A3-D59A-4323-9F40-C8BEF0A8D4B3}"/>
                </a:ext>
              </a:extLst>
            </p:cNvPr>
            <p:cNvSpPr/>
            <p:nvPr/>
          </p:nvSpPr>
          <p:spPr bwMode="auto">
            <a:xfrm>
              <a:off x="7483475" y="3838575"/>
              <a:ext cx="280988" cy="74613"/>
            </a:xfrm>
            <a:custGeom>
              <a:avLst/>
              <a:gdLst>
                <a:gd name="T0" fmla="*/ 71 w 140"/>
                <a:gd name="T1" fmla="*/ 1 h 37"/>
                <a:gd name="T2" fmla="*/ 121 w 140"/>
                <a:gd name="T3" fmla="*/ 2 h 37"/>
                <a:gd name="T4" fmla="*/ 140 w 140"/>
                <a:gd name="T5" fmla="*/ 17 h 37"/>
                <a:gd name="T6" fmla="*/ 122 w 140"/>
                <a:gd name="T7" fmla="*/ 36 h 37"/>
                <a:gd name="T8" fmla="*/ 17 w 140"/>
                <a:gd name="T9" fmla="*/ 36 h 37"/>
                <a:gd name="T10" fmla="*/ 0 w 140"/>
                <a:gd name="T11" fmla="*/ 19 h 37"/>
                <a:gd name="T12" fmla="*/ 19 w 140"/>
                <a:gd name="T13" fmla="*/ 2 h 37"/>
                <a:gd name="T14" fmla="*/ 71 w 140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37">
                  <a:moveTo>
                    <a:pt x="71" y="1"/>
                  </a:moveTo>
                  <a:cubicBezTo>
                    <a:pt x="88" y="1"/>
                    <a:pt x="105" y="0"/>
                    <a:pt x="121" y="2"/>
                  </a:cubicBezTo>
                  <a:cubicBezTo>
                    <a:pt x="128" y="3"/>
                    <a:pt x="134" y="12"/>
                    <a:pt x="140" y="17"/>
                  </a:cubicBezTo>
                  <a:cubicBezTo>
                    <a:pt x="134" y="24"/>
                    <a:pt x="128" y="35"/>
                    <a:pt x="122" y="36"/>
                  </a:cubicBezTo>
                  <a:cubicBezTo>
                    <a:pt x="87" y="37"/>
                    <a:pt x="52" y="37"/>
                    <a:pt x="17" y="36"/>
                  </a:cubicBezTo>
                  <a:cubicBezTo>
                    <a:pt x="11" y="35"/>
                    <a:pt x="6" y="25"/>
                    <a:pt x="0" y="19"/>
                  </a:cubicBezTo>
                  <a:cubicBezTo>
                    <a:pt x="6" y="13"/>
                    <a:pt x="12" y="3"/>
                    <a:pt x="19" y="2"/>
                  </a:cubicBezTo>
                  <a:cubicBezTo>
                    <a:pt x="36" y="0"/>
                    <a:pt x="54" y="1"/>
                    <a:pt x="71" y="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1" name="Freeform 35">
              <a:extLst>
                <a:ext uri="{FF2B5EF4-FFF2-40B4-BE49-F238E27FC236}">
                  <a16:creationId xmlns:a16="http://schemas.microsoft.com/office/drawing/2014/main" id="{95EA24BC-B816-401E-BDF2-158D8B9AC4E9}"/>
                </a:ext>
              </a:extLst>
            </p:cNvPr>
            <p:cNvSpPr/>
            <p:nvPr/>
          </p:nvSpPr>
          <p:spPr bwMode="auto">
            <a:xfrm>
              <a:off x="7483475" y="3433763"/>
              <a:ext cx="280988" cy="79375"/>
            </a:xfrm>
            <a:custGeom>
              <a:avLst/>
              <a:gdLst>
                <a:gd name="T0" fmla="*/ 71 w 140"/>
                <a:gd name="T1" fmla="*/ 2 h 39"/>
                <a:gd name="T2" fmla="*/ 120 w 140"/>
                <a:gd name="T3" fmla="*/ 3 h 39"/>
                <a:gd name="T4" fmla="*/ 140 w 140"/>
                <a:gd name="T5" fmla="*/ 21 h 39"/>
                <a:gd name="T6" fmla="*/ 120 w 140"/>
                <a:gd name="T7" fmla="*/ 37 h 39"/>
                <a:gd name="T8" fmla="*/ 21 w 140"/>
                <a:gd name="T9" fmla="*/ 37 h 39"/>
                <a:gd name="T10" fmla="*/ 0 w 140"/>
                <a:gd name="T11" fmla="*/ 21 h 39"/>
                <a:gd name="T12" fmla="*/ 21 w 140"/>
                <a:gd name="T13" fmla="*/ 3 h 39"/>
                <a:gd name="T14" fmla="*/ 71 w 140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39">
                  <a:moveTo>
                    <a:pt x="71" y="2"/>
                  </a:moveTo>
                  <a:cubicBezTo>
                    <a:pt x="87" y="3"/>
                    <a:pt x="104" y="1"/>
                    <a:pt x="120" y="3"/>
                  </a:cubicBezTo>
                  <a:cubicBezTo>
                    <a:pt x="128" y="5"/>
                    <a:pt x="134" y="15"/>
                    <a:pt x="140" y="21"/>
                  </a:cubicBezTo>
                  <a:cubicBezTo>
                    <a:pt x="133" y="26"/>
                    <a:pt x="127" y="37"/>
                    <a:pt x="120" y="37"/>
                  </a:cubicBezTo>
                  <a:cubicBezTo>
                    <a:pt x="87" y="39"/>
                    <a:pt x="54" y="39"/>
                    <a:pt x="21" y="37"/>
                  </a:cubicBezTo>
                  <a:cubicBezTo>
                    <a:pt x="13" y="37"/>
                    <a:pt x="7" y="27"/>
                    <a:pt x="0" y="21"/>
                  </a:cubicBezTo>
                  <a:cubicBezTo>
                    <a:pt x="7" y="15"/>
                    <a:pt x="13" y="5"/>
                    <a:pt x="21" y="3"/>
                  </a:cubicBezTo>
                  <a:cubicBezTo>
                    <a:pt x="37" y="0"/>
                    <a:pt x="54" y="2"/>
                    <a:pt x="71" y="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2" name="Freeform 36">
              <a:extLst>
                <a:ext uri="{FF2B5EF4-FFF2-40B4-BE49-F238E27FC236}">
                  <a16:creationId xmlns:a16="http://schemas.microsoft.com/office/drawing/2014/main" id="{13DE82BE-509C-45AB-887A-711E2C3B067D}"/>
                </a:ext>
              </a:extLst>
            </p:cNvPr>
            <p:cNvSpPr/>
            <p:nvPr/>
          </p:nvSpPr>
          <p:spPr bwMode="auto">
            <a:xfrm>
              <a:off x="7483475" y="4614863"/>
              <a:ext cx="280988" cy="76200"/>
            </a:xfrm>
            <a:custGeom>
              <a:avLst/>
              <a:gdLst>
                <a:gd name="T0" fmla="*/ 70 w 140"/>
                <a:gd name="T1" fmla="*/ 37 h 38"/>
                <a:gd name="T2" fmla="*/ 20 w 140"/>
                <a:gd name="T3" fmla="*/ 36 h 38"/>
                <a:gd name="T4" fmla="*/ 0 w 140"/>
                <a:gd name="T5" fmla="*/ 18 h 38"/>
                <a:gd name="T6" fmla="*/ 20 w 140"/>
                <a:gd name="T7" fmla="*/ 2 h 38"/>
                <a:gd name="T8" fmla="*/ 120 w 140"/>
                <a:gd name="T9" fmla="*/ 2 h 38"/>
                <a:gd name="T10" fmla="*/ 140 w 140"/>
                <a:gd name="T11" fmla="*/ 19 h 38"/>
                <a:gd name="T12" fmla="*/ 120 w 140"/>
                <a:gd name="T13" fmla="*/ 36 h 38"/>
                <a:gd name="T14" fmla="*/ 70 w 140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38">
                  <a:moveTo>
                    <a:pt x="70" y="37"/>
                  </a:moveTo>
                  <a:cubicBezTo>
                    <a:pt x="53" y="37"/>
                    <a:pt x="36" y="38"/>
                    <a:pt x="20" y="36"/>
                  </a:cubicBezTo>
                  <a:cubicBezTo>
                    <a:pt x="12" y="35"/>
                    <a:pt x="6" y="24"/>
                    <a:pt x="0" y="18"/>
                  </a:cubicBezTo>
                  <a:cubicBezTo>
                    <a:pt x="6" y="13"/>
                    <a:pt x="13" y="2"/>
                    <a:pt x="20" y="2"/>
                  </a:cubicBezTo>
                  <a:cubicBezTo>
                    <a:pt x="53" y="0"/>
                    <a:pt x="87" y="0"/>
                    <a:pt x="120" y="2"/>
                  </a:cubicBezTo>
                  <a:cubicBezTo>
                    <a:pt x="127" y="2"/>
                    <a:pt x="133" y="13"/>
                    <a:pt x="140" y="19"/>
                  </a:cubicBezTo>
                  <a:cubicBezTo>
                    <a:pt x="133" y="25"/>
                    <a:pt x="127" y="35"/>
                    <a:pt x="120" y="36"/>
                  </a:cubicBezTo>
                  <a:cubicBezTo>
                    <a:pt x="103" y="38"/>
                    <a:pt x="86" y="37"/>
                    <a:pt x="70" y="3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3" name="Freeform 37">
              <a:extLst>
                <a:ext uri="{FF2B5EF4-FFF2-40B4-BE49-F238E27FC236}">
                  <a16:creationId xmlns:a16="http://schemas.microsoft.com/office/drawing/2014/main" id="{16C3AE49-2740-4F56-835E-418FB767E164}"/>
                </a:ext>
              </a:extLst>
            </p:cNvPr>
            <p:cNvSpPr/>
            <p:nvPr/>
          </p:nvSpPr>
          <p:spPr bwMode="auto">
            <a:xfrm>
              <a:off x="7361238" y="3636963"/>
              <a:ext cx="233363" cy="74613"/>
            </a:xfrm>
            <a:custGeom>
              <a:avLst/>
              <a:gdLst>
                <a:gd name="T0" fmla="*/ 58 w 116"/>
                <a:gd name="T1" fmla="*/ 1 h 37"/>
                <a:gd name="T2" fmla="*/ 100 w 116"/>
                <a:gd name="T3" fmla="*/ 2 h 37"/>
                <a:gd name="T4" fmla="*/ 115 w 116"/>
                <a:gd name="T5" fmla="*/ 17 h 37"/>
                <a:gd name="T6" fmla="*/ 101 w 116"/>
                <a:gd name="T7" fmla="*/ 36 h 37"/>
                <a:gd name="T8" fmla="*/ 14 w 116"/>
                <a:gd name="T9" fmla="*/ 36 h 37"/>
                <a:gd name="T10" fmla="*/ 0 w 116"/>
                <a:gd name="T11" fmla="*/ 19 h 37"/>
                <a:gd name="T12" fmla="*/ 16 w 116"/>
                <a:gd name="T13" fmla="*/ 2 h 37"/>
                <a:gd name="T14" fmla="*/ 58 w 116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37">
                  <a:moveTo>
                    <a:pt x="58" y="1"/>
                  </a:moveTo>
                  <a:cubicBezTo>
                    <a:pt x="72" y="1"/>
                    <a:pt x="87" y="0"/>
                    <a:pt x="100" y="2"/>
                  </a:cubicBezTo>
                  <a:cubicBezTo>
                    <a:pt x="106" y="3"/>
                    <a:pt x="116" y="13"/>
                    <a:pt x="115" y="17"/>
                  </a:cubicBezTo>
                  <a:cubicBezTo>
                    <a:pt x="114" y="24"/>
                    <a:pt x="106" y="35"/>
                    <a:pt x="101" y="36"/>
                  </a:cubicBezTo>
                  <a:cubicBezTo>
                    <a:pt x="72" y="37"/>
                    <a:pt x="43" y="37"/>
                    <a:pt x="14" y="36"/>
                  </a:cubicBezTo>
                  <a:cubicBezTo>
                    <a:pt x="9" y="35"/>
                    <a:pt x="0" y="24"/>
                    <a:pt x="0" y="19"/>
                  </a:cubicBezTo>
                  <a:cubicBezTo>
                    <a:pt x="1" y="13"/>
                    <a:pt x="9" y="4"/>
                    <a:pt x="16" y="2"/>
                  </a:cubicBezTo>
                  <a:cubicBezTo>
                    <a:pt x="29" y="0"/>
                    <a:pt x="44" y="1"/>
                    <a:pt x="58" y="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4" name="Freeform 38">
              <a:extLst>
                <a:ext uri="{FF2B5EF4-FFF2-40B4-BE49-F238E27FC236}">
                  <a16:creationId xmlns:a16="http://schemas.microsoft.com/office/drawing/2014/main" id="{A34E3D3B-AEE7-48CB-A9AB-B489B33219E5}"/>
                </a:ext>
              </a:extLst>
            </p:cNvPr>
            <p:cNvSpPr/>
            <p:nvPr/>
          </p:nvSpPr>
          <p:spPr bwMode="auto">
            <a:xfrm>
              <a:off x="7650163" y="3636963"/>
              <a:ext cx="204788" cy="79375"/>
            </a:xfrm>
            <a:custGeom>
              <a:avLst/>
              <a:gdLst>
                <a:gd name="T0" fmla="*/ 51 w 102"/>
                <a:gd name="T1" fmla="*/ 37 h 39"/>
                <a:gd name="T2" fmla="*/ 16 w 102"/>
                <a:gd name="T3" fmla="*/ 36 h 39"/>
                <a:gd name="T4" fmla="*/ 0 w 102"/>
                <a:gd name="T5" fmla="*/ 19 h 39"/>
                <a:gd name="T6" fmla="*/ 16 w 102"/>
                <a:gd name="T7" fmla="*/ 2 h 39"/>
                <a:gd name="T8" fmla="*/ 86 w 102"/>
                <a:gd name="T9" fmla="*/ 2 h 39"/>
                <a:gd name="T10" fmla="*/ 102 w 102"/>
                <a:gd name="T11" fmla="*/ 19 h 39"/>
                <a:gd name="T12" fmla="*/ 86 w 102"/>
                <a:gd name="T13" fmla="*/ 36 h 39"/>
                <a:gd name="T14" fmla="*/ 51 w 102"/>
                <a:gd name="T1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39">
                  <a:moveTo>
                    <a:pt x="51" y="37"/>
                  </a:moveTo>
                  <a:cubicBezTo>
                    <a:pt x="39" y="37"/>
                    <a:pt x="27" y="39"/>
                    <a:pt x="16" y="36"/>
                  </a:cubicBezTo>
                  <a:cubicBezTo>
                    <a:pt x="9" y="34"/>
                    <a:pt x="0" y="25"/>
                    <a:pt x="0" y="19"/>
                  </a:cubicBezTo>
                  <a:cubicBezTo>
                    <a:pt x="0" y="13"/>
                    <a:pt x="10" y="3"/>
                    <a:pt x="16" y="2"/>
                  </a:cubicBezTo>
                  <a:cubicBezTo>
                    <a:pt x="40" y="0"/>
                    <a:pt x="63" y="0"/>
                    <a:pt x="86" y="2"/>
                  </a:cubicBezTo>
                  <a:cubicBezTo>
                    <a:pt x="92" y="3"/>
                    <a:pt x="102" y="13"/>
                    <a:pt x="102" y="19"/>
                  </a:cubicBezTo>
                  <a:cubicBezTo>
                    <a:pt x="102" y="25"/>
                    <a:pt x="93" y="34"/>
                    <a:pt x="86" y="36"/>
                  </a:cubicBezTo>
                  <a:cubicBezTo>
                    <a:pt x="75" y="39"/>
                    <a:pt x="62" y="37"/>
                    <a:pt x="51" y="3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5" name="Freeform 39">
              <a:extLst>
                <a:ext uri="{FF2B5EF4-FFF2-40B4-BE49-F238E27FC236}">
                  <a16:creationId xmlns:a16="http://schemas.microsoft.com/office/drawing/2014/main" id="{F863F1EE-18F3-4F4C-97A3-D8D9EE120C31}"/>
                </a:ext>
              </a:extLst>
            </p:cNvPr>
            <p:cNvSpPr/>
            <p:nvPr/>
          </p:nvSpPr>
          <p:spPr bwMode="auto">
            <a:xfrm>
              <a:off x="7142163" y="2438400"/>
              <a:ext cx="117475" cy="144463"/>
            </a:xfrm>
            <a:custGeom>
              <a:avLst/>
              <a:gdLst>
                <a:gd name="T0" fmla="*/ 59 w 59"/>
                <a:gd name="T1" fmla="*/ 39 h 72"/>
                <a:gd name="T2" fmla="*/ 31 w 59"/>
                <a:gd name="T3" fmla="*/ 71 h 72"/>
                <a:gd name="T4" fmla="*/ 0 w 59"/>
                <a:gd name="T5" fmla="*/ 34 h 72"/>
                <a:gd name="T6" fmla="*/ 31 w 59"/>
                <a:gd name="T7" fmla="*/ 1 h 72"/>
                <a:gd name="T8" fmla="*/ 59 w 59"/>
                <a:gd name="T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2">
                  <a:moveTo>
                    <a:pt x="59" y="39"/>
                  </a:moveTo>
                  <a:cubicBezTo>
                    <a:pt x="59" y="56"/>
                    <a:pt x="52" y="70"/>
                    <a:pt x="31" y="71"/>
                  </a:cubicBezTo>
                  <a:cubicBezTo>
                    <a:pt x="12" y="72"/>
                    <a:pt x="0" y="57"/>
                    <a:pt x="0" y="34"/>
                  </a:cubicBezTo>
                  <a:cubicBezTo>
                    <a:pt x="1" y="13"/>
                    <a:pt x="12" y="0"/>
                    <a:pt x="31" y="1"/>
                  </a:cubicBezTo>
                  <a:cubicBezTo>
                    <a:pt x="53" y="3"/>
                    <a:pt x="59" y="18"/>
                    <a:pt x="59" y="39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6" name="Freeform 40">
              <a:extLst>
                <a:ext uri="{FF2B5EF4-FFF2-40B4-BE49-F238E27FC236}">
                  <a16:creationId xmlns:a16="http://schemas.microsoft.com/office/drawing/2014/main" id="{84D4C230-1E33-4B19-BBE2-65DEE94F0C3C}"/>
                </a:ext>
              </a:extLst>
            </p:cNvPr>
            <p:cNvSpPr/>
            <p:nvPr/>
          </p:nvSpPr>
          <p:spPr bwMode="auto">
            <a:xfrm>
              <a:off x="7418388" y="4321175"/>
              <a:ext cx="146050" cy="139700"/>
            </a:xfrm>
            <a:custGeom>
              <a:avLst/>
              <a:gdLst>
                <a:gd name="T0" fmla="*/ 72 w 72"/>
                <a:gd name="T1" fmla="*/ 27 h 69"/>
                <a:gd name="T2" fmla="*/ 30 w 72"/>
                <a:gd name="T3" fmla="*/ 68 h 69"/>
                <a:gd name="T4" fmla="*/ 0 w 72"/>
                <a:gd name="T5" fmla="*/ 40 h 69"/>
                <a:gd name="T6" fmla="*/ 40 w 72"/>
                <a:gd name="T7" fmla="*/ 4 h 69"/>
                <a:gd name="T8" fmla="*/ 72 w 72"/>
                <a:gd name="T9" fmla="*/ 2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27"/>
                  </a:moveTo>
                  <a:cubicBezTo>
                    <a:pt x="68" y="51"/>
                    <a:pt x="50" y="68"/>
                    <a:pt x="30" y="68"/>
                  </a:cubicBezTo>
                  <a:cubicBezTo>
                    <a:pt x="11" y="69"/>
                    <a:pt x="1" y="59"/>
                    <a:pt x="0" y="40"/>
                  </a:cubicBezTo>
                  <a:cubicBezTo>
                    <a:pt x="0" y="22"/>
                    <a:pt x="23" y="0"/>
                    <a:pt x="40" y="4"/>
                  </a:cubicBezTo>
                  <a:cubicBezTo>
                    <a:pt x="52" y="7"/>
                    <a:pt x="61" y="19"/>
                    <a:pt x="72" y="2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7" name="Freeform 41">
              <a:extLst>
                <a:ext uri="{FF2B5EF4-FFF2-40B4-BE49-F238E27FC236}">
                  <a16:creationId xmlns:a16="http://schemas.microsoft.com/office/drawing/2014/main" id="{D83F1760-C94F-45E3-979B-03EF8198E9DB}"/>
                </a:ext>
              </a:extLst>
            </p:cNvPr>
            <p:cNvSpPr/>
            <p:nvPr/>
          </p:nvSpPr>
          <p:spPr bwMode="auto">
            <a:xfrm>
              <a:off x="8045450" y="2159000"/>
              <a:ext cx="123825" cy="131763"/>
            </a:xfrm>
            <a:custGeom>
              <a:avLst/>
              <a:gdLst>
                <a:gd name="T0" fmla="*/ 0 w 62"/>
                <a:gd name="T1" fmla="*/ 29 h 66"/>
                <a:gd name="T2" fmla="*/ 29 w 62"/>
                <a:gd name="T3" fmla="*/ 1 h 66"/>
                <a:gd name="T4" fmla="*/ 62 w 62"/>
                <a:gd name="T5" fmla="*/ 37 h 66"/>
                <a:gd name="T6" fmla="*/ 34 w 62"/>
                <a:gd name="T7" fmla="*/ 65 h 66"/>
                <a:gd name="T8" fmla="*/ 0 w 62"/>
                <a:gd name="T9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6">
                  <a:moveTo>
                    <a:pt x="0" y="29"/>
                  </a:moveTo>
                  <a:cubicBezTo>
                    <a:pt x="1" y="11"/>
                    <a:pt x="12" y="2"/>
                    <a:pt x="29" y="1"/>
                  </a:cubicBezTo>
                  <a:cubicBezTo>
                    <a:pt x="46" y="0"/>
                    <a:pt x="62" y="18"/>
                    <a:pt x="62" y="37"/>
                  </a:cubicBezTo>
                  <a:cubicBezTo>
                    <a:pt x="61" y="55"/>
                    <a:pt x="51" y="65"/>
                    <a:pt x="34" y="65"/>
                  </a:cubicBezTo>
                  <a:cubicBezTo>
                    <a:pt x="15" y="66"/>
                    <a:pt x="0" y="49"/>
                    <a:pt x="0" y="29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8" name="Freeform 42">
              <a:extLst>
                <a:ext uri="{FF2B5EF4-FFF2-40B4-BE49-F238E27FC236}">
                  <a16:creationId xmlns:a16="http://schemas.microsoft.com/office/drawing/2014/main" id="{CD97BB85-D0C6-4A42-B3C5-C5119F98F8E5}"/>
                </a:ext>
              </a:extLst>
            </p:cNvPr>
            <p:cNvSpPr/>
            <p:nvPr/>
          </p:nvSpPr>
          <p:spPr bwMode="auto">
            <a:xfrm>
              <a:off x="7416800" y="3154363"/>
              <a:ext cx="131763" cy="128588"/>
            </a:xfrm>
            <a:custGeom>
              <a:avLst/>
              <a:gdLst>
                <a:gd name="T0" fmla="*/ 29 w 65"/>
                <a:gd name="T1" fmla="*/ 64 h 64"/>
                <a:gd name="T2" fmla="*/ 1 w 65"/>
                <a:gd name="T3" fmla="*/ 33 h 64"/>
                <a:gd name="T4" fmla="*/ 37 w 65"/>
                <a:gd name="T5" fmla="*/ 1 h 64"/>
                <a:gd name="T6" fmla="*/ 65 w 65"/>
                <a:gd name="T7" fmla="*/ 33 h 64"/>
                <a:gd name="T8" fmla="*/ 29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9" y="64"/>
                  </a:moveTo>
                  <a:cubicBezTo>
                    <a:pt x="10" y="62"/>
                    <a:pt x="0" y="52"/>
                    <a:pt x="1" y="33"/>
                  </a:cubicBezTo>
                  <a:cubicBezTo>
                    <a:pt x="2" y="17"/>
                    <a:pt x="20" y="0"/>
                    <a:pt x="37" y="1"/>
                  </a:cubicBezTo>
                  <a:cubicBezTo>
                    <a:pt x="55" y="3"/>
                    <a:pt x="65" y="14"/>
                    <a:pt x="65" y="33"/>
                  </a:cubicBezTo>
                  <a:cubicBezTo>
                    <a:pt x="65" y="49"/>
                    <a:pt x="46" y="64"/>
                    <a:pt x="29" y="6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9" name="Freeform 43">
              <a:extLst>
                <a:ext uri="{FF2B5EF4-FFF2-40B4-BE49-F238E27FC236}">
                  <a16:creationId xmlns:a16="http://schemas.microsoft.com/office/drawing/2014/main" id="{D140D4B2-DB62-4763-B5EC-42C5124D58DE}"/>
                </a:ext>
              </a:extLst>
            </p:cNvPr>
            <p:cNvSpPr/>
            <p:nvPr/>
          </p:nvSpPr>
          <p:spPr bwMode="auto">
            <a:xfrm>
              <a:off x="7899400" y="5194300"/>
              <a:ext cx="138113" cy="133350"/>
            </a:xfrm>
            <a:custGeom>
              <a:avLst/>
              <a:gdLst>
                <a:gd name="T0" fmla="*/ 68 w 68"/>
                <a:gd name="T1" fmla="*/ 27 h 66"/>
                <a:gd name="T2" fmla="*/ 29 w 68"/>
                <a:gd name="T3" fmla="*/ 65 h 66"/>
                <a:gd name="T4" fmla="*/ 1 w 68"/>
                <a:gd name="T5" fmla="*/ 35 h 66"/>
                <a:gd name="T6" fmla="*/ 36 w 68"/>
                <a:gd name="T7" fmla="*/ 5 h 66"/>
                <a:gd name="T8" fmla="*/ 68 w 68"/>
                <a:gd name="T9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27"/>
                  </a:moveTo>
                  <a:cubicBezTo>
                    <a:pt x="63" y="50"/>
                    <a:pt x="46" y="66"/>
                    <a:pt x="29" y="65"/>
                  </a:cubicBezTo>
                  <a:cubicBezTo>
                    <a:pt x="9" y="64"/>
                    <a:pt x="0" y="53"/>
                    <a:pt x="1" y="35"/>
                  </a:cubicBezTo>
                  <a:cubicBezTo>
                    <a:pt x="1" y="17"/>
                    <a:pt x="18" y="0"/>
                    <a:pt x="36" y="5"/>
                  </a:cubicBezTo>
                  <a:cubicBezTo>
                    <a:pt x="48" y="8"/>
                    <a:pt x="57" y="19"/>
                    <a:pt x="68" y="2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0" name="Freeform 44">
              <a:extLst>
                <a:ext uri="{FF2B5EF4-FFF2-40B4-BE49-F238E27FC236}">
                  <a16:creationId xmlns:a16="http://schemas.microsoft.com/office/drawing/2014/main" id="{059DFD70-FD0E-47CC-BBEF-AF3C4CB7BCDD}"/>
                </a:ext>
              </a:extLst>
            </p:cNvPr>
            <p:cNvSpPr/>
            <p:nvPr/>
          </p:nvSpPr>
          <p:spPr bwMode="auto">
            <a:xfrm>
              <a:off x="7831138" y="6273800"/>
              <a:ext cx="477838" cy="60325"/>
            </a:xfrm>
            <a:custGeom>
              <a:avLst/>
              <a:gdLst>
                <a:gd name="T0" fmla="*/ 0 w 237"/>
                <a:gd name="T1" fmla="*/ 16 h 30"/>
                <a:gd name="T2" fmla="*/ 237 w 237"/>
                <a:gd name="T3" fmla="*/ 0 h 30"/>
                <a:gd name="T4" fmla="*/ 225 w 237"/>
                <a:gd name="T5" fmla="*/ 13 h 30"/>
                <a:gd name="T6" fmla="*/ 0 w 237"/>
                <a:gd name="T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30">
                  <a:moveTo>
                    <a:pt x="0" y="16"/>
                  </a:moveTo>
                  <a:cubicBezTo>
                    <a:pt x="82" y="11"/>
                    <a:pt x="157" y="6"/>
                    <a:pt x="237" y="0"/>
                  </a:cubicBezTo>
                  <a:cubicBezTo>
                    <a:pt x="231" y="7"/>
                    <a:pt x="229" y="12"/>
                    <a:pt x="225" y="13"/>
                  </a:cubicBezTo>
                  <a:cubicBezTo>
                    <a:pt x="187" y="25"/>
                    <a:pt x="23" y="30"/>
                    <a:pt x="0" y="1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1" name="Freeform 45">
              <a:extLst>
                <a:ext uri="{FF2B5EF4-FFF2-40B4-BE49-F238E27FC236}">
                  <a16:creationId xmlns:a16="http://schemas.microsoft.com/office/drawing/2014/main" id="{C66ED928-429D-4FBF-86FF-42D69EDA8C5A}"/>
                </a:ext>
              </a:extLst>
            </p:cNvPr>
            <p:cNvSpPr/>
            <p:nvPr/>
          </p:nvSpPr>
          <p:spPr bwMode="auto">
            <a:xfrm>
              <a:off x="5400675" y="5397500"/>
              <a:ext cx="228600" cy="357188"/>
            </a:xfrm>
            <a:custGeom>
              <a:avLst/>
              <a:gdLst>
                <a:gd name="T0" fmla="*/ 113 w 113"/>
                <a:gd name="T1" fmla="*/ 177 h 177"/>
                <a:gd name="T2" fmla="*/ 37 w 113"/>
                <a:gd name="T3" fmla="*/ 0 h 177"/>
                <a:gd name="T4" fmla="*/ 113 w 113"/>
                <a:gd name="T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77">
                  <a:moveTo>
                    <a:pt x="113" y="177"/>
                  </a:moveTo>
                  <a:cubicBezTo>
                    <a:pt x="67" y="165"/>
                    <a:pt x="0" y="25"/>
                    <a:pt x="37" y="0"/>
                  </a:cubicBezTo>
                  <a:cubicBezTo>
                    <a:pt x="34" y="72"/>
                    <a:pt x="74" y="124"/>
                    <a:pt x="113" y="17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2" name="Freeform 46">
              <a:extLst>
                <a:ext uri="{FF2B5EF4-FFF2-40B4-BE49-F238E27FC236}">
                  <a16:creationId xmlns:a16="http://schemas.microsoft.com/office/drawing/2014/main" id="{A151D554-5E82-49F4-ACE6-401FF0729153}"/>
                </a:ext>
              </a:extLst>
            </p:cNvPr>
            <p:cNvSpPr/>
            <p:nvPr/>
          </p:nvSpPr>
          <p:spPr bwMode="auto">
            <a:xfrm>
              <a:off x="7424738" y="1962150"/>
              <a:ext cx="123825" cy="125413"/>
            </a:xfrm>
            <a:custGeom>
              <a:avLst/>
              <a:gdLst>
                <a:gd name="T0" fmla="*/ 61 w 61"/>
                <a:gd name="T1" fmla="*/ 23 h 63"/>
                <a:gd name="T2" fmla="*/ 31 w 61"/>
                <a:gd name="T3" fmla="*/ 62 h 63"/>
                <a:gd name="T4" fmla="*/ 2 w 61"/>
                <a:gd name="T5" fmla="*/ 35 h 63"/>
                <a:gd name="T6" fmla="*/ 32 w 61"/>
                <a:gd name="T7" fmla="*/ 4 h 63"/>
                <a:gd name="T8" fmla="*/ 61 w 61"/>
                <a:gd name="T9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61" y="23"/>
                  </a:moveTo>
                  <a:cubicBezTo>
                    <a:pt x="60" y="51"/>
                    <a:pt x="49" y="62"/>
                    <a:pt x="31" y="62"/>
                  </a:cubicBezTo>
                  <a:cubicBezTo>
                    <a:pt x="14" y="63"/>
                    <a:pt x="3" y="53"/>
                    <a:pt x="2" y="35"/>
                  </a:cubicBezTo>
                  <a:cubicBezTo>
                    <a:pt x="0" y="17"/>
                    <a:pt x="15" y="0"/>
                    <a:pt x="32" y="4"/>
                  </a:cubicBezTo>
                  <a:cubicBezTo>
                    <a:pt x="44" y="7"/>
                    <a:pt x="54" y="18"/>
                    <a:pt x="61" y="23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3" name="Freeform 47">
              <a:extLst>
                <a:ext uri="{FF2B5EF4-FFF2-40B4-BE49-F238E27FC236}">
                  <a16:creationId xmlns:a16="http://schemas.microsoft.com/office/drawing/2014/main" id="{618C3CB0-729E-4E8C-9144-E264172D817F}"/>
                </a:ext>
              </a:extLst>
            </p:cNvPr>
            <p:cNvSpPr/>
            <p:nvPr/>
          </p:nvSpPr>
          <p:spPr bwMode="auto">
            <a:xfrm>
              <a:off x="9167813" y="4733925"/>
              <a:ext cx="571500" cy="300038"/>
            </a:xfrm>
            <a:custGeom>
              <a:avLst/>
              <a:gdLst>
                <a:gd name="T0" fmla="*/ 0 w 284"/>
                <a:gd name="T1" fmla="*/ 0 h 149"/>
                <a:gd name="T2" fmla="*/ 284 w 284"/>
                <a:gd name="T3" fmla="*/ 149 h 149"/>
                <a:gd name="T4" fmla="*/ 147 w 284"/>
                <a:gd name="T5" fmla="*/ 66 h 149"/>
                <a:gd name="T6" fmla="*/ 0 w 284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49">
                  <a:moveTo>
                    <a:pt x="0" y="0"/>
                  </a:moveTo>
                  <a:cubicBezTo>
                    <a:pt x="105" y="31"/>
                    <a:pt x="202" y="75"/>
                    <a:pt x="284" y="149"/>
                  </a:cubicBezTo>
                  <a:cubicBezTo>
                    <a:pt x="238" y="121"/>
                    <a:pt x="194" y="91"/>
                    <a:pt x="147" y="66"/>
                  </a:cubicBezTo>
                  <a:cubicBezTo>
                    <a:pt x="99" y="41"/>
                    <a:pt x="49" y="22"/>
                    <a:pt x="0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4" name="Freeform 48">
              <a:extLst>
                <a:ext uri="{FF2B5EF4-FFF2-40B4-BE49-F238E27FC236}">
                  <a16:creationId xmlns:a16="http://schemas.microsoft.com/office/drawing/2014/main" id="{D08DF2C1-B356-45DB-92EA-F279153E445E}"/>
                </a:ext>
              </a:extLst>
            </p:cNvPr>
            <p:cNvSpPr/>
            <p:nvPr/>
          </p:nvSpPr>
          <p:spPr bwMode="auto">
            <a:xfrm>
              <a:off x="8551863" y="4659313"/>
              <a:ext cx="398463" cy="104775"/>
            </a:xfrm>
            <a:custGeom>
              <a:avLst/>
              <a:gdLst>
                <a:gd name="T0" fmla="*/ 2 w 198"/>
                <a:gd name="T1" fmla="*/ 0 h 52"/>
                <a:gd name="T2" fmla="*/ 198 w 198"/>
                <a:gd name="T3" fmla="*/ 42 h 52"/>
                <a:gd name="T4" fmla="*/ 195 w 198"/>
                <a:gd name="T5" fmla="*/ 52 h 52"/>
                <a:gd name="T6" fmla="*/ 0 w 198"/>
                <a:gd name="T7" fmla="*/ 10 h 52"/>
                <a:gd name="T8" fmla="*/ 2 w 19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2">
                  <a:moveTo>
                    <a:pt x="2" y="0"/>
                  </a:moveTo>
                  <a:cubicBezTo>
                    <a:pt x="69" y="8"/>
                    <a:pt x="134" y="22"/>
                    <a:pt x="198" y="42"/>
                  </a:cubicBezTo>
                  <a:cubicBezTo>
                    <a:pt x="197" y="45"/>
                    <a:pt x="196" y="49"/>
                    <a:pt x="195" y="52"/>
                  </a:cubicBezTo>
                  <a:cubicBezTo>
                    <a:pt x="130" y="38"/>
                    <a:pt x="65" y="24"/>
                    <a:pt x="0" y="10"/>
                  </a:cubicBezTo>
                  <a:cubicBezTo>
                    <a:pt x="1" y="7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5" name="Freeform 49">
              <a:extLst>
                <a:ext uri="{FF2B5EF4-FFF2-40B4-BE49-F238E27FC236}">
                  <a16:creationId xmlns:a16="http://schemas.microsoft.com/office/drawing/2014/main" id="{35577383-34D9-4549-9EA1-07A7D8C60F0D}"/>
                </a:ext>
              </a:extLst>
            </p:cNvPr>
            <p:cNvSpPr/>
            <p:nvPr/>
          </p:nvSpPr>
          <p:spPr bwMode="auto">
            <a:xfrm>
              <a:off x="7358063" y="4799013"/>
              <a:ext cx="169863" cy="106363"/>
            </a:xfrm>
            <a:custGeom>
              <a:avLst/>
              <a:gdLst>
                <a:gd name="T0" fmla="*/ 38 w 84"/>
                <a:gd name="T1" fmla="*/ 45 h 53"/>
                <a:gd name="T2" fmla="*/ 1 w 84"/>
                <a:gd name="T3" fmla="*/ 28 h 53"/>
                <a:gd name="T4" fmla="*/ 39 w 84"/>
                <a:gd name="T5" fmla="*/ 10 h 53"/>
                <a:gd name="T6" fmla="*/ 64 w 84"/>
                <a:gd name="T7" fmla="*/ 11 h 53"/>
                <a:gd name="T8" fmla="*/ 84 w 84"/>
                <a:gd name="T9" fmla="*/ 27 h 53"/>
                <a:gd name="T10" fmla="*/ 65 w 84"/>
                <a:gd name="T11" fmla="*/ 44 h 53"/>
                <a:gd name="T12" fmla="*/ 38 w 84"/>
                <a:gd name="T13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2">
                  <a:moveTo>
                    <a:pt x="38" y="45"/>
                  </a:moveTo>
                  <a:cubicBezTo>
                    <a:pt x="26" y="42"/>
                    <a:pt x="2" y="53"/>
                    <a:pt x="1" y="28"/>
                  </a:cubicBezTo>
                  <a:cubicBezTo>
                    <a:pt x="0" y="0"/>
                    <a:pt x="25" y="12"/>
                    <a:pt x="39" y="10"/>
                  </a:cubicBezTo>
                  <a:cubicBezTo>
                    <a:pt x="47" y="9"/>
                    <a:pt x="56" y="8"/>
                    <a:pt x="64" y="11"/>
                  </a:cubicBezTo>
                  <a:cubicBezTo>
                    <a:pt x="71" y="14"/>
                    <a:pt x="77" y="21"/>
                    <a:pt x="84" y="27"/>
                  </a:cubicBezTo>
                  <a:cubicBezTo>
                    <a:pt x="78" y="33"/>
                    <a:pt x="72" y="41"/>
                    <a:pt x="65" y="44"/>
                  </a:cubicBezTo>
                  <a:cubicBezTo>
                    <a:pt x="58" y="47"/>
                    <a:pt x="48" y="45"/>
                    <a:pt x="38" y="45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6" name="Freeform 50">
              <a:extLst>
                <a:ext uri="{FF2B5EF4-FFF2-40B4-BE49-F238E27FC236}">
                  <a16:creationId xmlns:a16="http://schemas.microsoft.com/office/drawing/2014/main" id="{77AE3F41-BCF7-4CBA-85CF-82DC8CDF594E}"/>
                </a:ext>
              </a:extLst>
            </p:cNvPr>
            <p:cNvSpPr/>
            <p:nvPr/>
          </p:nvSpPr>
          <p:spPr bwMode="auto">
            <a:xfrm>
              <a:off x="7483475" y="2647950"/>
              <a:ext cx="163513" cy="101600"/>
            </a:xfrm>
            <a:custGeom>
              <a:avLst/>
              <a:gdLst>
                <a:gd name="T0" fmla="*/ 37 w 81"/>
                <a:gd name="T1" fmla="*/ 43 h 51"/>
                <a:gd name="T2" fmla="*/ 1 w 81"/>
                <a:gd name="T3" fmla="*/ 25 h 51"/>
                <a:gd name="T4" fmla="*/ 40 w 81"/>
                <a:gd name="T5" fmla="*/ 8 h 51"/>
                <a:gd name="T6" fmla="*/ 62 w 81"/>
                <a:gd name="T7" fmla="*/ 8 h 51"/>
                <a:gd name="T8" fmla="*/ 81 w 81"/>
                <a:gd name="T9" fmla="*/ 26 h 51"/>
                <a:gd name="T10" fmla="*/ 61 w 81"/>
                <a:gd name="T11" fmla="*/ 42 h 51"/>
                <a:gd name="T12" fmla="*/ 37 w 81"/>
                <a:gd name="T13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1">
                  <a:moveTo>
                    <a:pt x="37" y="43"/>
                  </a:moveTo>
                  <a:cubicBezTo>
                    <a:pt x="24" y="40"/>
                    <a:pt x="0" y="51"/>
                    <a:pt x="1" y="25"/>
                  </a:cubicBezTo>
                  <a:cubicBezTo>
                    <a:pt x="1" y="0"/>
                    <a:pt x="25" y="9"/>
                    <a:pt x="40" y="8"/>
                  </a:cubicBezTo>
                  <a:cubicBezTo>
                    <a:pt x="47" y="7"/>
                    <a:pt x="56" y="5"/>
                    <a:pt x="62" y="8"/>
                  </a:cubicBezTo>
                  <a:cubicBezTo>
                    <a:pt x="69" y="12"/>
                    <a:pt x="74" y="20"/>
                    <a:pt x="81" y="26"/>
                  </a:cubicBezTo>
                  <a:cubicBezTo>
                    <a:pt x="74" y="32"/>
                    <a:pt x="68" y="39"/>
                    <a:pt x="61" y="42"/>
                  </a:cubicBezTo>
                  <a:cubicBezTo>
                    <a:pt x="55" y="45"/>
                    <a:pt x="46" y="43"/>
                    <a:pt x="37" y="43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7" name="Freeform 51">
              <a:extLst>
                <a:ext uri="{FF2B5EF4-FFF2-40B4-BE49-F238E27FC236}">
                  <a16:creationId xmlns:a16="http://schemas.microsoft.com/office/drawing/2014/main" id="{750A3D2C-885C-49FD-A6D0-311585A8E254}"/>
                </a:ext>
              </a:extLst>
            </p:cNvPr>
            <p:cNvSpPr/>
            <p:nvPr/>
          </p:nvSpPr>
          <p:spPr bwMode="auto">
            <a:xfrm>
              <a:off x="7358063" y="2446338"/>
              <a:ext cx="160338" cy="107950"/>
            </a:xfrm>
            <a:custGeom>
              <a:avLst/>
              <a:gdLst>
                <a:gd name="T0" fmla="*/ 38 w 79"/>
                <a:gd name="T1" fmla="*/ 44 h 54"/>
                <a:gd name="T2" fmla="*/ 1 w 79"/>
                <a:gd name="T3" fmla="*/ 27 h 54"/>
                <a:gd name="T4" fmla="*/ 39 w 79"/>
                <a:gd name="T5" fmla="*/ 8 h 54"/>
                <a:gd name="T6" fmla="*/ 78 w 79"/>
                <a:gd name="T7" fmla="*/ 25 h 54"/>
                <a:gd name="T8" fmla="*/ 38 w 79"/>
                <a:gd name="T9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4">
                  <a:moveTo>
                    <a:pt x="38" y="44"/>
                  </a:moveTo>
                  <a:cubicBezTo>
                    <a:pt x="25" y="39"/>
                    <a:pt x="2" y="53"/>
                    <a:pt x="1" y="27"/>
                  </a:cubicBezTo>
                  <a:cubicBezTo>
                    <a:pt x="0" y="1"/>
                    <a:pt x="24" y="8"/>
                    <a:pt x="39" y="8"/>
                  </a:cubicBezTo>
                  <a:cubicBezTo>
                    <a:pt x="54" y="8"/>
                    <a:pt x="78" y="0"/>
                    <a:pt x="78" y="25"/>
                  </a:cubicBezTo>
                  <a:cubicBezTo>
                    <a:pt x="79" y="54"/>
                    <a:pt x="53" y="39"/>
                    <a:pt x="38" y="4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8" name="Freeform 52">
              <a:extLst>
                <a:ext uri="{FF2B5EF4-FFF2-40B4-BE49-F238E27FC236}">
                  <a16:creationId xmlns:a16="http://schemas.microsoft.com/office/drawing/2014/main" id="{14E4F670-738B-4827-9443-879396821CA9}"/>
                </a:ext>
              </a:extLst>
            </p:cNvPr>
            <p:cNvSpPr/>
            <p:nvPr/>
          </p:nvSpPr>
          <p:spPr bwMode="auto">
            <a:xfrm>
              <a:off x="7583488" y="4814888"/>
              <a:ext cx="139700" cy="77788"/>
            </a:xfrm>
            <a:custGeom>
              <a:avLst/>
              <a:gdLst>
                <a:gd name="T0" fmla="*/ 35 w 69"/>
                <a:gd name="T1" fmla="*/ 37 h 39"/>
                <a:gd name="T2" fmla="*/ 15 w 69"/>
                <a:gd name="T3" fmla="*/ 36 h 39"/>
                <a:gd name="T4" fmla="*/ 0 w 69"/>
                <a:gd name="T5" fmla="*/ 19 h 39"/>
                <a:gd name="T6" fmla="*/ 16 w 69"/>
                <a:gd name="T7" fmla="*/ 3 h 39"/>
                <a:gd name="T8" fmla="*/ 46 w 69"/>
                <a:gd name="T9" fmla="*/ 2 h 39"/>
                <a:gd name="T10" fmla="*/ 69 w 69"/>
                <a:gd name="T11" fmla="*/ 18 h 39"/>
                <a:gd name="T12" fmla="*/ 45 w 69"/>
                <a:gd name="T13" fmla="*/ 37 h 39"/>
                <a:gd name="T14" fmla="*/ 35 w 69"/>
                <a:gd name="T15" fmla="*/ 37 h 39"/>
                <a:gd name="T16" fmla="*/ 35 w 69"/>
                <a:gd name="T17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9">
                  <a:moveTo>
                    <a:pt x="35" y="37"/>
                  </a:moveTo>
                  <a:cubicBezTo>
                    <a:pt x="28" y="37"/>
                    <a:pt x="20" y="39"/>
                    <a:pt x="15" y="36"/>
                  </a:cubicBezTo>
                  <a:cubicBezTo>
                    <a:pt x="9" y="32"/>
                    <a:pt x="0" y="25"/>
                    <a:pt x="0" y="19"/>
                  </a:cubicBezTo>
                  <a:cubicBezTo>
                    <a:pt x="0" y="13"/>
                    <a:pt x="9" y="5"/>
                    <a:pt x="16" y="3"/>
                  </a:cubicBezTo>
                  <a:cubicBezTo>
                    <a:pt x="25" y="0"/>
                    <a:pt x="37" y="0"/>
                    <a:pt x="46" y="2"/>
                  </a:cubicBezTo>
                  <a:cubicBezTo>
                    <a:pt x="54" y="5"/>
                    <a:pt x="61" y="13"/>
                    <a:pt x="69" y="18"/>
                  </a:cubicBezTo>
                  <a:cubicBezTo>
                    <a:pt x="61" y="25"/>
                    <a:pt x="53" y="31"/>
                    <a:pt x="45" y="37"/>
                  </a:cubicBezTo>
                  <a:cubicBezTo>
                    <a:pt x="43" y="38"/>
                    <a:pt x="38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9" name="Freeform 53">
              <a:extLst>
                <a:ext uri="{FF2B5EF4-FFF2-40B4-BE49-F238E27FC236}">
                  <a16:creationId xmlns:a16="http://schemas.microsoft.com/office/drawing/2014/main" id="{74F21653-8B94-4F98-845A-7B3CF9297578}"/>
                </a:ext>
              </a:extLst>
            </p:cNvPr>
            <p:cNvSpPr/>
            <p:nvPr/>
          </p:nvSpPr>
          <p:spPr bwMode="auto">
            <a:xfrm>
              <a:off x="5915025" y="4681538"/>
              <a:ext cx="484188" cy="188913"/>
            </a:xfrm>
            <a:custGeom>
              <a:avLst/>
              <a:gdLst>
                <a:gd name="T0" fmla="*/ 241 w 241"/>
                <a:gd name="T1" fmla="*/ 0 h 94"/>
                <a:gd name="T2" fmla="*/ 0 w 241"/>
                <a:gd name="T3" fmla="*/ 94 h 94"/>
                <a:gd name="T4" fmla="*/ 241 w 241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94">
                  <a:moveTo>
                    <a:pt x="241" y="0"/>
                  </a:moveTo>
                  <a:cubicBezTo>
                    <a:pt x="160" y="31"/>
                    <a:pt x="80" y="63"/>
                    <a:pt x="0" y="94"/>
                  </a:cubicBezTo>
                  <a:cubicBezTo>
                    <a:pt x="75" y="50"/>
                    <a:pt x="156" y="19"/>
                    <a:pt x="241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0" name="Freeform 54">
              <a:extLst>
                <a:ext uri="{FF2B5EF4-FFF2-40B4-BE49-F238E27FC236}">
                  <a16:creationId xmlns:a16="http://schemas.microsoft.com/office/drawing/2014/main" id="{A671FE79-09B5-4051-BADB-C68FDAA88F52}"/>
                </a:ext>
              </a:extLst>
            </p:cNvPr>
            <p:cNvSpPr/>
            <p:nvPr/>
          </p:nvSpPr>
          <p:spPr bwMode="auto">
            <a:xfrm>
              <a:off x="6469063" y="3297238"/>
              <a:ext cx="153988" cy="158750"/>
            </a:xfrm>
            <a:custGeom>
              <a:avLst/>
              <a:gdLst>
                <a:gd name="T0" fmla="*/ 6 w 76"/>
                <a:gd name="T1" fmla="*/ 0 h 79"/>
                <a:gd name="T2" fmla="*/ 19 w 76"/>
                <a:gd name="T3" fmla="*/ 14 h 79"/>
                <a:gd name="T4" fmla="*/ 67 w 76"/>
                <a:gd name="T5" fmla="*/ 59 h 79"/>
                <a:gd name="T6" fmla="*/ 76 w 76"/>
                <a:gd name="T7" fmla="*/ 74 h 79"/>
                <a:gd name="T8" fmla="*/ 60 w 76"/>
                <a:gd name="T9" fmla="*/ 77 h 79"/>
                <a:gd name="T10" fmla="*/ 3 w 76"/>
                <a:gd name="T11" fmla="*/ 25 h 79"/>
                <a:gd name="T12" fmla="*/ 6 w 76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9">
                  <a:moveTo>
                    <a:pt x="6" y="0"/>
                  </a:moveTo>
                  <a:cubicBezTo>
                    <a:pt x="14" y="8"/>
                    <a:pt x="16" y="11"/>
                    <a:pt x="19" y="14"/>
                  </a:cubicBezTo>
                  <a:cubicBezTo>
                    <a:pt x="35" y="29"/>
                    <a:pt x="51" y="44"/>
                    <a:pt x="67" y="59"/>
                  </a:cubicBezTo>
                  <a:cubicBezTo>
                    <a:pt x="71" y="63"/>
                    <a:pt x="73" y="69"/>
                    <a:pt x="76" y="74"/>
                  </a:cubicBezTo>
                  <a:cubicBezTo>
                    <a:pt x="71" y="75"/>
                    <a:pt x="64" y="79"/>
                    <a:pt x="60" y="77"/>
                  </a:cubicBezTo>
                  <a:cubicBezTo>
                    <a:pt x="33" y="69"/>
                    <a:pt x="14" y="51"/>
                    <a:pt x="3" y="25"/>
                  </a:cubicBezTo>
                  <a:cubicBezTo>
                    <a:pt x="0" y="20"/>
                    <a:pt x="4" y="12"/>
                    <a:pt x="6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1" name="Freeform 55">
              <a:extLst>
                <a:ext uri="{FF2B5EF4-FFF2-40B4-BE49-F238E27FC236}">
                  <a16:creationId xmlns:a16="http://schemas.microsoft.com/office/drawing/2014/main" id="{E3D4555F-48F9-4064-86BF-E4ED55D1EDAA}"/>
                </a:ext>
              </a:extLst>
            </p:cNvPr>
            <p:cNvSpPr/>
            <p:nvPr/>
          </p:nvSpPr>
          <p:spPr bwMode="auto">
            <a:xfrm>
              <a:off x="8996363" y="3881438"/>
              <a:ext cx="150813" cy="150813"/>
            </a:xfrm>
            <a:custGeom>
              <a:avLst/>
              <a:gdLst>
                <a:gd name="T0" fmla="*/ 7 w 75"/>
                <a:gd name="T1" fmla="*/ 2 h 75"/>
                <a:gd name="T2" fmla="*/ 75 w 75"/>
                <a:gd name="T3" fmla="*/ 65 h 75"/>
                <a:gd name="T4" fmla="*/ 70 w 75"/>
                <a:gd name="T5" fmla="*/ 75 h 75"/>
                <a:gd name="T6" fmla="*/ 57 w 75"/>
                <a:gd name="T7" fmla="*/ 71 h 75"/>
                <a:gd name="T8" fmla="*/ 5 w 75"/>
                <a:gd name="T9" fmla="*/ 20 h 75"/>
                <a:gd name="T10" fmla="*/ 1 w 75"/>
                <a:gd name="T11" fmla="*/ 8 h 75"/>
                <a:gd name="T12" fmla="*/ 7 w 75"/>
                <a:gd name="T13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7" y="2"/>
                  </a:moveTo>
                  <a:cubicBezTo>
                    <a:pt x="29" y="0"/>
                    <a:pt x="75" y="44"/>
                    <a:pt x="75" y="65"/>
                  </a:cubicBezTo>
                  <a:cubicBezTo>
                    <a:pt x="75" y="68"/>
                    <a:pt x="72" y="75"/>
                    <a:pt x="70" y="75"/>
                  </a:cubicBezTo>
                  <a:cubicBezTo>
                    <a:pt x="66" y="75"/>
                    <a:pt x="60" y="74"/>
                    <a:pt x="57" y="71"/>
                  </a:cubicBezTo>
                  <a:cubicBezTo>
                    <a:pt x="40" y="55"/>
                    <a:pt x="22" y="37"/>
                    <a:pt x="5" y="20"/>
                  </a:cubicBezTo>
                  <a:cubicBezTo>
                    <a:pt x="3" y="17"/>
                    <a:pt x="0" y="12"/>
                    <a:pt x="1" y="8"/>
                  </a:cubicBezTo>
                  <a:cubicBezTo>
                    <a:pt x="1" y="5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2" name="Freeform 56">
              <a:extLst>
                <a:ext uri="{FF2B5EF4-FFF2-40B4-BE49-F238E27FC236}">
                  <a16:creationId xmlns:a16="http://schemas.microsoft.com/office/drawing/2014/main" id="{0409B684-EFDC-4BB7-A2E6-EB0007ACEC40}"/>
                </a:ext>
              </a:extLst>
            </p:cNvPr>
            <p:cNvSpPr/>
            <p:nvPr/>
          </p:nvSpPr>
          <p:spPr bwMode="auto">
            <a:xfrm>
              <a:off x="6611938" y="2927350"/>
              <a:ext cx="95250" cy="92075"/>
            </a:xfrm>
            <a:custGeom>
              <a:avLst/>
              <a:gdLst>
                <a:gd name="T0" fmla="*/ 19 w 47"/>
                <a:gd name="T1" fmla="*/ 46 h 46"/>
                <a:gd name="T2" fmla="*/ 0 w 47"/>
                <a:gd name="T3" fmla="*/ 21 h 46"/>
                <a:gd name="T4" fmla="*/ 20 w 47"/>
                <a:gd name="T5" fmla="*/ 0 h 46"/>
                <a:gd name="T6" fmla="*/ 45 w 47"/>
                <a:gd name="T7" fmla="*/ 19 h 46"/>
                <a:gd name="T8" fmla="*/ 29 w 47"/>
                <a:gd name="T9" fmla="*/ 46 h 46"/>
                <a:gd name="T10" fmla="*/ 19 w 47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6">
                  <a:moveTo>
                    <a:pt x="19" y="46"/>
                  </a:moveTo>
                  <a:cubicBezTo>
                    <a:pt x="12" y="38"/>
                    <a:pt x="0" y="30"/>
                    <a:pt x="0" y="21"/>
                  </a:cubicBezTo>
                  <a:cubicBezTo>
                    <a:pt x="0" y="14"/>
                    <a:pt x="13" y="0"/>
                    <a:pt x="20" y="0"/>
                  </a:cubicBezTo>
                  <a:cubicBezTo>
                    <a:pt x="29" y="1"/>
                    <a:pt x="43" y="11"/>
                    <a:pt x="45" y="19"/>
                  </a:cubicBezTo>
                  <a:cubicBezTo>
                    <a:pt x="47" y="26"/>
                    <a:pt x="35" y="37"/>
                    <a:pt x="29" y="46"/>
                  </a:cubicBezTo>
                  <a:cubicBezTo>
                    <a:pt x="26" y="46"/>
                    <a:pt x="22" y="46"/>
                    <a:pt x="19" y="4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3" name="Freeform 57">
              <a:extLst>
                <a:ext uri="{FF2B5EF4-FFF2-40B4-BE49-F238E27FC236}">
                  <a16:creationId xmlns:a16="http://schemas.microsoft.com/office/drawing/2014/main" id="{CEE66B5D-2F34-424C-8AD2-9816C3485E33}"/>
                </a:ext>
              </a:extLst>
            </p:cNvPr>
            <p:cNvSpPr/>
            <p:nvPr/>
          </p:nvSpPr>
          <p:spPr bwMode="auto">
            <a:xfrm>
              <a:off x="5468938" y="5011738"/>
              <a:ext cx="225425" cy="319088"/>
            </a:xfrm>
            <a:custGeom>
              <a:avLst/>
              <a:gdLst>
                <a:gd name="T0" fmla="*/ 0 w 112"/>
                <a:gd name="T1" fmla="*/ 159 h 159"/>
                <a:gd name="T2" fmla="*/ 112 w 112"/>
                <a:gd name="T3" fmla="*/ 0 h 159"/>
                <a:gd name="T4" fmla="*/ 0 w 112"/>
                <a:gd name="T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159">
                  <a:moveTo>
                    <a:pt x="0" y="159"/>
                  </a:moveTo>
                  <a:cubicBezTo>
                    <a:pt x="12" y="89"/>
                    <a:pt x="57" y="41"/>
                    <a:pt x="112" y="0"/>
                  </a:cubicBezTo>
                  <a:cubicBezTo>
                    <a:pt x="65" y="46"/>
                    <a:pt x="20" y="94"/>
                    <a:pt x="0" y="159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4" name="Freeform 58">
              <a:extLst>
                <a:ext uri="{FF2B5EF4-FFF2-40B4-BE49-F238E27FC236}">
                  <a16:creationId xmlns:a16="http://schemas.microsoft.com/office/drawing/2014/main" id="{D3B1A694-030B-4DA2-97CA-17EFDFEED7A1}"/>
                </a:ext>
              </a:extLst>
            </p:cNvPr>
            <p:cNvSpPr/>
            <p:nvPr/>
          </p:nvSpPr>
          <p:spPr bwMode="auto">
            <a:xfrm>
              <a:off x="9132888" y="4219575"/>
              <a:ext cx="112713" cy="93663"/>
            </a:xfrm>
            <a:custGeom>
              <a:avLst/>
              <a:gdLst>
                <a:gd name="T0" fmla="*/ 56 w 56"/>
                <a:gd name="T1" fmla="*/ 22 h 47"/>
                <a:gd name="T2" fmla="*/ 20 w 56"/>
                <a:gd name="T3" fmla="*/ 46 h 47"/>
                <a:gd name="T4" fmla="*/ 2 w 56"/>
                <a:gd name="T5" fmla="*/ 27 h 47"/>
                <a:gd name="T6" fmla="*/ 26 w 56"/>
                <a:gd name="T7" fmla="*/ 2 h 47"/>
                <a:gd name="T8" fmla="*/ 56 w 56"/>
                <a:gd name="T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2"/>
                  </a:moveTo>
                  <a:cubicBezTo>
                    <a:pt x="40" y="34"/>
                    <a:pt x="31" y="43"/>
                    <a:pt x="20" y="46"/>
                  </a:cubicBezTo>
                  <a:cubicBezTo>
                    <a:pt x="15" y="47"/>
                    <a:pt x="0" y="30"/>
                    <a:pt x="2" y="27"/>
                  </a:cubicBezTo>
                  <a:cubicBezTo>
                    <a:pt x="7" y="17"/>
                    <a:pt x="16" y="6"/>
                    <a:pt x="26" y="2"/>
                  </a:cubicBezTo>
                  <a:cubicBezTo>
                    <a:pt x="30" y="0"/>
                    <a:pt x="41" y="12"/>
                    <a:pt x="56" y="2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5" name="Freeform 59">
              <a:extLst>
                <a:ext uri="{FF2B5EF4-FFF2-40B4-BE49-F238E27FC236}">
                  <a16:creationId xmlns:a16="http://schemas.microsoft.com/office/drawing/2014/main" id="{85614C28-34E2-482E-900A-A14A899CA314}"/>
                </a:ext>
              </a:extLst>
            </p:cNvPr>
            <p:cNvSpPr/>
            <p:nvPr/>
          </p:nvSpPr>
          <p:spPr bwMode="auto">
            <a:xfrm>
              <a:off x="7483475" y="4999038"/>
              <a:ext cx="106363" cy="95250"/>
            </a:xfrm>
            <a:custGeom>
              <a:avLst/>
              <a:gdLst>
                <a:gd name="T0" fmla="*/ 26 w 53"/>
                <a:gd name="T1" fmla="*/ 0 h 47"/>
                <a:gd name="T2" fmla="*/ 51 w 53"/>
                <a:gd name="T3" fmla="*/ 26 h 47"/>
                <a:gd name="T4" fmla="*/ 26 w 53"/>
                <a:gd name="T5" fmla="*/ 44 h 47"/>
                <a:gd name="T6" fmla="*/ 0 w 53"/>
                <a:gd name="T7" fmla="*/ 27 h 47"/>
                <a:gd name="T8" fmla="*/ 26 w 53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7">
                  <a:moveTo>
                    <a:pt x="26" y="0"/>
                  </a:moveTo>
                  <a:cubicBezTo>
                    <a:pt x="38" y="12"/>
                    <a:pt x="50" y="18"/>
                    <a:pt x="51" y="26"/>
                  </a:cubicBezTo>
                  <a:cubicBezTo>
                    <a:pt x="53" y="43"/>
                    <a:pt x="38" y="47"/>
                    <a:pt x="26" y="44"/>
                  </a:cubicBezTo>
                  <a:cubicBezTo>
                    <a:pt x="16" y="42"/>
                    <a:pt x="8" y="33"/>
                    <a:pt x="0" y="27"/>
                  </a:cubicBezTo>
                  <a:cubicBezTo>
                    <a:pt x="7" y="20"/>
                    <a:pt x="14" y="12"/>
                    <a:pt x="26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6" name="Freeform 60">
              <a:extLst>
                <a:ext uri="{FF2B5EF4-FFF2-40B4-BE49-F238E27FC236}">
                  <a16:creationId xmlns:a16="http://schemas.microsoft.com/office/drawing/2014/main" id="{150153BE-88FB-4DD5-BF29-44AC2F1F5EA2}"/>
                </a:ext>
              </a:extLst>
            </p:cNvPr>
            <p:cNvSpPr/>
            <p:nvPr/>
          </p:nvSpPr>
          <p:spPr bwMode="auto">
            <a:xfrm>
              <a:off x="9374188" y="5900738"/>
              <a:ext cx="200025" cy="119063"/>
            </a:xfrm>
            <a:custGeom>
              <a:avLst/>
              <a:gdLst>
                <a:gd name="T0" fmla="*/ 0 w 99"/>
                <a:gd name="T1" fmla="*/ 52 h 59"/>
                <a:gd name="T2" fmla="*/ 99 w 99"/>
                <a:gd name="T3" fmla="*/ 0 h 59"/>
                <a:gd name="T4" fmla="*/ 0 w 99"/>
                <a:gd name="T5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59">
                  <a:moveTo>
                    <a:pt x="0" y="52"/>
                  </a:moveTo>
                  <a:cubicBezTo>
                    <a:pt x="31" y="35"/>
                    <a:pt x="62" y="19"/>
                    <a:pt x="99" y="0"/>
                  </a:cubicBezTo>
                  <a:cubicBezTo>
                    <a:pt x="89" y="26"/>
                    <a:pt x="27" y="59"/>
                    <a:pt x="0" y="5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7" name="Freeform 61">
              <a:extLst>
                <a:ext uri="{FF2B5EF4-FFF2-40B4-BE49-F238E27FC236}">
                  <a16:creationId xmlns:a16="http://schemas.microsoft.com/office/drawing/2014/main" id="{94F3A34E-1BA2-4E1E-93F4-31A0245DC003}"/>
                </a:ext>
              </a:extLst>
            </p:cNvPr>
            <p:cNvSpPr/>
            <p:nvPr/>
          </p:nvSpPr>
          <p:spPr bwMode="auto">
            <a:xfrm>
              <a:off x="6796088" y="4721225"/>
              <a:ext cx="117475" cy="82550"/>
            </a:xfrm>
            <a:custGeom>
              <a:avLst/>
              <a:gdLst>
                <a:gd name="T0" fmla="*/ 16 w 59"/>
                <a:gd name="T1" fmla="*/ 41 h 41"/>
                <a:gd name="T2" fmla="*/ 0 w 59"/>
                <a:gd name="T3" fmla="*/ 26 h 41"/>
                <a:gd name="T4" fmla="*/ 42 w 59"/>
                <a:gd name="T5" fmla="*/ 6 h 41"/>
                <a:gd name="T6" fmla="*/ 59 w 59"/>
                <a:gd name="T7" fmla="*/ 19 h 41"/>
                <a:gd name="T8" fmla="*/ 16 w 59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1">
                  <a:moveTo>
                    <a:pt x="16" y="41"/>
                  </a:moveTo>
                  <a:cubicBezTo>
                    <a:pt x="9" y="34"/>
                    <a:pt x="0" y="29"/>
                    <a:pt x="0" y="26"/>
                  </a:cubicBezTo>
                  <a:cubicBezTo>
                    <a:pt x="4" y="0"/>
                    <a:pt x="28" y="12"/>
                    <a:pt x="42" y="6"/>
                  </a:cubicBezTo>
                  <a:cubicBezTo>
                    <a:pt x="45" y="5"/>
                    <a:pt x="53" y="14"/>
                    <a:pt x="59" y="19"/>
                  </a:cubicBezTo>
                  <a:cubicBezTo>
                    <a:pt x="45" y="26"/>
                    <a:pt x="31" y="33"/>
                    <a:pt x="16" y="41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8" name="Freeform 62">
              <a:extLst>
                <a:ext uri="{FF2B5EF4-FFF2-40B4-BE49-F238E27FC236}">
                  <a16:creationId xmlns:a16="http://schemas.microsoft.com/office/drawing/2014/main" id="{6168E6A2-1970-4A6C-982B-BE0DD3D1D99F}"/>
                </a:ext>
              </a:extLst>
            </p:cNvPr>
            <p:cNvSpPr/>
            <p:nvPr/>
          </p:nvSpPr>
          <p:spPr bwMode="auto">
            <a:xfrm>
              <a:off x="7542213" y="5319713"/>
              <a:ext cx="98425" cy="114300"/>
            </a:xfrm>
            <a:custGeom>
              <a:avLst/>
              <a:gdLst>
                <a:gd name="T0" fmla="*/ 0 w 49"/>
                <a:gd name="T1" fmla="*/ 50 h 57"/>
                <a:gd name="T2" fmla="*/ 31 w 49"/>
                <a:gd name="T3" fmla="*/ 0 h 57"/>
                <a:gd name="T4" fmla="*/ 44 w 49"/>
                <a:gd name="T5" fmla="*/ 37 h 57"/>
                <a:gd name="T6" fmla="*/ 0 w 49"/>
                <a:gd name="T7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7">
                  <a:moveTo>
                    <a:pt x="0" y="50"/>
                  </a:moveTo>
                  <a:cubicBezTo>
                    <a:pt x="11" y="32"/>
                    <a:pt x="21" y="17"/>
                    <a:pt x="31" y="0"/>
                  </a:cubicBezTo>
                  <a:cubicBezTo>
                    <a:pt x="47" y="10"/>
                    <a:pt x="49" y="23"/>
                    <a:pt x="44" y="37"/>
                  </a:cubicBezTo>
                  <a:cubicBezTo>
                    <a:pt x="36" y="54"/>
                    <a:pt x="21" y="57"/>
                    <a:pt x="0" y="5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9" name="Freeform 63">
              <a:extLst>
                <a:ext uri="{FF2B5EF4-FFF2-40B4-BE49-F238E27FC236}">
                  <a16:creationId xmlns:a16="http://schemas.microsoft.com/office/drawing/2014/main" id="{5CD45F0F-94A9-4F14-8C79-606C8315F624}"/>
                </a:ext>
              </a:extLst>
            </p:cNvPr>
            <p:cNvSpPr/>
            <p:nvPr/>
          </p:nvSpPr>
          <p:spPr bwMode="auto">
            <a:xfrm>
              <a:off x="5646738" y="3454400"/>
              <a:ext cx="90488" cy="120650"/>
            </a:xfrm>
            <a:custGeom>
              <a:avLst/>
              <a:gdLst>
                <a:gd name="T0" fmla="*/ 14 w 45"/>
                <a:gd name="T1" fmla="*/ 0 h 60"/>
                <a:gd name="T2" fmla="*/ 18 w 45"/>
                <a:gd name="T3" fmla="*/ 0 h 60"/>
                <a:gd name="T4" fmla="*/ 45 w 45"/>
                <a:gd name="T5" fmla="*/ 55 h 60"/>
                <a:gd name="T6" fmla="*/ 35 w 45"/>
                <a:gd name="T7" fmla="*/ 59 h 60"/>
                <a:gd name="T8" fmla="*/ 6 w 45"/>
                <a:gd name="T9" fmla="*/ 6 h 60"/>
                <a:gd name="T10" fmla="*/ 14 w 45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0">
                  <a:moveTo>
                    <a:pt x="14" y="0"/>
                  </a:moveTo>
                  <a:cubicBezTo>
                    <a:pt x="17" y="0"/>
                    <a:pt x="18" y="0"/>
                    <a:pt x="18" y="0"/>
                  </a:cubicBezTo>
                  <a:cubicBezTo>
                    <a:pt x="27" y="18"/>
                    <a:pt x="36" y="37"/>
                    <a:pt x="45" y="55"/>
                  </a:cubicBezTo>
                  <a:cubicBezTo>
                    <a:pt x="42" y="56"/>
                    <a:pt x="38" y="60"/>
                    <a:pt x="35" y="59"/>
                  </a:cubicBezTo>
                  <a:cubicBezTo>
                    <a:pt x="20" y="58"/>
                    <a:pt x="0" y="20"/>
                    <a:pt x="6" y="6"/>
                  </a:cubicBezTo>
                  <a:cubicBezTo>
                    <a:pt x="8" y="3"/>
                    <a:pt x="12" y="1"/>
                    <a:pt x="14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0" name="Freeform 64">
              <a:extLst>
                <a:ext uri="{FF2B5EF4-FFF2-40B4-BE49-F238E27FC236}">
                  <a16:creationId xmlns:a16="http://schemas.microsoft.com/office/drawing/2014/main" id="{EC73464F-1494-49FE-80B6-14923C0A3BD8}"/>
                </a:ext>
              </a:extLst>
            </p:cNvPr>
            <p:cNvSpPr/>
            <p:nvPr/>
          </p:nvSpPr>
          <p:spPr bwMode="auto">
            <a:xfrm>
              <a:off x="8589963" y="3086100"/>
              <a:ext cx="127000" cy="90488"/>
            </a:xfrm>
            <a:custGeom>
              <a:avLst/>
              <a:gdLst>
                <a:gd name="T0" fmla="*/ 63 w 63"/>
                <a:gd name="T1" fmla="*/ 14 h 45"/>
                <a:gd name="T2" fmla="*/ 56 w 63"/>
                <a:gd name="T3" fmla="*/ 24 h 45"/>
                <a:gd name="T4" fmla="*/ 4 w 63"/>
                <a:gd name="T5" fmla="*/ 45 h 45"/>
                <a:gd name="T6" fmla="*/ 1 w 63"/>
                <a:gd name="T7" fmla="*/ 34 h 45"/>
                <a:gd name="T8" fmla="*/ 54 w 63"/>
                <a:gd name="T9" fmla="*/ 6 h 45"/>
                <a:gd name="T10" fmla="*/ 63 w 63"/>
                <a:gd name="T11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45">
                  <a:moveTo>
                    <a:pt x="63" y="14"/>
                  </a:moveTo>
                  <a:cubicBezTo>
                    <a:pt x="60" y="18"/>
                    <a:pt x="59" y="23"/>
                    <a:pt x="56" y="24"/>
                  </a:cubicBezTo>
                  <a:cubicBezTo>
                    <a:pt x="39" y="31"/>
                    <a:pt x="21" y="38"/>
                    <a:pt x="4" y="45"/>
                  </a:cubicBezTo>
                  <a:cubicBezTo>
                    <a:pt x="3" y="42"/>
                    <a:pt x="0" y="38"/>
                    <a:pt x="1" y="34"/>
                  </a:cubicBezTo>
                  <a:cubicBezTo>
                    <a:pt x="3" y="21"/>
                    <a:pt x="41" y="0"/>
                    <a:pt x="54" y="6"/>
                  </a:cubicBezTo>
                  <a:cubicBezTo>
                    <a:pt x="57" y="7"/>
                    <a:pt x="60" y="11"/>
                    <a:pt x="63" y="1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1" name="Freeform 65">
              <a:extLst>
                <a:ext uri="{FF2B5EF4-FFF2-40B4-BE49-F238E27FC236}">
                  <a16:creationId xmlns:a16="http://schemas.microsoft.com/office/drawing/2014/main" id="{8D66138B-7E16-4D6B-A0A2-68A4311BF5C6}"/>
                </a:ext>
              </a:extLst>
            </p:cNvPr>
            <p:cNvSpPr/>
            <p:nvPr/>
          </p:nvSpPr>
          <p:spPr bwMode="auto">
            <a:xfrm>
              <a:off x="7823200" y="3438525"/>
              <a:ext cx="88900" cy="69850"/>
            </a:xfrm>
            <a:custGeom>
              <a:avLst/>
              <a:gdLst>
                <a:gd name="T0" fmla="*/ 44 w 44"/>
                <a:gd name="T1" fmla="*/ 22 h 35"/>
                <a:gd name="T2" fmla="*/ 22 w 44"/>
                <a:gd name="T3" fmla="*/ 35 h 35"/>
                <a:gd name="T4" fmla="*/ 0 w 44"/>
                <a:gd name="T5" fmla="*/ 21 h 35"/>
                <a:gd name="T6" fmla="*/ 20 w 44"/>
                <a:gd name="T7" fmla="*/ 2 h 35"/>
                <a:gd name="T8" fmla="*/ 43 w 44"/>
                <a:gd name="T9" fmla="*/ 12 h 35"/>
                <a:gd name="T10" fmla="*/ 44 w 44"/>
                <a:gd name="T11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5">
                  <a:moveTo>
                    <a:pt x="44" y="22"/>
                  </a:moveTo>
                  <a:cubicBezTo>
                    <a:pt x="37" y="26"/>
                    <a:pt x="29" y="35"/>
                    <a:pt x="22" y="35"/>
                  </a:cubicBezTo>
                  <a:cubicBezTo>
                    <a:pt x="15" y="35"/>
                    <a:pt x="8" y="26"/>
                    <a:pt x="0" y="21"/>
                  </a:cubicBezTo>
                  <a:cubicBezTo>
                    <a:pt x="7" y="14"/>
                    <a:pt x="13" y="4"/>
                    <a:pt x="20" y="2"/>
                  </a:cubicBezTo>
                  <a:cubicBezTo>
                    <a:pt x="27" y="0"/>
                    <a:pt x="36" y="8"/>
                    <a:pt x="43" y="12"/>
                  </a:cubicBezTo>
                  <a:cubicBezTo>
                    <a:pt x="44" y="16"/>
                    <a:pt x="44" y="19"/>
                    <a:pt x="44" y="2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2" name="Freeform 66">
              <a:extLst>
                <a:ext uri="{FF2B5EF4-FFF2-40B4-BE49-F238E27FC236}">
                  <a16:creationId xmlns:a16="http://schemas.microsoft.com/office/drawing/2014/main" id="{95A64AD2-6BB0-4E9C-830D-732ABE33260A}"/>
                </a:ext>
              </a:extLst>
            </p:cNvPr>
            <p:cNvSpPr/>
            <p:nvPr/>
          </p:nvSpPr>
          <p:spPr bwMode="auto">
            <a:xfrm>
              <a:off x="7823200" y="3824288"/>
              <a:ext cx="82550" cy="87313"/>
            </a:xfrm>
            <a:custGeom>
              <a:avLst/>
              <a:gdLst>
                <a:gd name="T0" fmla="*/ 22 w 41"/>
                <a:gd name="T1" fmla="*/ 0 h 43"/>
                <a:gd name="T2" fmla="*/ 40 w 41"/>
                <a:gd name="T3" fmla="*/ 26 h 43"/>
                <a:gd name="T4" fmla="*/ 21 w 41"/>
                <a:gd name="T5" fmla="*/ 42 h 43"/>
                <a:gd name="T6" fmla="*/ 2 w 41"/>
                <a:gd name="T7" fmla="*/ 23 h 43"/>
                <a:gd name="T8" fmla="*/ 22 w 41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3">
                  <a:moveTo>
                    <a:pt x="22" y="0"/>
                  </a:moveTo>
                  <a:cubicBezTo>
                    <a:pt x="31" y="12"/>
                    <a:pt x="41" y="20"/>
                    <a:pt x="40" y="26"/>
                  </a:cubicBezTo>
                  <a:cubicBezTo>
                    <a:pt x="38" y="33"/>
                    <a:pt x="27" y="43"/>
                    <a:pt x="21" y="42"/>
                  </a:cubicBezTo>
                  <a:cubicBezTo>
                    <a:pt x="13" y="41"/>
                    <a:pt x="4" y="31"/>
                    <a:pt x="2" y="23"/>
                  </a:cubicBezTo>
                  <a:cubicBezTo>
                    <a:pt x="0" y="19"/>
                    <a:pt x="12" y="11"/>
                    <a:pt x="22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3" name="Freeform 67">
              <a:extLst>
                <a:ext uri="{FF2B5EF4-FFF2-40B4-BE49-F238E27FC236}">
                  <a16:creationId xmlns:a16="http://schemas.microsoft.com/office/drawing/2014/main" id="{0B8C2321-A0B4-45F3-9941-6E793D1A3BA5}"/>
                </a:ext>
              </a:extLst>
            </p:cNvPr>
            <p:cNvSpPr/>
            <p:nvPr/>
          </p:nvSpPr>
          <p:spPr bwMode="auto">
            <a:xfrm>
              <a:off x="7459663" y="2263775"/>
              <a:ext cx="82550" cy="85725"/>
            </a:xfrm>
            <a:custGeom>
              <a:avLst/>
              <a:gdLst>
                <a:gd name="T0" fmla="*/ 21 w 41"/>
                <a:gd name="T1" fmla="*/ 43 h 43"/>
                <a:gd name="T2" fmla="*/ 2 w 41"/>
                <a:gd name="T3" fmla="*/ 18 h 43"/>
                <a:gd name="T4" fmla="*/ 22 w 41"/>
                <a:gd name="T5" fmla="*/ 1 h 43"/>
                <a:gd name="T6" fmla="*/ 41 w 41"/>
                <a:gd name="T7" fmla="*/ 17 h 43"/>
                <a:gd name="T8" fmla="*/ 21 w 4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3">
                  <a:moveTo>
                    <a:pt x="21" y="43"/>
                  </a:moveTo>
                  <a:cubicBezTo>
                    <a:pt x="11" y="31"/>
                    <a:pt x="0" y="22"/>
                    <a:pt x="2" y="18"/>
                  </a:cubicBezTo>
                  <a:cubicBezTo>
                    <a:pt x="5" y="11"/>
                    <a:pt x="14" y="2"/>
                    <a:pt x="22" y="1"/>
                  </a:cubicBezTo>
                  <a:cubicBezTo>
                    <a:pt x="28" y="0"/>
                    <a:pt x="41" y="11"/>
                    <a:pt x="41" y="17"/>
                  </a:cubicBezTo>
                  <a:cubicBezTo>
                    <a:pt x="41" y="24"/>
                    <a:pt x="31" y="31"/>
                    <a:pt x="21" y="43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4" name="Freeform 68">
              <a:extLst>
                <a:ext uri="{FF2B5EF4-FFF2-40B4-BE49-F238E27FC236}">
                  <a16:creationId xmlns:a16="http://schemas.microsoft.com/office/drawing/2014/main" id="{F52258AF-BDA1-43C6-88AD-C5E34C99C1DD}"/>
                </a:ext>
              </a:extLst>
            </p:cNvPr>
            <p:cNvSpPr/>
            <p:nvPr/>
          </p:nvSpPr>
          <p:spPr bwMode="auto">
            <a:xfrm>
              <a:off x="7823200" y="4619625"/>
              <a:ext cx="88900" cy="69850"/>
            </a:xfrm>
            <a:custGeom>
              <a:avLst/>
              <a:gdLst>
                <a:gd name="T0" fmla="*/ 44 w 44"/>
                <a:gd name="T1" fmla="*/ 22 h 35"/>
                <a:gd name="T2" fmla="*/ 21 w 44"/>
                <a:gd name="T3" fmla="*/ 33 h 35"/>
                <a:gd name="T4" fmla="*/ 0 w 44"/>
                <a:gd name="T5" fmla="*/ 15 h 35"/>
                <a:gd name="T6" fmla="*/ 22 w 44"/>
                <a:gd name="T7" fmla="*/ 0 h 35"/>
                <a:gd name="T8" fmla="*/ 44 w 44"/>
                <a:gd name="T9" fmla="*/ 13 h 35"/>
                <a:gd name="T10" fmla="*/ 44 w 44"/>
                <a:gd name="T11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5">
                  <a:moveTo>
                    <a:pt x="44" y="22"/>
                  </a:moveTo>
                  <a:cubicBezTo>
                    <a:pt x="36" y="26"/>
                    <a:pt x="27" y="35"/>
                    <a:pt x="21" y="33"/>
                  </a:cubicBezTo>
                  <a:cubicBezTo>
                    <a:pt x="13" y="32"/>
                    <a:pt x="7" y="21"/>
                    <a:pt x="0" y="15"/>
                  </a:cubicBezTo>
                  <a:cubicBezTo>
                    <a:pt x="7" y="10"/>
                    <a:pt x="14" y="1"/>
                    <a:pt x="22" y="0"/>
                  </a:cubicBezTo>
                  <a:cubicBezTo>
                    <a:pt x="29" y="0"/>
                    <a:pt x="36" y="8"/>
                    <a:pt x="44" y="13"/>
                  </a:cubicBezTo>
                  <a:cubicBezTo>
                    <a:pt x="44" y="16"/>
                    <a:pt x="44" y="19"/>
                    <a:pt x="44" y="2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5" name="Freeform 69">
              <a:extLst>
                <a:ext uri="{FF2B5EF4-FFF2-40B4-BE49-F238E27FC236}">
                  <a16:creationId xmlns:a16="http://schemas.microsoft.com/office/drawing/2014/main" id="{77FD0F16-A437-4FF5-8AE9-6CA1F42B82B9}"/>
                </a:ext>
              </a:extLst>
            </p:cNvPr>
            <p:cNvSpPr/>
            <p:nvPr/>
          </p:nvSpPr>
          <p:spPr bwMode="auto">
            <a:xfrm>
              <a:off x="7950200" y="3640138"/>
              <a:ext cx="84138" cy="71438"/>
            </a:xfrm>
            <a:custGeom>
              <a:avLst/>
              <a:gdLst>
                <a:gd name="T0" fmla="*/ 42 w 42"/>
                <a:gd name="T1" fmla="*/ 24 h 36"/>
                <a:gd name="T2" fmla="*/ 20 w 42"/>
                <a:gd name="T3" fmla="*/ 35 h 36"/>
                <a:gd name="T4" fmla="*/ 0 w 42"/>
                <a:gd name="T5" fmla="*/ 18 h 36"/>
                <a:gd name="T6" fmla="*/ 22 w 42"/>
                <a:gd name="T7" fmla="*/ 1 h 36"/>
                <a:gd name="T8" fmla="*/ 42 w 42"/>
                <a:gd name="T9" fmla="*/ 14 h 36"/>
                <a:gd name="T10" fmla="*/ 42 w 42"/>
                <a:gd name="T1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6">
                  <a:moveTo>
                    <a:pt x="42" y="24"/>
                  </a:moveTo>
                  <a:cubicBezTo>
                    <a:pt x="35" y="28"/>
                    <a:pt x="26" y="36"/>
                    <a:pt x="20" y="35"/>
                  </a:cubicBezTo>
                  <a:cubicBezTo>
                    <a:pt x="12" y="34"/>
                    <a:pt x="6" y="24"/>
                    <a:pt x="0" y="18"/>
                  </a:cubicBezTo>
                  <a:cubicBezTo>
                    <a:pt x="7" y="12"/>
                    <a:pt x="14" y="3"/>
                    <a:pt x="22" y="1"/>
                  </a:cubicBezTo>
                  <a:cubicBezTo>
                    <a:pt x="28" y="0"/>
                    <a:pt x="35" y="10"/>
                    <a:pt x="42" y="14"/>
                  </a:cubicBezTo>
                  <a:cubicBezTo>
                    <a:pt x="42" y="18"/>
                    <a:pt x="42" y="21"/>
                    <a:pt x="42" y="2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6" name="Freeform 70">
              <a:extLst>
                <a:ext uri="{FF2B5EF4-FFF2-40B4-BE49-F238E27FC236}">
                  <a16:creationId xmlns:a16="http://schemas.microsoft.com/office/drawing/2014/main" id="{1DE77AEA-6211-4C6B-BC2D-6156167675EC}"/>
                </a:ext>
              </a:extLst>
            </p:cNvPr>
            <p:cNvSpPr/>
            <p:nvPr/>
          </p:nvSpPr>
          <p:spPr bwMode="auto">
            <a:xfrm>
              <a:off x="8866188" y="4635500"/>
              <a:ext cx="250825" cy="84138"/>
            </a:xfrm>
            <a:custGeom>
              <a:avLst/>
              <a:gdLst>
                <a:gd name="T0" fmla="*/ 122 w 125"/>
                <a:gd name="T1" fmla="*/ 42 h 42"/>
                <a:gd name="T2" fmla="*/ 0 w 125"/>
                <a:gd name="T3" fmla="*/ 7 h 42"/>
                <a:gd name="T4" fmla="*/ 2 w 125"/>
                <a:gd name="T5" fmla="*/ 0 h 42"/>
                <a:gd name="T6" fmla="*/ 125 w 125"/>
                <a:gd name="T7" fmla="*/ 34 h 42"/>
                <a:gd name="T8" fmla="*/ 122 w 12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2">
                  <a:moveTo>
                    <a:pt x="122" y="42"/>
                  </a:moveTo>
                  <a:cubicBezTo>
                    <a:pt x="81" y="30"/>
                    <a:pt x="41" y="19"/>
                    <a:pt x="0" y="7"/>
                  </a:cubicBezTo>
                  <a:cubicBezTo>
                    <a:pt x="1" y="5"/>
                    <a:pt x="2" y="2"/>
                    <a:pt x="2" y="0"/>
                  </a:cubicBezTo>
                  <a:cubicBezTo>
                    <a:pt x="43" y="11"/>
                    <a:pt x="84" y="22"/>
                    <a:pt x="125" y="34"/>
                  </a:cubicBezTo>
                  <a:cubicBezTo>
                    <a:pt x="124" y="37"/>
                    <a:pt x="123" y="39"/>
                    <a:pt x="122" y="4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7" name="Freeform 71">
              <a:extLst>
                <a:ext uri="{FF2B5EF4-FFF2-40B4-BE49-F238E27FC236}">
                  <a16:creationId xmlns:a16="http://schemas.microsoft.com/office/drawing/2014/main" id="{58BF5BD5-D133-4E08-940C-9E322715DFA0}"/>
                </a:ext>
              </a:extLst>
            </p:cNvPr>
            <p:cNvSpPr/>
            <p:nvPr/>
          </p:nvSpPr>
          <p:spPr bwMode="auto">
            <a:xfrm>
              <a:off x="7785100" y="4821238"/>
              <a:ext cx="69850" cy="87313"/>
            </a:xfrm>
            <a:custGeom>
              <a:avLst/>
              <a:gdLst>
                <a:gd name="T0" fmla="*/ 16 w 35"/>
                <a:gd name="T1" fmla="*/ 44 h 44"/>
                <a:gd name="T2" fmla="*/ 1 w 35"/>
                <a:gd name="T3" fmla="*/ 14 h 44"/>
                <a:gd name="T4" fmla="*/ 19 w 35"/>
                <a:gd name="T5" fmla="*/ 0 h 44"/>
                <a:gd name="T6" fmla="*/ 35 w 35"/>
                <a:gd name="T7" fmla="*/ 16 h 44"/>
                <a:gd name="T8" fmla="*/ 16 w 3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4">
                  <a:moveTo>
                    <a:pt x="16" y="44"/>
                  </a:moveTo>
                  <a:cubicBezTo>
                    <a:pt x="8" y="29"/>
                    <a:pt x="0" y="21"/>
                    <a:pt x="1" y="14"/>
                  </a:cubicBezTo>
                  <a:cubicBezTo>
                    <a:pt x="1" y="9"/>
                    <a:pt x="12" y="0"/>
                    <a:pt x="19" y="0"/>
                  </a:cubicBezTo>
                  <a:cubicBezTo>
                    <a:pt x="25" y="1"/>
                    <a:pt x="35" y="10"/>
                    <a:pt x="35" y="16"/>
                  </a:cubicBezTo>
                  <a:cubicBezTo>
                    <a:pt x="35" y="23"/>
                    <a:pt x="26" y="30"/>
                    <a:pt x="16" y="44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8" name="Freeform 72">
              <a:extLst>
                <a:ext uri="{FF2B5EF4-FFF2-40B4-BE49-F238E27FC236}">
                  <a16:creationId xmlns:a16="http://schemas.microsoft.com/office/drawing/2014/main" id="{FAD0EE7B-E3D8-4463-AFC9-738483D38453}"/>
                </a:ext>
              </a:extLst>
            </p:cNvPr>
            <p:cNvSpPr/>
            <p:nvPr/>
          </p:nvSpPr>
          <p:spPr bwMode="auto">
            <a:xfrm>
              <a:off x="7704138" y="2663825"/>
              <a:ext cx="87313" cy="68263"/>
            </a:xfrm>
            <a:custGeom>
              <a:avLst/>
              <a:gdLst>
                <a:gd name="T0" fmla="*/ 43 w 43"/>
                <a:gd name="T1" fmla="*/ 17 h 34"/>
                <a:gd name="T2" fmla="*/ 18 w 43"/>
                <a:gd name="T3" fmla="*/ 34 h 34"/>
                <a:gd name="T4" fmla="*/ 0 w 43"/>
                <a:gd name="T5" fmla="*/ 18 h 34"/>
                <a:gd name="T6" fmla="*/ 17 w 43"/>
                <a:gd name="T7" fmla="*/ 1 h 34"/>
                <a:gd name="T8" fmla="*/ 43 w 43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43" y="17"/>
                  </a:moveTo>
                  <a:cubicBezTo>
                    <a:pt x="31" y="25"/>
                    <a:pt x="24" y="34"/>
                    <a:pt x="18" y="34"/>
                  </a:cubicBezTo>
                  <a:cubicBezTo>
                    <a:pt x="12" y="33"/>
                    <a:pt x="6" y="24"/>
                    <a:pt x="0" y="18"/>
                  </a:cubicBezTo>
                  <a:cubicBezTo>
                    <a:pt x="6" y="12"/>
                    <a:pt x="11" y="2"/>
                    <a:pt x="17" y="1"/>
                  </a:cubicBezTo>
                  <a:cubicBezTo>
                    <a:pt x="23" y="0"/>
                    <a:pt x="31" y="9"/>
                    <a:pt x="43" y="17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9" name="Freeform 73">
              <a:extLst>
                <a:ext uri="{FF2B5EF4-FFF2-40B4-BE49-F238E27FC236}">
                  <a16:creationId xmlns:a16="http://schemas.microsoft.com/office/drawing/2014/main" id="{4DA77632-F4A0-4573-B345-69212A77E311}"/>
                </a:ext>
              </a:extLst>
            </p:cNvPr>
            <p:cNvSpPr/>
            <p:nvPr/>
          </p:nvSpPr>
          <p:spPr bwMode="auto">
            <a:xfrm>
              <a:off x="8931275" y="5802313"/>
              <a:ext cx="85725" cy="76200"/>
            </a:xfrm>
            <a:custGeom>
              <a:avLst/>
              <a:gdLst>
                <a:gd name="T0" fmla="*/ 8 w 42"/>
                <a:gd name="T1" fmla="*/ 38 h 38"/>
                <a:gd name="T2" fmla="*/ 2 w 42"/>
                <a:gd name="T3" fmla="*/ 18 h 38"/>
                <a:gd name="T4" fmla="*/ 28 w 42"/>
                <a:gd name="T5" fmla="*/ 1 h 38"/>
                <a:gd name="T6" fmla="*/ 42 w 42"/>
                <a:gd name="T7" fmla="*/ 14 h 38"/>
                <a:gd name="T8" fmla="*/ 20 w 42"/>
                <a:gd name="T9" fmla="*/ 32 h 38"/>
                <a:gd name="T10" fmla="*/ 8 w 42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8">
                  <a:moveTo>
                    <a:pt x="8" y="38"/>
                  </a:moveTo>
                  <a:cubicBezTo>
                    <a:pt x="6" y="31"/>
                    <a:pt x="0" y="21"/>
                    <a:pt x="2" y="18"/>
                  </a:cubicBezTo>
                  <a:cubicBezTo>
                    <a:pt x="9" y="11"/>
                    <a:pt x="19" y="5"/>
                    <a:pt x="28" y="1"/>
                  </a:cubicBezTo>
                  <a:cubicBezTo>
                    <a:pt x="31" y="0"/>
                    <a:pt x="38" y="9"/>
                    <a:pt x="42" y="14"/>
                  </a:cubicBezTo>
                  <a:cubicBezTo>
                    <a:pt x="35" y="20"/>
                    <a:pt x="27" y="26"/>
                    <a:pt x="20" y="32"/>
                  </a:cubicBezTo>
                  <a:cubicBezTo>
                    <a:pt x="16" y="34"/>
                    <a:pt x="12" y="36"/>
                    <a:pt x="8" y="38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0" name="Freeform 74">
              <a:extLst>
                <a:ext uri="{FF2B5EF4-FFF2-40B4-BE49-F238E27FC236}">
                  <a16:creationId xmlns:a16="http://schemas.microsoft.com/office/drawing/2014/main" id="{252A7E49-F6CF-463F-9466-09233325CA1D}"/>
                </a:ext>
              </a:extLst>
            </p:cNvPr>
            <p:cNvSpPr/>
            <p:nvPr/>
          </p:nvSpPr>
          <p:spPr bwMode="auto">
            <a:xfrm>
              <a:off x="8607425" y="5868988"/>
              <a:ext cx="79375" cy="68263"/>
            </a:xfrm>
            <a:custGeom>
              <a:avLst/>
              <a:gdLst>
                <a:gd name="T0" fmla="*/ 23 w 39"/>
                <a:gd name="T1" fmla="*/ 0 h 34"/>
                <a:gd name="T2" fmla="*/ 39 w 39"/>
                <a:gd name="T3" fmla="*/ 19 h 34"/>
                <a:gd name="T4" fmla="*/ 16 w 39"/>
                <a:gd name="T5" fmla="*/ 33 h 34"/>
                <a:gd name="T6" fmla="*/ 0 w 39"/>
                <a:gd name="T7" fmla="*/ 21 h 34"/>
                <a:gd name="T8" fmla="*/ 23 w 3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23" y="0"/>
                  </a:moveTo>
                  <a:cubicBezTo>
                    <a:pt x="30" y="9"/>
                    <a:pt x="34" y="14"/>
                    <a:pt x="39" y="19"/>
                  </a:cubicBezTo>
                  <a:cubicBezTo>
                    <a:pt x="31" y="24"/>
                    <a:pt x="24" y="31"/>
                    <a:pt x="16" y="33"/>
                  </a:cubicBezTo>
                  <a:cubicBezTo>
                    <a:pt x="12" y="34"/>
                    <a:pt x="6" y="25"/>
                    <a:pt x="0" y="21"/>
                  </a:cubicBezTo>
                  <a:cubicBezTo>
                    <a:pt x="7" y="15"/>
                    <a:pt x="13" y="9"/>
                    <a:pt x="23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1" name="Freeform 75">
              <a:extLst>
                <a:ext uri="{FF2B5EF4-FFF2-40B4-BE49-F238E27FC236}">
                  <a16:creationId xmlns:a16="http://schemas.microsoft.com/office/drawing/2014/main" id="{B29682A5-F4C0-4D8C-A053-F8381956DC18}"/>
                </a:ext>
              </a:extLst>
            </p:cNvPr>
            <p:cNvSpPr/>
            <p:nvPr/>
          </p:nvSpPr>
          <p:spPr bwMode="auto">
            <a:xfrm>
              <a:off x="6969125" y="4711700"/>
              <a:ext cx="69850" cy="65088"/>
            </a:xfrm>
            <a:custGeom>
              <a:avLst/>
              <a:gdLst>
                <a:gd name="T0" fmla="*/ 14 w 35"/>
                <a:gd name="T1" fmla="*/ 32 h 32"/>
                <a:gd name="T2" fmla="*/ 0 w 35"/>
                <a:gd name="T3" fmla="*/ 13 h 32"/>
                <a:gd name="T4" fmla="*/ 23 w 35"/>
                <a:gd name="T5" fmla="*/ 1 h 32"/>
                <a:gd name="T6" fmla="*/ 35 w 35"/>
                <a:gd name="T7" fmla="*/ 14 h 32"/>
                <a:gd name="T8" fmla="*/ 14 w 3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2">
                  <a:moveTo>
                    <a:pt x="14" y="32"/>
                  </a:moveTo>
                  <a:cubicBezTo>
                    <a:pt x="8" y="23"/>
                    <a:pt x="4" y="18"/>
                    <a:pt x="0" y="13"/>
                  </a:cubicBezTo>
                  <a:cubicBezTo>
                    <a:pt x="8" y="9"/>
                    <a:pt x="15" y="3"/>
                    <a:pt x="23" y="1"/>
                  </a:cubicBezTo>
                  <a:cubicBezTo>
                    <a:pt x="26" y="0"/>
                    <a:pt x="31" y="9"/>
                    <a:pt x="35" y="14"/>
                  </a:cubicBezTo>
                  <a:cubicBezTo>
                    <a:pt x="29" y="19"/>
                    <a:pt x="23" y="24"/>
                    <a:pt x="14" y="32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2" name="Freeform 76">
              <a:extLst>
                <a:ext uri="{FF2B5EF4-FFF2-40B4-BE49-F238E27FC236}">
                  <a16:creationId xmlns:a16="http://schemas.microsoft.com/office/drawing/2014/main" id="{76AD064D-2EF3-4870-9DCF-7EC6163F2B63}"/>
                </a:ext>
              </a:extLst>
            </p:cNvPr>
            <p:cNvSpPr/>
            <p:nvPr/>
          </p:nvSpPr>
          <p:spPr bwMode="auto">
            <a:xfrm>
              <a:off x="6654800" y="3419475"/>
              <a:ext cx="74613" cy="57150"/>
            </a:xfrm>
            <a:custGeom>
              <a:avLst/>
              <a:gdLst>
                <a:gd name="T0" fmla="*/ 13 w 37"/>
                <a:gd name="T1" fmla="*/ 28 h 28"/>
                <a:gd name="T2" fmla="*/ 0 w 37"/>
                <a:gd name="T3" fmla="*/ 13 h 28"/>
                <a:gd name="T4" fmla="*/ 25 w 37"/>
                <a:gd name="T5" fmla="*/ 1 h 28"/>
                <a:gd name="T6" fmla="*/ 37 w 37"/>
                <a:gd name="T7" fmla="*/ 10 h 28"/>
                <a:gd name="T8" fmla="*/ 13 w 3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13" y="28"/>
                  </a:moveTo>
                  <a:cubicBezTo>
                    <a:pt x="8" y="21"/>
                    <a:pt x="4" y="17"/>
                    <a:pt x="0" y="13"/>
                  </a:cubicBezTo>
                  <a:cubicBezTo>
                    <a:pt x="9" y="8"/>
                    <a:pt x="17" y="3"/>
                    <a:pt x="25" y="1"/>
                  </a:cubicBezTo>
                  <a:cubicBezTo>
                    <a:pt x="28" y="0"/>
                    <a:pt x="33" y="7"/>
                    <a:pt x="37" y="10"/>
                  </a:cubicBezTo>
                  <a:cubicBezTo>
                    <a:pt x="30" y="15"/>
                    <a:pt x="23" y="20"/>
                    <a:pt x="13" y="28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3" name="Freeform 77">
              <a:extLst>
                <a:ext uri="{FF2B5EF4-FFF2-40B4-BE49-F238E27FC236}">
                  <a16:creationId xmlns:a16="http://schemas.microsoft.com/office/drawing/2014/main" id="{DEA0315B-464E-4D60-A6C0-F5E4984EE2EB}"/>
                </a:ext>
              </a:extLst>
            </p:cNvPr>
            <p:cNvSpPr/>
            <p:nvPr/>
          </p:nvSpPr>
          <p:spPr bwMode="auto">
            <a:xfrm>
              <a:off x="8343900" y="4710113"/>
              <a:ext cx="77788" cy="49213"/>
            </a:xfrm>
            <a:custGeom>
              <a:avLst/>
              <a:gdLst>
                <a:gd name="T0" fmla="*/ 0 w 38"/>
                <a:gd name="T1" fmla="*/ 13 h 25"/>
                <a:gd name="T2" fmla="*/ 24 w 38"/>
                <a:gd name="T3" fmla="*/ 1 h 25"/>
                <a:gd name="T4" fmla="*/ 38 w 38"/>
                <a:gd name="T5" fmla="*/ 14 h 25"/>
                <a:gd name="T6" fmla="*/ 23 w 38"/>
                <a:gd name="T7" fmla="*/ 25 h 25"/>
                <a:gd name="T8" fmla="*/ 0 w 38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0" y="13"/>
                  </a:moveTo>
                  <a:cubicBezTo>
                    <a:pt x="12" y="7"/>
                    <a:pt x="18" y="0"/>
                    <a:pt x="24" y="1"/>
                  </a:cubicBezTo>
                  <a:cubicBezTo>
                    <a:pt x="29" y="2"/>
                    <a:pt x="33" y="10"/>
                    <a:pt x="38" y="14"/>
                  </a:cubicBezTo>
                  <a:cubicBezTo>
                    <a:pt x="33" y="18"/>
                    <a:pt x="28" y="25"/>
                    <a:pt x="23" y="25"/>
                  </a:cubicBezTo>
                  <a:cubicBezTo>
                    <a:pt x="17" y="25"/>
                    <a:pt x="12" y="19"/>
                    <a:pt x="0" y="13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4" name="Freeform 78">
              <a:extLst>
                <a:ext uri="{FF2B5EF4-FFF2-40B4-BE49-F238E27FC236}">
                  <a16:creationId xmlns:a16="http://schemas.microsoft.com/office/drawing/2014/main" id="{87B8A057-DFB9-4797-A376-7C7DD60B42E4}"/>
                </a:ext>
              </a:extLst>
            </p:cNvPr>
            <p:cNvSpPr/>
            <p:nvPr/>
          </p:nvSpPr>
          <p:spPr bwMode="auto">
            <a:xfrm>
              <a:off x="8891588" y="3873500"/>
              <a:ext cx="73025" cy="52388"/>
            </a:xfrm>
            <a:custGeom>
              <a:avLst/>
              <a:gdLst>
                <a:gd name="T0" fmla="*/ 14 w 36"/>
                <a:gd name="T1" fmla="*/ 26 h 26"/>
                <a:gd name="T2" fmla="*/ 0 w 36"/>
                <a:gd name="T3" fmla="*/ 12 h 26"/>
                <a:gd name="T4" fmla="*/ 22 w 36"/>
                <a:gd name="T5" fmla="*/ 1 h 26"/>
                <a:gd name="T6" fmla="*/ 36 w 36"/>
                <a:gd name="T7" fmla="*/ 10 h 26"/>
                <a:gd name="T8" fmla="*/ 14 w 3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14" y="26"/>
                  </a:moveTo>
                  <a:cubicBezTo>
                    <a:pt x="8" y="19"/>
                    <a:pt x="4" y="16"/>
                    <a:pt x="0" y="12"/>
                  </a:cubicBezTo>
                  <a:cubicBezTo>
                    <a:pt x="8" y="8"/>
                    <a:pt x="15" y="2"/>
                    <a:pt x="22" y="1"/>
                  </a:cubicBezTo>
                  <a:cubicBezTo>
                    <a:pt x="26" y="0"/>
                    <a:pt x="31" y="7"/>
                    <a:pt x="36" y="10"/>
                  </a:cubicBezTo>
                  <a:cubicBezTo>
                    <a:pt x="30" y="15"/>
                    <a:pt x="23" y="19"/>
                    <a:pt x="14" y="26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5" name="Freeform 79">
              <a:extLst>
                <a:ext uri="{FF2B5EF4-FFF2-40B4-BE49-F238E27FC236}">
                  <a16:creationId xmlns:a16="http://schemas.microsoft.com/office/drawing/2014/main" id="{A53C6EA6-B56A-4059-8147-7A13DE3EDE96}"/>
                </a:ext>
              </a:extLst>
            </p:cNvPr>
            <p:cNvSpPr/>
            <p:nvPr/>
          </p:nvSpPr>
          <p:spPr bwMode="auto">
            <a:xfrm>
              <a:off x="6557963" y="4598988"/>
              <a:ext cx="149225" cy="46038"/>
            </a:xfrm>
            <a:custGeom>
              <a:avLst/>
              <a:gdLst>
                <a:gd name="T0" fmla="*/ 74 w 74"/>
                <a:gd name="T1" fmla="*/ 8 h 23"/>
                <a:gd name="T2" fmla="*/ 2 w 74"/>
                <a:gd name="T3" fmla="*/ 23 h 23"/>
                <a:gd name="T4" fmla="*/ 0 w 74"/>
                <a:gd name="T5" fmla="*/ 16 h 23"/>
                <a:gd name="T6" fmla="*/ 72 w 74"/>
                <a:gd name="T7" fmla="*/ 0 h 23"/>
                <a:gd name="T8" fmla="*/ 74 w 74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">
                  <a:moveTo>
                    <a:pt x="74" y="8"/>
                  </a:moveTo>
                  <a:cubicBezTo>
                    <a:pt x="50" y="13"/>
                    <a:pt x="26" y="18"/>
                    <a:pt x="2" y="23"/>
                  </a:cubicBezTo>
                  <a:cubicBezTo>
                    <a:pt x="1" y="21"/>
                    <a:pt x="1" y="18"/>
                    <a:pt x="0" y="16"/>
                  </a:cubicBezTo>
                  <a:cubicBezTo>
                    <a:pt x="24" y="10"/>
                    <a:pt x="48" y="5"/>
                    <a:pt x="72" y="0"/>
                  </a:cubicBezTo>
                  <a:cubicBezTo>
                    <a:pt x="73" y="2"/>
                    <a:pt x="73" y="5"/>
                    <a:pt x="74" y="8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67" name="Freeform 5">
            <a:extLst>
              <a:ext uri="{FF2B5EF4-FFF2-40B4-BE49-F238E27FC236}">
                <a16:creationId xmlns:a16="http://schemas.microsoft.com/office/drawing/2014/main" id="{27918A9C-31D4-42C3-A474-81DB21087CD2}"/>
              </a:ext>
            </a:extLst>
          </p:cNvPr>
          <p:cNvSpPr>
            <a:spLocks noEditPoints="1"/>
          </p:cNvSpPr>
          <p:nvPr/>
        </p:nvSpPr>
        <p:spPr bwMode="auto">
          <a:xfrm>
            <a:off x="177801" y="55751"/>
            <a:ext cx="523233" cy="1993770"/>
          </a:xfrm>
          <a:custGeom>
            <a:avLst/>
            <a:gdLst>
              <a:gd name="T0" fmla="*/ 16 w 611"/>
              <a:gd name="T1" fmla="*/ 1150 h 2337"/>
              <a:gd name="T2" fmla="*/ 233 w 611"/>
              <a:gd name="T3" fmla="*/ 844 h 2337"/>
              <a:gd name="T4" fmla="*/ 45 w 611"/>
              <a:gd name="T5" fmla="*/ 399 h 2337"/>
              <a:gd name="T6" fmla="*/ 73 w 611"/>
              <a:gd name="T7" fmla="*/ 47 h 2337"/>
              <a:gd name="T8" fmla="*/ 289 w 611"/>
              <a:gd name="T9" fmla="*/ 143 h 2337"/>
              <a:gd name="T10" fmla="*/ 480 w 611"/>
              <a:gd name="T11" fmla="*/ 0 h 2337"/>
              <a:gd name="T12" fmla="*/ 392 w 611"/>
              <a:gd name="T13" fmla="*/ 211 h 2337"/>
              <a:gd name="T14" fmla="*/ 395 w 611"/>
              <a:gd name="T15" fmla="*/ 824 h 2337"/>
              <a:gd name="T16" fmla="*/ 538 w 611"/>
              <a:gd name="T17" fmla="*/ 1008 h 2337"/>
              <a:gd name="T18" fmla="*/ 373 w 611"/>
              <a:gd name="T19" fmla="*/ 1490 h 2337"/>
              <a:gd name="T20" fmla="*/ 542 w 611"/>
              <a:gd name="T21" fmla="*/ 1968 h 2337"/>
              <a:gd name="T22" fmla="*/ 477 w 611"/>
              <a:gd name="T23" fmla="*/ 2337 h 2337"/>
              <a:gd name="T24" fmla="*/ 290 w 611"/>
              <a:gd name="T25" fmla="*/ 2190 h 2337"/>
              <a:gd name="T26" fmla="*/ 71 w 611"/>
              <a:gd name="T27" fmla="*/ 2286 h 2337"/>
              <a:gd name="T28" fmla="*/ 216 w 611"/>
              <a:gd name="T29" fmla="*/ 2124 h 2337"/>
              <a:gd name="T30" fmla="*/ 216 w 611"/>
              <a:gd name="T31" fmla="*/ 1506 h 2337"/>
              <a:gd name="T32" fmla="*/ 487 w 611"/>
              <a:gd name="T33" fmla="*/ 417 h 2337"/>
              <a:gd name="T34" fmla="*/ 119 w 611"/>
              <a:gd name="T35" fmla="*/ 418 h 2337"/>
              <a:gd name="T36" fmla="*/ 517 w 611"/>
              <a:gd name="T37" fmla="*/ 1853 h 2337"/>
              <a:gd name="T38" fmla="*/ 136 w 611"/>
              <a:gd name="T39" fmla="*/ 1923 h 2337"/>
              <a:gd name="T40" fmla="*/ 517 w 611"/>
              <a:gd name="T41" fmla="*/ 1853 h 2337"/>
              <a:gd name="T42" fmla="*/ 118 w 611"/>
              <a:gd name="T43" fmla="*/ 619 h 2337"/>
              <a:gd name="T44" fmla="*/ 487 w 611"/>
              <a:gd name="T45" fmla="*/ 621 h 2337"/>
              <a:gd name="T46" fmla="*/ 115 w 611"/>
              <a:gd name="T47" fmla="*/ 1262 h 2337"/>
              <a:gd name="T48" fmla="*/ 486 w 611"/>
              <a:gd name="T49" fmla="*/ 1270 h 2337"/>
              <a:gd name="T50" fmla="*/ 517 w 611"/>
              <a:gd name="T51" fmla="*/ 1130 h 2337"/>
              <a:gd name="T52" fmla="*/ 134 w 611"/>
              <a:gd name="T53" fmla="*/ 1060 h 2337"/>
              <a:gd name="T54" fmla="*/ 517 w 611"/>
              <a:gd name="T55" fmla="*/ 1130 h 2337"/>
              <a:gd name="T56" fmla="*/ 471 w 611"/>
              <a:gd name="T57" fmla="*/ 1708 h 2337"/>
              <a:gd name="T58" fmla="*/ 89 w 611"/>
              <a:gd name="T59" fmla="*/ 1778 h 2337"/>
              <a:gd name="T60" fmla="*/ 421 w 611"/>
              <a:gd name="T61" fmla="*/ 1997 h 2337"/>
              <a:gd name="T62" fmla="*/ 297 w 611"/>
              <a:gd name="T63" fmla="*/ 2093 h 2337"/>
              <a:gd name="T64" fmla="*/ 421 w 611"/>
              <a:gd name="T65" fmla="*/ 338 h 2337"/>
              <a:gd name="T66" fmla="*/ 271 w 611"/>
              <a:gd name="T67" fmla="*/ 260 h 2337"/>
              <a:gd name="T68" fmla="*/ 421 w 611"/>
              <a:gd name="T69" fmla="*/ 338 h 2337"/>
              <a:gd name="T70" fmla="*/ 182 w 611"/>
              <a:gd name="T71" fmla="*/ 1348 h 2337"/>
              <a:gd name="T72" fmla="*/ 340 w 611"/>
              <a:gd name="T73" fmla="*/ 1422 h 2337"/>
              <a:gd name="T74" fmla="*/ 425 w 611"/>
              <a:gd name="T75" fmla="*/ 980 h 2337"/>
              <a:gd name="T76" fmla="*/ 202 w 611"/>
              <a:gd name="T77" fmla="*/ 965 h 2337"/>
              <a:gd name="T78" fmla="*/ 420 w 611"/>
              <a:gd name="T79" fmla="*/ 1635 h 2337"/>
              <a:gd name="T80" fmla="*/ 288 w 611"/>
              <a:gd name="T81" fmla="*/ 1544 h 2337"/>
              <a:gd name="T82" fmla="*/ 420 w 611"/>
              <a:gd name="T83" fmla="*/ 1635 h 2337"/>
              <a:gd name="T84" fmla="*/ 185 w 611"/>
              <a:gd name="T85" fmla="*/ 701 h 2337"/>
              <a:gd name="T86" fmla="*/ 310 w 611"/>
              <a:gd name="T87" fmla="*/ 795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1" h="2337">
                <a:moveTo>
                  <a:pt x="231" y="1495"/>
                </a:moveTo>
                <a:cubicBezTo>
                  <a:pt x="185" y="1450"/>
                  <a:pt x="137" y="1408"/>
                  <a:pt x="95" y="1361"/>
                </a:cubicBezTo>
                <a:cubicBezTo>
                  <a:pt x="43" y="1302"/>
                  <a:pt x="10" y="1232"/>
                  <a:pt x="16" y="1150"/>
                </a:cubicBezTo>
                <a:cubicBezTo>
                  <a:pt x="21" y="1081"/>
                  <a:pt x="51" y="1022"/>
                  <a:pt x="96" y="973"/>
                </a:cubicBezTo>
                <a:cubicBezTo>
                  <a:pt x="134" y="931"/>
                  <a:pt x="178" y="894"/>
                  <a:pt x="220" y="855"/>
                </a:cubicBezTo>
                <a:cubicBezTo>
                  <a:pt x="224" y="851"/>
                  <a:pt x="229" y="848"/>
                  <a:pt x="233" y="844"/>
                </a:cubicBezTo>
                <a:cubicBezTo>
                  <a:pt x="199" y="814"/>
                  <a:pt x="164" y="785"/>
                  <a:pt x="131" y="754"/>
                </a:cubicBezTo>
                <a:cubicBezTo>
                  <a:pt x="94" y="718"/>
                  <a:pt x="63" y="676"/>
                  <a:pt x="40" y="628"/>
                </a:cubicBezTo>
                <a:cubicBezTo>
                  <a:pt x="4" y="551"/>
                  <a:pt x="7" y="475"/>
                  <a:pt x="45" y="399"/>
                </a:cubicBezTo>
                <a:cubicBezTo>
                  <a:pt x="85" y="322"/>
                  <a:pt x="146" y="264"/>
                  <a:pt x="213" y="212"/>
                </a:cubicBezTo>
                <a:cubicBezTo>
                  <a:pt x="219" y="207"/>
                  <a:pt x="226" y="202"/>
                  <a:pt x="235" y="195"/>
                </a:cubicBezTo>
                <a:cubicBezTo>
                  <a:pt x="175" y="152"/>
                  <a:pt x="119" y="107"/>
                  <a:pt x="73" y="47"/>
                </a:cubicBezTo>
                <a:cubicBezTo>
                  <a:pt x="90" y="31"/>
                  <a:pt x="107" y="16"/>
                  <a:pt x="124" y="1"/>
                </a:cubicBezTo>
                <a:cubicBezTo>
                  <a:pt x="153" y="29"/>
                  <a:pt x="180" y="57"/>
                  <a:pt x="209" y="83"/>
                </a:cubicBezTo>
                <a:cubicBezTo>
                  <a:pt x="234" y="105"/>
                  <a:pt x="262" y="123"/>
                  <a:pt x="289" y="143"/>
                </a:cubicBezTo>
                <a:cubicBezTo>
                  <a:pt x="299" y="151"/>
                  <a:pt x="306" y="151"/>
                  <a:pt x="317" y="144"/>
                </a:cubicBezTo>
                <a:cubicBezTo>
                  <a:pt x="371" y="107"/>
                  <a:pt x="422" y="67"/>
                  <a:pt x="465" y="16"/>
                </a:cubicBezTo>
                <a:cubicBezTo>
                  <a:pt x="470" y="11"/>
                  <a:pt x="475" y="6"/>
                  <a:pt x="480" y="0"/>
                </a:cubicBezTo>
                <a:cubicBezTo>
                  <a:pt x="498" y="16"/>
                  <a:pt x="515" y="31"/>
                  <a:pt x="534" y="47"/>
                </a:cubicBezTo>
                <a:cubicBezTo>
                  <a:pt x="488" y="105"/>
                  <a:pt x="433" y="152"/>
                  <a:pt x="371" y="195"/>
                </a:cubicBezTo>
                <a:cubicBezTo>
                  <a:pt x="379" y="201"/>
                  <a:pt x="385" y="206"/>
                  <a:pt x="392" y="211"/>
                </a:cubicBezTo>
                <a:cubicBezTo>
                  <a:pt x="457" y="261"/>
                  <a:pt x="514" y="316"/>
                  <a:pt x="555" y="388"/>
                </a:cubicBezTo>
                <a:cubicBezTo>
                  <a:pt x="603" y="474"/>
                  <a:pt x="604" y="560"/>
                  <a:pt x="557" y="647"/>
                </a:cubicBezTo>
                <a:cubicBezTo>
                  <a:pt x="517" y="719"/>
                  <a:pt x="459" y="775"/>
                  <a:pt x="395" y="824"/>
                </a:cubicBezTo>
                <a:cubicBezTo>
                  <a:pt x="388" y="830"/>
                  <a:pt x="380" y="836"/>
                  <a:pt x="371" y="843"/>
                </a:cubicBezTo>
                <a:cubicBezTo>
                  <a:pt x="377" y="848"/>
                  <a:pt x="383" y="852"/>
                  <a:pt x="388" y="857"/>
                </a:cubicBezTo>
                <a:cubicBezTo>
                  <a:pt x="445" y="900"/>
                  <a:pt x="498" y="948"/>
                  <a:pt x="538" y="1008"/>
                </a:cubicBezTo>
                <a:cubicBezTo>
                  <a:pt x="609" y="1115"/>
                  <a:pt x="609" y="1220"/>
                  <a:pt x="537" y="1327"/>
                </a:cubicBezTo>
                <a:cubicBezTo>
                  <a:pt x="497" y="1386"/>
                  <a:pt x="446" y="1434"/>
                  <a:pt x="389" y="1477"/>
                </a:cubicBezTo>
                <a:cubicBezTo>
                  <a:pt x="384" y="1481"/>
                  <a:pt x="378" y="1486"/>
                  <a:pt x="373" y="1490"/>
                </a:cubicBezTo>
                <a:cubicBezTo>
                  <a:pt x="407" y="1520"/>
                  <a:pt x="443" y="1547"/>
                  <a:pt x="473" y="1580"/>
                </a:cubicBezTo>
                <a:cubicBezTo>
                  <a:pt x="504" y="1613"/>
                  <a:pt x="533" y="1650"/>
                  <a:pt x="556" y="1689"/>
                </a:cubicBezTo>
                <a:cubicBezTo>
                  <a:pt x="611" y="1784"/>
                  <a:pt x="600" y="1878"/>
                  <a:pt x="542" y="1968"/>
                </a:cubicBezTo>
                <a:cubicBezTo>
                  <a:pt x="498" y="2036"/>
                  <a:pt x="439" y="2089"/>
                  <a:pt x="371" y="2139"/>
                </a:cubicBezTo>
                <a:cubicBezTo>
                  <a:pt x="432" y="2182"/>
                  <a:pt x="487" y="2228"/>
                  <a:pt x="534" y="2287"/>
                </a:cubicBezTo>
                <a:cubicBezTo>
                  <a:pt x="516" y="2303"/>
                  <a:pt x="499" y="2318"/>
                  <a:pt x="477" y="2337"/>
                </a:cubicBezTo>
                <a:cubicBezTo>
                  <a:pt x="473" y="2331"/>
                  <a:pt x="469" y="2324"/>
                  <a:pt x="464" y="2318"/>
                </a:cubicBezTo>
                <a:cubicBezTo>
                  <a:pt x="422" y="2267"/>
                  <a:pt x="371" y="2227"/>
                  <a:pt x="316" y="2190"/>
                </a:cubicBezTo>
                <a:cubicBezTo>
                  <a:pt x="306" y="2183"/>
                  <a:pt x="299" y="2184"/>
                  <a:pt x="290" y="2190"/>
                </a:cubicBezTo>
                <a:cubicBezTo>
                  <a:pt x="238" y="2225"/>
                  <a:pt x="189" y="2264"/>
                  <a:pt x="147" y="2312"/>
                </a:cubicBezTo>
                <a:cubicBezTo>
                  <a:pt x="141" y="2319"/>
                  <a:pt x="134" y="2326"/>
                  <a:pt x="126" y="2335"/>
                </a:cubicBezTo>
                <a:cubicBezTo>
                  <a:pt x="108" y="2319"/>
                  <a:pt x="91" y="2304"/>
                  <a:pt x="71" y="2286"/>
                </a:cubicBezTo>
                <a:cubicBezTo>
                  <a:pt x="97" y="2259"/>
                  <a:pt x="121" y="2232"/>
                  <a:pt x="148" y="2208"/>
                </a:cubicBezTo>
                <a:cubicBezTo>
                  <a:pt x="174" y="2184"/>
                  <a:pt x="203" y="2163"/>
                  <a:pt x="233" y="2138"/>
                </a:cubicBezTo>
                <a:cubicBezTo>
                  <a:pt x="228" y="2134"/>
                  <a:pt x="222" y="2129"/>
                  <a:pt x="216" y="2124"/>
                </a:cubicBezTo>
                <a:cubicBezTo>
                  <a:pt x="150" y="2074"/>
                  <a:pt x="91" y="2018"/>
                  <a:pt x="51" y="1945"/>
                </a:cubicBezTo>
                <a:cubicBezTo>
                  <a:pt x="0" y="1854"/>
                  <a:pt x="4" y="1764"/>
                  <a:pt x="57" y="1675"/>
                </a:cubicBezTo>
                <a:cubicBezTo>
                  <a:pt x="97" y="1607"/>
                  <a:pt x="154" y="1554"/>
                  <a:pt x="216" y="1506"/>
                </a:cubicBezTo>
                <a:cubicBezTo>
                  <a:pt x="222" y="1502"/>
                  <a:pt x="228" y="1498"/>
                  <a:pt x="231" y="1495"/>
                </a:cubicBezTo>
                <a:close/>
                <a:moveTo>
                  <a:pt x="517" y="482"/>
                </a:moveTo>
                <a:cubicBezTo>
                  <a:pt x="506" y="458"/>
                  <a:pt x="497" y="437"/>
                  <a:pt x="487" y="417"/>
                </a:cubicBezTo>
                <a:cubicBezTo>
                  <a:pt x="485" y="413"/>
                  <a:pt x="478" y="411"/>
                  <a:pt x="473" y="411"/>
                </a:cubicBezTo>
                <a:cubicBezTo>
                  <a:pt x="360" y="411"/>
                  <a:pt x="247" y="411"/>
                  <a:pt x="133" y="411"/>
                </a:cubicBezTo>
                <a:cubicBezTo>
                  <a:pt x="128" y="412"/>
                  <a:pt x="120" y="414"/>
                  <a:pt x="119" y="418"/>
                </a:cubicBezTo>
                <a:cubicBezTo>
                  <a:pt x="108" y="438"/>
                  <a:pt x="100" y="458"/>
                  <a:pt x="89" y="482"/>
                </a:cubicBezTo>
                <a:cubicBezTo>
                  <a:pt x="233" y="482"/>
                  <a:pt x="372" y="482"/>
                  <a:pt x="517" y="482"/>
                </a:cubicBezTo>
                <a:close/>
                <a:moveTo>
                  <a:pt x="517" y="1853"/>
                </a:moveTo>
                <a:cubicBezTo>
                  <a:pt x="372" y="1853"/>
                  <a:pt x="233" y="1853"/>
                  <a:pt x="90" y="1853"/>
                </a:cubicBezTo>
                <a:cubicBezTo>
                  <a:pt x="99" y="1874"/>
                  <a:pt x="106" y="1894"/>
                  <a:pt x="116" y="1911"/>
                </a:cubicBezTo>
                <a:cubicBezTo>
                  <a:pt x="119" y="1917"/>
                  <a:pt x="129" y="1923"/>
                  <a:pt x="136" y="1923"/>
                </a:cubicBezTo>
                <a:cubicBezTo>
                  <a:pt x="248" y="1923"/>
                  <a:pt x="360" y="1923"/>
                  <a:pt x="472" y="1923"/>
                </a:cubicBezTo>
                <a:cubicBezTo>
                  <a:pt x="477" y="1923"/>
                  <a:pt x="485" y="1921"/>
                  <a:pt x="487" y="1918"/>
                </a:cubicBezTo>
                <a:cubicBezTo>
                  <a:pt x="497" y="1897"/>
                  <a:pt x="506" y="1876"/>
                  <a:pt x="517" y="1853"/>
                </a:cubicBezTo>
                <a:close/>
                <a:moveTo>
                  <a:pt x="517" y="557"/>
                </a:moveTo>
                <a:cubicBezTo>
                  <a:pt x="372" y="557"/>
                  <a:pt x="233" y="557"/>
                  <a:pt x="90" y="557"/>
                </a:cubicBezTo>
                <a:cubicBezTo>
                  <a:pt x="100" y="579"/>
                  <a:pt x="108" y="599"/>
                  <a:pt x="118" y="619"/>
                </a:cubicBezTo>
                <a:cubicBezTo>
                  <a:pt x="121" y="623"/>
                  <a:pt x="129" y="626"/>
                  <a:pt x="134" y="627"/>
                </a:cubicBezTo>
                <a:cubicBezTo>
                  <a:pt x="247" y="627"/>
                  <a:pt x="360" y="627"/>
                  <a:pt x="472" y="627"/>
                </a:cubicBezTo>
                <a:cubicBezTo>
                  <a:pt x="477" y="627"/>
                  <a:pt x="485" y="624"/>
                  <a:pt x="487" y="621"/>
                </a:cubicBezTo>
                <a:cubicBezTo>
                  <a:pt x="497" y="601"/>
                  <a:pt x="506" y="580"/>
                  <a:pt x="517" y="557"/>
                </a:cubicBezTo>
                <a:close/>
                <a:moveTo>
                  <a:pt x="90" y="1204"/>
                </a:moveTo>
                <a:cubicBezTo>
                  <a:pt x="99" y="1225"/>
                  <a:pt x="106" y="1244"/>
                  <a:pt x="115" y="1262"/>
                </a:cubicBezTo>
                <a:cubicBezTo>
                  <a:pt x="119" y="1268"/>
                  <a:pt x="129" y="1274"/>
                  <a:pt x="137" y="1275"/>
                </a:cubicBezTo>
                <a:cubicBezTo>
                  <a:pt x="248" y="1275"/>
                  <a:pt x="359" y="1275"/>
                  <a:pt x="471" y="1275"/>
                </a:cubicBezTo>
                <a:cubicBezTo>
                  <a:pt x="476" y="1275"/>
                  <a:pt x="485" y="1274"/>
                  <a:pt x="486" y="1270"/>
                </a:cubicBezTo>
                <a:cubicBezTo>
                  <a:pt x="497" y="1250"/>
                  <a:pt x="506" y="1228"/>
                  <a:pt x="517" y="1204"/>
                </a:cubicBezTo>
                <a:cubicBezTo>
                  <a:pt x="372" y="1204"/>
                  <a:pt x="233" y="1204"/>
                  <a:pt x="90" y="1204"/>
                </a:cubicBezTo>
                <a:close/>
                <a:moveTo>
                  <a:pt x="517" y="1130"/>
                </a:moveTo>
                <a:cubicBezTo>
                  <a:pt x="506" y="1106"/>
                  <a:pt x="498" y="1086"/>
                  <a:pt x="488" y="1067"/>
                </a:cubicBezTo>
                <a:cubicBezTo>
                  <a:pt x="486" y="1063"/>
                  <a:pt x="477" y="1060"/>
                  <a:pt x="471" y="1060"/>
                </a:cubicBezTo>
                <a:cubicBezTo>
                  <a:pt x="359" y="1059"/>
                  <a:pt x="246" y="1059"/>
                  <a:pt x="134" y="1060"/>
                </a:cubicBezTo>
                <a:cubicBezTo>
                  <a:pt x="129" y="1060"/>
                  <a:pt x="121" y="1061"/>
                  <a:pt x="120" y="1064"/>
                </a:cubicBezTo>
                <a:cubicBezTo>
                  <a:pt x="109" y="1085"/>
                  <a:pt x="100" y="1107"/>
                  <a:pt x="89" y="1130"/>
                </a:cubicBezTo>
                <a:cubicBezTo>
                  <a:pt x="234" y="1130"/>
                  <a:pt x="372" y="1130"/>
                  <a:pt x="517" y="1130"/>
                </a:cubicBezTo>
                <a:close/>
                <a:moveTo>
                  <a:pt x="517" y="1778"/>
                </a:moveTo>
                <a:cubicBezTo>
                  <a:pt x="506" y="1754"/>
                  <a:pt x="496" y="1733"/>
                  <a:pt x="486" y="1712"/>
                </a:cubicBezTo>
                <a:cubicBezTo>
                  <a:pt x="484" y="1709"/>
                  <a:pt x="476" y="1708"/>
                  <a:pt x="471" y="1708"/>
                </a:cubicBezTo>
                <a:cubicBezTo>
                  <a:pt x="360" y="1708"/>
                  <a:pt x="248" y="1708"/>
                  <a:pt x="136" y="1708"/>
                </a:cubicBezTo>
                <a:cubicBezTo>
                  <a:pt x="130" y="1708"/>
                  <a:pt x="122" y="1709"/>
                  <a:pt x="120" y="1713"/>
                </a:cubicBezTo>
                <a:cubicBezTo>
                  <a:pt x="109" y="1733"/>
                  <a:pt x="100" y="1755"/>
                  <a:pt x="89" y="1778"/>
                </a:cubicBezTo>
                <a:cubicBezTo>
                  <a:pt x="234" y="1778"/>
                  <a:pt x="372" y="1778"/>
                  <a:pt x="517" y="1778"/>
                </a:cubicBezTo>
                <a:close/>
                <a:moveTo>
                  <a:pt x="425" y="2003"/>
                </a:moveTo>
                <a:cubicBezTo>
                  <a:pt x="424" y="2001"/>
                  <a:pt x="422" y="1999"/>
                  <a:pt x="421" y="1997"/>
                </a:cubicBezTo>
                <a:cubicBezTo>
                  <a:pt x="342" y="1997"/>
                  <a:pt x="264" y="1997"/>
                  <a:pt x="185" y="1997"/>
                </a:cubicBezTo>
                <a:cubicBezTo>
                  <a:pt x="184" y="1999"/>
                  <a:pt x="183" y="2001"/>
                  <a:pt x="182" y="2003"/>
                </a:cubicBezTo>
                <a:cubicBezTo>
                  <a:pt x="220" y="2033"/>
                  <a:pt x="258" y="2063"/>
                  <a:pt x="297" y="2093"/>
                </a:cubicBezTo>
                <a:cubicBezTo>
                  <a:pt x="300" y="2095"/>
                  <a:pt x="307" y="2094"/>
                  <a:pt x="309" y="2092"/>
                </a:cubicBezTo>
                <a:cubicBezTo>
                  <a:pt x="348" y="2063"/>
                  <a:pt x="387" y="2033"/>
                  <a:pt x="425" y="2003"/>
                </a:cubicBezTo>
                <a:close/>
                <a:moveTo>
                  <a:pt x="421" y="338"/>
                </a:moveTo>
                <a:cubicBezTo>
                  <a:pt x="422" y="336"/>
                  <a:pt x="423" y="334"/>
                  <a:pt x="424" y="333"/>
                </a:cubicBezTo>
                <a:cubicBezTo>
                  <a:pt x="395" y="309"/>
                  <a:pt x="367" y="283"/>
                  <a:pt x="337" y="261"/>
                </a:cubicBezTo>
                <a:cubicBezTo>
                  <a:pt x="296" y="231"/>
                  <a:pt x="310" y="233"/>
                  <a:pt x="271" y="260"/>
                </a:cubicBezTo>
                <a:cubicBezTo>
                  <a:pt x="253" y="273"/>
                  <a:pt x="236" y="287"/>
                  <a:pt x="219" y="301"/>
                </a:cubicBezTo>
                <a:cubicBezTo>
                  <a:pt x="207" y="312"/>
                  <a:pt x="195" y="323"/>
                  <a:pt x="180" y="338"/>
                </a:cubicBezTo>
                <a:cubicBezTo>
                  <a:pt x="264" y="338"/>
                  <a:pt x="342" y="338"/>
                  <a:pt x="421" y="338"/>
                </a:cubicBezTo>
                <a:close/>
                <a:moveTo>
                  <a:pt x="424" y="1353"/>
                </a:moveTo>
                <a:cubicBezTo>
                  <a:pt x="423" y="1352"/>
                  <a:pt x="422" y="1350"/>
                  <a:pt x="420" y="1348"/>
                </a:cubicBezTo>
                <a:cubicBezTo>
                  <a:pt x="342" y="1348"/>
                  <a:pt x="264" y="1348"/>
                  <a:pt x="182" y="1348"/>
                </a:cubicBezTo>
                <a:cubicBezTo>
                  <a:pt x="189" y="1356"/>
                  <a:pt x="192" y="1361"/>
                  <a:pt x="197" y="1365"/>
                </a:cubicBezTo>
                <a:cubicBezTo>
                  <a:pt x="220" y="1384"/>
                  <a:pt x="242" y="1405"/>
                  <a:pt x="266" y="1422"/>
                </a:cubicBezTo>
                <a:cubicBezTo>
                  <a:pt x="312" y="1455"/>
                  <a:pt x="294" y="1455"/>
                  <a:pt x="340" y="1422"/>
                </a:cubicBezTo>
                <a:cubicBezTo>
                  <a:pt x="369" y="1401"/>
                  <a:pt x="396" y="1376"/>
                  <a:pt x="424" y="1353"/>
                </a:cubicBezTo>
                <a:close/>
                <a:moveTo>
                  <a:pt x="420" y="986"/>
                </a:moveTo>
                <a:cubicBezTo>
                  <a:pt x="422" y="984"/>
                  <a:pt x="423" y="982"/>
                  <a:pt x="425" y="980"/>
                </a:cubicBezTo>
                <a:cubicBezTo>
                  <a:pt x="386" y="950"/>
                  <a:pt x="349" y="920"/>
                  <a:pt x="310" y="891"/>
                </a:cubicBezTo>
                <a:cubicBezTo>
                  <a:pt x="306" y="888"/>
                  <a:pt x="296" y="891"/>
                  <a:pt x="291" y="894"/>
                </a:cubicBezTo>
                <a:cubicBezTo>
                  <a:pt x="261" y="917"/>
                  <a:pt x="231" y="941"/>
                  <a:pt x="202" y="965"/>
                </a:cubicBezTo>
                <a:cubicBezTo>
                  <a:pt x="195" y="970"/>
                  <a:pt x="189" y="977"/>
                  <a:pt x="181" y="986"/>
                </a:cubicBezTo>
                <a:cubicBezTo>
                  <a:pt x="264" y="986"/>
                  <a:pt x="342" y="986"/>
                  <a:pt x="420" y="986"/>
                </a:cubicBezTo>
                <a:close/>
                <a:moveTo>
                  <a:pt x="420" y="1635"/>
                </a:moveTo>
                <a:cubicBezTo>
                  <a:pt x="421" y="1633"/>
                  <a:pt x="423" y="1631"/>
                  <a:pt x="424" y="1628"/>
                </a:cubicBezTo>
                <a:cubicBezTo>
                  <a:pt x="389" y="1600"/>
                  <a:pt x="353" y="1572"/>
                  <a:pt x="318" y="1543"/>
                </a:cubicBezTo>
                <a:cubicBezTo>
                  <a:pt x="307" y="1534"/>
                  <a:pt x="298" y="1536"/>
                  <a:pt x="288" y="1544"/>
                </a:cubicBezTo>
                <a:cubicBezTo>
                  <a:pt x="258" y="1569"/>
                  <a:pt x="227" y="1593"/>
                  <a:pt x="197" y="1618"/>
                </a:cubicBezTo>
                <a:cubicBezTo>
                  <a:pt x="192" y="1622"/>
                  <a:pt x="187" y="1628"/>
                  <a:pt x="181" y="1635"/>
                </a:cubicBezTo>
                <a:cubicBezTo>
                  <a:pt x="263" y="1635"/>
                  <a:pt x="342" y="1635"/>
                  <a:pt x="420" y="1635"/>
                </a:cubicBezTo>
                <a:close/>
                <a:moveTo>
                  <a:pt x="425" y="707"/>
                </a:moveTo>
                <a:cubicBezTo>
                  <a:pt x="423" y="705"/>
                  <a:pt x="422" y="703"/>
                  <a:pt x="421" y="701"/>
                </a:cubicBezTo>
                <a:cubicBezTo>
                  <a:pt x="342" y="701"/>
                  <a:pt x="264" y="701"/>
                  <a:pt x="185" y="701"/>
                </a:cubicBezTo>
                <a:cubicBezTo>
                  <a:pt x="184" y="703"/>
                  <a:pt x="183" y="705"/>
                  <a:pt x="182" y="707"/>
                </a:cubicBezTo>
                <a:cubicBezTo>
                  <a:pt x="220" y="736"/>
                  <a:pt x="258" y="766"/>
                  <a:pt x="296" y="795"/>
                </a:cubicBezTo>
                <a:cubicBezTo>
                  <a:pt x="299" y="798"/>
                  <a:pt x="307" y="797"/>
                  <a:pt x="310" y="795"/>
                </a:cubicBezTo>
                <a:cubicBezTo>
                  <a:pt x="349" y="766"/>
                  <a:pt x="387" y="736"/>
                  <a:pt x="425" y="707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4104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/>
          </p:nvPr>
        </p:nvSpPr>
        <p:spPr>
          <a:xfrm>
            <a:off x="346169" y="315989"/>
            <a:ext cx="4810269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r" rtl="1"/>
            <a:r>
              <a:rPr lang="fa-IR" sz="2800" b="1" dirty="0">
                <a:solidFill>
                  <a:srgbClr val="39A5AE"/>
                </a:solidFill>
                <a:latin typeface="Raleway" pitchFamily="2" charset="0"/>
                <a:cs typeface="B Nazanin" panose="00000400000000000000" pitchFamily="2" charset="-78"/>
              </a:rPr>
              <a:t>منابع</a:t>
            </a:r>
            <a:endParaRPr sz="2800" b="1" dirty="0">
              <a:solidFill>
                <a:srgbClr val="39A5AE"/>
              </a:solidFill>
              <a:latin typeface="Raleway" pitchFamily="2" charset="0"/>
              <a:cs typeface="B Nazanin" panose="00000400000000000000" pitchFamily="2" charset="-78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A6E540A4-5F5F-4ED8-8799-FB65FDD3C3B1}"/>
              </a:ext>
            </a:extLst>
          </p:cNvPr>
          <p:cNvGrpSpPr/>
          <p:nvPr/>
        </p:nvGrpSpPr>
        <p:grpSpPr>
          <a:xfrm>
            <a:off x="414338" y="1033463"/>
            <a:ext cx="2760662" cy="2398712"/>
            <a:chOff x="414338" y="1033463"/>
            <a:chExt cx="2760662" cy="239871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EFC8E42-B4BB-446A-9CBC-BB5EE4588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8" y="1033463"/>
              <a:ext cx="2279650" cy="2287587"/>
            </a:xfrm>
            <a:custGeom>
              <a:avLst/>
              <a:gdLst>
                <a:gd name="T0" fmla="*/ 339 w 1272"/>
                <a:gd name="T1" fmla="*/ 769 h 1276"/>
                <a:gd name="T2" fmla="*/ 417 w 1272"/>
                <a:gd name="T3" fmla="*/ 417 h 1276"/>
                <a:gd name="T4" fmla="*/ 767 w 1272"/>
                <a:gd name="T5" fmla="*/ 338 h 1276"/>
                <a:gd name="T6" fmla="*/ 757 w 1272"/>
                <a:gd name="T7" fmla="*/ 298 h 1276"/>
                <a:gd name="T8" fmla="*/ 817 w 1272"/>
                <a:gd name="T9" fmla="*/ 20 h 1276"/>
                <a:gd name="T10" fmla="*/ 860 w 1272"/>
                <a:gd name="T11" fmla="*/ 6 h 1276"/>
                <a:gd name="T12" fmla="*/ 883 w 1272"/>
                <a:gd name="T13" fmla="*/ 42 h 1276"/>
                <a:gd name="T14" fmla="*/ 875 w 1272"/>
                <a:gd name="T15" fmla="*/ 62 h 1276"/>
                <a:gd name="T16" fmla="*/ 822 w 1272"/>
                <a:gd name="T17" fmla="*/ 240 h 1276"/>
                <a:gd name="T18" fmla="*/ 847 w 1272"/>
                <a:gd name="T19" fmla="*/ 342 h 1276"/>
                <a:gd name="T20" fmla="*/ 928 w 1272"/>
                <a:gd name="T21" fmla="*/ 419 h 1276"/>
                <a:gd name="T22" fmla="*/ 1097 w 1272"/>
                <a:gd name="T23" fmla="*/ 445 h 1276"/>
                <a:gd name="T24" fmla="*/ 1213 w 1272"/>
                <a:gd name="T25" fmla="*/ 399 h 1276"/>
                <a:gd name="T26" fmla="*/ 1252 w 1272"/>
                <a:gd name="T27" fmla="*/ 395 h 1276"/>
                <a:gd name="T28" fmla="*/ 1271 w 1272"/>
                <a:gd name="T29" fmla="*/ 429 h 1276"/>
                <a:gd name="T30" fmla="*/ 1256 w 1272"/>
                <a:gd name="T31" fmla="*/ 457 h 1276"/>
                <a:gd name="T32" fmla="*/ 1025 w 1272"/>
                <a:gd name="T33" fmla="*/ 523 h 1276"/>
                <a:gd name="T34" fmla="*/ 936 w 1272"/>
                <a:gd name="T35" fmla="*/ 508 h 1276"/>
                <a:gd name="T36" fmla="*/ 858 w 1272"/>
                <a:gd name="T37" fmla="*/ 857 h 1276"/>
                <a:gd name="T38" fmla="*/ 508 w 1272"/>
                <a:gd name="T39" fmla="*/ 937 h 1276"/>
                <a:gd name="T40" fmla="*/ 509 w 1272"/>
                <a:gd name="T41" fmla="*/ 945 h 1276"/>
                <a:gd name="T42" fmla="*/ 512 w 1272"/>
                <a:gd name="T43" fmla="*/ 1147 h 1276"/>
                <a:gd name="T44" fmla="*/ 458 w 1272"/>
                <a:gd name="T45" fmla="*/ 1255 h 1276"/>
                <a:gd name="T46" fmla="*/ 406 w 1272"/>
                <a:gd name="T47" fmla="*/ 1263 h 1276"/>
                <a:gd name="T48" fmla="*/ 400 w 1272"/>
                <a:gd name="T49" fmla="*/ 1211 h 1276"/>
                <a:gd name="T50" fmla="*/ 427 w 1272"/>
                <a:gd name="T51" fmla="*/ 931 h 1276"/>
                <a:gd name="T52" fmla="*/ 348 w 1272"/>
                <a:gd name="T53" fmla="*/ 855 h 1276"/>
                <a:gd name="T54" fmla="*/ 205 w 1272"/>
                <a:gd name="T55" fmla="*/ 826 h 1276"/>
                <a:gd name="T56" fmla="*/ 63 w 1272"/>
                <a:gd name="T57" fmla="*/ 875 h 1276"/>
                <a:gd name="T58" fmla="*/ 4 w 1272"/>
                <a:gd name="T59" fmla="*/ 856 h 1276"/>
                <a:gd name="T60" fmla="*/ 20 w 1272"/>
                <a:gd name="T61" fmla="*/ 817 h 1276"/>
                <a:gd name="T62" fmla="*/ 158 w 1272"/>
                <a:gd name="T63" fmla="*/ 757 h 1276"/>
                <a:gd name="T64" fmla="*/ 324 w 1272"/>
                <a:gd name="T65" fmla="*/ 765 h 1276"/>
                <a:gd name="T66" fmla="*/ 339 w 1272"/>
                <a:gd name="T67" fmla="*/ 769 h 1276"/>
                <a:gd name="T68" fmla="*/ 653 w 1272"/>
                <a:gd name="T69" fmla="*/ 392 h 1276"/>
                <a:gd name="T70" fmla="*/ 613 w 1272"/>
                <a:gd name="T71" fmla="*/ 396 h 1276"/>
                <a:gd name="T72" fmla="*/ 413 w 1272"/>
                <a:gd name="T73" fmla="*/ 550 h 1276"/>
                <a:gd name="T74" fmla="*/ 418 w 1272"/>
                <a:gd name="T75" fmla="*/ 772 h 1276"/>
                <a:gd name="T76" fmla="*/ 511 w 1272"/>
                <a:gd name="T77" fmla="*/ 861 h 1276"/>
                <a:gd name="T78" fmla="*/ 620 w 1272"/>
                <a:gd name="T79" fmla="*/ 882 h 1276"/>
                <a:gd name="T80" fmla="*/ 882 w 1272"/>
                <a:gd name="T81" fmla="*/ 623 h 1276"/>
                <a:gd name="T82" fmla="*/ 852 w 1272"/>
                <a:gd name="T83" fmla="*/ 493 h 1276"/>
                <a:gd name="T84" fmla="*/ 774 w 1272"/>
                <a:gd name="T85" fmla="*/ 419 h 1276"/>
                <a:gd name="T86" fmla="*/ 653 w 1272"/>
                <a:gd name="T87" fmla="*/ 392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2" h="1276">
                  <a:moveTo>
                    <a:pt x="339" y="769"/>
                  </a:moveTo>
                  <a:cubicBezTo>
                    <a:pt x="303" y="637"/>
                    <a:pt x="318" y="516"/>
                    <a:pt x="417" y="417"/>
                  </a:cubicBezTo>
                  <a:cubicBezTo>
                    <a:pt x="515" y="319"/>
                    <a:pt x="635" y="302"/>
                    <a:pt x="767" y="338"/>
                  </a:cubicBezTo>
                  <a:cubicBezTo>
                    <a:pt x="764" y="324"/>
                    <a:pt x="760" y="311"/>
                    <a:pt x="757" y="298"/>
                  </a:cubicBezTo>
                  <a:cubicBezTo>
                    <a:pt x="738" y="197"/>
                    <a:pt x="755" y="104"/>
                    <a:pt x="817" y="20"/>
                  </a:cubicBezTo>
                  <a:cubicBezTo>
                    <a:pt x="828" y="5"/>
                    <a:pt x="844" y="0"/>
                    <a:pt x="860" y="6"/>
                  </a:cubicBezTo>
                  <a:cubicBezTo>
                    <a:pt x="874" y="12"/>
                    <a:pt x="884" y="26"/>
                    <a:pt x="883" y="42"/>
                  </a:cubicBezTo>
                  <a:cubicBezTo>
                    <a:pt x="882" y="49"/>
                    <a:pt x="880" y="56"/>
                    <a:pt x="875" y="62"/>
                  </a:cubicBezTo>
                  <a:cubicBezTo>
                    <a:pt x="836" y="115"/>
                    <a:pt x="819" y="174"/>
                    <a:pt x="822" y="240"/>
                  </a:cubicBezTo>
                  <a:cubicBezTo>
                    <a:pt x="824" y="275"/>
                    <a:pt x="832" y="310"/>
                    <a:pt x="847" y="342"/>
                  </a:cubicBezTo>
                  <a:cubicBezTo>
                    <a:pt x="863" y="378"/>
                    <a:pt x="891" y="404"/>
                    <a:pt x="928" y="419"/>
                  </a:cubicBezTo>
                  <a:cubicBezTo>
                    <a:pt x="982" y="440"/>
                    <a:pt x="1038" y="451"/>
                    <a:pt x="1097" y="445"/>
                  </a:cubicBezTo>
                  <a:cubicBezTo>
                    <a:pt x="1140" y="440"/>
                    <a:pt x="1178" y="425"/>
                    <a:pt x="1213" y="399"/>
                  </a:cubicBezTo>
                  <a:cubicBezTo>
                    <a:pt x="1225" y="389"/>
                    <a:pt x="1239" y="388"/>
                    <a:pt x="1252" y="395"/>
                  </a:cubicBezTo>
                  <a:cubicBezTo>
                    <a:pt x="1266" y="402"/>
                    <a:pt x="1272" y="414"/>
                    <a:pt x="1271" y="429"/>
                  </a:cubicBezTo>
                  <a:cubicBezTo>
                    <a:pt x="1271" y="441"/>
                    <a:pt x="1265" y="450"/>
                    <a:pt x="1256" y="457"/>
                  </a:cubicBezTo>
                  <a:cubicBezTo>
                    <a:pt x="1187" y="508"/>
                    <a:pt x="1110" y="530"/>
                    <a:pt x="1025" y="523"/>
                  </a:cubicBezTo>
                  <a:cubicBezTo>
                    <a:pt x="995" y="520"/>
                    <a:pt x="966" y="513"/>
                    <a:pt x="936" y="508"/>
                  </a:cubicBezTo>
                  <a:cubicBezTo>
                    <a:pt x="972" y="637"/>
                    <a:pt x="957" y="758"/>
                    <a:pt x="858" y="857"/>
                  </a:cubicBezTo>
                  <a:cubicBezTo>
                    <a:pt x="760" y="956"/>
                    <a:pt x="640" y="973"/>
                    <a:pt x="508" y="937"/>
                  </a:cubicBezTo>
                  <a:cubicBezTo>
                    <a:pt x="508" y="940"/>
                    <a:pt x="509" y="943"/>
                    <a:pt x="509" y="945"/>
                  </a:cubicBezTo>
                  <a:cubicBezTo>
                    <a:pt x="529" y="1012"/>
                    <a:pt x="531" y="1080"/>
                    <a:pt x="512" y="1147"/>
                  </a:cubicBezTo>
                  <a:cubicBezTo>
                    <a:pt x="501" y="1186"/>
                    <a:pt x="482" y="1222"/>
                    <a:pt x="458" y="1255"/>
                  </a:cubicBezTo>
                  <a:cubicBezTo>
                    <a:pt x="444" y="1273"/>
                    <a:pt x="422" y="1276"/>
                    <a:pt x="406" y="1263"/>
                  </a:cubicBezTo>
                  <a:cubicBezTo>
                    <a:pt x="389" y="1251"/>
                    <a:pt x="387" y="1230"/>
                    <a:pt x="400" y="1211"/>
                  </a:cubicBezTo>
                  <a:cubicBezTo>
                    <a:pt x="463" y="1123"/>
                    <a:pt x="468" y="1029"/>
                    <a:pt x="427" y="931"/>
                  </a:cubicBezTo>
                  <a:cubicBezTo>
                    <a:pt x="412" y="895"/>
                    <a:pt x="384" y="870"/>
                    <a:pt x="348" y="855"/>
                  </a:cubicBezTo>
                  <a:cubicBezTo>
                    <a:pt x="302" y="835"/>
                    <a:pt x="255" y="825"/>
                    <a:pt x="205" y="826"/>
                  </a:cubicBezTo>
                  <a:cubicBezTo>
                    <a:pt x="152" y="827"/>
                    <a:pt x="105" y="843"/>
                    <a:pt x="63" y="875"/>
                  </a:cubicBezTo>
                  <a:cubicBezTo>
                    <a:pt x="40" y="892"/>
                    <a:pt x="11" y="883"/>
                    <a:pt x="4" y="856"/>
                  </a:cubicBezTo>
                  <a:cubicBezTo>
                    <a:pt x="0" y="840"/>
                    <a:pt x="7" y="827"/>
                    <a:pt x="20" y="817"/>
                  </a:cubicBezTo>
                  <a:cubicBezTo>
                    <a:pt x="61" y="786"/>
                    <a:pt x="107" y="766"/>
                    <a:pt x="158" y="757"/>
                  </a:cubicBezTo>
                  <a:cubicBezTo>
                    <a:pt x="214" y="746"/>
                    <a:pt x="269" y="749"/>
                    <a:pt x="324" y="765"/>
                  </a:cubicBezTo>
                  <a:cubicBezTo>
                    <a:pt x="328" y="766"/>
                    <a:pt x="333" y="768"/>
                    <a:pt x="339" y="769"/>
                  </a:cubicBezTo>
                  <a:close/>
                  <a:moveTo>
                    <a:pt x="653" y="392"/>
                  </a:moveTo>
                  <a:cubicBezTo>
                    <a:pt x="640" y="394"/>
                    <a:pt x="626" y="394"/>
                    <a:pt x="613" y="396"/>
                  </a:cubicBezTo>
                  <a:cubicBezTo>
                    <a:pt x="518" y="411"/>
                    <a:pt x="450" y="462"/>
                    <a:pt x="413" y="550"/>
                  </a:cubicBezTo>
                  <a:cubicBezTo>
                    <a:pt x="382" y="624"/>
                    <a:pt x="387" y="699"/>
                    <a:pt x="418" y="772"/>
                  </a:cubicBezTo>
                  <a:cubicBezTo>
                    <a:pt x="437" y="815"/>
                    <a:pt x="467" y="844"/>
                    <a:pt x="511" y="861"/>
                  </a:cubicBezTo>
                  <a:cubicBezTo>
                    <a:pt x="546" y="874"/>
                    <a:pt x="582" y="882"/>
                    <a:pt x="620" y="882"/>
                  </a:cubicBezTo>
                  <a:cubicBezTo>
                    <a:pt x="765" y="883"/>
                    <a:pt x="880" y="776"/>
                    <a:pt x="882" y="623"/>
                  </a:cubicBezTo>
                  <a:cubicBezTo>
                    <a:pt x="883" y="578"/>
                    <a:pt x="872" y="534"/>
                    <a:pt x="852" y="493"/>
                  </a:cubicBezTo>
                  <a:cubicBezTo>
                    <a:pt x="835" y="459"/>
                    <a:pt x="809" y="434"/>
                    <a:pt x="774" y="419"/>
                  </a:cubicBezTo>
                  <a:cubicBezTo>
                    <a:pt x="736" y="402"/>
                    <a:pt x="696" y="393"/>
                    <a:pt x="653" y="392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6DB3D60-94EF-46BB-86FF-E7BBC7B96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9313" y="2259013"/>
              <a:ext cx="1055687" cy="1173162"/>
            </a:xfrm>
            <a:custGeom>
              <a:avLst/>
              <a:gdLst>
                <a:gd name="T0" fmla="*/ 381 w 589"/>
                <a:gd name="T1" fmla="*/ 106 h 654"/>
                <a:gd name="T2" fmla="*/ 375 w 589"/>
                <a:gd name="T3" fmla="*/ 137 h 654"/>
                <a:gd name="T4" fmla="*/ 461 w 589"/>
                <a:gd name="T5" fmla="*/ 212 h 654"/>
                <a:gd name="T6" fmla="*/ 482 w 589"/>
                <a:gd name="T7" fmla="*/ 338 h 654"/>
                <a:gd name="T8" fmla="*/ 570 w 589"/>
                <a:gd name="T9" fmla="*/ 399 h 654"/>
                <a:gd name="T10" fmla="*/ 589 w 589"/>
                <a:gd name="T11" fmla="*/ 555 h 654"/>
                <a:gd name="T12" fmla="*/ 464 w 589"/>
                <a:gd name="T13" fmla="*/ 646 h 654"/>
                <a:gd name="T14" fmla="*/ 350 w 589"/>
                <a:gd name="T15" fmla="*/ 601 h 654"/>
                <a:gd name="T16" fmla="*/ 254 w 589"/>
                <a:gd name="T17" fmla="*/ 644 h 654"/>
                <a:gd name="T18" fmla="*/ 132 w 589"/>
                <a:gd name="T19" fmla="*/ 599 h 654"/>
                <a:gd name="T20" fmla="*/ 60 w 589"/>
                <a:gd name="T21" fmla="*/ 629 h 654"/>
                <a:gd name="T22" fmla="*/ 27 w 589"/>
                <a:gd name="T23" fmla="*/ 565 h 654"/>
                <a:gd name="T24" fmla="*/ 90 w 589"/>
                <a:gd name="T25" fmla="*/ 524 h 654"/>
                <a:gd name="T26" fmla="*/ 110 w 589"/>
                <a:gd name="T27" fmla="*/ 398 h 654"/>
                <a:gd name="T28" fmla="*/ 197 w 589"/>
                <a:gd name="T29" fmla="*/ 339 h 654"/>
                <a:gd name="T30" fmla="*/ 219 w 589"/>
                <a:gd name="T31" fmla="*/ 211 h 654"/>
                <a:gd name="T32" fmla="*/ 304 w 589"/>
                <a:gd name="T33" fmla="*/ 154 h 654"/>
                <a:gd name="T34" fmla="*/ 292 w 589"/>
                <a:gd name="T35" fmla="*/ 97 h 654"/>
                <a:gd name="T36" fmla="*/ 370 w 589"/>
                <a:gd name="T37" fmla="*/ 16 h 654"/>
                <a:gd name="T38" fmla="*/ 411 w 589"/>
                <a:gd name="T39" fmla="*/ 307 h 654"/>
                <a:gd name="T40" fmla="*/ 404 w 589"/>
                <a:gd name="T41" fmla="*/ 262 h 654"/>
                <a:gd name="T42" fmla="*/ 333 w 589"/>
                <a:gd name="T43" fmla="*/ 229 h 654"/>
                <a:gd name="T44" fmla="*/ 269 w 589"/>
                <a:gd name="T45" fmla="*/ 272 h 654"/>
                <a:gd name="T46" fmla="*/ 274 w 589"/>
                <a:gd name="T47" fmla="*/ 351 h 654"/>
                <a:gd name="T48" fmla="*/ 346 w 589"/>
                <a:gd name="T49" fmla="*/ 385 h 654"/>
                <a:gd name="T50" fmla="*/ 411 w 589"/>
                <a:gd name="T51" fmla="*/ 340 h 654"/>
                <a:gd name="T52" fmla="*/ 304 w 589"/>
                <a:gd name="T53" fmla="*/ 492 h 654"/>
                <a:gd name="T54" fmla="*/ 303 w 589"/>
                <a:gd name="T55" fmla="*/ 459 h 654"/>
                <a:gd name="T56" fmla="*/ 240 w 589"/>
                <a:gd name="T57" fmla="*/ 414 h 654"/>
                <a:gd name="T58" fmla="*/ 169 w 589"/>
                <a:gd name="T59" fmla="*/ 446 h 654"/>
                <a:gd name="T60" fmla="*/ 161 w 589"/>
                <a:gd name="T61" fmla="*/ 523 h 654"/>
                <a:gd name="T62" fmla="*/ 197 w 589"/>
                <a:gd name="T63" fmla="*/ 553 h 654"/>
                <a:gd name="T64" fmla="*/ 268 w 589"/>
                <a:gd name="T65" fmla="*/ 553 h 654"/>
                <a:gd name="T66" fmla="*/ 304 w 589"/>
                <a:gd name="T67" fmla="*/ 492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9" h="654">
                  <a:moveTo>
                    <a:pt x="397" y="68"/>
                  </a:moveTo>
                  <a:cubicBezTo>
                    <a:pt x="397" y="82"/>
                    <a:pt x="391" y="94"/>
                    <a:pt x="381" y="106"/>
                  </a:cubicBezTo>
                  <a:cubicBezTo>
                    <a:pt x="378" y="109"/>
                    <a:pt x="376" y="114"/>
                    <a:pt x="376" y="119"/>
                  </a:cubicBezTo>
                  <a:cubicBezTo>
                    <a:pt x="375" y="125"/>
                    <a:pt x="376" y="131"/>
                    <a:pt x="375" y="137"/>
                  </a:cubicBezTo>
                  <a:cubicBezTo>
                    <a:pt x="371" y="157"/>
                    <a:pt x="380" y="168"/>
                    <a:pt x="397" y="176"/>
                  </a:cubicBezTo>
                  <a:cubicBezTo>
                    <a:pt x="419" y="187"/>
                    <a:pt x="439" y="200"/>
                    <a:pt x="461" y="212"/>
                  </a:cubicBezTo>
                  <a:cubicBezTo>
                    <a:pt x="475" y="220"/>
                    <a:pt x="482" y="232"/>
                    <a:pt x="482" y="249"/>
                  </a:cubicBezTo>
                  <a:cubicBezTo>
                    <a:pt x="482" y="279"/>
                    <a:pt x="482" y="309"/>
                    <a:pt x="482" y="338"/>
                  </a:cubicBezTo>
                  <a:cubicBezTo>
                    <a:pt x="482" y="345"/>
                    <a:pt x="484" y="349"/>
                    <a:pt x="490" y="353"/>
                  </a:cubicBezTo>
                  <a:cubicBezTo>
                    <a:pt x="517" y="368"/>
                    <a:pt x="543" y="384"/>
                    <a:pt x="570" y="399"/>
                  </a:cubicBezTo>
                  <a:cubicBezTo>
                    <a:pt x="582" y="406"/>
                    <a:pt x="588" y="416"/>
                    <a:pt x="588" y="429"/>
                  </a:cubicBezTo>
                  <a:cubicBezTo>
                    <a:pt x="589" y="471"/>
                    <a:pt x="589" y="513"/>
                    <a:pt x="589" y="555"/>
                  </a:cubicBezTo>
                  <a:cubicBezTo>
                    <a:pt x="589" y="568"/>
                    <a:pt x="582" y="578"/>
                    <a:pt x="571" y="585"/>
                  </a:cubicBezTo>
                  <a:cubicBezTo>
                    <a:pt x="536" y="605"/>
                    <a:pt x="500" y="626"/>
                    <a:pt x="464" y="646"/>
                  </a:cubicBezTo>
                  <a:cubicBezTo>
                    <a:pt x="452" y="654"/>
                    <a:pt x="439" y="652"/>
                    <a:pt x="426" y="645"/>
                  </a:cubicBezTo>
                  <a:cubicBezTo>
                    <a:pt x="401" y="630"/>
                    <a:pt x="375" y="616"/>
                    <a:pt x="350" y="601"/>
                  </a:cubicBezTo>
                  <a:cubicBezTo>
                    <a:pt x="342" y="596"/>
                    <a:pt x="336" y="596"/>
                    <a:pt x="329" y="601"/>
                  </a:cubicBezTo>
                  <a:cubicBezTo>
                    <a:pt x="304" y="616"/>
                    <a:pt x="279" y="630"/>
                    <a:pt x="254" y="644"/>
                  </a:cubicBezTo>
                  <a:cubicBezTo>
                    <a:pt x="239" y="653"/>
                    <a:pt x="225" y="653"/>
                    <a:pt x="211" y="644"/>
                  </a:cubicBezTo>
                  <a:cubicBezTo>
                    <a:pt x="185" y="629"/>
                    <a:pt x="158" y="614"/>
                    <a:pt x="132" y="599"/>
                  </a:cubicBezTo>
                  <a:cubicBezTo>
                    <a:pt x="127" y="596"/>
                    <a:pt x="123" y="595"/>
                    <a:pt x="118" y="598"/>
                  </a:cubicBezTo>
                  <a:cubicBezTo>
                    <a:pt x="99" y="609"/>
                    <a:pt x="80" y="619"/>
                    <a:pt x="60" y="629"/>
                  </a:cubicBezTo>
                  <a:cubicBezTo>
                    <a:pt x="40" y="639"/>
                    <a:pt x="19" y="634"/>
                    <a:pt x="10" y="615"/>
                  </a:cubicBezTo>
                  <a:cubicBezTo>
                    <a:pt x="0" y="597"/>
                    <a:pt x="7" y="576"/>
                    <a:pt x="27" y="565"/>
                  </a:cubicBezTo>
                  <a:cubicBezTo>
                    <a:pt x="45" y="556"/>
                    <a:pt x="64" y="546"/>
                    <a:pt x="82" y="536"/>
                  </a:cubicBezTo>
                  <a:cubicBezTo>
                    <a:pt x="88" y="533"/>
                    <a:pt x="91" y="530"/>
                    <a:pt x="90" y="524"/>
                  </a:cubicBezTo>
                  <a:cubicBezTo>
                    <a:pt x="90" y="493"/>
                    <a:pt x="90" y="462"/>
                    <a:pt x="90" y="431"/>
                  </a:cubicBezTo>
                  <a:cubicBezTo>
                    <a:pt x="90" y="416"/>
                    <a:pt x="97" y="405"/>
                    <a:pt x="110" y="398"/>
                  </a:cubicBezTo>
                  <a:cubicBezTo>
                    <a:pt x="136" y="383"/>
                    <a:pt x="162" y="368"/>
                    <a:pt x="189" y="353"/>
                  </a:cubicBezTo>
                  <a:cubicBezTo>
                    <a:pt x="195" y="349"/>
                    <a:pt x="197" y="346"/>
                    <a:pt x="197" y="339"/>
                  </a:cubicBezTo>
                  <a:cubicBezTo>
                    <a:pt x="196" y="310"/>
                    <a:pt x="197" y="280"/>
                    <a:pt x="197" y="251"/>
                  </a:cubicBezTo>
                  <a:cubicBezTo>
                    <a:pt x="196" y="233"/>
                    <a:pt x="203" y="220"/>
                    <a:pt x="219" y="211"/>
                  </a:cubicBezTo>
                  <a:cubicBezTo>
                    <a:pt x="245" y="197"/>
                    <a:pt x="270" y="182"/>
                    <a:pt x="296" y="167"/>
                  </a:cubicBezTo>
                  <a:cubicBezTo>
                    <a:pt x="302" y="164"/>
                    <a:pt x="305" y="161"/>
                    <a:pt x="304" y="154"/>
                  </a:cubicBezTo>
                  <a:cubicBezTo>
                    <a:pt x="303" y="148"/>
                    <a:pt x="304" y="142"/>
                    <a:pt x="304" y="136"/>
                  </a:cubicBezTo>
                  <a:cubicBezTo>
                    <a:pt x="304" y="122"/>
                    <a:pt x="303" y="110"/>
                    <a:pt x="292" y="97"/>
                  </a:cubicBezTo>
                  <a:cubicBezTo>
                    <a:pt x="275" y="77"/>
                    <a:pt x="278" y="43"/>
                    <a:pt x="297" y="25"/>
                  </a:cubicBezTo>
                  <a:cubicBezTo>
                    <a:pt x="320" y="5"/>
                    <a:pt x="341" y="0"/>
                    <a:pt x="370" y="16"/>
                  </a:cubicBezTo>
                  <a:cubicBezTo>
                    <a:pt x="389" y="27"/>
                    <a:pt x="397" y="44"/>
                    <a:pt x="397" y="68"/>
                  </a:cubicBezTo>
                  <a:close/>
                  <a:moveTo>
                    <a:pt x="411" y="307"/>
                  </a:moveTo>
                  <a:cubicBezTo>
                    <a:pt x="411" y="296"/>
                    <a:pt x="411" y="285"/>
                    <a:pt x="411" y="274"/>
                  </a:cubicBezTo>
                  <a:cubicBezTo>
                    <a:pt x="410" y="270"/>
                    <a:pt x="407" y="264"/>
                    <a:pt x="404" y="262"/>
                  </a:cubicBezTo>
                  <a:cubicBezTo>
                    <a:pt x="385" y="251"/>
                    <a:pt x="365" y="239"/>
                    <a:pt x="346" y="229"/>
                  </a:cubicBezTo>
                  <a:cubicBezTo>
                    <a:pt x="342" y="227"/>
                    <a:pt x="337" y="227"/>
                    <a:pt x="333" y="229"/>
                  </a:cubicBezTo>
                  <a:cubicBezTo>
                    <a:pt x="313" y="240"/>
                    <a:pt x="294" y="251"/>
                    <a:pt x="274" y="263"/>
                  </a:cubicBezTo>
                  <a:cubicBezTo>
                    <a:pt x="271" y="265"/>
                    <a:pt x="269" y="269"/>
                    <a:pt x="269" y="272"/>
                  </a:cubicBezTo>
                  <a:cubicBezTo>
                    <a:pt x="268" y="295"/>
                    <a:pt x="268" y="318"/>
                    <a:pt x="269" y="341"/>
                  </a:cubicBezTo>
                  <a:cubicBezTo>
                    <a:pt x="269" y="344"/>
                    <a:pt x="271" y="349"/>
                    <a:pt x="274" y="351"/>
                  </a:cubicBezTo>
                  <a:cubicBezTo>
                    <a:pt x="294" y="363"/>
                    <a:pt x="313" y="374"/>
                    <a:pt x="333" y="385"/>
                  </a:cubicBezTo>
                  <a:cubicBezTo>
                    <a:pt x="337" y="387"/>
                    <a:pt x="343" y="386"/>
                    <a:pt x="346" y="385"/>
                  </a:cubicBezTo>
                  <a:cubicBezTo>
                    <a:pt x="366" y="374"/>
                    <a:pt x="385" y="363"/>
                    <a:pt x="404" y="351"/>
                  </a:cubicBezTo>
                  <a:cubicBezTo>
                    <a:pt x="407" y="349"/>
                    <a:pt x="410" y="344"/>
                    <a:pt x="411" y="340"/>
                  </a:cubicBezTo>
                  <a:cubicBezTo>
                    <a:pt x="411" y="329"/>
                    <a:pt x="411" y="318"/>
                    <a:pt x="411" y="307"/>
                  </a:cubicBezTo>
                  <a:close/>
                  <a:moveTo>
                    <a:pt x="304" y="492"/>
                  </a:moveTo>
                  <a:cubicBezTo>
                    <a:pt x="304" y="492"/>
                    <a:pt x="304" y="492"/>
                    <a:pt x="304" y="492"/>
                  </a:cubicBezTo>
                  <a:cubicBezTo>
                    <a:pt x="304" y="481"/>
                    <a:pt x="304" y="470"/>
                    <a:pt x="303" y="459"/>
                  </a:cubicBezTo>
                  <a:cubicBezTo>
                    <a:pt x="303" y="455"/>
                    <a:pt x="300" y="449"/>
                    <a:pt x="297" y="447"/>
                  </a:cubicBezTo>
                  <a:cubicBezTo>
                    <a:pt x="278" y="436"/>
                    <a:pt x="259" y="426"/>
                    <a:pt x="240" y="414"/>
                  </a:cubicBezTo>
                  <a:cubicBezTo>
                    <a:pt x="235" y="411"/>
                    <a:pt x="231" y="411"/>
                    <a:pt x="225" y="414"/>
                  </a:cubicBezTo>
                  <a:cubicBezTo>
                    <a:pt x="207" y="425"/>
                    <a:pt x="188" y="436"/>
                    <a:pt x="169" y="446"/>
                  </a:cubicBezTo>
                  <a:cubicBezTo>
                    <a:pt x="163" y="450"/>
                    <a:pt x="161" y="454"/>
                    <a:pt x="162" y="461"/>
                  </a:cubicBezTo>
                  <a:cubicBezTo>
                    <a:pt x="162" y="481"/>
                    <a:pt x="162" y="502"/>
                    <a:pt x="161" y="523"/>
                  </a:cubicBezTo>
                  <a:cubicBezTo>
                    <a:pt x="161" y="531"/>
                    <a:pt x="164" y="535"/>
                    <a:pt x="171" y="538"/>
                  </a:cubicBezTo>
                  <a:cubicBezTo>
                    <a:pt x="180" y="543"/>
                    <a:pt x="189" y="548"/>
                    <a:pt x="197" y="553"/>
                  </a:cubicBezTo>
                  <a:cubicBezTo>
                    <a:pt x="209" y="560"/>
                    <a:pt x="221" y="572"/>
                    <a:pt x="232" y="572"/>
                  </a:cubicBezTo>
                  <a:cubicBezTo>
                    <a:pt x="244" y="572"/>
                    <a:pt x="256" y="560"/>
                    <a:pt x="268" y="553"/>
                  </a:cubicBezTo>
                  <a:cubicBezTo>
                    <a:pt x="280" y="547"/>
                    <a:pt x="295" y="542"/>
                    <a:pt x="301" y="532"/>
                  </a:cubicBezTo>
                  <a:cubicBezTo>
                    <a:pt x="307" y="522"/>
                    <a:pt x="304" y="506"/>
                    <a:pt x="304" y="492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E1B0E5B-59D9-497B-BA0A-9621C25931AF}"/>
                </a:ext>
              </a:extLst>
            </p:cNvPr>
            <p:cNvSpPr/>
            <p:nvPr/>
          </p:nvSpPr>
          <p:spPr bwMode="auto">
            <a:xfrm>
              <a:off x="642938" y="2609850"/>
              <a:ext cx="487362" cy="477837"/>
            </a:xfrm>
            <a:custGeom>
              <a:avLst/>
              <a:gdLst>
                <a:gd name="T0" fmla="*/ 250 w 272"/>
                <a:gd name="T1" fmla="*/ 267 h 267"/>
                <a:gd name="T2" fmla="*/ 0 w 272"/>
                <a:gd name="T3" fmla="*/ 17 h 267"/>
                <a:gd name="T4" fmla="*/ 37 w 272"/>
                <a:gd name="T5" fmla="*/ 5 h 267"/>
                <a:gd name="T6" fmla="*/ 99 w 272"/>
                <a:gd name="T7" fmla="*/ 0 h 267"/>
                <a:gd name="T8" fmla="*/ 110 w 272"/>
                <a:gd name="T9" fmla="*/ 5 h 267"/>
                <a:gd name="T10" fmla="*/ 267 w 272"/>
                <a:gd name="T11" fmla="*/ 162 h 267"/>
                <a:gd name="T12" fmla="*/ 272 w 272"/>
                <a:gd name="T13" fmla="*/ 172 h 267"/>
                <a:gd name="T14" fmla="*/ 251 w 272"/>
                <a:gd name="T15" fmla="*/ 266 h 267"/>
                <a:gd name="T16" fmla="*/ 250 w 272"/>
                <a:gd name="T17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267">
                  <a:moveTo>
                    <a:pt x="250" y="267"/>
                  </a:moveTo>
                  <a:cubicBezTo>
                    <a:pt x="167" y="184"/>
                    <a:pt x="84" y="101"/>
                    <a:pt x="0" y="17"/>
                  </a:cubicBezTo>
                  <a:cubicBezTo>
                    <a:pt x="12" y="13"/>
                    <a:pt x="24" y="7"/>
                    <a:pt x="37" y="5"/>
                  </a:cubicBezTo>
                  <a:cubicBezTo>
                    <a:pt x="57" y="2"/>
                    <a:pt x="78" y="1"/>
                    <a:pt x="99" y="0"/>
                  </a:cubicBezTo>
                  <a:cubicBezTo>
                    <a:pt x="103" y="0"/>
                    <a:pt x="107" y="2"/>
                    <a:pt x="110" y="5"/>
                  </a:cubicBezTo>
                  <a:cubicBezTo>
                    <a:pt x="163" y="57"/>
                    <a:pt x="215" y="110"/>
                    <a:pt x="267" y="162"/>
                  </a:cubicBezTo>
                  <a:cubicBezTo>
                    <a:pt x="270" y="165"/>
                    <a:pt x="272" y="169"/>
                    <a:pt x="272" y="172"/>
                  </a:cubicBezTo>
                  <a:cubicBezTo>
                    <a:pt x="272" y="205"/>
                    <a:pt x="265" y="236"/>
                    <a:pt x="251" y="266"/>
                  </a:cubicBezTo>
                  <a:cubicBezTo>
                    <a:pt x="250" y="267"/>
                    <a:pt x="250" y="267"/>
                    <a:pt x="250" y="267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A5826F4-FDC1-40D6-9FDD-D022F77D1392}"/>
                </a:ext>
              </a:extLst>
            </p:cNvPr>
            <p:cNvSpPr/>
            <p:nvPr/>
          </p:nvSpPr>
          <p:spPr bwMode="auto">
            <a:xfrm>
              <a:off x="1981200" y="1265238"/>
              <a:ext cx="484187" cy="477837"/>
            </a:xfrm>
            <a:custGeom>
              <a:avLst/>
              <a:gdLst>
                <a:gd name="T0" fmla="*/ 270 w 270"/>
                <a:gd name="T1" fmla="*/ 248 h 266"/>
                <a:gd name="T2" fmla="*/ 202 w 270"/>
                <a:gd name="T3" fmla="*/ 264 h 266"/>
                <a:gd name="T4" fmla="*/ 140 w 270"/>
                <a:gd name="T5" fmla="*/ 240 h 266"/>
                <a:gd name="T6" fmla="*/ 8 w 270"/>
                <a:gd name="T7" fmla="*/ 107 h 266"/>
                <a:gd name="T8" fmla="*/ 1 w 270"/>
                <a:gd name="T9" fmla="*/ 88 h 266"/>
                <a:gd name="T10" fmla="*/ 22 w 270"/>
                <a:gd name="T11" fmla="*/ 0 h 266"/>
                <a:gd name="T12" fmla="*/ 270 w 270"/>
                <a:gd name="T13" fmla="*/ 2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266">
                  <a:moveTo>
                    <a:pt x="270" y="248"/>
                  </a:moveTo>
                  <a:cubicBezTo>
                    <a:pt x="250" y="258"/>
                    <a:pt x="226" y="261"/>
                    <a:pt x="202" y="264"/>
                  </a:cubicBezTo>
                  <a:cubicBezTo>
                    <a:pt x="177" y="266"/>
                    <a:pt x="158" y="259"/>
                    <a:pt x="140" y="240"/>
                  </a:cubicBezTo>
                  <a:cubicBezTo>
                    <a:pt x="98" y="194"/>
                    <a:pt x="52" y="151"/>
                    <a:pt x="8" y="107"/>
                  </a:cubicBezTo>
                  <a:cubicBezTo>
                    <a:pt x="2" y="101"/>
                    <a:pt x="0" y="96"/>
                    <a:pt x="1" y="88"/>
                  </a:cubicBezTo>
                  <a:cubicBezTo>
                    <a:pt x="1" y="57"/>
                    <a:pt x="10" y="20"/>
                    <a:pt x="22" y="0"/>
                  </a:cubicBezTo>
                  <a:cubicBezTo>
                    <a:pt x="105" y="82"/>
                    <a:pt x="188" y="165"/>
                    <a:pt x="270" y="248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9524830-F499-4A47-B1B4-CCAAA10F69D2}"/>
                </a:ext>
              </a:extLst>
            </p:cNvPr>
            <p:cNvSpPr/>
            <p:nvPr/>
          </p:nvSpPr>
          <p:spPr bwMode="auto">
            <a:xfrm>
              <a:off x="1400175" y="1827213"/>
              <a:ext cx="498475" cy="506412"/>
            </a:xfrm>
            <a:custGeom>
              <a:avLst/>
              <a:gdLst>
                <a:gd name="T0" fmla="*/ 253 w 278"/>
                <a:gd name="T1" fmla="*/ 282 h 282"/>
                <a:gd name="T2" fmla="*/ 0 w 278"/>
                <a:gd name="T3" fmla="*/ 29 h 282"/>
                <a:gd name="T4" fmla="*/ 56 w 278"/>
                <a:gd name="T5" fmla="*/ 8 h 282"/>
                <a:gd name="T6" fmla="*/ 121 w 278"/>
                <a:gd name="T7" fmla="*/ 27 h 282"/>
                <a:gd name="T8" fmla="*/ 272 w 278"/>
                <a:gd name="T9" fmla="*/ 178 h 282"/>
                <a:gd name="T10" fmla="*/ 278 w 278"/>
                <a:gd name="T11" fmla="*/ 193 h 282"/>
                <a:gd name="T12" fmla="*/ 253 w 278"/>
                <a:gd name="T13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82">
                  <a:moveTo>
                    <a:pt x="253" y="282"/>
                  </a:moveTo>
                  <a:cubicBezTo>
                    <a:pt x="169" y="198"/>
                    <a:pt x="85" y="113"/>
                    <a:pt x="0" y="29"/>
                  </a:cubicBezTo>
                  <a:cubicBezTo>
                    <a:pt x="17" y="19"/>
                    <a:pt x="36" y="12"/>
                    <a:pt x="56" y="8"/>
                  </a:cubicBezTo>
                  <a:cubicBezTo>
                    <a:pt x="94" y="0"/>
                    <a:pt x="94" y="0"/>
                    <a:pt x="121" y="27"/>
                  </a:cubicBezTo>
                  <a:cubicBezTo>
                    <a:pt x="172" y="78"/>
                    <a:pt x="222" y="128"/>
                    <a:pt x="272" y="178"/>
                  </a:cubicBezTo>
                  <a:cubicBezTo>
                    <a:pt x="275" y="182"/>
                    <a:pt x="278" y="188"/>
                    <a:pt x="278" y="193"/>
                  </a:cubicBezTo>
                  <a:cubicBezTo>
                    <a:pt x="277" y="225"/>
                    <a:pt x="268" y="255"/>
                    <a:pt x="253" y="282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4DF50AE-49C2-4340-AA3D-5259A7882326}"/>
                </a:ext>
              </a:extLst>
            </p:cNvPr>
            <p:cNvSpPr/>
            <p:nvPr/>
          </p:nvSpPr>
          <p:spPr bwMode="auto">
            <a:xfrm>
              <a:off x="1214438" y="2019300"/>
              <a:ext cx="498475" cy="503237"/>
            </a:xfrm>
            <a:custGeom>
              <a:avLst/>
              <a:gdLst>
                <a:gd name="T0" fmla="*/ 25 w 278"/>
                <a:gd name="T1" fmla="*/ 0 h 281"/>
                <a:gd name="T2" fmla="*/ 278 w 278"/>
                <a:gd name="T3" fmla="*/ 253 h 281"/>
                <a:gd name="T4" fmla="*/ 207 w 278"/>
                <a:gd name="T5" fmla="*/ 277 h 281"/>
                <a:gd name="T6" fmla="*/ 162 w 278"/>
                <a:gd name="T7" fmla="*/ 261 h 281"/>
                <a:gd name="T8" fmla="*/ 6 w 278"/>
                <a:gd name="T9" fmla="*/ 104 h 281"/>
                <a:gd name="T10" fmla="*/ 0 w 278"/>
                <a:gd name="T11" fmla="*/ 88 h 281"/>
                <a:gd name="T12" fmla="*/ 20 w 278"/>
                <a:gd name="T13" fmla="*/ 8 h 281"/>
                <a:gd name="T14" fmla="*/ 25 w 278"/>
                <a:gd name="T1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81">
                  <a:moveTo>
                    <a:pt x="25" y="0"/>
                  </a:moveTo>
                  <a:cubicBezTo>
                    <a:pt x="109" y="84"/>
                    <a:pt x="193" y="168"/>
                    <a:pt x="278" y="253"/>
                  </a:cubicBezTo>
                  <a:cubicBezTo>
                    <a:pt x="256" y="265"/>
                    <a:pt x="232" y="271"/>
                    <a:pt x="207" y="277"/>
                  </a:cubicBezTo>
                  <a:cubicBezTo>
                    <a:pt x="189" y="281"/>
                    <a:pt x="176" y="275"/>
                    <a:pt x="162" y="261"/>
                  </a:cubicBezTo>
                  <a:cubicBezTo>
                    <a:pt x="111" y="208"/>
                    <a:pt x="58" y="156"/>
                    <a:pt x="6" y="104"/>
                  </a:cubicBezTo>
                  <a:cubicBezTo>
                    <a:pt x="1" y="99"/>
                    <a:pt x="0" y="95"/>
                    <a:pt x="0" y="88"/>
                  </a:cubicBezTo>
                  <a:cubicBezTo>
                    <a:pt x="2" y="60"/>
                    <a:pt x="8" y="34"/>
                    <a:pt x="20" y="8"/>
                  </a:cubicBezTo>
                  <a:cubicBezTo>
                    <a:pt x="22" y="5"/>
                    <a:pt x="24" y="2"/>
                    <a:pt x="25" y="0"/>
                  </a:cubicBezTo>
                  <a:close/>
                </a:path>
              </a:pathLst>
            </a:custGeom>
            <a:solidFill>
              <a:srgbClr val="39A5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945" name="Freeform 14">
            <a:extLst>
              <a:ext uri="{FF2B5EF4-FFF2-40B4-BE49-F238E27FC236}">
                <a16:creationId xmlns:a16="http://schemas.microsoft.com/office/drawing/2014/main" id="{35547239-DC5D-460D-B660-52F0FEEF8621}"/>
              </a:ext>
            </a:extLst>
          </p:cNvPr>
          <p:cNvSpPr>
            <a:spLocks noEditPoints="1"/>
          </p:cNvSpPr>
          <p:nvPr/>
        </p:nvSpPr>
        <p:spPr bwMode="auto">
          <a:xfrm>
            <a:off x="3681413" y="898525"/>
            <a:ext cx="1476375" cy="5646738"/>
          </a:xfrm>
          <a:custGeom>
            <a:avLst/>
            <a:gdLst>
              <a:gd name="T0" fmla="*/ 16 w 611"/>
              <a:gd name="T1" fmla="*/ 1150 h 2337"/>
              <a:gd name="T2" fmla="*/ 233 w 611"/>
              <a:gd name="T3" fmla="*/ 844 h 2337"/>
              <a:gd name="T4" fmla="*/ 45 w 611"/>
              <a:gd name="T5" fmla="*/ 399 h 2337"/>
              <a:gd name="T6" fmla="*/ 73 w 611"/>
              <a:gd name="T7" fmla="*/ 47 h 2337"/>
              <a:gd name="T8" fmla="*/ 289 w 611"/>
              <a:gd name="T9" fmla="*/ 143 h 2337"/>
              <a:gd name="T10" fmla="*/ 480 w 611"/>
              <a:gd name="T11" fmla="*/ 0 h 2337"/>
              <a:gd name="T12" fmla="*/ 392 w 611"/>
              <a:gd name="T13" fmla="*/ 211 h 2337"/>
              <a:gd name="T14" fmla="*/ 395 w 611"/>
              <a:gd name="T15" fmla="*/ 824 h 2337"/>
              <a:gd name="T16" fmla="*/ 538 w 611"/>
              <a:gd name="T17" fmla="*/ 1008 h 2337"/>
              <a:gd name="T18" fmla="*/ 373 w 611"/>
              <a:gd name="T19" fmla="*/ 1490 h 2337"/>
              <a:gd name="T20" fmla="*/ 542 w 611"/>
              <a:gd name="T21" fmla="*/ 1968 h 2337"/>
              <a:gd name="T22" fmla="*/ 477 w 611"/>
              <a:gd name="T23" fmla="*/ 2337 h 2337"/>
              <a:gd name="T24" fmla="*/ 290 w 611"/>
              <a:gd name="T25" fmla="*/ 2190 h 2337"/>
              <a:gd name="T26" fmla="*/ 71 w 611"/>
              <a:gd name="T27" fmla="*/ 2286 h 2337"/>
              <a:gd name="T28" fmla="*/ 216 w 611"/>
              <a:gd name="T29" fmla="*/ 2124 h 2337"/>
              <a:gd name="T30" fmla="*/ 216 w 611"/>
              <a:gd name="T31" fmla="*/ 1506 h 2337"/>
              <a:gd name="T32" fmla="*/ 487 w 611"/>
              <a:gd name="T33" fmla="*/ 417 h 2337"/>
              <a:gd name="T34" fmla="*/ 119 w 611"/>
              <a:gd name="T35" fmla="*/ 418 h 2337"/>
              <a:gd name="T36" fmla="*/ 517 w 611"/>
              <a:gd name="T37" fmla="*/ 1853 h 2337"/>
              <a:gd name="T38" fmla="*/ 136 w 611"/>
              <a:gd name="T39" fmla="*/ 1923 h 2337"/>
              <a:gd name="T40" fmla="*/ 517 w 611"/>
              <a:gd name="T41" fmla="*/ 1853 h 2337"/>
              <a:gd name="T42" fmla="*/ 118 w 611"/>
              <a:gd name="T43" fmla="*/ 619 h 2337"/>
              <a:gd name="T44" fmla="*/ 487 w 611"/>
              <a:gd name="T45" fmla="*/ 621 h 2337"/>
              <a:gd name="T46" fmla="*/ 115 w 611"/>
              <a:gd name="T47" fmla="*/ 1262 h 2337"/>
              <a:gd name="T48" fmla="*/ 486 w 611"/>
              <a:gd name="T49" fmla="*/ 1270 h 2337"/>
              <a:gd name="T50" fmla="*/ 517 w 611"/>
              <a:gd name="T51" fmla="*/ 1130 h 2337"/>
              <a:gd name="T52" fmla="*/ 134 w 611"/>
              <a:gd name="T53" fmla="*/ 1060 h 2337"/>
              <a:gd name="T54" fmla="*/ 517 w 611"/>
              <a:gd name="T55" fmla="*/ 1130 h 2337"/>
              <a:gd name="T56" fmla="*/ 471 w 611"/>
              <a:gd name="T57" fmla="*/ 1708 h 2337"/>
              <a:gd name="T58" fmla="*/ 89 w 611"/>
              <a:gd name="T59" fmla="*/ 1778 h 2337"/>
              <a:gd name="T60" fmla="*/ 421 w 611"/>
              <a:gd name="T61" fmla="*/ 1997 h 2337"/>
              <a:gd name="T62" fmla="*/ 297 w 611"/>
              <a:gd name="T63" fmla="*/ 2093 h 2337"/>
              <a:gd name="T64" fmla="*/ 421 w 611"/>
              <a:gd name="T65" fmla="*/ 338 h 2337"/>
              <a:gd name="T66" fmla="*/ 271 w 611"/>
              <a:gd name="T67" fmla="*/ 260 h 2337"/>
              <a:gd name="T68" fmla="*/ 421 w 611"/>
              <a:gd name="T69" fmla="*/ 338 h 2337"/>
              <a:gd name="T70" fmla="*/ 182 w 611"/>
              <a:gd name="T71" fmla="*/ 1348 h 2337"/>
              <a:gd name="T72" fmla="*/ 340 w 611"/>
              <a:gd name="T73" fmla="*/ 1422 h 2337"/>
              <a:gd name="T74" fmla="*/ 425 w 611"/>
              <a:gd name="T75" fmla="*/ 980 h 2337"/>
              <a:gd name="T76" fmla="*/ 202 w 611"/>
              <a:gd name="T77" fmla="*/ 965 h 2337"/>
              <a:gd name="T78" fmla="*/ 420 w 611"/>
              <a:gd name="T79" fmla="*/ 1635 h 2337"/>
              <a:gd name="T80" fmla="*/ 288 w 611"/>
              <a:gd name="T81" fmla="*/ 1544 h 2337"/>
              <a:gd name="T82" fmla="*/ 420 w 611"/>
              <a:gd name="T83" fmla="*/ 1635 h 2337"/>
              <a:gd name="T84" fmla="*/ 185 w 611"/>
              <a:gd name="T85" fmla="*/ 701 h 2337"/>
              <a:gd name="T86" fmla="*/ 310 w 611"/>
              <a:gd name="T87" fmla="*/ 795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1" h="2337">
                <a:moveTo>
                  <a:pt x="231" y="1495"/>
                </a:moveTo>
                <a:cubicBezTo>
                  <a:pt x="185" y="1450"/>
                  <a:pt x="137" y="1408"/>
                  <a:pt x="95" y="1361"/>
                </a:cubicBezTo>
                <a:cubicBezTo>
                  <a:pt x="43" y="1302"/>
                  <a:pt x="10" y="1232"/>
                  <a:pt x="16" y="1150"/>
                </a:cubicBezTo>
                <a:cubicBezTo>
                  <a:pt x="21" y="1081"/>
                  <a:pt x="51" y="1022"/>
                  <a:pt x="96" y="973"/>
                </a:cubicBezTo>
                <a:cubicBezTo>
                  <a:pt x="134" y="931"/>
                  <a:pt x="178" y="894"/>
                  <a:pt x="220" y="855"/>
                </a:cubicBezTo>
                <a:cubicBezTo>
                  <a:pt x="224" y="851"/>
                  <a:pt x="229" y="848"/>
                  <a:pt x="233" y="844"/>
                </a:cubicBezTo>
                <a:cubicBezTo>
                  <a:pt x="199" y="814"/>
                  <a:pt x="164" y="785"/>
                  <a:pt x="131" y="754"/>
                </a:cubicBezTo>
                <a:cubicBezTo>
                  <a:pt x="94" y="718"/>
                  <a:pt x="63" y="676"/>
                  <a:pt x="40" y="628"/>
                </a:cubicBezTo>
                <a:cubicBezTo>
                  <a:pt x="4" y="551"/>
                  <a:pt x="7" y="475"/>
                  <a:pt x="45" y="399"/>
                </a:cubicBezTo>
                <a:cubicBezTo>
                  <a:pt x="85" y="322"/>
                  <a:pt x="146" y="264"/>
                  <a:pt x="213" y="212"/>
                </a:cubicBezTo>
                <a:cubicBezTo>
                  <a:pt x="219" y="207"/>
                  <a:pt x="226" y="202"/>
                  <a:pt x="235" y="195"/>
                </a:cubicBezTo>
                <a:cubicBezTo>
                  <a:pt x="175" y="152"/>
                  <a:pt x="119" y="107"/>
                  <a:pt x="73" y="47"/>
                </a:cubicBezTo>
                <a:cubicBezTo>
                  <a:pt x="90" y="31"/>
                  <a:pt x="107" y="16"/>
                  <a:pt x="124" y="1"/>
                </a:cubicBezTo>
                <a:cubicBezTo>
                  <a:pt x="153" y="29"/>
                  <a:pt x="180" y="57"/>
                  <a:pt x="209" y="83"/>
                </a:cubicBezTo>
                <a:cubicBezTo>
                  <a:pt x="234" y="105"/>
                  <a:pt x="262" y="123"/>
                  <a:pt x="289" y="143"/>
                </a:cubicBezTo>
                <a:cubicBezTo>
                  <a:pt x="299" y="151"/>
                  <a:pt x="306" y="151"/>
                  <a:pt x="317" y="144"/>
                </a:cubicBezTo>
                <a:cubicBezTo>
                  <a:pt x="371" y="107"/>
                  <a:pt x="422" y="67"/>
                  <a:pt x="465" y="16"/>
                </a:cubicBezTo>
                <a:cubicBezTo>
                  <a:pt x="470" y="11"/>
                  <a:pt x="475" y="6"/>
                  <a:pt x="480" y="0"/>
                </a:cubicBezTo>
                <a:cubicBezTo>
                  <a:pt x="498" y="16"/>
                  <a:pt x="515" y="31"/>
                  <a:pt x="534" y="47"/>
                </a:cubicBezTo>
                <a:cubicBezTo>
                  <a:pt x="488" y="105"/>
                  <a:pt x="433" y="152"/>
                  <a:pt x="371" y="195"/>
                </a:cubicBezTo>
                <a:cubicBezTo>
                  <a:pt x="379" y="201"/>
                  <a:pt x="385" y="206"/>
                  <a:pt x="392" y="211"/>
                </a:cubicBezTo>
                <a:cubicBezTo>
                  <a:pt x="457" y="261"/>
                  <a:pt x="514" y="316"/>
                  <a:pt x="555" y="388"/>
                </a:cubicBezTo>
                <a:cubicBezTo>
                  <a:pt x="603" y="474"/>
                  <a:pt x="604" y="560"/>
                  <a:pt x="557" y="647"/>
                </a:cubicBezTo>
                <a:cubicBezTo>
                  <a:pt x="517" y="719"/>
                  <a:pt x="459" y="775"/>
                  <a:pt x="395" y="824"/>
                </a:cubicBezTo>
                <a:cubicBezTo>
                  <a:pt x="388" y="830"/>
                  <a:pt x="380" y="836"/>
                  <a:pt x="371" y="843"/>
                </a:cubicBezTo>
                <a:cubicBezTo>
                  <a:pt x="377" y="848"/>
                  <a:pt x="383" y="852"/>
                  <a:pt x="388" y="857"/>
                </a:cubicBezTo>
                <a:cubicBezTo>
                  <a:pt x="445" y="900"/>
                  <a:pt x="498" y="948"/>
                  <a:pt x="538" y="1008"/>
                </a:cubicBezTo>
                <a:cubicBezTo>
                  <a:pt x="609" y="1115"/>
                  <a:pt x="609" y="1220"/>
                  <a:pt x="537" y="1327"/>
                </a:cubicBezTo>
                <a:cubicBezTo>
                  <a:pt x="497" y="1386"/>
                  <a:pt x="446" y="1434"/>
                  <a:pt x="389" y="1477"/>
                </a:cubicBezTo>
                <a:cubicBezTo>
                  <a:pt x="384" y="1481"/>
                  <a:pt x="378" y="1486"/>
                  <a:pt x="373" y="1490"/>
                </a:cubicBezTo>
                <a:cubicBezTo>
                  <a:pt x="407" y="1520"/>
                  <a:pt x="443" y="1547"/>
                  <a:pt x="473" y="1580"/>
                </a:cubicBezTo>
                <a:cubicBezTo>
                  <a:pt x="504" y="1613"/>
                  <a:pt x="533" y="1650"/>
                  <a:pt x="556" y="1689"/>
                </a:cubicBezTo>
                <a:cubicBezTo>
                  <a:pt x="611" y="1784"/>
                  <a:pt x="600" y="1878"/>
                  <a:pt x="542" y="1968"/>
                </a:cubicBezTo>
                <a:cubicBezTo>
                  <a:pt x="498" y="2036"/>
                  <a:pt x="439" y="2089"/>
                  <a:pt x="371" y="2139"/>
                </a:cubicBezTo>
                <a:cubicBezTo>
                  <a:pt x="432" y="2182"/>
                  <a:pt x="487" y="2228"/>
                  <a:pt x="534" y="2287"/>
                </a:cubicBezTo>
                <a:cubicBezTo>
                  <a:pt x="516" y="2303"/>
                  <a:pt x="499" y="2318"/>
                  <a:pt x="477" y="2337"/>
                </a:cubicBezTo>
                <a:cubicBezTo>
                  <a:pt x="473" y="2331"/>
                  <a:pt x="469" y="2324"/>
                  <a:pt x="464" y="2318"/>
                </a:cubicBezTo>
                <a:cubicBezTo>
                  <a:pt x="422" y="2267"/>
                  <a:pt x="371" y="2227"/>
                  <a:pt x="316" y="2190"/>
                </a:cubicBezTo>
                <a:cubicBezTo>
                  <a:pt x="306" y="2183"/>
                  <a:pt x="299" y="2184"/>
                  <a:pt x="290" y="2190"/>
                </a:cubicBezTo>
                <a:cubicBezTo>
                  <a:pt x="238" y="2225"/>
                  <a:pt x="189" y="2264"/>
                  <a:pt x="147" y="2312"/>
                </a:cubicBezTo>
                <a:cubicBezTo>
                  <a:pt x="141" y="2319"/>
                  <a:pt x="134" y="2326"/>
                  <a:pt x="126" y="2335"/>
                </a:cubicBezTo>
                <a:cubicBezTo>
                  <a:pt x="108" y="2319"/>
                  <a:pt x="91" y="2304"/>
                  <a:pt x="71" y="2286"/>
                </a:cubicBezTo>
                <a:cubicBezTo>
                  <a:pt x="97" y="2259"/>
                  <a:pt x="121" y="2232"/>
                  <a:pt x="148" y="2208"/>
                </a:cubicBezTo>
                <a:cubicBezTo>
                  <a:pt x="174" y="2184"/>
                  <a:pt x="203" y="2163"/>
                  <a:pt x="233" y="2138"/>
                </a:cubicBezTo>
                <a:cubicBezTo>
                  <a:pt x="228" y="2134"/>
                  <a:pt x="222" y="2129"/>
                  <a:pt x="216" y="2124"/>
                </a:cubicBezTo>
                <a:cubicBezTo>
                  <a:pt x="150" y="2074"/>
                  <a:pt x="91" y="2018"/>
                  <a:pt x="51" y="1945"/>
                </a:cubicBezTo>
                <a:cubicBezTo>
                  <a:pt x="0" y="1854"/>
                  <a:pt x="4" y="1764"/>
                  <a:pt x="57" y="1675"/>
                </a:cubicBezTo>
                <a:cubicBezTo>
                  <a:pt x="97" y="1607"/>
                  <a:pt x="154" y="1554"/>
                  <a:pt x="216" y="1506"/>
                </a:cubicBezTo>
                <a:cubicBezTo>
                  <a:pt x="222" y="1502"/>
                  <a:pt x="228" y="1498"/>
                  <a:pt x="231" y="1495"/>
                </a:cubicBezTo>
                <a:close/>
                <a:moveTo>
                  <a:pt x="517" y="482"/>
                </a:moveTo>
                <a:cubicBezTo>
                  <a:pt x="506" y="458"/>
                  <a:pt x="497" y="437"/>
                  <a:pt x="487" y="417"/>
                </a:cubicBezTo>
                <a:cubicBezTo>
                  <a:pt x="485" y="413"/>
                  <a:pt x="478" y="411"/>
                  <a:pt x="473" y="411"/>
                </a:cubicBezTo>
                <a:cubicBezTo>
                  <a:pt x="360" y="411"/>
                  <a:pt x="247" y="411"/>
                  <a:pt x="133" y="411"/>
                </a:cubicBezTo>
                <a:cubicBezTo>
                  <a:pt x="128" y="412"/>
                  <a:pt x="120" y="414"/>
                  <a:pt x="119" y="418"/>
                </a:cubicBezTo>
                <a:cubicBezTo>
                  <a:pt x="108" y="438"/>
                  <a:pt x="100" y="458"/>
                  <a:pt x="89" y="482"/>
                </a:cubicBezTo>
                <a:cubicBezTo>
                  <a:pt x="233" y="482"/>
                  <a:pt x="372" y="482"/>
                  <a:pt x="517" y="482"/>
                </a:cubicBezTo>
                <a:close/>
                <a:moveTo>
                  <a:pt x="517" y="1853"/>
                </a:moveTo>
                <a:cubicBezTo>
                  <a:pt x="372" y="1853"/>
                  <a:pt x="233" y="1853"/>
                  <a:pt x="90" y="1853"/>
                </a:cubicBezTo>
                <a:cubicBezTo>
                  <a:pt x="99" y="1874"/>
                  <a:pt x="106" y="1894"/>
                  <a:pt x="116" y="1911"/>
                </a:cubicBezTo>
                <a:cubicBezTo>
                  <a:pt x="119" y="1917"/>
                  <a:pt x="129" y="1923"/>
                  <a:pt x="136" y="1923"/>
                </a:cubicBezTo>
                <a:cubicBezTo>
                  <a:pt x="248" y="1923"/>
                  <a:pt x="360" y="1923"/>
                  <a:pt x="472" y="1923"/>
                </a:cubicBezTo>
                <a:cubicBezTo>
                  <a:pt x="477" y="1923"/>
                  <a:pt x="485" y="1921"/>
                  <a:pt x="487" y="1918"/>
                </a:cubicBezTo>
                <a:cubicBezTo>
                  <a:pt x="497" y="1897"/>
                  <a:pt x="506" y="1876"/>
                  <a:pt x="517" y="1853"/>
                </a:cubicBezTo>
                <a:close/>
                <a:moveTo>
                  <a:pt x="517" y="557"/>
                </a:moveTo>
                <a:cubicBezTo>
                  <a:pt x="372" y="557"/>
                  <a:pt x="233" y="557"/>
                  <a:pt x="90" y="557"/>
                </a:cubicBezTo>
                <a:cubicBezTo>
                  <a:pt x="100" y="579"/>
                  <a:pt x="108" y="599"/>
                  <a:pt x="118" y="619"/>
                </a:cubicBezTo>
                <a:cubicBezTo>
                  <a:pt x="121" y="623"/>
                  <a:pt x="129" y="626"/>
                  <a:pt x="134" y="627"/>
                </a:cubicBezTo>
                <a:cubicBezTo>
                  <a:pt x="247" y="627"/>
                  <a:pt x="360" y="627"/>
                  <a:pt x="472" y="627"/>
                </a:cubicBezTo>
                <a:cubicBezTo>
                  <a:pt x="477" y="627"/>
                  <a:pt x="485" y="624"/>
                  <a:pt x="487" y="621"/>
                </a:cubicBezTo>
                <a:cubicBezTo>
                  <a:pt x="497" y="601"/>
                  <a:pt x="506" y="580"/>
                  <a:pt x="517" y="557"/>
                </a:cubicBezTo>
                <a:close/>
                <a:moveTo>
                  <a:pt x="90" y="1204"/>
                </a:moveTo>
                <a:cubicBezTo>
                  <a:pt x="99" y="1225"/>
                  <a:pt x="106" y="1244"/>
                  <a:pt x="115" y="1262"/>
                </a:cubicBezTo>
                <a:cubicBezTo>
                  <a:pt x="119" y="1268"/>
                  <a:pt x="129" y="1274"/>
                  <a:pt x="137" y="1275"/>
                </a:cubicBezTo>
                <a:cubicBezTo>
                  <a:pt x="248" y="1275"/>
                  <a:pt x="359" y="1275"/>
                  <a:pt x="471" y="1275"/>
                </a:cubicBezTo>
                <a:cubicBezTo>
                  <a:pt x="476" y="1275"/>
                  <a:pt x="485" y="1274"/>
                  <a:pt x="486" y="1270"/>
                </a:cubicBezTo>
                <a:cubicBezTo>
                  <a:pt x="497" y="1250"/>
                  <a:pt x="506" y="1228"/>
                  <a:pt x="517" y="1204"/>
                </a:cubicBezTo>
                <a:cubicBezTo>
                  <a:pt x="372" y="1204"/>
                  <a:pt x="233" y="1204"/>
                  <a:pt x="90" y="1204"/>
                </a:cubicBezTo>
                <a:close/>
                <a:moveTo>
                  <a:pt x="517" y="1130"/>
                </a:moveTo>
                <a:cubicBezTo>
                  <a:pt x="506" y="1106"/>
                  <a:pt x="498" y="1086"/>
                  <a:pt x="488" y="1067"/>
                </a:cubicBezTo>
                <a:cubicBezTo>
                  <a:pt x="486" y="1063"/>
                  <a:pt x="477" y="1060"/>
                  <a:pt x="471" y="1060"/>
                </a:cubicBezTo>
                <a:cubicBezTo>
                  <a:pt x="359" y="1059"/>
                  <a:pt x="246" y="1059"/>
                  <a:pt x="134" y="1060"/>
                </a:cubicBezTo>
                <a:cubicBezTo>
                  <a:pt x="129" y="1060"/>
                  <a:pt x="121" y="1061"/>
                  <a:pt x="120" y="1064"/>
                </a:cubicBezTo>
                <a:cubicBezTo>
                  <a:pt x="109" y="1085"/>
                  <a:pt x="100" y="1107"/>
                  <a:pt x="89" y="1130"/>
                </a:cubicBezTo>
                <a:cubicBezTo>
                  <a:pt x="234" y="1130"/>
                  <a:pt x="372" y="1130"/>
                  <a:pt x="517" y="1130"/>
                </a:cubicBezTo>
                <a:close/>
                <a:moveTo>
                  <a:pt x="517" y="1778"/>
                </a:moveTo>
                <a:cubicBezTo>
                  <a:pt x="506" y="1754"/>
                  <a:pt x="496" y="1733"/>
                  <a:pt x="486" y="1712"/>
                </a:cubicBezTo>
                <a:cubicBezTo>
                  <a:pt x="484" y="1709"/>
                  <a:pt x="476" y="1708"/>
                  <a:pt x="471" y="1708"/>
                </a:cubicBezTo>
                <a:cubicBezTo>
                  <a:pt x="360" y="1708"/>
                  <a:pt x="248" y="1708"/>
                  <a:pt x="136" y="1708"/>
                </a:cubicBezTo>
                <a:cubicBezTo>
                  <a:pt x="130" y="1708"/>
                  <a:pt x="122" y="1709"/>
                  <a:pt x="120" y="1713"/>
                </a:cubicBezTo>
                <a:cubicBezTo>
                  <a:pt x="109" y="1733"/>
                  <a:pt x="100" y="1755"/>
                  <a:pt x="89" y="1778"/>
                </a:cubicBezTo>
                <a:cubicBezTo>
                  <a:pt x="234" y="1778"/>
                  <a:pt x="372" y="1778"/>
                  <a:pt x="517" y="1778"/>
                </a:cubicBezTo>
                <a:close/>
                <a:moveTo>
                  <a:pt x="425" y="2003"/>
                </a:moveTo>
                <a:cubicBezTo>
                  <a:pt x="424" y="2001"/>
                  <a:pt x="422" y="1999"/>
                  <a:pt x="421" y="1997"/>
                </a:cubicBezTo>
                <a:cubicBezTo>
                  <a:pt x="342" y="1997"/>
                  <a:pt x="264" y="1997"/>
                  <a:pt x="185" y="1997"/>
                </a:cubicBezTo>
                <a:cubicBezTo>
                  <a:pt x="184" y="1999"/>
                  <a:pt x="183" y="2001"/>
                  <a:pt x="182" y="2003"/>
                </a:cubicBezTo>
                <a:cubicBezTo>
                  <a:pt x="220" y="2033"/>
                  <a:pt x="258" y="2063"/>
                  <a:pt x="297" y="2093"/>
                </a:cubicBezTo>
                <a:cubicBezTo>
                  <a:pt x="300" y="2095"/>
                  <a:pt x="307" y="2094"/>
                  <a:pt x="309" y="2092"/>
                </a:cubicBezTo>
                <a:cubicBezTo>
                  <a:pt x="348" y="2063"/>
                  <a:pt x="387" y="2033"/>
                  <a:pt x="425" y="2003"/>
                </a:cubicBezTo>
                <a:close/>
                <a:moveTo>
                  <a:pt x="421" y="338"/>
                </a:moveTo>
                <a:cubicBezTo>
                  <a:pt x="422" y="336"/>
                  <a:pt x="423" y="334"/>
                  <a:pt x="424" y="333"/>
                </a:cubicBezTo>
                <a:cubicBezTo>
                  <a:pt x="395" y="309"/>
                  <a:pt x="367" y="283"/>
                  <a:pt x="337" y="261"/>
                </a:cubicBezTo>
                <a:cubicBezTo>
                  <a:pt x="296" y="231"/>
                  <a:pt x="310" y="233"/>
                  <a:pt x="271" y="260"/>
                </a:cubicBezTo>
                <a:cubicBezTo>
                  <a:pt x="253" y="273"/>
                  <a:pt x="236" y="287"/>
                  <a:pt x="219" y="301"/>
                </a:cubicBezTo>
                <a:cubicBezTo>
                  <a:pt x="207" y="312"/>
                  <a:pt x="195" y="323"/>
                  <a:pt x="180" y="338"/>
                </a:cubicBezTo>
                <a:cubicBezTo>
                  <a:pt x="264" y="338"/>
                  <a:pt x="342" y="338"/>
                  <a:pt x="421" y="338"/>
                </a:cubicBezTo>
                <a:close/>
                <a:moveTo>
                  <a:pt x="424" y="1353"/>
                </a:moveTo>
                <a:cubicBezTo>
                  <a:pt x="423" y="1352"/>
                  <a:pt x="422" y="1350"/>
                  <a:pt x="420" y="1348"/>
                </a:cubicBezTo>
                <a:cubicBezTo>
                  <a:pt x="342" y="1348"/>
                  <a:pt x="264" y="1348"/>
                  <a:pt x="182" y="1348"/>
                </a:cubicBezTo>
                <a:cubicBezTo>
                  <a:pt x="189" y="1356"/>
                  <a:pt x="192" y="1361"/>
                  <a:pt x="197" y="1365"/>
                </a:cubicBezTo>
                <a:cubicBezTo>
                  <a:pt x="220" y="1384"/>
                  <a:pt x="242" y="1405"/>
                  <a:pt x="266" y="1422"/>
                </a:cubicBezTo>
                <a:cubicBezTo>
                  <a:pt x="312" y="1455"/>
                  <a:pt x="294" y="1455"/>
                  <a:pt x="340" y="1422"/>
                </a:cubicBezTo>
                <a:cubicBezTo>
                  <a:pt x="369" y="1401"/>
                  <a:pt x="396" y="1376"/>
                  <a:pt x="424" y="1353"/>
                </a:cubicBezTo>
                <a:close/>
                <a:moveTo>
                  <a:pt x="420" y="986"/>
                </a:moveTo>
                <a:cubicBezTo>
                  <a:pt x="422" y="984"/>
                  <a:pt x="423" y="982"/>
                  <a:pt x="425" y="980"/>
                </a:cubicBezTo>
                <a:cubicBezTo>
                  <a:pt x="386" y="950"/>
                  <a:pt x="349" y="920"/>
                  <a:pt x="310" y="891"/>
                </a:cubicBezTo>
                <a:cubicBezTo>
                  <a:pt x="306" y="888"/>
                  <a:pt x="296" y="891"/>
                  <a:pt x="291" y="894"/>
                </a:cubicBezTo>
                <a:cubicBezTo>
                  <a:pt x="261" y="917"/>
                  <a:pt x="231" y="941"/>
                  <a:pt x="202" y="965"/>
                </a:cubicBezTo>
                <a:cubicBezTo>
                  <a:pt x="195" y="970"/>
                  <a:pt x="189" y="977"/>
                  <a:pt x="181" y="986"/>
                </a:cubicBezTo>
                <a:cubicBezTo>
                  <a:pt x="264" y="986"/>
                  <a:pt x="342" y="986"/>
                  <a:pt x="420" y="986"/>
                </a:cubicBezTo>
                <a:close/>
                <a:moveTo>
                  <a:pt x="420" y="1635"/>
                </a:moveTo>
                <a:cubicBezTo>
                  <a:pt x="421" y="1633"/>
                  <a:pt x="423" y="1631"/>
                  <a:pt x="424" y="1628"/>
                </a:cubicBezTo>
                <a:cubicBezTo>
                  <a:pt x="389" y="1600"/>
                  <a:pt x="353" y="1572"/>
                  <a:pt x="318" y="1543"/>
                </a:cubicBezTo>
                <a:cubicBezTo>
                  <a:pt x="307" y="1534"/>
                  <a:pt x="298" y="1536"/>
                  <a:pt x="288" y="1544"/>
                </a:cubicBezTo>
                <a:cubicBezTo>
                  <a:pt x="258" y="1569"/>
                  <a:pt x="227" y="1593"/>
                  <a:pt x="197" y="1618"/>
                </a:cubicBezTo>
                <a:cubicBezTo>
                  <a:pt x="192" y="1622"/>
                  <a:pt x="187" y="1628"/>
                  <a:pt x="181" y="1635"/>
                </a:cubicBezTo>
                <a:cubicBezTo>
                  <a:pt x="263" y="1635"/>
                  <a:pt x="342" y="1635"/>
                  <a:pt x="420" y="1635"/>
                </a:cubicBezTo>
                <a:close/>
                <a:moveTo>
                  <a:pt x="425" y="707"/>
                </a:moveTo>
                <a:cubicBezTo>
                  <a:pt x="423" y="705"/>
                  <a:pt x="422" y="703"/>
                  <a:pt x="421" y="701"/>
                </a:cubicBezTo>
                <a:cubicBezTo>
                  <a:pt x="342" y="701"/>
                  <a:pt x="264" y="701"/>
                  <a:pt x="185" y="701"/>
                </a:cubicBezTo>
                <a:cubicBezTo>
                  <a:pt x="184" y="703"/>
                  <a:pt x="183" y="705"/>
                  <a:pt x="182" y="707"/>
                </a:cubicBezTo>
                <a:cubicBezTo>
                  <a:pt x="220" y="736"/>
                  <a:pt x="258" y="766"/>
                  <a:pt x="296" y="795"/>
                </a:cubicBezTo>
                <a:cubicBezTo>
                  <a:pt x="299" y="798"/>
                  <a:pt x="307" y="797"/>
                  <a:pt x="310" y="795"/>
                </a:cubicBezTo>
                <a:cubicBezTo>
                  <a:pt x="349" y="766"/>
                  <a:pt x="387" y="736"/>
                  <a:pt x="425" y="707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46" name="Freeform 15">
            <a:extLst>
              <a:ext uri="{FF2B5EF4-FFF2-40B4-BE49-F238E27FC236}">
                <a16:creationId xmlns:a16="http://schemas.microsoft.com/office/drawing/2014/main" id="{23A6AA0C-64AF-426A-BE15-2A40643B46E8}"/>
              </a:ext>
            </a:extLst>
          </p:cNvPr>
          <p:cNvSpPr>
            <a:spLocks noEditPoints="1"/>
          </p:cNvSpPr>
          <p:nvPr/>
        </p:nvSpPr>
        <p:spPr bwMode="auto">
          <a:xfrm>
            <a:off x="5287963" y="908050"/>
            <a:ext cx="4113212" cy="3406775"/>
          </a:xfrm>
          <a:custGeom>
            <a:avLst/>
            <a:gdLst>
              <a:gd name="T0" fmla="*/ 1316 w 1702"/>
              <a:gd name="T1" fmla="*/ 102 h 1410"/>
              <a:gd name="T2" fmla="*/ 1635 w 1702"/>
              <a:gd name="T3" fmla="*/ 850 h 1410"/>
              <a:gd name="T4" fmla="*/ 513 w 1702"/>
              <a:gd name="T5" fmla="*/ 1202 h 1410"/>
              <a:gd name="T6" fmla="*/ 274 w 1702"/>
              <a:gd name="T7" fmla="*/ 663 h 1410"/>
              <a:gd name="T8" fmla="*/ 148 w 1702"/>
              <a:gd name="T9" fmla="*/ 552 h 1410"/>
              <a:gd name="T10" fmla="*/ 0 w 1702"/>
              <a:gd name="T11" fmla="*/ 479 h 1410"/>
              <a:gd name="T12" fmla="*/ 173 w 1702"/>
              <a:gd name="T13" fmla="*/ 478 h 1410"/>
              <a:gd name="T14" fmla="*/ 295 w 1702"/>
              <a:gd name="T15" fmla="*/ 579 h 1410"/>
              <a:gd name="T16" fmla="*/ 988 w 1702"/>
              <a:gd name="T17" fmla="*/ 13 h 1410"/>
              <a:gd name="T18" fmla="*/ 970 w 1702"/>
              <a:gd name="T19" fmla="*/ 83 h 1410"/>
              <a:gd name="T20" fmla="*/ 553 w 1702"/>
              <a:gd name="T21" fmla="*/ 249 h 1410"/>
              <a:gd name="T22" fmla="*/ 618 w 1702"/>
              <a:gd name="T23" fmla="*/ 267 h 1410"/>
              <a:gd name="T24" fmla="*/ 697 w 1702"/>
              <a:gd name="T25" fmla="*/ 188 h 1410"/>
              <a:gd name="T26" fmla="*/ 913 w 1702"/>
              <a:gd name="T27" fmla="*/ 175 h 1410"/>
              <a:gd name="T28" fmla="*/ 1139 w 1702"/>
              <a:gd name="T29" fmla="*/ 62 h 1410"/>
              <a:gd name="T30" fmla="*/ 1209 w 1702"/>
              <a:gd name="T31" fmla="*/ 77 h 1410"/>
              <a:gd name="T32" fmla="*/ 1157 w 1702"/>
              <a:gd name="T33" fmla="*/ 283 h 1410"/>
              <a:gd name="T34" fmla="*/ 1039 w 1702"/>
              <a:gd name="T35" fmla="*/ 346 h 1410"/>
              <a:gd name="T36" fmla="*/ 1211 w 1702"/>
              <a:gd name="T37" fmla="*/ 592 h 1410"/>
              <a:gd name="T38" fmla="*/ 1395 w 1702"/>
              <a:gd name="T39" fmla="*/ 807 h 1410"/>
              <a:gd name="T40" fmla="*/ 1447 w 1702"/>
              <a:gd name="T41" fmla="*/ 940 h 1410"/>
              <a:gd name="T42" fmla="*/ 1138 w 1702"/>
              <a:gd name="T43" fmla="*/ 1125 h 1410"/>
              <a:gd name="T44" fmla="*/ 768 w 1702"/>
              <a:gd name="T45" fmla="*/ 1084 h 1410"/>
              <a:gd name="T46" fmla="*/ 635 w 1702"/>
              <a:gd name="T47" fmla="*/ 1072 h 1410"/>
              <a:gd name="T48" fmla="*/ 1072 w 1702"/>
              <a:gd name="T49" fmla="*/ 1297 h 1410"/>
              <a:gd name="T50" fmla="*/ 1278 w 1702"/>
              <a:gd name="T51" fmla="*/ 161 h 1410"/>
              <a:gd name="T52" fmla="*/ 601 w 1702"/>
              <a:gd name="T53" fmla="*/ 897 h 1410"/>
              <a:gd name="T54" fmla="*/ 682 w 1702"/>
              <a:gd name="T55" fmla="*/ 994 h 1410"/>
              <a:gd name="T56" fmla="*/ 1071 w 1702"/>
              <a:gd name="T57" fmla="*/ 1026 h 1410"/>
              <a:gd name="T58" fmla="*/ 1265 w 1702"/>
              <a:gd name="T59" fmla="*/ 1038 h 1410"/>
              <a:gd name="T60" fmla="*/ 1379 w 1702"/>
              <a:gd name="T61" fmla="*/ 916 h 1410"/>
              <a:gd name="T62" fmla="*/ 1341 w 1702"/>
              <a:gd name="T63" fmla="*/ 856 h 1410"/>
              <a:gd name="T64" fmla="*/ 1138 w 1702"/>
              <a:gd name="T65" fmla="*/ 588 h 1410"/>
              <a:gd name="T66" fmla="*/ 1019 w 1702"/>
              <a:gd name="T67" fmla="*/ 419 h 1410"/>
              <a:gd name="T68" fmla="*/ 793 w 1702"/>
              <a:gd name="T69" fmla="*/ 437 h 1410"/>
              <a:gd name="T70" fmla="*/ 681 w 1702"/>
              <a:gd name="T71" fmla="*/ 346 h 1410"/>
              <a:gd name="T72" fmla="*/ 818 w 1702"/>
              <a:gd name="T73" fmla="*/ 516 h 1410"/>
              <a:gd name="T74" fmla="*/ 673 w 1702"/>
              <a:gd name="T75" fmla="*/ 536 h 1410"/>
              <a:gd name="T76" fmla="*/ 502 w 1702"/>
              <a:gd name="T77" fmla="*/ 328 h 1410"/>
              <a:gd name="T78" fmla="*/ 426 w 1702"/>
              <a:gd name="T79" fmla="*/ 973 h 1410"/>
              <a:gd name="T80" fmla="*/ 591 w 1702"/>
              <a:gd name="T81" fmla="*/ 1014 h 1410"/>
              <a:gd name="T82" fmla="*/ 1141 w 1702"/>
              <a:gd name="T83" fmla="*/ 163 h 1410"/>
              <a:gd name="T84" fmla="*/ 889 w 1702"/>
              <a:gd name="T85" fmla="*/ 255 h 1410"/>
              <a:gd name="T86" fmla="*/ 949 w 1702"/>
              <a:gd name="T87" fmla="*/ 326 h 1410"/>
              <a:gd name="T88" fmla="*/ 1053 w 1702"/>
              <a:gd name="T89" fmla="*/ 258 h 1410"/>
              <a:gd name="T90" fmla="*/ 1141 w 1702"/>
              <a:gd name="T91" fmla="*/ 163 h 1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2" h="1410">
                <a:moveTo>
                  <a:pt x="1278" y="161"/>
                </a:moveTo>
                <a:cubicBezTo>
                  <a:pt x="1290" y="143"/>
                  <a:pt x="1302" y="124"/>
                  <a:pt x="1316" y="102"/>
                </a:cubicBezTo>
                <a:cubicBezTo>
                  <a:pt x="1340" y="119"/>
                  <a:pt x="1364" y="133"/>
                  <a:pt x="1385" y="150"/>
                </a:cubicBezTo>
                <a:cubicBezTo>
                  <a:pt x="1609" y="333"/>
                  <a:pt x="1702" y="569"/>
                  <a:pt x="1635" y="850"/>
                </a:cubicBezTo>
                <a:cubicBezTo>
                  <a:pt x="1568" y="1134"/>
                  <a:pt x="1381" y="1309"/>
                  <a:pt x="1094" y="1367"/>
                </a:cubicBezTo>
                <a:cubicBezTo>
                  <a:pt x="875" y="1410"/>
                  <a:pt x="679" y="1350"/>
                  <a:pt x="513" y="1202"/>
                </a:cubicBezTo>
                <a:cubicBezTo>
                  <a:pt x="361" y="1066"/>
                  <a:pt x="288" y="894"/>
                  <a:pt x="286" y="692"/>
                </a:cubicBezTo>
                <a:cubicBezTo>
                  <a:pt x="286" y="682"/>
                  <a:pt x="281" y="670"/>
                  <a:pt x="274" y="663"/>
                </a:cubicBezTo>
                <a:cubicBezTo>
                  <a:pt x="241" y="628"/>
                  <a:pt x="208" y="595"/>
                  <a:pt x="174" y="562"/>
                </a:cubicBezTo>
                <a:cubicBezTo>
                  <a:pt x="167" y="556"/>
                  <a:pt x="156" y="552"/>
                  <a:pt x="148" y="552"/>
                </a:cubicBezTo>
                <a:cubicBezTo>
                  <a:pt x="99" y="551"/>
                  <a:pt x="50" y="551"/>
                  <a:pt x="0" y="551"/>
                </a:cubicBezTo>
                <a:cubicBezTo>
                  <a:pt x="0" y="527"/>
                  <a:pt x="0" y="505"/>
                  <a:pt x="0" y="479"/>
                </a:cubicBezTo>
                <a:cubicBezTo>
                  <a:pt x="7" y="479"/>
                  <a:pt x="15" y="479"/>
                  <a:pt x="23" y="479"/>
                </a:cubicBezTo>
                <a:cubicBezTo>
                  <a:pt x="73" y="479"/>
                  <a:pt x="123" y="479"/>
                  <a:pt x="173" y="478"/>
                </a:cubicBezTo>
                <a:cubicBezTo>
                  <a:pt x="188" y="478"/>
                  <a:pt x="199" y="483"/>
                  <a:pt x="209" y="494"/>
                </a:cubicBezTo>
                <a:cubicBezTo>
                  <a:pt x="237" y="522"/>
                  <a:pt x="265" y="549"/>
                  <a:pt x="295" y="579"/>
                </a:cubicBezTo>
                <a:cubicBezTo>
                  <a:pt x="338" y="364"/>
                  <a:pt x="452" y="202"/>
                  <a:pt x="641" y="95"/>
                </a:cubicBezTo>
                <a:cubicBezTo>
                  <a:pt x="748" y="35"/>
                  <a:pt x="902" y="0"/>
                  <a:pt x="988" y="13"/>
                </a:cubicBezTo>
                <a:cubicBezTo>
                  <a:pt x="988" y="32"/>
                  <a:pt x="988" y="52"/>
                  <a:pt x="988" y="71"/>
                </a:cubicBezTo>
                <a:cubicBezTo>
                  <a:pt x="988" y="86"/>
                  <a:pt x="978" y="83"/>
                  <a:pt x="970" y="83"/>
                </a:cubicBezTo>
                <a:cubicBezTo>
                  <a:pt x="911" y="83"/>
                  <a:pt x="853" y="92"/>
                  <a:pt x="796" y="108"/>
                </a:cubicBezTo>
                <a:cubicBezTo>
                  <a:pt x="704" y="136"/>
                  <a:pt x="623" y="183"/>
                  <a:pt x="553" y="249"/>
                </a:cubicBezTo>
                <a:cubicBezTo>
                  <a:pt x="550" y="251"/>
                  <a:pt x="548" y="253"/>
                  <a:pt x="543" y="259"/>
                </a:cubicBezTo>
                <a:cubicBezTo>
                  <a:pt x="570" y="262"/>
                  <a:pt x="594" y="265"/>
                  <a:pt x="618" y="267"/>
                </a:cubicBezTo>
                <a:cubicBezTo>
                  <a:pt x="622" y="267"/>
                  <a:pt x="628" y="260"/>
                  <a:pt x="631" y="254"/>
                </a:cubicBezTo>
                <a:cubicBezTo>
                  <a:pt x="645" y="225"/>
                  <a:pt x="668" y="205"/>
                  <a:pt x="697" y="188"/>
                </a:cubicBezTo>
                <a:cubicBezTo>
                  <a:pt x="714" y="211"/>
                  <a:pt x="731" y="234"/>
                  <a:pt x="750" y="259"/>
                </a:cubicBezTo>
                <a:cubicBezTo>
                  <a:pt x="793" y="205"/>
                  <a:pt x="852" y="188"/>
                  <a:pt x="913" y="175"/>
                </a:cubicBezTo>
                <a:cubicBezTo>
                  <a:pt x="975" y="162"/>
                  <a:pt x="1034" y="143"/>
                  <a:pt x="1087" y="108"/>
                </a:cubicBezTo>
                <a:cubicBezTo>
                  <a:pt x="1106" y="95"/>
                  <a:pt x="1122" y="78"/>
                  <a:pt x="1139" y="62"/>
                </a:cubicBezTo>
                <a:cubicBezTo>
                  <a:pt x="1147" y="54"/>
                  <a:pt x="1149" y="40"/>
                  <a:pt x="1166" y="44"/>
                </a:cubicBezTo>
                <a:cubicBezTo>
                  <a:pt x="1186" y="49"/>
                  <a:pt x="1204" y="55"/>
                  <a:pt x="1209" y="77"/>
                </a:cubicBezTo>
                <a:cubicBezTo>
                  <a:pt x="1211" y="87"/>
                  <a:pt x="1212" y="97"/>
                  <a:pt x="1213" y="107"/>
                </a:cubicBezTo>
                <a:cubicBezTo>
                  <a:pt x="1220" y="174"/>
                  <a:pt x="1212" y="237"/>
                  <a:pt x="1157" y="283"/>
                </a:cubicBezTo>
                <a:cubicBezTo>
                  <a:pt x="1139" y="299"/>
                  <a:pt x="1116" y="308"/>
                  <a:pt x="1095" y="319"/>
                </a:cubicBezTo>
                <a:cubicBezTo>
                  <a:pt x="1079" y="328"/>
                  <a:pt x="1062" y="336"/>
                  <a:pt x="1039" y="346"/>
                </a:cubicBezTo>
                <a:cubicBezTo>
                  <a:pt x="1050" y="351"/>
                  <a:pt x="1056" y="354"/>
                  <a:pt x="1061" y="357"/>
                </a:cubicBezTo>
                <a:cubicBezTo>
                  <a:pt x="1149" y="394"/>
                  <a:pt x="1222" y="472"/>
                  <a:pt x="1211" y="592"/>
                </a:cubicBezTo>
                <a:cubicBezTo>
                  <a:pt x="1211" y="599"/>
                  <a:pt x="1214" y="607"/>
                  <a:pt x="1219" y="613"/>
                </a:cubicBezTo>
                <a:cubicBezTo>
                  <a:pt x="1277" y="678"/>
                  <a:pt x="1336" y="742"/>
                  <a:pt x="1395" y="807"/>
                </a:cubicBezTo>
                <a:cubicBezTo>
                  <a:pt x="1401" y="814"/>
                  <a:pt x="1409" y="819"/>
                  <a:pt x="1416" y="825"/>
                </a:cubicBezTo>
                <a:cubicBezTo>
                  <a:pt x="1454" y="854"/>
                  <a:pt x="1469" y="899"/>
                  <a:pt x="1447" y="940"/>
                </a:cubicBezTo>
                <a:cubicBezTo>
                  <a:pt x="1401" y="1025"/>
                  <a:pt x="1336" y="1091"/>
                  <a:pt x="1246" y="1129"/>
                </a:cubicBezTo>
                <a:cubicBezTo>
                  <a:pt x="1211" y="1144"/>
                  <a:pt x="1174" y="1135"/>
                  <a:pt x="1138" y="1125"/>
                </a:cubicBezTo>
                <a:cubicBezTo>
                  <a:pt x="1087" y="1109"/>
                  <a:pt x="1037" y="1091"/>
                  <a:pt x="984" y="1082"/>
                </a:cubicBezTo>
                <a:cubicBezTo>
                  <a:pt x="913" y="1070"/>
                  <a:pt x="840" y="1066"/>
                  <a:pt x="768" y="1084"/>
                </a:cubicBezTo>
                <a:cubicBezTo>
                  <a:pt x="731" y="1093"/>
                  <a:pt x="695" y="1086"/>
                  <a:pt x="662" y="1068"/>
                </a:cubicBezTo>
                <a:cubicBezTo>
                  <a:pt x="651" y="1061"/>
                  <a:pt x="644" y="1063"/>
                  <a:pt x="635" y="1072"/>
                </a:cubicBezTo>
                <a:cubicBezTo>
                  <a:pt x="610" y="1096"/>
                  <a:pt x="584" y="1119"/>
                  <a:pt x="555" y="1145"/>
                </a:cubicBezTo>
                <a:cubicBezTo>
                  <a:pt x="706" y="1274"/>
                  <a:pt x="877" y="1333"/>
                  <a:pt x="1072" y="1297"/>
                </a:cubicBezTo>
                <a:cubicBezTo>
                  <a:pt x="1328" y="1250"/>
                  <a:pt x="1500" y="1095"/>
                  <a:pt x="1562" y="843"/>
                </a:cubicBezTo>
                <a:cubicBezTo>
                  <a:pt x="1633" y="554"/>
                  <a:pt x="1521" y="328"/>
                  <a:pt x="1278" y="161"/>
                </a:cubicBezTo>
                <a:close/>
                <a:moveTo>
                  <a:pt x="538" y="935"/>
                </a:moveTo>
                <a:cubicBezTo>
                  <a:pt x="561" y="921"/>
                  <a:pt x="580" y="909"/>
                  <a:pt x="601" y="897"/>
                </a:cubicBezTo>
                <a:cubicBezTo>
                  <a:pt x="607" y="906"/>
                  <a:pt x="610" y="915"/>
                  <a:pt x="616" y="921"/>
                </a:cubicBezTo>
                <a:cubicBezTo>
                  <a:pt x="637" y="946"/>
                  <a:pt x="658" y="972"/>
                  <a:pt x="682" y="994"/>
                </a:cubicBezTo>
                <a:cubicBezTo>
                  <a:pt x="702" y="1012"/>
                  <a:pt x="728" y="1020"/>
                  <a:pt x="755" y="1013"/>
                </a:cubicBezTo>
                <a:cubicBezTo>
                  <a:pt x="861" y="989"/>
                  <a:pt x="967" y="999"/>
                  <a:pt x="1071" y="1026"/>
                </a:cubicBezTo>
                <a:cubicBezTo>
                  <a:pt x="1102" y="1034"/>
                  <a:pt x="1132" y="1045"/>
                  <a:pt x="1162" y="1056"/>
                </a:cubicBezTo>
                <a:cubicBezTo>
                  <a:pt x="1200" y="1069"/>
                  <a:pt x="1236" y="1065"/>
                  <a:pt x="1265" y="1038"/>
                </a:cubicBezTo>
                <a:cubicBezTo>
                  <a:pt x="1301" y="1005"/>
                  <a:pt x="1335" y="969"/>
                  <a:pt x="1369" y="933"/>
                </a:cubicBezTo>
                <a:cubicBezTo>
                  <a:pt x="1374" y="929"/>
                  <a:pt x="1377" y="922"/>
                  <a:pt x="1379" y="916"/>
                </a:cubicBezTo>
                <a:cubicBezTo>
                  <a:pt x="1387" y="901"/>
                  <a:pt x="1382" y="890"/>
                  <a:pt x="1369" y="880"/>
                </a:cubicBezTo>
                <a:cubicBezTo>
                  <a:pt x="1359" y="873"/>
                  <a:pt x="1349" y="865"/>
                  <a:pt x="1341" y="856"/>
                </a:cubicBezTo>
                <a:cubicBezTo>
                  <a:pt x="1281" y="790"/>
                  <a:pt x="1222" y="724"/>
                  <a:pt x="1162" y="659"/>
                </a:cubicBezTo>
                <a:cubicBezTo>
                  <a:pt x="1143" y="638"/>
                  <a:pt x="1136" y="616"/>
                  <a:pt x="1138" y="588"/>
                </a:cubicBezTo>
                <a:cubicBezTo>
                  <a:pt x="1139" y="570"/>
                  <a:pt x="1139" y="550"/>
                  <a:pt x="1135" y="532"/>
                </a:cubicBezTo>
                <a:cubicBezTo>
                  <a:pt x="1120" y="472"/>
                  <a:pt x="1076" y="436"/>
                  <a:pt x="1019" y="419"/>
                </a:cubicBezTo>
                <a:cubicBezTo>
                  <a:pt x="962" y="401"/>
                  <a:pt x="903" y="391"/>
                  <a:pt x="847" y="378"/>
                </a:cubicBezTo>
                <a:cubicBezTo>
                  <a:pt x="843" y="413"/>
                  <a:pt x="809" y="415"/>
                  <a:pt x="793" y="437"/>
                </a:cubicBezTo>
                <a:cubicBezTo>
                  <a:pt x="758" y="391"/>
                  <a:pt x="725" y="347"/>
                  <a:pt x="689" y="299"/>
                </a:cubicBezTo>
                <a:cubicBezTo>
                  <a:pt x="685" y="319"/>
                  <a:pt x="682" y="332"/>
                  <a:pt x="681" y="346"/>
                </a:cubicBezTo>
                <a:cubicBezTo>
                  <a:pt x="672" y="434"/>
                  <a:pt x="696" y="500"/>
                  <a:pt x="803" y="512"/>
                </a:cubicBezTo>
                <a:cubicBezTo>
                  <a:pt x="808" y="513"/>
                  <a:pt x="812" y="515"/>
                  <a:pt x="818" y="516"/>
                </a:cubicBezTo>
                <a:cubicBezTo>
                  <a:pt x="815" y="539"/>
                  <a:pt x="812" y="561"/>
                  <a:pt x="809" y="584"/>
                </a:cubicBezTo>
                <a:cubicBezTo>
                  <a:pt x="757" y="583"/>
                  <a:pt x="712" y="568"/>
                  <a:pt x="673" y="536"/>
                </a:cubicBezTo>
                <a:cubicBezTo>
                  <a:pt x="609" y="485"/>
                  <a:pt x="606" y="414"/>
                  <a:pt x="607" y="339"/>
                </a:cubicBezTo>
                <a:cubicBezTo>
                  <a:pt x="571" y="336"/>
                  <a:pt x="536" y="333"/>
                  <a:pt x="502" y="328"/>
                </a:cubicBezTo>
                <a:cubicBezTo>
                  <a:pt x="488" y="326"/>
                  <a:pt x="479" y="330"/>
                  <a:pt x="471" y="343"/>
                </a:cubicBezTo>
                <a:cubicBezTo>
                  <a:pt x="336" y="544"/>
                  <a:pt x="322" y="755"/>
                  <a:pt x="426" y="973"/>
                </a:cubicBezTo>
                <a:cubicBezTo>
                  <a:pt x="447" y="1016"/>
                  <a:pt x="473" y="1055"/>
                  <a:pt x="506" y="1091"/>
                </a:cubicBezTo>
                <a:cubicBezTo>
                  <a:pt x="535" y="1064"/>
                  <a:pt x="563" y="1039"/>
                  <a:pt x="591" y="1014"/>
                </a:cubicBezTo>
                <a:cubicBezTo>
                  <a:pt x="572" y="986"/>
                  <a:pt x="556" y="962"/>
                  <a:pt x="538" y="935"/>
                </a:cubicBezTo>
                <a:close/>
                <a:moveTo>
                  <a:pt x="1141" y="163"/>
                </a:moveTo>
                <a:cubicBezTo>
                  <a:pt x="1123" y="172"/>
                  <a:pt x="1108" y="182"/>
                  <a:pt x="1092" y="190"/>
                </a:cubicBezTo>
                <a:cubicBezTo>
                  <a:pt x="1028" y="222"/>
                  <a:pt x="959" y="240"/>
                  <a:pt x="889" y="255"/>
                </a:cubicBezTo>
                <a:cubicBezTo>
                  <a:pt x="862" y="261"/>
                  <a:pt x="837" y="272"/>
                  <a:pt x="815" y="296"/>
                </a:cubicBezTo>
                <a:cubicBezTo>
                  <a:pt x="862" y="307"/>
                  <a:pt x="905" y="317"/>
                  <a:pt x="949" y="326"/>
                </a:cubicBezTo>
                <a:cubicBezTo>
                  <a:pt x="954" y="327"/>
                  <a:pt x="961" y="322"/>
                  <a:pt x="967" y="318"/>
                </a:cubicBezTo>
                <a:cubicBezTo>
                  <a:pt x="996" y="298"/>
                  <a:pt x="1024" y="277"/>
                  <a:pt x="1053" y="258"/>
                </a:cubicBezTo>
                <a:cubicBezTo>
                  <a:pt x="1067" y="249"/>
                  <a:pt x="1084" y="245"/>
                  <a:pt x="1098" y="237"/>
                </a:cubicBezTo>
                <a:cubicBezTo>
                  <a:pt x="1125" y="220"/>
                  <a:pt x="1138" y="196"/>
                  <a:pt x="1141" y="163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47" name="Freeform 16">
            <a:extLst>
              <a:ext uri="{FF2B5EF4-FFF2-40B4-BE49-F238E27FC236}">
                <a16:creationId xmlns:a16="http://schemas.microsoft.com/office/drawing/2014/main" id="{37541CB4-DA3D-432A-98B3-48D33B227004}"/>
              </a:ext>
            </a:extLst>
          </p:cNvPr>
          <p:cNvSpPr>
            <a:spLocks noEditPoints="1"/>
          </p:cNvSpPr>
          <p:nvPr/>
        </p:nvSpPr>
        <p:spPr bwMode="auto">
          <a:xfrm>
            <a:off x="6935788" y="4587875"/>
            <a:ext cx="1393825" cy="523875"/>
          </a:xfrm>
          <a:custGeom>
            <a:avLst/>
            <a:gdLst>
              <a:gd name="T0" fmla="*/ 288 w 577"/>
              <a:gd name="T1" fmla="*/ 216 h 217"/>
              <a:gd name="T2" fmla="*/ 111 w 577"/>
              <a:gd name="T3" fmla="*/ 216 h 217"/>
              <a:gd name="T4" fmla="*/ 0 w 577"/>
              <a:gd name="T5" fmla="*/ 109 h 217"/>
              <a:gd name="T6" fmla="*/ 110 w 577"/>
              <a:gd name="T7" fmla="*/ 0 h 217"/>
              <a:gd name="T8" fmla="*/ 468 w 577"/>
              <a:gd name="T9" fmla="*/ 0 h 217"/>
              <a:gd name="T10" fmla="*/ 577 w 577"/>
              <a:gd name="T11" fmla="*/ 109 h 217"/>
              <a:gd name="T12" fmla="*/ 466 w 577"/>
              <a:gd name="T13" fmla="*/ 216 h 217"/>
              <a:gd name="T14" fmla="*/ 376 w 577"/>
              <a:gd name="T15" fmla="*/ 216 h 217"/>
              <a:gd name="T16" fmla="*/ 288 w 577"/>
              <a:gd name="T17" fmla="*/ 216 h 217"/>
              <a:gd name="T18" fmla="*/ 289 w 577"/>
              <a:gd name="T19" fmla="*/ 144 h 217"/>
              <a:gd name="T20" fmla="*/ 460 w 577"/>
              <a:gd name="T21" fmla="*/ 144 h 217"/>
              <a:gd name="T22" fmla="*/ 504 w 577"/>
              <a:gd name="T23" fmla="*/ 109 h 217"/>
              <a:gd name="T24" fmla="*/ 461 w 577"/>
              <a:gd name="T25" fmla="*/ 73 h 217"/>
              <a:gd name="T26" fmla="*/ 117 w 577"/>
              <a:gd name="T27" fmla="*/ 73 h 217"/>
              <a:gd name="T28" fmla="*/ 73 w 577"/>
              <a:gd name="T29" fmla="*/ 108 h 217"/>
              <a:gd name="T30" fmla="*/ 117 w 577"/>
              <a:gd name="T31" fmla="*/ 144 h 217"/>
              <a:gd name="T32" fmla="*/ 289 w 577"/>
              <a:gd name="T33" fmla="*/ 14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7" h="216">
                <a:moveTo>
                  <a:pt x="288" y="216"/>
                </a:moveTo>
                <a:cubicBezTo>
                  <a:pt x="229" y="216"/>
                  <a:pt x="170" y="217"/>
                  <a:pt x="111" y="216"/>
                </a:cubicBezTo>
                <a:cubicBezTo>
                  <a:pt x="48" y="216"/>
                  <a:pt x="0" y="169"/>
                  <a:pt x="0" y="109"/>
                </a:cubicBezTo>
                <a:cubicBezTo>
                  <a:pt x="1" y="48"/>
                  <a:pt x="48" y="0"/>
                  <a:pt x="110" y="0"/>
                </a:cubicBezTo>
                <a:cubicBezTo>
                  <a:pt x="229" y="0"/>
                  <a:pt x="349" y="0"/>
                  <a:pt x="468" y="0"/>
                </a:cubicBezTo>
                <a:cubicBezTo>
                  <a:pt x="530" y="0"/>
                  <a:pt x="577" y="48"/>
                  <a:pt x="577" y="109"/>
                </a:cubicBezTo>
                <a:cubicBezTo>
                  <a:pt x="576" y="170"/>
                  <a:pt x="529" y="216"/>
                  <a:pt x="466" y="216"/>
                </a:cubicBezTo>
                <a:cubicBezTo>
                  <a:pt x="436" y="217"/>
                  <a:pt x="406" y="216"/>
                  <a:pt x="376" y="216"/>
                </a:cubicBezTo>
                <a:cubicBezTo>
                  <a:pt x="347" y="216"/>
                  <a:pt x="318" y="216"/>
                  <a:pt x="288" y="216"/>
                </a:cubicBezTo>
                <a:close/>
                <a:moveTo>
                  <a:pt x="289" y="144"/>
                </a:moveTo>
                <a:cubicBezTo>
                  <a:pt x="346" y="144"/>
                  <a:pt x="403" y="144"/>
                  <a:pt x="460" y="144"/>
                </a:cubicBezTo>
                <a:cubicBezTo>
                  <a:pt x="488" y="144"/>
                  <a:pt x="504" y="131"/>
                  <a:pt x="504" y="109"/>
                </a:cubicBezTo>
                <a:cubicBezTo>
                  <a:pt x="505" y="87"/>
                  <a:pt x="488" y="73"/>
                  <a:pt x="461" y="73"/>
                </a:cubicBezTo>
                <a:cubicBezTo>
                  <a:pt x="346" y="72"/>
                  <a:pt x="232" y="72"/>
                  <a:pt x="117" y="73"/>
                </a:cubicBezTo>
                <a:cubicBezTo>
                  <a:pt x="90" y="73"/>
                  <a:pt x="73" y="87"/>
                  <a:pt x="73" y="108"/>
                </a:cubicBezTo>
                <a:cubicBezTo>
                  <a:pt x="73" y="130"/>
                  <a:pt x="90" y="144"/>
                  <a:pt x="117" y="144"/>
                </a:cubicBezTo>
                <a:cubicBezTo>
                  <a:pt x="174" y="144"/>
                  <a:pt x="231" y="144"/>
                  <a:pt x="289" y="144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48" name="Freeform 17">
            <a:extLst>
              <a:ext uri="{FF2B5EF4-FFF2-40B4-BE49-F238E27FC236}">
                <a16:creationId xmlns:a16="http://schemas.microsoft.com/office/drawing/2014/main" id="{37F713A1-5904-4B71-A781-188E2FA90299}"/>
              </a:ext>
            </a:extLst>
          </p:cNvPr>
          <p:cNvSpPr>
            <a:spLocks noEditPoints="1"/>
          </p:cNvSpPr>
          <p:nvPr/>
        </p:nvSpPr>
        <p:spPr bwMode="auto">
          <a:xfrm>
            <a:off x="5200650" y="5635625"/>
            <a:ext cx="1341437" cy="739775"/>
          </a:xfrm>
          <a:custGeom>
            <a:avLst/>
            <a:gdLst>
              <a:gd name="T0" fmla="*/ 178 w 555"/>
              <a:gd name="T1" fmla="*/ 215 h 306"/>
              <a:gd name="T2" fmla="*/ 178 w 555"/>
              <a:gd name="T3" fmla="*/ 72 h 306"/>
              <a:gd name="T4" fmla="*/ 0 w 555"/>
              <a:gd name="T5" fmla="*/ 72 h 306"/>
              <a:gd name="T6" fmla="*/ 0 w 555"/>
              <a:gd name="T7" fmla="*/ 0 h 306"/>
              <a:gd name="T8" fmla="*/ 250 w 555"/>
              <a:gd name="T9" fmla="*/ 0 h 306"/>
              <a:gd name="T10" fmla="*/ 250 w 555"/>
              <a:gd name="T11" fmla="*/ 142 h 306"/>
              <a:gd name="T12" fmla="*/ 321 w 555"/>
              <a:gd name="T13" fmla="*/ 141 h 306"/>
              <a:gd name="T14" fmla="*/ 335 w 555"/>
              <a:gd name="T15" fmla="*/ 127 h 306"/>
              <a:gd name="T16" fmla="*/ 490 w 555"/>
              <a:gd name="T17" fmla="*/ 88 h 306"/>
              <a:gd name="T18" fmla="*/ 514 w 555"/>
              <a:gd name="T19" fmla="*/ 247 h 306"/>
              <a:gd name="T20" fmla="*/ 337 w 555"/>
              <a:gd name="T21" fmla="*/ 232 h 306"/>
              <a:gd name="T22" fmla="*/ 306 w 555"/>
              <a:gd name="T23" fmla="*/ 214 h 306"/>
              <a:gd name="T24" fmla="*/ 178 w 555"/>
              <a:gd name="T25" fmla="*/ 215 h 306"/>
              <a:gd name="T26" fmla="*/ 466 w 555"/>
              <a:gd name="T27" fmla="*/ 178 h 306"/>
              <a:gd name="T28" fmla="*/ 430 w 555"/>
              <a:gd name="T29" fmla="*/ 143 h 306"/>
              <a:gd name="T30" fmla="*/ 395 w 555"/>
              <a:gd name="T31" fmla="*/ 179 h 306"/>
              <a:gd name="T32" fmla="*/ 431 w 555"/>
              <a:gd name="T33" fmla="*/ 214 h 306"/>
              <a:gd name="T34" fmla="*/ 466 w 555"/>
              <a:gd name="T35" fmla="*/ 178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5" h="306">
                <a:moveTo>
                  <a:pt x="178" y="215"/>
                </a:moveTo>
                <a:cubicBezTo>
                  <a:pt x="178" y="165"/>
                  <a:pt x="178" y="119"/>
                  <a:pt x="178" y="72"/>
                </a:cubicBezTo>
                <a:cubicBezTo>
                  <a:pt x="118" y="72"/>
                  <a:pt x="60" y="72"/>
                  <a:pt x="0" y="72"/>
                </a:cubicBezTo>
                <a:cubicBezTo>
                  <a:pt x="0" y="47"/>
                  <a:pt x="0" y="24"/>
                  <a:pt x="0" y="0"/>
                </a:cubicBezTo>
                <a:cubicBezTo>
                  <a:pt x="82" y="0"/>
                  <a:pt x="165" y="0"/>
                  <a:pt x="250" y="0"/>
                </a:cubicBezTo>
                <a:cubicBezTo>
                  <a:pt x="250" y="47"/>
                  <a:pt x="250" y="93"/>
                  <a:pt x="250" y="142"/>
                </a:cubicBezTo>
                <a:cubicBezTo>
                  <a:pt x="275" y="142"/>
                  <a:pt x="298" y="143"/>
                  <a:pt x="321" y="141"/>
                </a:cubicBezTo>
                <a:cubicBezTo>
                  <a:pt x="326" y="141"/>
                  <a:pt x="332" y="133"/>
                  <a:pt x="335" y="127"/>
                </a:cubicBezTo>
                <a:cubicBezTo>
                  <a:pt x="367" y="71"/>
                  <a:pt x="437" y="53"/>
                  <a:pt x="490" y="88"/>
                </a:cubicBezTo>
                <a:cubicBezTo>
                  <a:pt x="544" y="124"/>
                  <a:pt x="555" y="197"/>
                  <a:pt x="514" y="247"/>
                </a:cubicBezTo>
                <a:cubicBezTo>
                  <a:pt x="467" y="306"/>
                  <a:pt x="374" y="299"/>
                  <a:pt x="337" y="232"/>
                </a:cubicBezTo>
                <a:cubicBezTo>
                  <a:pt x="329" y="217"/>
                  <a:pt x="321" y="214"/>
                  <a:pt x="306" y="214"/>
                </a:cubicBezTo>
                <a:cubicBezTo>
                  <a:pt x="264" y="215"/>
                  <a:pt x="222" y="215"/>
                  <a:pt x="178" y="215"/>
                </a:cubicBezTo>
                <a:close/>
                <a:moveTo>
                  <a:pt x="466" y="178"/>
                </a:moveTo>
                <a:cubicBezTo>
                  <a:pt x="466" y="159"/>
                  <a:pt x="449" y="143"/>
                  <a:pt x="430" y="143"/>
                </a:cubicBezTo>
                <a:cubicBezTo>
                  <a:pt x="411" y="143"/>
                  <a:pt x="395" y="160"/>
                  <a:pt x="395" y="179"/>
                </a:cubicBezTo>
                <a:cubicBezTo>
                  <a:pt x="395" y="198"/>
                  <a:pt x="411" y="214"/>
                  <a:pt x="431" y="214"/>
                </a:cubicBezTo>
                <a:cubicBezTo>
                  <a:pt x="450" y="214"/>
                  <a:pt x="466" y="198"/>
                  <a:pt x="466" y="178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49" name="Freeform 18">
            <a:extLst>
              <a:ext uri="{FF2B5EF4-FFF2-40B4-BE49-F238E27FC236}">
                <a16:creationId xmlns:a16="http://schemas.microsoft.com/office/drawing/2014/main" id="{BEF437F6-F42B-44FC-85BB-5B61F9C41248}"/>
              </a:ext>
            </a:extLst>
          </p:cNvPr>
          <p:cNvSpPr>
            <a:spLocks noEditPoints="1"/>
          </p:cNvSpPr>
          <p:nvPr/>
        </p:nvSpPr>
        <p:spPr bwMode="auto">
          <a:xfrm>
            <a:off x="5200650" y="4217988"/>
            <a:ext cx="1304925" cy="714375"/>
          </a:xfrm>
          <a:custGeom>
            <a:avLst/>
            <a:gdLst>
              <a:gd name="T0" fmla="*/ 250 w 540"/>
              <a:gd name="T1" fmla="*/ 153 h 296"/>
              <a:gd name="T2" fmla="*/ 250 w 540"/>
              <a:gd name="T3" fmla="*/ 296 h 296"/>
              <a:gd name="T4" fmla="*/ 0 w 540"/>
              <a:gd name="T5" fmla="*/ 296 h 296"/>
              <a:gd name="T6" fmla="*/ 0 w 540"/>
              <a:gd name="T7" fmla="*/ 226 h 296"/>
              <a:gd name="T8" fmla="*/ 178 w 540"/>
              <a:gd name="T9" fmla="*/ 226 h 296"/>
              <a:gd name="T10" fmla="*/ 178 w 540"/>
              <a:gd name="T11" fmla="*/ 81 h 296"/>
              <a:gd name="T12" fmla="*/ 310 w 540"/>
              <a:gd name="T13" fmla="*/ 81 h 296"/>
              <a:gd name="T14" fmla="*/ 336 w 540"/>
              <a:gd name="T15" fmla="*/ 66 h 296"/>
              <a:gd name="T16" fmla="*/ 460 w 540"/>
              <a:gd name="T17" fmla="*/ 13 h 296"/>
              <a:gd name="T18" fmla="*/ 539 w 540"/>
              <a:gd name="T19" fmla="*/ 120 h 296"/>
              <a:gd name="T20" fmla="*/ 455 w 540"/>
              <a:gd name="T21" fmla="*/ 223 h 296"/>
              <a:gd name="T22" fmla="*/ 335 w 540"/>
              <a:gd name="T23" fmla="*/ 167 h 296"/>
              <a:gd name="T24" fmla="*/ 313 w 540"/>
              <a:gd name="T25" fmla="*/ 153 h 296"/>
              <a:gd name="T26" fmla="*/ 250 w 540"/>
              <a:gd name="T27" fmla="*/ 153 h 296"/>
              <a:gd name="T28" fmla="*/ 430 w 540"/>
              <a:gd name="T29" fmla="*/ 82 h 296"/>
              <a:gd name="T30" fmla="*/ 395 w 540"/>
              <a:gd name="T31" fmla="*/ 118 h 296"/>
              <a:gd name="T32" fmla="*/ 431 w 540"/>
              <a:gd name="T33" fmla="*/ 153 h 296"/>
              <a:gd name="T34" fmla="*/ 466 w 540"/>
              <a:gd name="T35" fmla="*/ 117 h 296"/>
              <a:gd name="T36" fmla="*/ 430 w 540"/>
              <a:gd name="T37" fmla="*/ 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0" h="296">
                <a:moveTo>
                  <a:pt x="250" y="153"/>
                </a:moveTo>
                <a:cubicBezTo>
                  <a:pt x="250" y="203"/>
                  <a:pt x="250" y="249"/>
                  <a:pt x="250" y="296"/>
                </a:cubicBezTo>
                <a:cubicBezTo>
                  <a:pt x="166" y="296"/>
                  <a:pt x="84" y="296"/>
                  <a:pt x="0" y="296"/>
                </a:cubicBezTo>
                <a:cubicBezTo>
                  <a:pt x="0" y="274"/>
                  <a:pt x="0" y="251"/>
                  <a:pt x="0" y="226"/>
                </a:cubicBezTo>
                <a:cubicBezTo>
                  <a:pt x="58" y="226"/>
                  <a:pt x="117" y="226"/>
                  <a:pt x="178" y="226"/>
                </a:cubicBezTo>
                <a:cubicBezTo>
                  <a:pt x="178" y="177"/>
                  <a:pt x="178" y="130"/>
                  <a:pt x="178" y="81"/>
                </a:cubicBezTo>
                <a:cubicBezTo>
                  <a:pt x="223" y="81"/>
                  <a:pt x="267" y="81"/>
                  <a:pt x="310" y="81"/>
                </a:cubicBezTo>
                <a:cubicBezTo>
                  <a:pt x="323" y="82"/>
                  <a:pt x="329" y="78"/>
                  <a:pt x="336" y="66"/>
                </a:cubicBezTo>
                <a:cubicBezTo>
                  <a:pt x="361" y="20"/>
                  <a:pt x="410" y="0"/>
                  <a:pt x="460" y="13"/>
                </a:cubicBezTo>
                <a:cubicBezTo>
                  <a:pt x="507" y="26"/>
                  <a:pt x="540" y="70"/>
                  <a:pt x="539" y="120"/>
                </a:cubicBezTo>
                <a:cubicBezTo>
                  <a:pt x="538" y="169"/>
                  <a:pt x="504" y="211"/>
                  <a:pt x="455" y="223"/>
                </a:cubicBezTo>
                <a:cubicBezTo>
                  <a:pt x="407" y="234"/>
                  <a:pt x="358" y="212"/>
                  <a:pt x="335" y="167"/>
                </a:cubicBezTo>
                <a:cubicBezTo>
                  <a:pt x="330" y="157"/>
                  <a:pt x="325" y="153"/>
                  <a:pt x="313" y="153"/>
                </a:cubicBezTo>
                <a:cubicBezTo>
                  <a:pt x="294" y="154"/>
                  <a:pt x="274" y="153"/>
                  <a:pt x="250" y="153"/>
                </a:cubicBezTo>
                <a:close/>
                <a:moveTo>
                  <a:pt x="430" y="82"/>
                </a:moveTo>
                <a:cubicBezTo>
                  <a:pt x="411" y="82"/>
                  <a:pt x="395" y="99"/>
                  <a:pt x="395" y="118"/>
                </a:cubicBezTo>
                <a:cubicBezTo>
                  <a:pt x="395" y="137"/>
                  <a:pt x="412" y="153"/>
                  <a:pt x="431" y="153"/>
                </a:cubicBezTo>
                <a:cubicBezTo>
                  <a:pt x="450" y="153"/>
                  <a:pt x="466" y="136"/>
                  <a:pt x="466" y="117"/>
                </a:cubicBezTo>
                <a:cubicBezTo>
                  <a:pt x="466" y="98"/>
                  <a:pt x="449" y="82"/>
                  <a:pt x="430" y="82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0" name="Freeform 19">
            <a:extLst>
              <a:ext uri="{FF2B5EF4-FFF2-40B4-BE49-F238E27FC236}">
                <a16:creationId xmlns:a16="http://schemas.microsoft.com/office/drawing/2014/main" id="{E2C5A92A-7556-4BD2-9E98-05BEB8CC422E}"/>
              </a:ext>
            </a:extLst>
          </p:cNvPr>
          <p:cNvSpPr>
            <a:spLocks noEditPoints="1"/>
          </p:cNvSpPr>
          <p:nvPr/>
        </p:nvSpPr>
        <p:spPr bwMode="auto">
          <a:xfrm>
            <a:off x="5284788" y="5000625"/>
            <a:ext cx="1219200" cy="565150"/>
          </a:xfrm>
          <a:custGeom>
            <a:avLst/>
            <a:gdLst>
              <a:gd name="T0" fmla="*/ 0 w 504"/>
              <a:gd name="T1" fmla="*/ 154 h 234"/>
              <a:gd name="T2" fmla="*/ 0 w 504"/>
              <a:gd name="T3" fmla="*/ 81 h 234"/>
              <a:gd name="T4" fmla="*/ 22 w 504"/>
              <a:gd name="T5" fmla="*/ 81 h 234"/>
              <a:gd name="T6" fmla="*/ 273 w 504"/>
              <a:gd name="T7" fmla="*/ 81 h 234"/>
              <a:gd name="T8" fmla="*/ 301 w 504"/>
              <a:gd name="T9" fmla="*/ 66 h 234"/>
              <a:gd name="T10" fmla="*/ 423 w 504"/>
              <a:gd name="T11" fmla="*/ 13 h 234"/>
              <a:gd name="T12" fmla="*/ 504 w 504"/>
              <a:gd name="T13" fmla="*/ 119 h 234"/>
              <a:gd name="T14" fmla="*/ 420 w 504"/>
              <a:gd name="T15" fmla="*/ 223 h 234"/>
              <a:gd name="T16" fmla="*/ 301 w 504"/>
              <a:gd name="T17" fmla="*/ 168 h 234"/>
              <a:gd name="T18" fmla="*/ 274 w 504"/>
              <a:gd name="T19" fmla="*/ 153 h 234"/>
              <a:gd name="T20" fmla="*/ 0 w 504"/>
              <a:gd name="T21" fmla="*/ 154 h 234"/>
              <a:gd name="T22" fmla="*/ 431 w 504"/>
              <a:gd name="T23" fmla="*/ 117 h 234"/>
              <a:gd name="T24" fmla="*/ 395 w 504"/>
              <a:gd name="T25" fmla="*/ 82 h 234"/>
              <a:gd name="T26" fmla="*/ 360 w 504"/>
              <a:gd name="T27" fmla="*/ 118 h 234"/>
              <a:gd name="T28" fmla="*/ 396 w 504"/>
              <a:gd name="T29" fmla="*/ 153 h 234"/>
              <a:gd name="T30" fmla="*/ 431 w 504"/>
              <a:gd name="T31" fmla="*/ 11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3" h="234">
                <a:moveTo>
                  <a:pt x="0" y="154"/>
                </a:moveTo>
                <a:cubicBezTo>
                  <a:pt x="0" y="129"/>
                  <a:pt x="0" y="107"/>
                  <a:pt x="0" y="81"/>
                </a:cubicBezTo>
                <a:cubicBezTo>
                  <a:pt x="8" y="81"/>
                  <a:pt x="15" y="81"/>
                  <a:pt x="22" y="81"/>
                </a:cubicBezTo>
                <a:cubicBezTo>
                  <a:pt x="106" y="81"/>
                  <a:pt x="189" y="81"/>
                  <a:pt x="273" y="81"/>
                </a:cubicBezTo>
                <a:cubicBezTo>
                  <a:pt x="286" y="81"/>
                  <a:pt x="294" y="79"/>
                  <a:pt x="301" y="66"/>
                </a:cubicBezTo>
                <a:cubicBezTo>
                  <a:pt x="325" y="21"/>
                  <a:pt x="374" y="0"/>
                  <a:pt x="423" y="13"/>
                </a:cubicBezTo>
                <a:cubicBezTo>
                  <a:pt x="471" y="25"/>
                  <a:pt x="504" y="68"/>
                  <a:pt x="504" y="119"/>
                </a:cubicBezTo>
                <a:cubicBezTo>
                  <a:pt x="503" y="169"/>
                  <a:pt x="469" y="211"/>
                  <a:pt x="420" y="223"/>
                </a:cubicBezTo>
                <a:cubicBezTo>
                  <a:pt x="373" y="234"/>
                  <a:pt x="324" y="213"/>
                  <a:pt x="301" y="168"/>
                </a:cubicBezTo>
                <a:cubicBezTo>
                  <a:pt x="294" y="156"/>
                  <a:pt x="287" y="153"/>
                  <a:pt x="274" y="153"/>
                </a:cubicBezTo>
                <a:cubicBezTo>
                  <a:pt x="184" y="154"/>
                  <a:pt x="93" y="154"/>
                  <a:pt x="0" y="154"/>
                </a:cubicBezTo>
                <a:close/>
                <a:moveTo>
                  <a:pt x="431" y="117"/>
                </a:moveTo>
                <a:cubicBezTo>
                  <a:pt x="431" y="98"/>
                  <a:pt x="415" y="82"/>
                  <a:pt x="395" y="82"/>
                </a:cubicBezTo>
                <a:cubicBezTo>
                  <a:pt x="376" y="82"/>
                  <a:pt x="360" y="99"/>
                  <a:pt x="360" y="118"/>
                </a:cubicBezTo>
                <a:cubicBezTo>
                  <a:pt x="360" y="137"/>
                  <a:pt x="376" y="153"/>
                  <a:pt x="396" y="153"/>
                </a:cubicBezTo>
                <a:cubicBezTo>
                  <a:pt x="415" y="153"/>
                  <a:pt x="431" y="137"/>
                  <a:pt x="431" y="117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1" name="Freeform 20">
            <a:extLst>
              <a:ext uri="{FF2B5EF4-FFF2-40B4-BE49-F238E27FC236}">
                <a16:creationId xmlns:a16="http://schemas.microsoft.com/office/drawing/2014/main" id="{B5DA3EC5-1D37-42A6-ACE5-1C555CCAC7E0}"/>
              </a:ext>
            </a:extLst>
          </p:cNvPr>
          <p:cNvSpPr/>
          <p:nvPr/>
        </p:nvSpPr>
        <p:spPr bwMode="auto">
          <a:xfrm>
            <a:off x="6940550" y="5287963"/>
            <a:ext cx="1387475" cy="166688"/>
          </a:xfrm>
          <a:custGeom>
            <a:avLst/>
            <a:gdLst>
              <a:gd name="T0" fmla="*/ 574 w 574"/>
              <a:gd name="T1" fmla="*/ 0 h 69"/>
              <a:gd name="T2" fmla="*/ 574 w 574"/>
              <a:gd name="T3" fmla="*/ 69 h 69"/>
              <a:gd name="T4" fmla="*/ 0 w 574"/>
              <a:gd name="T5" fmla="*/ 69 h 69"/>
              <a:gd name="T6" fmla="*/ 0 w 574"/>
              <a:gd name="T7" fmla="*/ 0 h 69"/>
              <a:gd name="T8" fmla="*/ 574 w 574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69">
                <a:moveTo>
                  <a:pt x="574" y="0"/>
                </a:moveTo>
                <a:cubicBezTo>
                  <a:pt x="574" y="23"/>
                  <a:pt x="574" y="46"/>
                  <a:pt x="574" y="69"/>
                </a:cubicBezTo>
                <a:cubicBezTo>
                  <a:pt x="382" y="69"/>
                  <a:pt x="191" y="69"/>
                  <a:pt x="0" y="69"/>
                </a:cubicBezTo>
                <a:cubicBezTo>
                  <a:pt x="0" y="46"/>
                  <a:pt x="0" y="24"/>
                  <a:pt x="0" y="0"/>
                </a:cubicBezTo>
                <a:cubicBezTo>
                  <a:pt x="190" y="0"/>
                  <a:pt x="381" y="0"/>
                  <a:pt x="574" y="0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2" name="Freeform 21">
            <a:extLst>
              <a:ext uri="{FF2B5EF4-FFF2-40B4-BE49-F238E27FC236}">
                <a16:creationId xmlns:a16="http://schemas.microsoft.com/office/drawing/2014/main" id="{E39D0CAD-1255-4DBC-BAAC-9C330187FDAA}"/>
              </a:ext>
            </a:extLst>
          </p:cNvPr>
          <p:cNvSpPr/>
          <p:nvPr/>
        </p:nvSpPr>
        <p:spPr bwMode="auto">
          <a:xfrm>
            <a:off x="7200900" y="6332538"/>
            <a:ext cx="1127125" cy="168275"/>
          </a:xfrm>
          <a:custGeom>
            <a:avLst/>
            <a:gdLst>
              <a:gd name="T0" fmla="*/ 466 w 466"/>
              <a:gd name="T1" fmla="*/ 0 h 70"/>
              <a:gd name="T2" fmla="*/ 466 w 466"/>
              <a:gd name="T3" fmla="*/ 70 h 70"/>
              <a:gd name="T4" fmla="*/ 0 w 466"/>
              <a:gd name="T5" fmla="*/ 70 h 70"/>
              <a:gd name="T6" fmla="*/ 0 w 466"/>
              <a:gd name="T7" fmla="*/ 0 h 70"/>
              <a:gd name="T8" fmla="*/ 466 w 466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" h="70">
                <a:moveTo>
                  <a:pt x="466" y="0"/>
                </a:moveTo>
                <a:cubicBezTo>
                  <a:pt x="466" y="24"/>
                  <a:pt x="466" y="46"/>
                  <a:pt x="466" y="70"/>
                </a:cubicBezTo>
                <a:cubicBezTo>
                  <a:pt x="310" y="70"/>
                  <a:pt x="155" y="70"/>
                  <a:pt x="0" y="70"/>
                </a:cubicBezTo>
                <a:cubicBezTo>
                  <a:pt x="0" y="46"/>
                  <a:pt x="0" y="24"/>
                  <a:pt x="0" y="0"/>
                </a:cubicBezTo>
                <a:cubicBezTo>
                  <a:pt x="155" y="0"/>
                  <a:pt x="309" y="0"/>
                  <a:pt x="466" y="0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3" name="Freeform 22">
            <a:extLst>
              <a:ext uri="{FF2B5EF4-FFF2-40B4-BE49-F238E27FC236}">
                <a16:creationId xmlns:a16="http://schemas.microsoft.com/office/drawing/2014/main" id="{EF16814B-4CE5-450D-BAC1-C5588574280A}"/>
              </a:ext>
            </a:extLst>
          </p:cNvPr>
          <p:cNvSpPr/>
          <p:nvPr/>
        </p:nvSpPr>
        <p:spPr bwMode="auto">
          <a:xfrm>
            <a:off x="6938963" y="5983288"/>
            <a:ext cx="690562" cy="166688"/>
          </a:xfrm>
          <a:custGeom>
            <a:avLst/>
            <a:gdLst>
              <a:gd name="T0" fmla="*/ 0 w 286"/>
              <a:gd name="T1" fmla="*/ 69 h 69"/>
              <a:gd name="T2" fmla="*/ 0 w 286"/>
              <a:gd name="T3" fmla="*/ 0 h 69"/>
              <a:gd name="T4" fmla="*/ 286 w 286"/>
              <a:gd name="T5" fmla="*/ 0 h 69"/>
              <a:gd name="T6" fmla="*/ 286 w 286"/>
              <a:gd name="T7" fmla="*/ 69 h 69"/>
              <a:gd name="T8" fmla="*/ 0 w 286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69">
                <a:moveTo>
                  <a:pt x="0" y="69"/>
                </a:moveTo>
                <a:cubicBezTo>
                  <a:pt x="0" y="45"/>
                  <a:pt x="0" y="23"/>
                  <a:pt x="0" y="0"/>
                </a:cubicBezTo>
                <a:cubicBezTo>
                  <a:pt x="96" y="0"/>
                  <a:pt x="190" y="0"/>
                  <a:pt x="286" y="0"/>
                </a:cubicBezTo>
                <a:cubicBezTo>
                  <a:pt x="286" y="22"/>
                  <a:pt x="286" y="45"/>
                  <a:pt x="286" y="69"/>
                </a:cubicBezTo>
                <a:cubicBezTo>
                  <a:pt x="192" y="69"/>
                  <a:pt x="97" y="69"/>
                  <a:pt x="0" y="69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4" name="Freeform 23">
            <a:extLst>
              <a:ext uri="{FF2B5EF4-FFF2-40B4-BE49-F238E27FC236}">
                <a16:creationId xmlns:a16="http://schemas.microsoft.com/office/drawing/2014/main" id="{E3CB8391-C5FB-4B05-9701-053EE6950E77}"/>
              </a:ext>
            </a:extLst>
          </p:cNvPr>
          <p:cNvSpPr/>
          <p:nvPr/>
        </p:nvSpPr>
        <p:spPr bwMode="auto">
          <a:xfrm>
            <a:off x="7291388" y="5635625"/>
            <a:ext cx="685800" cy="166688"/>
          </a:xfrm>
          <a:custGeom>
            <a:avLst/>
            <a:gdLst>
              <a:gd name="T0" fmla="*/ 284 w 284"/>
              <a:gd name="T1" fmla="*/ 69 h 69"/>
              <a:gd name="T2" fmla="*/ 0 w 284"/>
              <a:gd name="T3" fmla="*/ 69 h 69"/>
              <a:gd name="T4" fmla="*/ 0 w 284"/>
              <a:gd name="T5" fmla="*/ 0 h 69"/>
              <a:gd name="T6" fmla="*/ 284 w 284"/>
              <a:gd name="T7" fmla="*/ 0 h 69"/>
              <a:gd name="T8" fmla="*/ 284 w 284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69">
                <a:moveTo>
                  <a:pt x="284" y="69"/>
                </a:moveTo>
                <a:cubicBezTo>
                  <a:pt x="189" y="69"/>
                  <a:pt x="95" y="69"/>
                  <a:pt x="0" y="69"/>
                </a:cubicBezTo>
                <a:cubicBezTo>
                  <a:pt x="0" y="45"/>
                  <a:pt x="0" y="23"/>
                  <a:pt x="0" y="0"/>
                </a:cubicBezTo>
                <a:cubicBezTo>
                  <a:pt x="95" y="0"/>
                  <a:pt x="189" y="0"/>
                  <a:pt x="284" y="0"/>
                </a:cubicBezTo>
                <a:cubicBezTo>
                  <a:pt x="284" y="24"/>
                  <a:pt x="284" y="46"/>
                  <a:pt x="284" y="69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5" name="Freeform 24">
            <a:extLst>
              <a:ext uri="{FF2B5EF4-FFF2-40B4-BE49-F238E27FC236}">
                <a16:creationId xmlns:a16="http://schemas.microsoft.com/office/drawing/2014/main" id="{3C01D813-2974-49F1-B0F5-C5589899D435}"/>
              </a:ext>
            </a:extLst>
          </p:cNvPr>
          <p:cNvSpPr/>
          <p:nvPr/>
        </p:nvSpPr>
        <p:spPr bwMode="auto">
          <a:xfrm>
            <a:off x="7808913" y="5983288"/>
            <a:ext cx="515937" cy="166688"/>
          </a:xfrm>
          <a:custGeom>
            <a:avLst/>
            <a:gdLst>
              <a:gd name="T0" fmla="*/ 0 w 214"/>
              <a:gd name="T1" fmla="*/ 69 h 69"/>
              <a:gd name="T2" fmla="*/ 0 w 214"/>
              <a:gd name="T3" fmla="*/ 0 h 69"/>
              <a:gd name="T4" fmla="*/ 214 w 214"/>
              <a:gd name="T5" fmla="*/ 0 h 69"/>
              <a:gd name="T6" fmla="*/ 214 w 214"/>
              <a:gd name="T7" fmla="*/ 69 h 69"/>
              <a:gd name="T8" fmla="*/ 0 w 214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69">
                <a:moveTo>
                  <a:pt x="0" y="69"/>
                </a:moveTo>
                <a:cubicBezTo>
                  <a:pt x="0" y="46"/>
                  <a:pt x="0" y="24"/>
                  <a:pt x="0" y="0"/>
                </a:cubicBezTo>
                <a:cubicBezTo>
                  <a:pt x="71" y="0"/>
                  <a:pt x="142" y="0"/>
                  <a:pt x="214" y="0"/>
                </a:cubicBezTo>
                <a:cubicBezTo>
                  <a:pt x="214" y="22"/>
                  <a:pt x="214" y="45"/>
                  <a:pt x="214" y="69"/>
                </a:cubicBezTo>
                <a:cubicBezTo>
                  <a:pt x="144" y="69"/>
                  <a:pt x="73" y="69"/>
                  <a:pt x="0" y="69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6" name="Freeform 25">
            <a:extLst>
              <a:ext uri="{FF2B5EF4-FFF2-40B4-BE49-F238E27FC236}">
                <a16:creationId xmlns:a16="http://schemas.microsoft.com/office/drawing/2014/main" id="{C2A8B3CF-3726-4CD2-B91F-0FE655AB0404}"/>
              </a:ext>
            </a:extLst>
          </p:cNvPr>
          <p:cNvSpPr/>
          <p:nvPr/>
        </p:nvSpPr>
        <p:spPr bwMode="auto">
          <a:xfrm>
            <a:off x="6943725" y="5638800"/>
            <a:ext cx="166687" cy="163513"/>
          </a:xfrm>
          <a:custGeom>
            <a:avLst/>
            <a:gdLst>
              <a:gd name="T0" fmla="*/ 0 w 69"/>
              <a:gd name="T1" fmla="*/ 68 h 68"/>
              <a:gd name="T2" fmla="*/ 0 w 69"/>
              <a:gd name="T3" fmla="*/ 0 h 68"/>
              <a:gd name="T4" fmla="*/ 69 w 69"/>
              <a:gd name="T5" fmla="*/ 0 h 68"/>
              <a:gd name="T6" fmla="*/ 69 w 69"/>
              <a:gd name="T7" fmla="*/ 68 h 68"/>
              <a:gd name="T8" fmla="*/ 0 w 69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8">
                <a:moveTo>
                  <a:pt x="0" y="68"/>
                </a:moveTo>
                <a:cubicBezTo>
                  <a:pt x="0" y="44"/>
                  <a:pt x="0" y="21"/>
                  <a:pt x="0" y="0"/>
                </a:cubicBezTo>
                <a:cubicBezTo>
                  <a:pt x="24" y="0"/>
                  <a:pt x="46" y="0"/>
                  <a:pt x="69" y="0"/>
                </a:cubicBezTo>
                <a:cubicBezTo>
                  <a:pt x="69" y="23"/>
                  <a:pt x="69" y="45"/>
                  <a:pt x="69" y="68"/>
                </a:cubicBezTo>
                <a:cubicBezTo>
                  <a:pt x="45" y="68"/>
                  <a:pt x="22" y="68"/>
                  <a:pt x="0" y="68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7" name="Freeform 26">
            <a:extLst>
              <a:ext uri="{FF2B5EF4-FFF2-40B4-BE49-F238E27FC236}">
                <a16:creationId xmlns:a16="http://schemas.microsoft.com/office/drawing/2014/main" id="{BF32A38B-DACF-4BEA-9146-963CFF2B221A}"/>
              </a:ext>
            </a:extLst>
          </p:cNvPr>
          <p:cNvSpPr/>
          <p:nvPr/>
        </p:nvSpPr>
        <p:spPr bwMode="auto">
          <a:xfrm>
            <a:off x="8161338" y="5635625"/>
            <a:ext cx="163512" cy="166688"/>
          </a:xfrm>
          <a:custGeom>
            <a:avLst/>
            <a:gdLst>
              <a:gd name="T0" fmla="*/ 68 w 68"/>
              <a:gd name="T1" fmla="*/ 69 h 69"/>
              <a:gd name="T2" fmla="*/ 0 w 68"/>
              <a:gd name="T3" fmla="*/ 69 h 69"/>
              <a:gd name="T4" fmla="*/ 0 w 68"/>
              <a:gd name="T5" fmla="*/ 0 h 69"/>
              <a:gd name="T6" fmla="*/ 68 w 68"/>
              <a:gd name="T7" fmla="*/ 0 h 69"/>
              <a:gd name="T8" fmla="*/ 68 w 68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9">
                <a:moveTo>
                  <a:pt x="68" y="69"/>
                </a:moveTo>
                <a:cubicBezTo>
                  <a:pt x="45" y="69"/>
                  <a:pt x="23" y="69"/>
                  <a:pt x="0" y="69"/>
                </a:cubicBezTo>
                <a:cubicBezTo>
                  <a:pt x="0" y="46"/>
                  <a:pt x="0" y="23"/>
                  <a:pt x="0" y="0"/>
                </a:cubicBezTo>
                <a:cubicBezTo>
                  <a:pt x="24" y="0"/>
                  <a:pt x="45" y="0"/>
                  <a:pt x="68" y="0"/>
                </a:cubicBezTo>
                <a:cubicBezTo>
                  <a:pt x="68" y="24"/>
                  <a:pt x="68" y="46"/>
                  <a:pt x="68" y="69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58" name="Freeform 27">
            <a:extLst>
              <a:ext uri="{FF2B5EF4-FFF2-40B4-BE49-F238E27FC236}">
                <a16:creationId xmlns:a16="http://schemas.microsoft.com/office/drawing/2014/main" id="{FD7C0655-510E-46FA-AC5C-3BFBF1F0B310}"/>
              </a:ext>
            </a:extLst>
          </p:cNvPr>
          <p:cNvSpPr/>
          <p:nvPr/>
        </p:nvSpPr>
        <p:spPr bwMode="auto">
          <a:xfrm>
            <a:off x="7616825" y="2325688"/>
            <a:ext cx="171450" cy="180975"/>
          </a:xfrm>
          <a:custGeom>
            <a:avLst/>
            <a:gdLst>
              <a:gd name="T0" fmla="*/ 71 w 71"/>
              <a:gd name="T1" fmla="*/ 3 h 75"/>
              <a:gd name="T2" fmla="*/ 71 w 71"/>
              <a:gd name="T3" fmla="*/ 75 h 75"/>
              <a:gd name="T4" fmla="*/ 0 w 71"/>
              <a:gd name="T5" fmla="*/ 72 h 75"/>
              <a:gd name="T6" fmla="*/ 0 w 71"/>
              <a:gd name="T7" fmla="*/ 0 h 75"/>
              <a:gd name="T8" fmla="*/ 71 w 71"/>
              <a:gd name="T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5">
                <a:moveTo>
                  <a:pt x="71" y="3"/>
                </a:moveTo>
                <a:cubicBezTo>
                  <a:pt x="71" y="28"/>
                  <a:pt x="71" y="50"/>
                  <a:pt x="71" y="75"/>
                </a:cubicBezTo>
                <a:cubicBezTo>
                  <a:pt x="46" y="74"/>
                  <a:pt x="23" y="73"/>
                  <a:pt x="0" y="72"/>
                </a:cubicBezTo>
                <a:cubicBezTo>
                  <a:pt x="0" y="48"/>
                  <a:pt x="0" y="25"/>
                  <a:pt x="0" y="0"/>
                </a:cubicBezTo>
                <a:cubicBezTo>
                  <a:pt x="26" y="1"/>
                  <a:pt x="48" y="2"/>
                  <a:pt x="71" y="3"/>
                </a:cubicBezTo>
                <a:close/>
              </a:path>
            </a:pathLst>
          </a:custGeom>
          <a:solidFill>
            <a:srgbClr val="39A5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1" name="Freeform 31">
            <a:extLst>
              <a:ext uri="{FF2B5EF4-FFF2-40B4-BE49-F238E27FC236}">
                <a16:creationId xmlns:a16="http://schemas.microsoft.com/office/drawing/2014/main" id="{412878A9-665D-45E3-A15D-ED9768A22090}"/>
              </a:ext>
            </a:extLst>
          </p:cNvPr>
          <p:cNvSpPr/>
          <p:nvPr/>
        </p:nvSpPr>
        <p:spPr bwMode="auto">
          <a:xfrm>
            <a:off x="530226" y="4375150"/>
            <a:ext cx="995363" cy="1039813"/>
          </a:xfrm>
          <a:custGeom>
            <a:avLst/>
            <a:gdLst>
              <a:gd name="T0" fmla="*/ 197 w 739"/>
              <a:gd name="T1" fmla="*/ 264 h 771"/>
              <a:gd name="T2" fmla="*/ 155 w 739"/>
              <a:gd name="T3" fmla="*/ 272 h 771"/>
              <a:gd name="T4" fmla="*/ 134 w 739"/>
              <a:gd name="T5" fmla="*/ 261 h 771"/>
              <a:gd name="T6" fmla="*/ 148 w 739"/>
              <a:gd name="T7" fmla="*/ 238 h 771"/>
              <a:gd name="T8" fmla="*/ 189 w 739"/>
              <a:gd name="T9" fmla="*/ 228 h 771"/>
              <a:gd name="T10" fmla="*/ 137 w 739"/>
              <a:gd name="T11" fmla="*/ 188 h 771"/>
              <a:gd name="T12" fmla="*/ 120 w 739"/>
              <a:gd name="T13" fmla="*/ 185 h 771"/>
              <a:gd name="T14" fmla="*/ 99 w 739"/>
              <a:gd name="T15" fmla="*/ 161 h 771"/>
              <a:gd name="T16" fmla="*/ 125 w 739"/>
              <a:gd name="T17" fmla="*/ 143 h 771"/>
              <a:gd name="T18" fmla="*/ 224 w 739"/>
              <a:gd name="T19" fmla="*/ 201 h 771"/>
              <a:gd name="T20" fmla="*/ 255 w 739"/>
              <a:gd name="T21" fmla="*/ 213 h 771"/>
              <a:gd name="T22" fmla="*/ 392 w 739"/>
              <a:gd name="T23" fmla="*/ 182 h 771"/>
              <a:gd name="T24" fmla="*/ 399 w 739"/>
              <a:gd name="T25" fmla="*/ 116 h 771"/>
              <a:gd name="T26" fmla="*/ 477 w 739"/>
              <a:gd name="T27" fmla="*/ 14 h 771"/>
              <a:gd name="T28" fmla="*/ 514 w 739"/>
              <a:gd name="T29" fmla="*/ 17 h 771"/>
              <a:gd name="T30" fmla="*/ 500 w 739"/>
              <a:gd name="T31" fmla="*/ 51 h 771"/>
              <a:gd name="T32" fmla="*/ 440 w 739"/>
              <a:gd name="T33" fmla="*/ 183 h 771"/>
              <a:gd name="T34" fmla="*/ 545 w 739"/>
              <a:gd name="T35" fmla="*/ 279 h 771"/>
              <a:gd name="T36" fmla="*/ 669 w 739"/>
              <a:gd name="T37" fmla="*/ 211 h 771"/>
              <a:gd name="T38" fmla="*/ 646 w 739"/>
              <a:gd name="T39" fmla="*/ 72 h 771"/>
              <a:gd name="T40" fmla="*/ 632 w 739"/>
              <a:gd name="T41" fmla="*/ 28 h 771"/>
              <a:gd name="T42" fmla="*/ 680 w 739"/>
              <a:gd name="T43" fmla="*/ 44 h 771"/>
              <a:gd name="T44" fmla="*/ 710 w 739"/>
              <a:gd name="T45" fmla="*/ 225 h 771"/>
              <a:gd name="T46" fmla="*/ 556 w 739"/>
              <a:gd name="T47" fmla="*/ 323 h 771"/>
              <a:gd name="T48" fmla="*/ 531 w 739"/>
              <a:gd name="T49" fmla="*/ 323 h 771"/>
              <a:gd name="T50" fmla="*/ 514 w 739"/>
              <a:gd name="T51" fmla="*/ 384 h 771"/>
              <a:gd name="T52" fmla="*/ 462 w 739"/>
              <a:gd name="T53" fmla="*/ 570 h 771"/>
              <a:gd name="T54" fmla="*/ 472 w 739"/>
              <a:gd name="T55" fmla="*/ 599 h 771"/>
              <a:gd name="T56" fmla="*/ 489 w 739"/>
              <a:gd name="T57" fmla="*/ 723 h 771"/>
              <a:gd name="T58" fmla="*/ 370 w 739"/>
              <a:gd name="T59" fmla="*/ 748 h 771"/>
              <a:gd name="T60" fmla="*/ 353 w 739"/>
              <a:gd name="T61" fmla="*/ 711 h 771"/>
              <a:gd name="T62" fmla="*/ 390 w 739"/>
              <a:gd name="T63" fmla="*/ 709 h 771"/>
              <a:gd name="T64" fmla="*/ 452 w 739"/>
              <a:gd name="T65" fmla="*/ 698 h 771"/>
              <a:gd name="T66" fmla="*/ 447 w 739"/>
              <a:gd name="T67" fmla="*/ 637 h 771"/>
              <a:gd name="T68" fmla="*/ 416 w 739"/>
              <a:gd name="T69" fmla="*/ 670 h 771"/>
              <a:gd name="T70" fmla="*/ 407 w 739"/>
              <a:gd name="T71" fmla="*/ 624 h 771"/>
              <a:gd name="T72" fmla="*/ 368 w 739"/>
              <a:gd name="T73" fmla="*/ 666 h 771"/>
              <a:gd name="T74" fmla="*/ 341 w 739"/>
              <a:gd name="T75" fmla="*/ 689 h 771"/>
              <a:gd name="T76" fmla="*/ 325 w 739"/>
              <a:gd name="T77" fmla="*/ 657 h 771"/>
              <a:gd name="T78" fmla="*/ 407 w 739"/>
              <a:gd name="T79" fmla="*/ 578 h 771"/>
              <a:gd name="T80" fmla="*/ 426 w 739"/>
              <a:gd name="T81" fmla="*/ 565 h 771"/>
              <a:gd name="T82" fmla="*/ 497 w 739"/>
              <a:gd name="T83" fmla="*/ 312 h 771"/>
              <a:gd name="T84" fmla="*/ 404 w 739"/>
              <a:gd name="T85" fmla="*/ 215 h 771"/>
              <a:gd name="T86" fmla="*/ 250 w 739"/>
              <a:gd name="T87" fmla="*/ 252 h 771"/>
              <a:gd name="T88" fmla="*/ 241 w 739"/>
              <a:gd name="T89" fmla="*/ 272 h 771"/>
              <a:gd name="T90" fmla="*/ 120 w 739"/>
              <a:gd name="T91" fmla="*/ 384 h 771"/>
              <a:gd name="T92" fmla="*/ 1 w 739"/>
              <a:gd name="T93" fmla="*/ 271 h 771"/>
              <a:gd name="T94" fmla="*/ 24 w 739"/>
              <a:gd name="T95" fmla="*/ 192 h 771"/>
              <a:gd name="T96" fmla="*/ 62 w 739"/>
              <a:gd name="T97" fmla="*/ 176 h 771"/>
              <a:gd name="T98" fmla="*/ 60 w 739"/>
              <a:gd name="T99" fmla="*/ 216 h 771"/>
              <a:gd name="T100" fmla="*/ 55 w 739"/>
              <a:gd name="T101" fmla="*/ 305 h 771"/>
              <a:gd name="T102" fmla="*/ 134 w 739"/>
              <a:gd name="T103" fmla="*/ 341 h 771"/>
              <a:gd name="T104" fmla="*/ 198 w 739"/>
              <a:gd name="T105" fmla="*/ 275 h 771"/>
              <a:gd name="T106" fmla="*/ 197 w 739"/>
              <a:gd name="T107" fmla="*/ 264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39" h="771">
                <a:moveTo>
                  <a:pt x="197" y="264"/>
                </a:moveTo>
                <a:cubicBezTo>
                  <a:pt x="182" y="267"/>
                  <a:pt x="169" y="271"/>
                  <a:pt x="155" y="272"/>
                </a:cubicBezTo>
                <a:cubicBezTo>
                  <a:pt x="148" y="272"/>
                  <a:pt x="141" y="265"/>
                  <a:pt x="134" y="261"/>
                </a:cubicBezTo>
                <a:cubicBezTo>
                  <a:pt x="138" y="253"/>
                  <a:pt x="141" y="242"/>
                  <a:pt x="148" y="238"/>
                </a:cubicBezTo>
                <a:cubicBezTo>
                  <a:pt x="159" y="233"/>
                  <a:pt x="173" y="232"/>
                  <a:pt x="189" y="228"/>
                </a:cubicBezTo>
                <a:cubicBezTo>
                  <a:pt x="177" y="204"/>
                  <a:pt x="159" y="193"/>
                  <a:pt x="137" y="188"/>
                </a:cubicBezTo>
                <a:cubicBezTo>
                  <a:pt x="131" y="186"/>
                  <a:pt x="124" y="188"/>
                  <a:pt x="120" y="185"/>
                </a:cubicBezTo>
                <a:cubicBezTo>
                  <a:pt x="112" y="178"/>
                  <a:pt x="106" y="169"/>
                  <a:pt x="99" y="161"/>
                </a:cubicBezTo>
                <a:cubicBezTo>
                  <a:pt x="108" y="155"/>
                  <a:pt x="116" y="143"/>
                  <a:pt x="125" y="143"/>
                </a:cubicBezTo>
                <a:cubicBezTo>
                  <a:pt x="167" y="144"/>
                  <a:pt x="202" y="163"/>
                  <a:pt x="224" y="201"/>
                </a:cubicBezTo>
                <a:cubicBezTo>
                  <a:pt x="232" y="215"/>
                  <a:pt x="240" y="217"/>
                  <a:pt x="255" y="213"/>
                </a:cubicBezTo>
                <a:cubicBezTo>
                  <a:pt x="301" y="202"/>
                  <a:pt x="346" y="192"/>
                  <a:pt x="392" y="182"/>
                </a:cubicBezTo>
                <a:cubicBezTo>
                  <a:pt x="394" y="159"/>
                  <a:pt x="395" y="137"/>
                  <a:pt x="399" y="116"/>
                </a:cubicBezTo>
                <a:cubicBezTo>
                  <a:pt x="410" y="71"/>
                  <a:pt x="437" y="37"/>
                  <a:pt x="477" y="14"/>
                </a:cubicBezTo>
                <a:cubicBezTo>
                  <a:pt x="490" y="6"/>
                  <a:pt x="505" y="0"/>
                  <a:pt x="514" y="17"/>
                </a:cubicBezTo>
                <a:cubicBezTo>
                  <a:pt x="523" y="33"/>
                  <a:pt x="514" y="43"/>
                  <a:pt x="500" y="51"/>
                </a:cubicBezTo>
                <a:cubicBezTo>
                  <a:pt x="450" y="82"/>
                  <a:pt x="428" y="131"/>
                  <a:pt x="440" y="183"/>
                </a:cubicBezTo>
                <a:cubicBezTo>
                  <a:pt x="451" y="235"/>
                  <a:pt x="493" y="273"/>
                  <a:pt x="545" y="279"/>
                </a:cubicBezTo>
                <a:cubicBezTo>
                  <a:pt x="596" y="285"/>
                  <a:pt x="646" y="258"/>
                  <a:pt x="669" y="211"/>
                </a:cubicBezTo>
                <a:cubicBezTo>
                  <a:pt x="692" y="165"/>
                  <a:pt x="682" y="109"/>
                  <a:pt x="646" y="72"/>
                </a:cubicBezTo>
                <a:cubicBezTo>
                  <a:pt x="634" y="60"/>
                  <a:pt x="611" y="47"/>
                  <a:pt x="632" y="28"/>
                </a:cubicBezTo>
                <a:cubicBezTo>
                  <a:pt x="653" y="9"/>
                  <a:pt x="668" y="31"/>
                  <a:pt x="680" y="44"/>
                </a:cubicBezTo>
                <a:cubicBezTo>
                  <a:pt x="727" y="98"/>
                  <a:pt x="739" y="160"/>
                  <a:pt x="710" y="225"/>
                </a:cubicBezTo>
                <a:cubicBezTo>
                  <a:pt x="681" y="290"/>
                  <a:pt x="627" y="322"/>
                  <a:pt x="556" y="323"/>
                </a:cubicBezTo>
                <a:cubicBezTo>
                  <a:pt x="549" y="323"/>
                  <a:pt x="541" y="323"/>
                  <a:pt x="531" y="323"/>
                </a:cubicBezTo>
                <a:cubicBezTo>
                  <a:pt x="525" y="343"/>
                  <a:pt x="520" y="364"/>
                  <a:pt x="514" y="384"/>
                </a:cubicBezTo>
                <a:cubicBezTo>
                  <a:pt x="497" y="446"/>
                  <a:pt x="480" y="508"/>
                  <a:pt x="462" y="570"/>
                </a:cubicBezTo>
                <a:cubicBezTo>
                  <a:pt x="459" y="582"/>
                  <a:pt x="460" y="590"/>
                  <a:pt x="472" y="599"/>
                </a:cubicBezTo>
                <a:cubicBezTo>
                  <a:pt x="510" y="630"/>
                  <a:pt x="517" y="683"/>
                  <a:pt x="489" y="723"/>
                </a:cubicBezTo>
                <a:cubicBezTo>
                  <a:pt x="463" y="759"/>
                  <a:pt x="411" y="771"/>
                  <a:pt x="370" y="748"/>
                </a:cubicBezTo>
                <a:cubicBezTo>
                  <a:pt x="355" y="740"/>
                  <a:pt x="342" y="729"/>
                  <a:pt x="353" y="711"/>
                </a:cubicBezTo>
                <a:cubicBezTo>
                  <a:pt x="362" y="695"/>
                  <a:pt x="376" y="701"/>
                  <a:pt x="390" y="709"/>
                </a:cubicBezTo>
                <a:cubicBezTo>
                  <a:pt x="414" y="723"/>
                  <a:pt x="436" y="719"/>
                  <a:pt x="452" y="698"/>
                </a:cubicBezTo>
                <a:cubicBezTo>
                  <a:pt x="467" y="679"/>
                  <a:pt x="466" y="660"/>
                  <a:pt x="447" y="637"/>
                </a:cubicBezTo>
                <a:cubicBezTo>
                  <a:pt x="435" y="647"/>
                  <a:pt x="443" y="679"/>
                  <a:pt x="416" y="670"/>
                </a:cubicBezTo>
                <a:cubicBezTo>
                  <a:pt x="390" y="663"/>
                  <a:pt x="412" y="640"/>
                  <a:pt x="407" y="624"/>
                </a:cubicBezTo>
                <a:cubicBezTo>
                  <a:pt x="383" y="628"/>
                  <a:pt x="371" y="643"/>
                  <a:pt x="368" y="666"/>
                </a:cubicBezTo>
                <a:cubicBezTo>
                  <a:pt x="366" y="682"/>
                  <a:pt x="360" y="693"/>
                  <a:pt x="341" y="689"/>
                </a:cubicBezTo>
                <a:cubicBezTo>
                  <a:pt x="323" y="685"/>
                  <a:pt x="323" y="671"/>
                  <a:pt x="325" y="657"/>
                </a:cubicBezTo>
                <a:cubicBezTo>
                  <a:pt x="330" y="615"/>
                  <a:pt x="360" y="587"/>
                  <a:pt x="407" y="578"/>
                </a:cubicBezTo>
                <a:cubicBezTo>
                  <a:pt x="414" y="577"/>
                  <a:pt x="424" y="571"/>
                  <a:pt x="426" y="565"/>
                </a:cubicBezTo>
                <a:cubicBezTo>
                  <a:pt x="450" y="482"/>
                  <a:pt x="473" y="398"/>
                  <a:pt x="497" y="312"/>
                </a:cubicBezTo>
                <a:cubicBezTo>
                  <a:pt x="454" y="292"/>
                  <a:pt x="422" y="262"/>
                  <a:pt x="404" y="215"/>
                </a:cubicBezTo>
                <a:cubicBezTo>
                  <a:pt x="352" y="227"/>
                  <a:pt x="301" y="239"/>
                  <a:pt x="250" y="252"/>
                </a:cubicBezTo>
                <a:cubicBezTo>
                  <a:pt x="246" y="253"/>
                  <a:pt x="242" y="265"/>
                  <a:pt x="241" y="272"/>
                </a:cubicBezTo>
                <a:cubicBezTo>
                  <a:pt x="235" y="339"/>
                  <a:pt x="187" y="384"/>
                  <a:pt x="120" y="384"/>
                </a:cubicBezTo>
                <a:cubicBezTo>
                  <a:pt x="56" y="385"/>
                  <a:pt x="2" y="337"/>
                  <a:pt x="1" y="271"/>
                </a:cubicBezTo>
                <a:cubicBezTo>
                  <a:pt x="0" y="245"/>
                  <a:pt x="13" y="217"/>
                  <a:pt x="24" y="192"/>
                </a:cubicBezTo>
                <a:cubicBezTo>
                  <a:pt x="30" y="177"/>
                  <a:pt x="44" y="163"/>
                  <a:pt x="62" y="176"/>
                </a:cubicBezTo>
                <a:cubicBezTo>
                  <a:pt x="80" y="188"/>
                  <a:pt x="70" y="202"/>
                  <a:pt x="60" y="216"/>
                </a:cubicBezTo>
                <a:cubicBezTo>
                  <a:pt x="39" y="243"/>
                  <a:pt x="37" y="277"/>
                  <a:pt x="55" y="305"/>
                </a:cubicBezTo>
                <a:cubicBezTo>
                  <a:pt x="71" y="332"/>
                  <a:pt x="105" y="347"/>
                  <a:pt x="134" y="341"/>
                </a:cubicBezTo>
                <a:cubicBezTo>
                  <a:pt x="167" y="334"/>
                  <a:pt x="193" y="308"/>
                  <a:pt x="198" y="275"/>
                </a:cubicBezTo>
                <a:cubicBezTo>
                  <a:pt x="199" y="272"/>
                  <a:pt x="198" y="269"/>
                  <a:pt x="197" y="2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2" name="Freeform 32">
            <a:extLst>
              <a:ext uri="{FF2B5EF4-FFF2-40B4-BE49-F238E27FC236}">
                <a16:creationId xmlns:a16="http://schemas.microsoft.com/office/drawing/2014/main" id="{DE22CFFC-006F-49CF-8168-1203728C90D9}"/>
              </a:ext>
            </a:extLst>
          </p:cNvPr>
          <p:cNvSpPr/>
          <p:nvPr/>
        </p:nvSpPr>
        <p:spPr bwMode="auto">
          <a:xfrm>
            <a:off x="2468563" y="4387850"/>
            <a:ext cx="969963" cy="993775"/>
          </a:xfrm>
          <a:custGeom>
            <a:avLst/>
            <a:gdLst>
              <a:gd name="T0" fmla="*/ 132 w 720"/>
              <a:gd name="T1" fmla="*/ 208 h 738"/>
              <a:gd name="T2" fmla="*/ 121 w 720"/>
              <a:gd name="T3" fmla="*/ 160 h 738"/>
              <a:gd name="T4" fmla="*/ 132 w 720"/>
              <a:gd name="T5" fmla="*/ 138 h 738"/>
              <a:gd name="T6" fmla="*/ 154 w 720"/>
              <a:gd name="T7" fmla="*/ 152 h 738"/>
              <a:gd name="T8" fmla="*/ 167 w 720"/>
              <a:gd name="T9" fmla="*/ 198 h 738"/>
              <a:gd name="T10" fmla="*/ 209 w 720"/>
              <a:gd name="T11" fmla="*/ 139 h 738"/>
              <a:gd name="T12" fmla="*/ 213 w 720"/>
              <a:gd name="T13" fmla="*/ 120 h 738"/>
              <a:gd name="T14" fmla="*/ 235 w 720"/>
              <a:gd name="T15" fmla="*/ 110 h 738"/>
              <a:gd name="T16" fmla="*/ 251 w 720"/>
              <a:gd name="T17" fmla="*/ 134 h 738"/>
              <a:gd name="T18" fmla="*/ 179 w 720"/>
              <a:gd name="T19" fmla="*/ 244 h 738"/>
              <a:gd name="T20" fmla="*/ 218 w 720"/>
              <a:gd name="T21" fmla="*/ 398 h 738"/>
              <a:gd name="T22" fmla="*/ 386 w 720"/>
              <a:gd name="T23" fmla="*/ 452 h 738"/>
              <a:gd name="T24" fmla="*/ 529 w 720"/>
              <a:gd name="T25" fmla="*/ 359 h 738"/>
              <a:gd name="T26" fmla="*/ 535 w 720"/>
              <a:gd name="T27" fmla="*/ 337 h 738"/>
              <a:gd name="T28" fmla="*/ 609 w 720"/>
              <a:gd name="T29" fmla="*/ 230 h 738"/>
              <a:gd name="T30" fmla="*/ 645 w 720"/>
              <a:gd name="T31" fmla="*/ 247 h 738"/>
              <a:gd name="T32" fmla="*/ 619 w 720"/>
              <a:gd name="T33" fmla="*/ 273 h 738"/>
              <a:gd name="T34" fmla="*/ 579 w 720"/>
              <a:gd name="T35" fmla="*/ 320 h 738"/>
              <a:gd name="T36" fmla="*/ 624 w 720"/>
              <a:gd name="T37" fmla="*/ 320 h 738"/>
              <a:gd name="T38" fmla="*/ 608 w 720"/>
              <a:gd name="T39" fmla="*/ 364 h 738"/>
              <a:gd name="T40" fmla="*/ 655 w 720"/>
              <a:gd name="T41" fmla="*/ 355 h 738"/>
              <a:gd name="T42" fmla="*/ 668 w 720"/>
              <a:gd name="T43" fmla="*/ 302 h 738"/>
              <a:gd name="T44" fmla="*/ 662 w 720"/>
              <a:gd name="T45" fmla="*/ 289 h 738"/>
              <a:gd name="T46" fmla="*/ 667 w 720"/>
              <a:gd name="T47" fmla="*/ 258 h 738"/>
              <a:gd name="T48" fmla="*/ 699 w 720"/>
              <a:gd name="T49" fmla="*/ 269 h 738"/>
              <a:gd name="T50" fmla="*/ 707 w 720"/>
              <a:gd name="T51" fmla="*/ 357 h 738"/>
              <a:gd name="T52" fmla="*/ 633 w 720"/>
              <a:gd name="T53" fmla="*/ 408 h 738"/>
              <a:gd name="T54" fmla="*/ 549 w 720"/>
              <a:gd name="T55" fmla="*/ 391 h 738"/>
              <a:gd name="T56" fmla="*/ 408 w 720"/>
              <a:gd name="T57" fmla="*/ 480 h 738"/>
              <a:gd name="T58" fmla="*/ 423 w 720"/>
              <a:gd name="T59" fmla="*/ 543 h 738"/>
              <a:gd name="T60" fmla="*/ 406 w 720"/>
              <a:gd name="T61" fmla="*/ 580 h 738"/>
              <a:gd name="T62" fmla="*/ 380 w 720"/>
              <a:gd name="T63" fmla="*/ 549 h 738"/>
              <a:gd name="T64" fmla="*/ 277 w 720"/>
              <a:gd name="T65" fmla="*/ 439 h 738"/>
              <a:gd name="T66" fmla="*/ 143 w 720"/>
              <a:gd name="T67" fmla="*/ 520 h 738"/>
              <a:gd name="T68" fmla="*/ 172 w 720"/>
              <a:gd name="T69" fmla="*/ 645 h 738"/>
              <a:gd name="T70" fmla="*/ 296 w 720"/>
              <a:gd name="T71" fmla="*/ 676 h 738"/>
              <a:gd name="T72" fmla="*/ 312 w 720"/>
              <a:gd name="T73" fmla="*/ 670 h 738"/>
              <a:gd name="T74" fmla="*/ 342 w 720"/>
              <a:gd name="T75" fmla="*/ 681 h 738"/>
              <a:gd name="T76" fmla="*/ 327 w 720"/>
              <a:gd name="T77" fmla="*/ 710 h 738"/>
              <a:gd name="T78" fmla="*/ 151 w 720"/>
              <a:gd name="T79" fmla="*/ 686 h 738"/>
              <a:gd name="T80" fmla="*/ 168 w 720"/>
              <a:gd name="T81" fmla="*/ 421 h 738"/>
              <a:gd name="T82" fmla="*/ 180 w 720"/>
              <a:gd name="T83" fmla="*/ 391 h 738"/>
              <a:gd name="T84" fmla="*/ 150 w 720"/>
              <a:gd name="T85" fmla="*/ 275 h 738"/>
              <a:gd name="T86" fmla="*/ 121 w 720"/>
              <a:gd name="T87" fmla="*/ 250 h 738"/>
              <a:gd name="T88" fmla="*/ 16 w 720"/>
              <a:gd name="T89" fmla="*/ 167 h 738"/>
              <a:gd name="T90" fmla="*/ 52 w 720"/>
              <a:gd name="T91" fmla="*/ 38 h 738"/>
              <a:gd name="T92" fmla="*/ 188 w 720"/>
              <a:gd name="T93" fmla="*/ 23 h 738"/>
              <a:gd name="T94" fmla="*/ 199 w 720"/>
              <a:gd name="T95" fmla="*/ 29 h 738"/>
              <a:gd name="T96" fmla="*/ 214 w 720"/>
              <a:gd name="T97" fmla="*/ 67 h 738"/>
              <a:gd name="T98" fmla="*/ 175 w 720"/>
              <a:gd name="T99" fmla="*/ 66 h 738"/>
              <a:gd name="T100" fmla="*/ 88 w 720"/>
              <a:gd name="T101" fmla="*/ 66 h 738"/>
              <a:gd name="T102" fmla="*/ 54 w 720"/>
              <a:gd name="T103" fmla="*/ 143 h 738"/>
              <a:gd name="T104" fmla="*/ 112 w 720"/>
              <a:gd name="T105" fmla="*/ 206 h 738"/>
              <a:gd name="T106" fmla="*/ 132 w 720"/>
              <a:gd name="T107" fmla="*/ 20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20" h="738">
                <a:moveTo>
                  <a:pt x="132" y="208"/>
                </a:moveTo>
                <a:cubicBezTo>
                  <a:pt x="128" y="189"/>
                  <a:pt x="122" y="175"/>
                  <a:pt x="121" y="160"/>
                </a:cubicBezTo>
                <a:cubicBezTo>
                  <a:pt x="121" y="153"/>
                  <a:pt x="128" y="146"/>
                  <a:pt x="132" y="138"/>
                </a:cubicBezTo>
                <a:cubicBezTo>
                  <a:pt x="139" y="143"/>
                  <a:pt x="151" y="145"/>
                  <a:pt x="154" y="152"/>
                </a:cubicBezTo>
                <a:cubicBezTo>
                  <a:pt x="160" y="165"/>
                  <a:pt x="162" y="180"/>
                  <a:pt x="167" y="198"/>
                </a:cubicBezTo>
                <a:cubicBezTo>
                  <a:pt x="193" y="186"/>
                  <a:pt x="204" y="165"/>
                  <a:pt x="209" y="139"/>
                </a:cubicBezTo>
                <a:cubicBezTo>
                  <a:pt x="210" y="133"/>
                  <a:pt x="209" y="124"/>
                  <a:pt x="213" y="120"/>
                </a:cubicBezTo>
                <a:cubicBezTo>
                  <a:pt x="219" y="115"/>
                  <a:pt x="231" y="108"/>
                  <a:pt x="235" y="110"/>
                </a:cubicBezTo>
                <a:cubicBezTo>
                  <a:pt x="242" y="115"/>
                  <a:pt x="251" y="125"/>
                  <a:pt x="251" y="134"/>
                </a:cubicBezTo>
                <a:cubicBezTo>
                  <a:pt x="254" y="176"/>
                  <a:pt x="231" y="209"/>
                  <a:pt x="179" y="244"/>
                </a:cubicBezTo>
                <a:cubicBezTo>
                  <a:pt x="192" y="294"/>
                  <a:pt x="205" y="345"/>
                  <a:pt x="218" y="398"/>
                </a:cubicBezTo>
                <a:cubicBezTo>
                  <a:pt x="284" y="386"/>
                  <a:pt x="339" y="403"/>
                  <a:pt x="386" y="452"/>
                </a:cubicBezTo>
                <a:cubicBezTo>
                  <a:pt x="434" y="421"/>
                  <a:pt x="482" y="391"/>
                  <a:pt x="529" y="359"/>
                </a:cubicBezTo>
                <a:cubicBezTo>
                  <a:pt x="534" y="356"/>
                  <a:pt x="536" y="344"/>
                  <a:pt x="535" y="337"/>
                </a:cubicBezTo>
                <a:cubicBezTo>
                  <a:pt x="528" y="283"/>
                  <a:pt x="558" y="239"/>
                  <a:pt x="609" y="230"/>
                </a:cubicBezTo>
                <a:cubicBezTo>
                  <a:pt x="625" y="227"/>
                  <a:pt x="641" y="227"/>
                  <a:pt x="645" y="247"/>
                </a:cubicBezTo>
                <a:cubicBezTo>
                  <a:pt x="648" y="266"/>
                  <a:pt x="634" y="270"/>
                  <a:pt x="619" y="273"/>
                </a:cubicBezTo>
                <a:cubicBezTo>
                  <a:pt x="589" y="279"/>
                  <a:pt x="576" y="296"/>
                  <a:pt x="579" y="320"/>
                </a:cubicBezTo>
                <a:cubicBezTo>
                  <a:pt x="594" y="320"/>
                  <a:pt x="609" y="320"/>
                  <a:pt x="624" y="320"/>
                </a:cubicBezTo>
                <a:cubicBezTo>
                  <a:pt x="619" y="334"/>
                  <a:pt x="614" y="347"/>
                  <a:pt x="608" y="364"/>
                </a:cubicBezTo>
                <a:cubicBezTo>
                  <a:pt x="622" y="372"/>
                  <a:pt x="639" y="368"/>
                  <a:pt x="655" y="355"/>
                </a:cubicBezTo>
                <a:cubicBezTo>
                  <a:pt x="672" y="341"/>
                  <a:pt x="675" y="323"/>
                  <a:pt x="668" y="302"/>
                </a:cubicBezTo>
                <a:cubicBezTo>
                  <a:pt x="667" y="298"/>
                  <a:pt x="661" y="294"/>
                  <a:pt x="662" y="289"/>
                </a:cubicBezTo>
                <a:cubicBezTo>
                  <a:pt x="662" y="279"/>
                  <a:pt x="665" y="269"/>
                  <a:pt x="667" y="258"/>
                </a:cubicBezTo>
                <a:cubicBezTo>
                  <a:pt x="678" y="262"/>
                  <a:pt x="693" y="262"/>
                  <a:pt x="699" y="269"/>
                </a:cubicBezTo>
                <a:cubicBezTo>
                  <a:pt x="718" y="296"/>
                  <a:pt x="720" y="326"/>
                  <a:pt x="707" y="357"/>
                </a:cubicBezTo>
                <a:cubicBezTo>
                  <a:pt x="692" y="388"/>
                  <a:pt x="667" y="408"/>
                  <a:pt x="633" y="408"/>
                </a:cubicBezTo>
                <a:cubicBezTo>
                  <a:pt x="609" y="408"/>
                  <a:pt x="584" y="398"/>
                  <a:pt x="549" y="391"/>
                </a:cubicBezTo>
                <a:cubicBezTo>
                  <a:pt x="509" y="416"/>
                  <a:pt x="458" y="449"/>
                  <a:pt x="408" y="480"/>
                </a:cubicBezTo>
                <a:cubicBezTo>
                  <a:pt x="413" y="502"/>
                  <a:pt x="419" y="522"/>
                  <a:pt x="423" y="543"/>
                </a:cubicBezTo>
                <a:cubicBezTo>
                  <a:pt x="426" y="558"/>
                  <a:pt x="428" y="577"/>
                  <a:pt x="406" y="580"/>
                </a:cubicBezTo>
                <a:cubicBezTo>
                  <a:pt x="382" y="583"/>
                  <a:pt x="382" y="565"/>
                  <a:pt x="380" y="549"/>
                </a:cubicBezTo>
                <a:cubicBezTo>
                  <a:pt x="374" y="492"/>
                  <a:pt x="330" y="445"/>
                  <a:pt x="277" y="439"/>
                </a:cubicBezTo>
                <a:cubicBezTo>
                  <a:pt x="216" y="432"/>
                  <a:pt x="162" y="464"/>
                  <a:pt x="143" y="520"/>
                </a:cubicBezTo>
                <a:cubicBezTo>
                  <a:pt x="127" y="568"/>
                  <a:pt x="137" y="610"/>
                  <a:pt x="172" y="645"/>
                </a:cubicBezTo>
                <a:cubicBezTo>
                  <a:pt x="206" y="680"/>
                  <a:pt x="248" y="690"/>
                  <a:pt x="296" y="676"/>
                </a:cubicBezTo>
                <a:cubicBezTo>
                  <a:pt x="301" y="674"/>
                  <a:pt x="307" y="669"/>
                  <a:pt x="312" y="670"/>
                </a:cubicBezTo>
                <a:cubicBezTo>
                  <a:pt x="322" y="672"/>
                  <a:pt x="332" y="677"/>
                  <a:pt x="342" y="681"/>
                </a:cubicBezTo>
                <a:cubicBezTo>
                  <a:pt x="337" y="691"/>
                  <a:pt x="334" y="705"/>
                  <a:pt x="327" y="710"/>
                </a:cubicBezTo>
                <a:cubicBezTo>
                  <a:pt x="274" y="738"/>
                  <a:pt x="198" y="727"/>
                  <a:pt x="151" y="686"/>
                </a:cubicBezTo>
                <a:cubicBezTo>
                  <a:pt x="67" y="612"/>
                  <a:pt x="75" y="484"/>
                  <a:pt x="168" y="421"/>
                </a:cubicBezTo>
                <a:cubicBezTo>
                  <a:pt x="181" y="413"/>
                  <a:pt x="184" y="406"/>
                  <a:pt x="180" y="391"/>
                </a:cubicBezTo>
                <a:cubicBezTo>
                  <a:pt x="169" y="353"/>
                  <a:pt x="159" y="314"/>
                  <a:pt x="150" y="275"/>
                </a:cubicBezTo>
                <a:cubicBezTo>
                  <a:pt x="146" y="257"/>
                  <a:pt x="139" y="251"/>
                  <a:pt x="121" y="250"/>
                </a:cubicBezTo>
                <a:cubicBezTo>
                  <a:pt x="68" y="247"/>
                  <a:pt x="33" y="217"/>
                  <a:pt x="16" y="167"/>
                </a:cubicBezTo>
                <a:cubicBezTo>
                  <a:pt x="0" y="122"/>
                  <a:pt x="16" y="68"/>
                  <a:pt x="52" y="38"/>
                </a:cubicBezTo>
                <a:cubicBezTo>
                  <a:pt x="90" y="6"/>
                  <a:pt x="143" y="0"/>
                  <a:pt x="188" y="23"/>
                </a:cubicBezTo>
                <a:cubicBezTo>
                  <a:pt x="191" y="25"/>
                  <a:pt x="195" y="27"/>
                  <a:pt x="199" y="29"/>
                </a:cubicBezTo>
                <a:cubicBezTo>
                  <a:pt x="211" y="39"/>
                  <a:pt x="227" y="49"/>
                  <a:pt x="214" y="67"/>
                </a:cubicBezTo>
                <a:cubicBezTo>
                  <a:pt x="201" y="85"/>
                  <a:pt x="188" y="75"/>
                  <a:pt x="175" y="66"/>
                </a:cubicBezTo>
                <a:cubicBezTo>
                  <a:pt x="146" y="47"/>
                  <a:pt x="116" y="47"/>
                  <a:pt x="88" y="66"/>
                </a:cubicBezTo>
                <a:cubicBezTo>
                  <a:pt x="60" y="84"/>
                  <a:pt x="49" y="111"/>
                  <a:pt x="54" y="143"/>
                </a:cubicBezTo>
                <a:cubicBezTo>
                  <a:pt x="60" y="176"/>
                  <a:pt x="81" y="196"/>
                  <a:pt x="112" y="206"/>
                </a:cubicBezTo>
                <a:cubicBezTo>
                  <a:pt x="117" y="208"/>
                  <a:pt x="123" y="207"/>
                  <a:pt x="132" y="20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3" name="Freeform 33">
            <a:extLst>
              <a:ext uri="{FF2B5EF4-FFF2-40B4-BE49-F238E27FC236}">
                <a16:creationId xmlns:a16="http://schemas.microsoft.com/office/drawing/2014/main" id="{356F117D-6CDE-46FA-91BE-D5750790D7CC}"/>
              </a:ext>
            </a:extLst>
          </p:cNvPr>
          <p:cNvSpPr/>
          <p:nvPr/>
        </p:nvSpPr>
        <p:spPr bwMode="auto">
          <a:xfrm>
            <a:off x="1560513" y="4610100"/>
            <a:ext cx="614363" cy="803275"/>
          </a:xfrm>
          <a:custGeom>
            <a:avLst/>
            <a:gdLst>
              <a:gd name="T0" fmla="*/ 119 w 456"/>
              <a:gd name="T1" fmla="*/ 1 h 596"/>
              <a:gd name="T2" fmla="*/ 152 w 456"/>
              <a:gd name="T3" fmla="*/ 42 h 596"/>
              <a:gd name="T4" fmla="*/ 137 w 456"/>
              <a:gd name="T5" fmla="*/ 62 h 596"/>
              <a:gd name="T6" fmla="*/ 146 w 456"/>
              <a:gd name="T7" fmla="*/ 330 h 596"/>
              <a:gd name="T8" fmla="*/ 309 w 456"/>
              <a:gd name="T9" fmla="*/ 450 h 596"/>
              <a:gd name="T10" fmla="*/ 429 w 456"/>
              <a:gd name="T11" fmla="*/ 526 h 596"/>
              <a:gd name="T12" fmla="*/ 447 w 456"/>
              <a:gd name="T13" fmla="*/ 540 h 596"/>
              <a:gd name="T14" fmla="*/ 452 w 456"/>
              <a:gd name="T15" fmla="*/ 578 h 596"/>
              <a:gd name="T16" fmla="*/ 414 w 456"/>
              <a:gd name="T17" fmla="*/ 587 h 596"/>
              <a:gd name="T18" fmla="*/ 128 w 456"/>
              <a:gd name="T19" fmla="*/ 393 h 596"/>
              <a:gd name="T20" fmla="*/ 95 w 456"/>
              <a:gd name="T21" fmla="*/ 21 h 596"/>
              <a:gd name="T22" fmla="*/ 119 w 456"/>
              <a:gd name="T23" fmla="*/ 1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6" h="596">
                <a:moveTo>
                  <a:pt x="119" y="1"/>
                </a:moveTo>
                <a:cubicBezTo>
                  <a:pt x="148" y="0"/>
                  <a:pt x="162" y="22"/>
                  <a:pt x="152" y="42"/>
                </a:cubicBezTo>
                <a:cubicBezTo>
                  <a:pt x="149" y="50"/>
                  <a:pt x="143" y="56"/>
                  <a:pt x="137" y="62"/>
                </a:cubicBezTo>
                <a:cubicBezTo>
                  <a:pt x="72" y="146"/>
                  <a:pt x="75" y="251"/>
                  <a:pt x="146" y="330"/>
                </a:cubicBezTo>
                <a:cubicBezTo>
                  <a:pt x="192" y="381"/>
                  <a:pt x="251" y="415"/>
                  <a:pt x="309" y="450"/>
                </a:cubicBezTo>
                <a:cubicBezTo>
                  <a:pt x="349" y="475"/>
                  <a:pt x="389" y="501"/>
                  <a:pt x="429" y="526"/>
                </a:cubicBezTo>
                <a:cubicBezTo>
                  <a:pt x="436" y="530"/>
                  <a:pt x="445" y="534"/>
                  <a:pt x="447" y="540"/>
                </a:cubicBezTo>
                <a:cubicBezTo>
                  <a:pt x="451" y="552"/>
                  <a:pt x="456" y="567"/>
                  <a:pt x="452" y="578"/>
                </a:cubicBezTo>
                <a:cubicBezTo>
                  <a:pt x="446" y="594"/>
                  <a:pt x="427" y="596"/>
                  <a:pt x="414" y="587"/>
                </a:cubicBezTo>
                <a:cubicBezTo>
                  <a:pt x="318" y="524"/>
                  <a:pt x="217" y="466"/>
                  <a:pt x="128" y="393"/>
                </a:cubicBezTo>
                <a:cubicBezTo>
                  <a:pt x="10" y="296"/>
                  <a:pt x="0" y="132"/>
                  <a:pt x="95" y="21"/>
                </a:cubicBezTo>
                <a:cubicBezTo>
                  <a:pt x="103" y="12"/>
                  <a:pt x="114" y="5"/>
                  <a:pt x="119" y="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4" name="Freeform 34">
            <a:extLst>
              <a:ext uri="{FF2B5EF4-FFF2-40B4-BE49-F238E27FC236}">
                <a16:creationId xmlns:a16="http://schemas.microsoft.com/office/drawing/2014/main" id="{93F1C15B-141E-4E57-B4D6-FC24C61C42DF}"/>
              </a:ext>
            </a:extLst>
          </p:cNvPr>
          <p:cNvSpPr/>
          <p:nvPr/>
        </p:nvSpPr>
        <p:spPr bwMode="auto">
          <a:xfrm>
            <a:off x="1409701" y="6165850"/>
            <a:ext cx="1266825" cy="139700"/>
          </a:xfrm>
          <a:custGeom>
            <a:avLst/>
            <a:gdLst>
              <a:gd name="T0" fmla="*/ 422 w 940"/>
              <a:gd name="T1" fmla="*/ 104 h 104"/>
              <a:gd name="T2" fmla="*/ 39 w 940"/>
              <a:gd name="T3" fmla="*/ 67 h 104"/>
              <a:gd name="T4" fmla="*/ 27 w 940"/>
              <a:gd name="T5" fmla="*/ 65 h 104"/>
              <a:gd name="T6" fmla="*/ 3 w 940"/>
              <a:gd name="T7" fmla="*/ 40 h 104"/>
              <a:gd name="T8" fmla="*/ 35 w 940"/>
              <a:gd name="T9" fmla="*/ 22 h 104"/>
              <a:gd name="T10" fmla="*/ 199 w 940"/>
              <a:gd name="T11" fmla="*/ 43 h 104"/>
              <a:gd name="T12" fmla="*/ 901 w 940"/>
              <a:gd name="T13" fmla="*/ 5 h 104"/>
              <a:gd name="T14" fmla="*/ 935 w 940"/>
              <a:gd name="T15" fmla="*/ 18 h 104"/>
              <a:gd name="T16" fmla="*/ 910 w 940"/>
              <a:gd name="T17" fmla="*/ 48 h 104"/>
              <a:gd name="T18" fmla="*/ 423 w 940"/>
              <a:gd name="T19" fmla="*/ 97 h 104"/>
              <a:gd name="T20" fmla="*/ 422 w 940"/>
              <a:gd name="T2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0" h="104">
                <a:moveTo>
                  <a:pt x="422" y="104"/>
                </a:moveTo>
                <a:cubicBezTo>
                  <a:pt x="295" y="91"/>
                  <a:pt x="167" y="79"/>
                  <a:pt x="39" y="67"/>
                </a:cubicBezTo>
                <a:cubicBezTo>
                  <a:pt x="35" y="67"/>
                  <a:pt x="31" y="65"/>
                  <a:pt x="27" y="65"/>
                </a:cubicBezTo>
                <a:cubicBezTo>
                  <a:pt x="12" y="62"/>
                  <a:pt x="0" y="57"/>
                  <a:pt x="3" y="40"/>
                </a:cubicBezTo>
                <a:cubicBezTo>
                  <a:pt x="5" y="20"/>
                  <a:pt x="21" y="21"/>
                  <a:pt x="35" y="22"/>
                </a:cubicBezTo>
                <a:cubicBezTo>
                  <a:pt x="90" y="29"/>
                  <a:pt x="144" y="38"/>
                  <a:pt x="199" y="43"/>
                </a:cubicBezTo>
                <a:cubicBezTo>
                  <a:pt x="435" y="64"/>
                  <a:pt x="669" y="55"/>
                  <a:pt x="901" y="5"/>
                </a:cubicBezTo>
                <a:cubicBezTo>
                  <a:pt x="916" y="2"/>
                  <a:pt x="930" y="0"/>
                  <a:pt x="935" y="18"/>
                </a:cubicBezTo>
                <a:cubicBezTo>
                  <a:pt x="940" y="39"/>
                  <a:pt x="926" y="44"/>
                  <a:pt x="910" y="48"/>
                </a:cubicBezTo>
                <a:cubicBezTo>
                  <a:pt x="749" y="83"/>
                  <a:pt x="587" y="95"/>
                  <a:pt x="423" y="97"/>
                </a:cubicBezTo>
                <a:cubicBezTo>
                  <a:pt x="423" y="99"/>
                  <a:pt x="422" y="101"/>
                  <a:pt x="422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5" name="Freeform 35">
            <a:extLst>
              <a:ext uri="{FF2B5EF4-FFF2-40B4-BE49-F238E27FC236}">
                <a16:creationId xmlns:a16="http://schemas.microsoft.com/office/drawing/2014/main" id="{BCF77779-B35E-4D9C-8A91-CC33E9754E85}"/>
              </a:ext>
            </a:extLst>
          </p:cNvPr>
          <p:cNvSpPr/>
          <p:nvPr/>
        </p:nvSpPr>
        <p:spPr bwMode="auto">
          <a:xfrm>
            <a:off x="1619251" y="4152900"/>
            <a:ext cx="585788" cy="477838"/>
          </a:xfrm>
          <a:custGeom>
            <a:avLst/>
            <a:gdLst>
              <a:gd name="T0" fmla="*/ 435 w 435"/>
              <a:gd name="T1" fmla="*/ 326 h 355"/>
              <a:gd name="T2" fmla="*/ 412 w 435"/>
              <a:gd name="T3" fmla="*/ 352 h 355"/>
              <a:gd name="T4" fmla="*/ 378 w 435"/>
              <a:gd name="T5" fmla="*/ 347 h 355"/>
              <a:gd name="T6" fmla="*/ 216 w 435"/>
              <a:gd name="T7" fmla="*/ 243 h 355"/>
              <a:gd name="T8" fmla="*/ 83 w 435"/>
              <a:gd name="T9" fmla="*/ 146 h 355"/>
              <a:gd name="T10" fmla="*/ 13 w 435"/>
              <a:gd name="T11" fmla="*/ 56 h 355"/>
              <a:gd name="T12" fmla="*/ 22 w 435"/>
              <a:gd name="T13" fmla="*/ 8 h 355"/>
              <a:gd name="T14" fmla="*/ 66 w 435"/>
              <a:gd name="T15" fmla="*/ 30 h 355"/>
              <a:gd name="T16" fmla="*/ 188 w 435"/>
              <a:gd name="T17" fmla="*/ 156 h 355"/>
              <a:gd name="T18" fmla="*/ 397 w 435"/>
              <a:gd name="T19" fmla="*/ 289 h 355"/>
              <a:gd name="T20" fmla="*/ 435 w 435"/>
              <a:gd name="T21" fmla="*/ 32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355">
                <a:moveTo>
                  <a:pt x="435" y="326"/>
                </a:moveTo>
                <a:cubicBezTo>
                  <a:pt x="425" y="338"/>
                  <a:pt x="420" y="350"/>
                  <a:pt x="412" y="352"/>
                </a:cubicBezTo>
                <a:cubicBezTo>
                  <a:pt x="402" y="355"/>
                  <a:pt x="387" y="353"/>
                  <a:pt x="378" y="347"/>
                </a:cubicBezTo>
                <a:cubicBezTo>
                  <a:pt x="323" y="314"/>
                  <a:pt x="269" y="279"/>
                  <a:pt x="216" y="243"/>
                </a:cubicBezTo>
                <a:cubicBezTo>
                  <a:pt x="170" y="213"/>
                  <a:pt x="124" y="183"/>
                  <a:pt x="83" y="146"/>
                </a:cubicBezTo>
                <a:cubicBezTo>
                  <a:pt x="55" y="122"/>
                  <a:pt x="34" y="88"/>
                  <a:pt x="13" y="56"/>
                </a:cubicBezTo>
                <a:cubicBezTo>
                  <a:pt x="0" y="35"/>
                  <a:pt x="6" y="17"/>
                  <a:pt x="22" y="8"/>
                </a:cubicBezTo>
                <a:cubicBezTo>
                  <a:pt x="39" y="0"/>
                  <a:pt x="55" y="8"/>
                  <a:pt x="66" y="30"/>
                </a:cubicBezTo>
                <a:cubicBezTo>
                  <a:pt x="93" y="85"/>
                  <a:pt x="138" y="123"/>
                  <a:pt x="188" y="156"/>
                </a:cubicBezTo>
                <a:cubicBezTo>
                  <a:pt x="257" y="201"/>
                  <a:pt x="328" y="244"/>
                  <a:pt x="397" y="289"/>
                </a:cubicBezTo>
                <a:cubicBezTo>
                  <a:pt x="411" y="297"/>
                  <a:pt x="421" y="311"/>
                  <a:pt x="435" y="32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6" name="Freeform 36">
            <a:extLst>
              <a:ext uri="{FF2B5EF4-FFF2-40B4-BE49-F238E27FC236}">
                <a16:creationId xmlns:a16="http://schemas.microsoft.com/office/drawing/2014/main" id="{B16B56B4-5727-466F-8933-CBB2639D85EF}"/>
              </a:ext>
            </a:extLst>
          </p:cNvPr>
          <p:cNvSpPr/>
          <p:nvPr/>
        </p:nvSpPr>
        <p:spPr bwMode="auto">
          <a:xfrm>
            <a:off x="2501901" y="5573713"/>
            <a:ext cx="646113" cy="623888"/>
          </a:xfrm>
          <a:custGeom>
            <a:avLst/>
            <a:gdLst>
              <a:gd name="T0" fmla="*/ 480 w 480"/>
              <a:gd name="T1" fmla="*/ 255 h 463"/>
              <a:gd name="T2" fmla="*/ 435 w 480"/>
              <a:gd name="T3" fmla="*/ 334 h 463"/>
              <a:gd name="T4" fmla="*/ 263 w 480"/>
              <a:gd name="T5" fmla="*/ 438 h 463"/>
              <a:gd name="T6" fmla="*/ 212 w 480"/>
              <a:gd name="T7" fmla="*/ 456 h 463"/>
              <a:gd name="T8" fmla="*/ 176 w 480"/>
              <a:gd name="T9" fmla="*/ 445 h 463"/>
              <a:gd name="T10" fmla="*/ 198 w 480"/>
              <a:gd name="T11" fmla="*/ 415 h 463"/>
              <a:gd name="T12" fmla="*/ 324 w 480"/>
              <a:gd name="T13" fmla="*/ 362 h 463"/>
              <a:gd name="T14" fmla="*/ 402 w 480"/>
              <a:gd name="T15" fmla="*/ 304 h 463"/>
              <a:gd name="T16" fmla="*/ 397 w 480"/>
              <a:gd name="T17" fmla="*/ 170 h 463"/>
              <a:gd name="T18" fmla="*/ 200 w 480"/>
              <a:gd name="T19" fmla="*/ 71 h 463"/>
              <a:gd name="T20" fmla="*/ 18 w 480"/>
              <a:gd name="T21" fmla="*/ 26 h 463"/>
              <a:gd name="T22" fmla="*/ 0 w 480"/>
              <a:gd name="T23" fmla="*/ 10 h 463"/>
              <a:gd name="T24" fmla="*/ 23 w 480"/>
              <a:gd name="T25" fmla="*/ 2 h 463"/>
              <a:gd name="T26" fmla="*/ 330 w 480"/>
              <a:gd name="T27" fmla="*/ 95 h 463"/>
              <a:gd name="T28" fmla="*/ 425 w 480"/>
              <a:gd name="T29" fmla="*/ 163 h 463"/>
              <a:gd name="T30" fmla="*/ 480 w 480"/>
              <a:gd name="T31" fmla="*/ 255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0" h="462">
                <a:moveTo>
                  <a:pt x="480" y="255"/>
                </a:moveTo>
                <a:cubicBezTo>
                  <a:pt x="464" y="283"/>
                  <a:pt x="453" y="312"/>
                  <a:pt x="435" y="334"/>
                </a:cubicBezTo>
                <a:cubicBezTo>
                  <a:pt x="389" y="387"/>
                  <a:pt x="327" y="414"/>
                  <a:pt x="263" y="438"/>
                </a:cubicBezTo>
                <a:cubicBezTo>
                  <a:pt x="246" y="445"/>
                  <a:pt x="229" y="450"/>
                  <a:pt x="212" y="456"/>
                </a:cubicBezTo>
                <a:cubicBezTo>
                  <a:pt x="197" y="462"/>
                  <a:pt x="182" y="463"/>
                  <a:pt x="176" y="445"/>
                </a:cubicBezTo>
                <a:cubicBezTo>
                  <a:pt x="170" y="427"/>
                  <a:pt x="183" y="421"/>
                  <a:pt x="198" y="415"/>
                </a:cubicBezTo>
                <a:cubicBezTo>
                  <a:pt x="240" y="398"/>
                  <a:pt x="284" y="383"/>
                  <a:pt x="324" y="362"/>
                </a:cubicBezTo>
                <a:cubicBezTo>
                  <a:pt x="353" y="347"/>
                  <a:pt x="381" y="328"/>
                  <a:pt x="402" y="304"/>
                </a:cubicBezTo>
                <a:cubicBezTo>
                  <a:pt x="442" y="261"/>
                  <a:pt x="448" y="214"/>
                  <a:pt x="397" y="170"/>
                </a:cubicBezTo>
                <a:cubicBezTo>
                  <a:pt x="339" y="121"/>
                  <a:pt x="271" y="92"/>
                  <a:pt x="200" y="71"/>
                </a:cubicBezTo>
                <a:cubicBezTo>
                  <a:pt x="140" y="53"/>
                  <a:pt x="79" y="41"/>
                  <a:pt x="18" y="26"/>
                </a:cubicBezTo>
                <a:cubicBezTo>
                  <a:pt x="11" y="24"/>
                  <a:pt x="6" y="16"/>
                  <a:pt x="0" y="10"/>
                </a:cubicBezTo>
                <a:cubicBezTo>
                  <a:pt x="8" y="7"/>
                  <a:pt x="16" y="0"/>
                  <a:pt x="23" y="2"/>
                </a:cubicBezTo>
                <a:cubicBezTo>
                  <a:pt x="129" y="21"/>
                  <a:pt x="234" y="44"/>
                  <a:pt x="330" y="95"/>
                </a:cubicBezTo>
                <a:cubicBezTo>
                  <a:pt x="364" y="113"/>
                  <a:pt x="398" y="136"/>
                  <a:pt x="425" y="163"/>
                </a:cubicBezTo>
                <a:cubicBezTo>
                  <a:pt x="448" y="187"/>
                  <a:pt x="461" y="221"/>
                  <a:pt x="480" y="2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7" name="Freeform 37">
            <a:extLst>
              <a:ext uri="{FF2B5EF4-FFF2-40B4-BE49-F238E27FC236}">
                <a16:creationId xmlns:a16="http://schemas.microsoft.com/office/drawing/2014/main" id="{AE1664B3-0519-4D8A-B449-BB14B84C0BA0}"/>
              </a:ext>
            </a:extLst>
          </p:cNvPr>
          <p:cNvSpPr/>
          <p:nvPr/>
        </p:nvSpPr>
        <p:spPr bwMode="auto">
          <a:xfrm>
            <a:off x="2052638" y="4638675"/>
            <a:ext cx="320675" cy="590550"/>
          </a:xfrm>
          <a:custGeom>
            <a:avLst/>
            <a:gdLst>
              <a:gd name="T0" fmla="*/ 156 w 237"/>
              <a:gd name="T1" fmla="*/ 169 h 437"/>
              <a:gd name="T2" fmla="*/ 125 w 237"/>
              <a:gd name="T3" fmla="*/ 60 h 437"/>
              <a:gd name="T4" fmla="*/ 128 w 237"/>
              <a:gd name="T5" fmla="*/ 12 h 437"/>
              <a:gd name="T6" fmla="*/ 175 w 237"/>
              <a:gd name="T7" fmla="*/ 29 h 437"/>
              <a:gd name="T8" fmla="*/ 151 w 237"/>
              <a:gd name="T9" fmla="*/ 340 h 437"/>
              <a:gd name="T10" fmla="*/ 58 w 237"/>
              <a:gd name="T11" fmla="*/ 423 h 437"/>
              <a:gd name="T12" fmla="*/ 12 w 237"/>
              <a:gd name="T13" fmla="*/ 420 h 437"/>
              <a:gd name="T14" fmla="*/ 24 w 237"/>
              <a:gd name="T15" fmla="*/ 374 h 437"/>
              <a:gd name="T16" fmla="*/ 118 w 237"/>
              <a:gd name="T17" fmla="*/ 285 h 437"/>
              <a:gd name="T18" fmla="*/ 156 w 237"/>
              <a:gd name="T19" fmla="*/ 16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6" h="437">
                <a:moveTo>
                  <a:pt x="156" y="169"/>
                </a:moveTo>
                <a:cubicBezTo>
                  <a:pt x="157" y="129"/>
                  <a:pt x="146" y="93"/>
                  <a:pt x="125" y="60"/>
                </a:cubicBezTo>
                <a:cubicBezTo>
                  <a:pt x="113" y="43"/>
                  <a:pt x="109" y="26"/>
                  <a:pt x="128" y="12"/>
                </a:cubicBezTo>
                <a:cubicBezTo>
                  <a:pt x="144" y="0"/>
                  <a:pt x="160" y="7"/>
                  <a:pt x="175" y="29"/>
                </a:cubicBezTo>
                <a:cubicBezTo>
                  <a:pt x="237" y="124"/>
                  <a:pt x="228" y="253"/>
                  <a:pt x="151" y="340"/>
                </a:cubicBezTo>
                <a:cubicBezTo>
                  <a:pt x="124" y="371"/>
                  <a:pt x="90" y="396"/>
                  <a:pt x="58" y="423"/>
                </a:cubicBezTo>
                <a:cubicBezTo>
                  <a:pt x="43" y="435"/>
                  <a:pt x="26" y="437"/>
                  <a:pt x="12" y="420"/>
                </a:cubicBezTo>
                <a:cubicBezTo>
                  <a:pt x="0" y="405"/>
                  <a:pt x="6" y="390"/>
                  <a:pt x="24" y="374"/>
                </a:cubicBezTo>
                <a:cubicBezTo>
                  <a:pt x="57" y="345"/>
                  <a:pt x="90" y="317"/>
                  <a:pt x="118" y="285"/>
                </a:cubicBezTo>
                <a:cubicBezTo>
                  <a:pt x="146" y="253"/>
                  <a:pt x="158" y="212"/>
                  <a:pt x="156" y="16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69" name="Freeform 38">
            <a:extLst>
              <a:ext uri="{FF2B5EF4-FFF2-40B4-BE49-F238E27FC236}">
                <a16:creationId xmlns:a16="http://schemas.microsoft.com/office/drawing/2014/main" id="{0CA9D576-9F1F-4721-AB85-C8296795844E}"/>
              </a:ext>
            </a:extLst>
          </p:cNvPr>
          <p:cNvSpPr/>
          <p:nvPr/>
        </p:nvSpPr>
        <p:spPr bwMode="auto">
          <a:xfrm>
            <a:off x="1157288" y="6310313"/>
            <a:ext cx="1325563" cy="133350"/>
          </a:xfrm>
          <a:custGeom>
            <a:avLst/>
            <a:gdLst>
              <a:gd name="T0" fmla="*/ 608 w 984"/>
              <a:gd name="T1" fmla="*/ 99 h 99"/>
              <a:gd name="T2" fmla="*/ 37 w 984"/>
              <a:gd name="T3" fmla="*/ 31 h 99"/>
              <a:gd name="T4" fmla="*/ 15 w 984"/>
              <a:gd name="T5" fmla="*/ 25 h 99"/>
              <a:gd name="T6" fmla="*/ 0 w 984"/>
              <a:gd name="T7" fmla="*/ 9 h 99"/>
              <a:gd name="T8" fmla="*/ 20 w 984"/>
              <a:gd name="T9" fmla="*/ 1 h 99"/>
              <a:gd name="T10" fmla="*/ 96 w 984"/>
              <a:gd name="T11" fmla="*/ 18 h 99"/>
              <a:gd name="T12" fmla="*/ 793 w 984"/>
              <a:gd name="T13" fmla="*/ 62 h 99"/>
              <a:gd name="T14" fmla="*/ 957 w 984"/>
              <a:gd name="T15" fmla="*/ 46 h 99"/>
              <a:gd name="T16" fmla="*/ 981 w 984"/>
              <a:gd name="T17" fmla="*/ 56 h 99"/>
              <a:gd name="T18" fmla="*/ 959 w 984"/>
              <a:gd name="T19" fmla="*/ 71 h 99"/>
              <a:gd name="T20" fmla="*/ 608 w 984"/>
              <a:gd name="T2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4" h="99">
                <a:moveTo>
                  <a:pt x="608" y="99"/>
                </a:moveTo>
                <a:cubicBezTo>
                  <a:pt x="415" y="93"/>
                  <a:pt x="224" y="76"/>
                  <a:pt x="37" y="31"/>
                </a:cubicBezTo>
                <a:cubicBezTo>
                  <a:pt x="29" y="29"/>
                  <a:pt x="21" y="29"/>
                  <a:pt x="15" y="25"/>
                </a:cubicBezTo>
                <a:cubicBezTo>
                  <a:pt x="9" y="21"/>
                  <a:pt x="5" y="14"/>
                  <a:pt x="0" y="9"/>
                </a:cubicBezTo>
                <a:cubicBezTo>
                  <a:pt x="7" y="6"/>
                  <a:pt x="14" y="0"/>
                  <a:pt x="20" y="1"/>
                </a:cubicBezTo>
                <a:cubicBezTo>
                  <a:pt x="46" y="5"/>
                  <a:pt x="71" y="13"/>
                  <a:pt x="96" y="18"/>
                </a:cubicBezTo>
                <a:cubicBezTo>
                  <a:pt x="326" y="66"/>
                  <a:pt x="559" y="76"/>
                  <a:pt x="793" y="62"/>
                </a:cubicBezTo>
                <a:cubicBezTo>
                  <a:pt x="848" y="58"/>
                  <a:pt x="903" y="51"/>
                  <a:pt x="957" y="46"/>
                </a:cubicBezTo>
                <a:cubicBezTo>
                  <a:pt x="965" y="46"/>
                  <a:pt x="980" y="51"/>
                  <a:pt x="981" y="56"/>
                </a:cubicBezTo>
                <a:cubicBezTo>
                  <a:pt x="984" y="72"/>
                  <a:pt x="970" y="71"/>
                  <a:pt x="959" y="71"/>
                </a:cubicBezTo>
                <a:cubicBezTo>
                  <a:pt x="842" y="81"/>
                  <a:pt x="725" y="90"/>
                  <a:pt x="608" y="9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0" name="Freeform 39">
            <a:extLst>
              <a:ext uri="{FF2B5EF4-FFF2-40B4-BE49-F238E27FC236}">
                <a16:creationId xmlns:a16="http://schemas.microsoft.com/office/drawing/2014/main" id="{D65C1158-C521-4BA4-B352-36AD8D80DB6B}"/>
              </a:ext>
            </a:extLst>
          </p:cNvPr>
          <p:cNvSpPr/>
          <p:nvPr/>
        </p:nvSpPr>
        <p:spPr bwMode="auto">
          <a:xfrm>
            <a:off x="801688" y="5762625"/>
            <a:ext cx="577850" cy="479425"/>
          </a:xfrm>
          <a:custGeom>
            <a:avLst/>
            <a:gdLst>
              <a:gd name="T0" fmla="*/ 408 w 429"/>
              <a:gd name="T1" fmla="*/ 356 h 356"/>
              <a:gd name="T2" fmla="*/ 188 w 429"/>
              <a:gd name="T3" fmla="*/ 283 h 356"/>
              <a:gd name="T4" fmla="*/ 92 w 429"/>
              <a:gd name="T5" fmla="*/ 230 h 356"/>
              <a:gd name="T6" fmla="*/ 51 w 429"/>
              <a:gd name="T7" fmla="*/ 194 h 356"/>
              <a:gd name="T8" fmla="*/ 82 w 429"/>
              <a:gd name="T9" fmla="*/ 3 h 356"/>
              <a:gd name="T10" fmla="*/ 101 w 429"/>
              <a:gd name="T11" fmla="*/ 2 h 356"/>
              <a:gd name="T12" fmla="*/ 99 w 429"/>
              <a:gd name="T13" fmla="*/ 22 h 356"/>
              <a:gd name="T14" fmla="*/ 83 w 429"/>
              <a:gd name="T15" fmla="*/ 37 h 356"/>
              <a:gd name="T16" fmla="*/ 79 w 429"/>
              <a:gd name="T17" fmla="*/ 156 h 356"/>
              <a:gd name="T18" fmla="*/ 169 w 429"/>
              <a:gd name="T19" fmla="*/ 225 h 356"/>
              <a:gd name="T20" fmla="*/ 402 w 429"/>
              <a:gd name="T21" fmla="*/ 306 h 356"/>
              <a:gd name="T22" fmla="*/ 416 w 429"/>
              <a:gd name="T23" fmla="*/ 309 h 356"/>
              <a:gd name="T24" fmla="*/ 429 w 429"/>
              <a:gd name="T25" fmla="*/ 335 h 356"/>
              <a:gd name="T26" fmla="*/ 408 w 429"/>
              <a:gd name="T27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9" h="356">
                <a:moveTo>
                  <a:pt x="408" y="356"/>
                </a:moveTo>
                <a:cubicBezTo>
                  <a:pt x="333" y="332"/>
                  <a:pt x="260" y="310"/>
                  <a:pt x="188" y="283"/>
                </a:cubicBezTo>
                <a:cubicBezTo>
                  <a:pt x="154" y="270"/>
                  <a:pt x="123" y="249"/>
                  <a:pt x="92" y="230"/>
                </a:cubicBezTo>
                <a:cubicBezTo>
                  <a:pt x="77" y="220"/>
                  <a:pt x="64" y="207"/>
                  <a:pt x="51" y="194"/>
                </a:cubicBezTo>
                <a:cubicBezTo>
                  <a:pt x="0" y="139"/>
                  <a:pt x="17" y="40"/>
                  <a:pt x="82" y="3"/>
                </a:cubicBezTo>
                <a:cubicBezTo>
                  <a:pt x="87" y="0"/>
                  <a:pt x="94" y="2"/>
                  <a:pt x="101" y="2"/>
                </a:cubicBezTo>
                <a:cubicBezTo>
                  <a:pt x="100" y="8"/>
                  <a:pt x="102" y="16"/>
                  <a:pt x="99" y="22"/>
                </a:cubicBezTo>
                <a:cubicBezTo>
                  <a:pt x="96" y="28"/>
                  <a:pt x="89" y="32"/>
                  <a:pt x="83" y="37"/>
                </a:cubicBezTo>
                <a:cubicBezTo>
                  <a:pt x="41" y="75"/>
                  <a:pt x="46" y="117"/>
                  <a:pt x="79" y="156"/>
                </a:cubicBezTo>
                <a:cubicBezTo>
                  <a:pt x="103" y="184"/>
                  <a:pt x="136" y="207"/>
                  <a:pt x="169" y="225"/>
                </a:cubicBezTo>
                <a:cubicBezTo>
                  <a:pt x="242" y="266"/>
                  <a:pt x="322" y="287"/>
                  <a:pt x="402" y="306"/>
                </a:cubicBezTo>
                <a:cubicBezTo>
                  <a:pt x="407" y="307"/>
                  <a:pt x="414" y="306"/>
                  <a:pt x="416" y="309"/>
                </a:cubicBezTo>
                <a:cubicBezTo>
                  <a:pt x="422" y="317"/>
                  <a:pt x="429" y="327"/>
                  <a:pt x="429" y="335"/>
                </a:cubicBezTo>
                <a:cubicBezTo>
                  <a:pt x="428" y="342"/>
                  <a:pt x="417" y="348"/>
                  <a:pt x="408" y="35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1" name="Freeform 40">
            <a:extLst>
              <a:ext uri="{FF2B5EF4-FFF2-40B4-BE49-F238E27FC236}">
                <a16:creationId xmlns:a16="http://schemas.microsoft.com/office/drawing/2014/main" id="{06C91A82-39FC-47DC-98BB-AA25043E4550}"/>
              </a:ext>
            </a:extLst>
          </p:cNvPr>
          <p:cNvSpPr/>
          <p:nvPr/>
        </p:nvSpPr>
        <p:spPr bwMode="auto">
          <a:xfrm>
            <a:off x="1603376" y="5389563"/>
            <a:ext cx="173038" cy="307975"/>
          </a:xfrm>
          <a:custGeom>
            <a:avLst/>
            <a:gdLst>
              <a:gd name="T0" fmla="*/ 1 w 129"/>
              <a:gd name="T1" fmla="*/ 186 h 228"/>
              <a:gd name="T2" fmla="*/ 68 w 129"/>
              <a:gd name="T3" fmla="*/ 21 h 228"/>
              <a:gd name="T4" fmla="*/ 116 w 129"/>
              <a:gd name="T5" fmla="*/ 11 h 228"/>
              <a:gd name="T6" fmla="*/ 113 w 129"/>
              <a:gd name="T7" fmla="*/ 59 h 228"/>
              <a:gd name="T8" fmla="*/ 59 w 129"/>
              <a:gd name="T9" fmla="*/ 190 h 228"/>
              <a:gd name="T10" fmla="*/ 28 w 129"/>
              <a:gd name="T11" fmla="*/ 226 h 228"/>
              <a:gd name="T12" fmla="*/ 1 w 129"/>
              <a:gd name="T13" fmla="*/ 18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228">
                <a:moveTo>
                  <a:pt x="1" y="186"/>
                </a:moveTo>
                <a:cubicBezTo>
                  <a:pt x="3" y="123"/>
                  <a:pt x="26" y="68"/>
                  <a:pt x="68" y="21"/>
                </a:cubicBezTo>
                <a:cubicBezTo>
                  <a:pt x="83" y="4"/>
                  <a:pt x="103" y="0"/>
                  <a:pt x="116" y="11"/>
                </a:cubicBezTo>
                <a:cubicBezTo>
                  <a:pt x="129" y="22"/>
                  <a:pt x="129" y="42"/>
                  <a:pt x="113" y="59"/>
                </a:cubicBezTo>
                <a:cubicBezTo>
                  <a:pt x="80" y="97"/>
                  <a:pt x="60" y="139"/>
                  <a:pt x="59" y="190"/>
                </a:cubicBezTo>
                <a:cubicBezTo>
                  <a:pt x="59" y="215"/>
                  <a:pt x="47" y="228"/>
                  <a:pt x="28" y="226"/>
                </a:cubicBezTo>
                <a:cubicBezTo>
                  <a:pt x="9" y="225"/>
                  <a:pt x="0" y="211"/>
                  <a:pt x="1" y="18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2" name="Freeform 41">
            <a:extLst>
              <a:ext uri="{FF2B5EF4-FFF2-40B4-BE49-F238E27FC236}">
                <a16:creationId xmlns:a16="http://schemas.microsoft.com/office/drawing/2014/main" id="{C2EBA0D1-3AFF-47D9-A797-32E0D7F7D17B}"/>
              </a:ext>
            </a:extLst>
          </p:cNvPr>
          <p:cNvSpPr/>
          <p:nvPr/>
        </p:nvSpPr>
        <p:spPr bwMode="auto">
          <a:xfrm>
            <a:off x="2182813" y="5405438"/>
            <a:ext cx="161925" cy="290513"/>
          </a:xfrm>
          <a:custGeom>
            <a:avLst/>
            <a:gdLst>
              <a:gd name="T0" fmla="*/ 120 w 120"/>
              <a:gd name="T1" fmla="*/ 187 h 216"/>
              <a:gd name="T2" fmla="*/ 90 w 120"/>
              <a:gd name="T3" fmla="*/ 215 h 216"/>
              <a:gd name="T4" fmla="*/ 60 w 120"/>
              <a:gd name="T5" fmla="*/ 183 h 216"/>
              <a:gd name="T6" fmla="*/ 15 w 120"/>
              <a:gd name="T7" fmla="*/ 59 h 216"/>
              <a:gd name="T8" fmla="*/ 17 w 120"/>
              <a:gd name="T9" fmla="*/ 13 h 216"/>
              <a:gd name="T10" fmla="*/ 62 w 120"/>
              <a:gd name="T11" fmla="*/ 23 h 216"/>
              <a:gd name="T12" fmla="*/ 120 w 120"/>
              <a:gd name="T13" fmla="*/ 18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216">
                <a:moveTo>
                  <a:pt x="120" y="187"/>
                </a:moveTo>
                <a:cubicBezTo>
                  <a:pt x="119" y="199"/>
                  <a:pt x="113" y="214"/>
                  <a:pt x="90" y="215"/>
                </a:cubicBezTo>
                <a:cubicBezTo>
                  <a:pt x="70" y="216"/>
                  <a:pt x="61" y="202"/>
                  <a:pt x="60" y="183"/>
                </a:cubicBezTo>
                <a:cubicBezTo>
                  <a:pt x="60" y="136"/>
                  <a:pt x="44" y="95"/>
                  <a:pt x="15" y="59"/>
                </a:cubicBezTo>
                <a:cubicBezTo>
                  <a:pt x="3" y="43"/>
                  <a:pt x="0" y="26"/>
                  <a:pt x="17" y="13"/>
                </a:cubicBezTo>
                <a:cubicBezTo>
                  <a:pt x="35" y="0"/>
                  <a:pt x="50" y="7"/>
                  <a:pt x="62" y="23"/>
                </a:cubicBezTo>
                <a:cubicBezTo>
                  <a:pt x="99" y="69"/>
                  <a:pt x="117" y="121"/>
                  <a:pt x="120" y="18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3" name="Freeform 42">
            <a:extLst>
              <a:ext uri="{FF2B5EF4-FFF2-40B4-BE49-F238E27FC236}">
                <a16:creationId xmlns:a16="http://schemas.microsoft.com/office/drawing/2014/main" id="{42C8359D-CD0F-4AFD-9BA2-B1D3A4ED91B4}"/>
              </a:ext>
            </a:extLst>
          </p:cNvPr>
          <p:cNvSpPr/>
          <p:nvPr/>
        </p:nvSpPr>
        <p:spPr bwMode="auto">
          <a:xfrm>
            <a:off x="2062163" y="4232275"/>
            <a:ext cx="230188" cy="201613"/>
          </a:xfrm>
          <a:custGeom>
            <a:avLst/>
            <a:gdLst>
              <a:gd name="T0" fmla="*/ 126 w 170"/>
              <a:gd name="T1" fmla="*/ 0 h 150"/>
              <a:gd name="T2" fmla="*/ 154 w 170"/>
              <a:gd name="T3" fmla="*/ 43 h 150"/>
              <a:gd name="T4" fmla="*/ 39 w 170"/>
              <a:gd name="T5" fmla="*/ 145 h 150"/>
              <a:gd name="T6" fmla="*/ 5 w 170"/>
              <a:gd name="T7" fmla="*/ 135 h 150"/>
              <a:gd name="T8" fmla="*/ 8 w 170"/>
              <a:gd name="T9" fmla="*/ 100 h 150"/>
              <a:gd name="T10" fmla="*/ 111 w 170"/>
              <a:gd name="T11" fmla="*/ 6 h 150"/>
              <a:gd name="T12" fmla="*/ 126 w 170"/>
              <a:gd name="T13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150">
                <a:moveTo>
                  <a:pt x="126" y="0"/>
                </a:moveTo>
                <a:cubicBezTo>
                  <a:pt x="153" y="0"/>
                  <a:pt x="170" y="27"/>
                  <a:pt x="154" y="43"/>
                </a:cubicBezTo>
                <a:cubicBezTo>
                  <a:pt x="118" y="80"/>
                  <a:pt x="79" y="113"/>
                  <a:pt x="39" y="145"/>
                </a:cubicBezTo>
                <a:cubicBezTo>
                  <a:pt x="33" y="150"/>
                  <a:pt x="11" y="143"/>
                  <a:pt x="5" y="135"/>
                </a:cubicBezTo>
                <a:cubicBezTo>
                  <a:pt x="0" y="127"/>
                  <a:pt x="1" y="107"/>
                  <a:pt x="8" y="100"/>
                </a:cubicBezTo>
                <a:cubicBezTo>
                  <a:pt x="41" y="67"/>
                  <a:pt x="76" y="37"/>
                  <a:pt x="111" y="6"/>
                </a:cubicBezTo>
                <a:cubicBezTo>
                  <a:pt x="116" y="2"/>
                  <a:pt x="123" y="1"/>
                  <a:pt x="12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4" name="Freeform 43">
            <a:extLst>
              <a:ext uri="{FF2B5EF4-FFF2-40B4-BE49-F238E27FC236}">
                <a16:creationId xmlns:a16="http://schemas.microsoft.com/office/drawing/2014/main" id="{4A902376-C60B-4A2F-81BE-1336D397E136}"/>
              </a:ext>
            </a:extLst>
          </p:cNvPr>
          <p:cNvSpPr/>
          <p:nvPr/>
        </p:nvSpPr>
        <p:spPr bwMode="auto">
          <a:xfrm>
            <a:off x="2919413" y="5938838"/>
            <a:ext cx="417513" cy="354013"/>
          </a:xfrm>
          <a:custGeom>
            <a:avLst/>
            <a:gdLst>
              <a:gd name="T0" fmla="*/ 310 w 310"/>
              <a:gd name="T1" fmla="*/ 12 h 263"/>
              <a:gd name="T2" fmla="*/ 263 w 310"/>
              <a:gd name="T3" fmla="*/ 122 h 263"/>
              <a:gd name="T4" fmla="*/ 97 w 310"/>
              <a:gd name="T5" fmla="*/ 232 h 263"/>
              <a:gd name="T6" fmla="*/ 28 w 310"/>
              <a:gd name="T7" fmla="*/ 260 h 263"/>
              <a:gd name="T8" fmla="*/ 0 w 310"/>
              <a:gd name="T9" fmla="*/ 258 h 263"/>
              <a:gd name="T10" fmla="*/ 18 w 310"/>
              <a:gd name="T11" fmla="*/ 237 h 263"/>
              <a:gd name="T12" fmla="*/ 198 w 310"/>
              <a:gd name="T13" fmla="*/ 144 h 263"/>
              <a:gd name="T14" fmla="*/ 285 w 310"/>
              <a:gd name="T15" fmla="*/ 12 h 263"/>
              <a:gd name="T16" fmla="*/ 299 w 310"/>
              <a:gd name="T17" fmla="*/ 0 h 263"/>
              <a:gd name="T18" fmla="*/ 310 w 310"/>
              <a:gd name="T19" fmla="*/ 1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63">
                <a:moveTo>
                  <a:pt x="310" y="12"/>
                </a:moveTo>
                <a:cubicBezTo>
                  <a:pt x="307" y="57"/>
                  <a:pt x="290" y="92"/>
                  <a:pt x="263" y="122"/>
                </a:cubicBezTo>
                <a:cubicBezTo>
                  <a:pt x="217" y="172"/>
                  <a:pt x="158" y="205"/>
                  <a:pt x="97" y="232"/>
                </a:cubicBezTo>
                <a:cubicBezTo>
                  <a:pt x="75" y="243"/>
                  <a:pt x="51" y="252"/>
                  <a:pt x="28" y="260"/>
                </a:cubicBezTo>
                <a:cubicBezTo>
                  <a:pt x="19" y="263"/>
                  <a:pt x="9" y="259"/>
                  <a:pt x="0" y="258"/>
                </a:cubicBezTo>
                <a:cubicBezTo>
                  <a:pt x="6" y="251"/>
                  <a:pt x="11" y="240"/>
                  <a:pt x="18" y="237"/>
                </a:cubicBezTo>
                <a:cubicBezTo>
                  <a:pt x="82" y="212"/>
                  <a:pt x="144" y="186"/>
                  <a:pt x="198" y="144"/>
                </a:cubicBezTo>
                <a:cubicBezTo>
                  <a:pt x="242" y="110"/>
                  <a:pt x="279" y="72"/>
                  <a:pt x="285" y="12"/>
                </a:cubicBezTo>
                <a:cubicBezTo>
                  <a:pt x="285" y="8"/>
                  <a:pt x="295" y="0"/>
                  <a:pt x="299" y="0"/>
                </a:cubicBezTo>
                <a:cubicBezTo>
                  <a:pt x="304" y="1"/>
                  <a:pt x="308" y="9"/>
                  <a:pt x="310" y="1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5" name="Freeform 44">
            <a:extLst>
              <a:ext uri="{FF2B5EF4-FFF2-40B4-BE49-F238E27FC236}">
                <a16:creationId xmlns:a16="http://schemas.microsoft.com/office/drawing/2014/main" id="{FBAD5B93-D05A-4513-A16B-500CD3923106}"/>
              </a:ext>
            </a:extLst>
          </p:cNvPr>
          <p:cNvSpPr/>
          <p:nvPr/>
        </p:nvSpPr>
        <p:spPr bwMode="auto">
          <a:xfrm>
            <a:off x="617538" y="6283325"/>
            <a:ext cx="827088" cy="349250"/>
          </a:xfrm>
          <a:custGeom>
            <a:avLst/>
            <a:gdLst>
              <a:gd name="T0" fmla="*/ 612 w 614"/>
              <a:gd name="T1" fmla="*/ 234 h 259"/>
              <a:gd name="T2" fmla="*/ 0 w 614"/>
              <a:gd name="T3" fmla="*/ 6 h 259"/>
              <a:gd name="T4" fmla="*/ 4 w 614"/>
              <a:gd name="T5" fmla="*/ 0 h 259"/>
              <a:gd name="T6" fmla="*/ 78 w 614"/>
              <a:gd name="T7" fmla="*/ 50 h 259"/>
              <a:gd name="T8" fmla="*/ 162 w 614"/>
              <a:gd name="T9" fmla="*/ 95 h 259"/>
              <a:gd name="T10" fmla="*/ 249 w 614"/>
              <a:gd name="T11" fmla="*/ 133 h 259"/>
              <a:gd name="T12" fmla="*/ 339 w 614"/>
              <a:gd name="T13" fmla="*/ 164 h 259"/>
              <a:gd name="T14" fmla="*/ 430 w 614"/>
              <a:gd name="T15" fmla="*/ 189 h 259"/>
              <a:gd name="T16" fmla="*/ 523 w 614"/>
              <a:gd name="T17" fmla="*/ 209 h 259"/>
              <a:gd name="T18" fmla="*/ 614 w 614"/>
              <a:gd name="T19" fmla="*/ 227 h 259"/>
              <a:gd name="T20" fmla="*/ 612 w 614"/>
              <a:gd name="T21" fmla="*/ 234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4" h="259">
                <a:moveTo>
                  <a:pt x="612" y="234"/>
                </a:moveTo>
                <a:cubicBezTo>
                  <a:pt x="506" y="259"/>
                  <a:pt x="53" y="91"/>
                  <a:pt x="0" y="6"/>
                </a:cubicBezTo>
                <a:cubicBezTo>
                  <a:pt x="2" y="4"/>
                  <a:pt x="3" y="2"/>
                  <a:pt x="4" y="0"/>
                </a:cubicBezTo>
                <a:cubicBezTo>
                  <a:pt x="29" y="17"/>
                  <a:pt x="53" y="35"/>
                  <a:pt x="78" y="50"/>
                </a:cubicBezTo>
                <a:cubicBezTo>
                  <a:pt x="106" y="66"/>
                  <a:pt x="133" y="82"/>
                  <a:pt x="162" y="95"/>
                </a:cubicBezTo>
                <a:cubicBezTo>
                  <a:pt x="190" y="109"/>
                  <a:pt x="220" y="122"/>
                  <a:pt x="249" y="133"/>
                </a:cubicBezTo>
                <a:cubicBezTo>
                  <a:pt x="279" y="144"/>
                  <a:pt x="309" y="155"/>
                  <a:pt x="339" y="164"/>
                </a:cubicBezTo>
                <a:cubicBezTo>
                  <a:pt x="369" y="173"/>
                  <a:pt x="400" y="181"/>
                  <a:pt x="430" y="189"/>
                </a:cubicBezTo>
                <a:cubicBezTo>
                  <a:pt x="461" y="197"/>
                  <a:pt x="492" y="203"/>
                  <a:pt x="523" y="209"/>
                </a:cubicBezTo>
                <a:cubicBezTo>
                  <a:pt x="553" y="216"/>
                  <a:pt x="584" y="221"/>
                  <a:pt x="614" y="227"/>
                </a:cubicBezTo>
                <a:cubicBezTo>
                  <a:pt x="614" y="229"/>
                  <a:pt x="613" y="231"/>
                  <a:pt x="612" y="23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6" name="Freeform 45">
            <a:extLst>
              <a:ext uri="{FF2B5EF4-FFF2-40B4-BE49-F238E27FC236}">
                <a16:creationId xmlns:a16="http://schemas.microsoft.com/office/drawing/2014/main" id="{DCB40934-1BD5-47E7-9CBF-C20A1B7BDA74}"/>
              </a:ext>
            </a:extLst>
          </p:cNvPr>
          <p:cNvSpPr/>
          <p:nvPr/>
        </p:nvSpPr>
        <p:spPr bwMode="auto">
          <a:xfrm>
            <a:off x="739776" y="6124575"/>
            <a:ext cx="392113" cy="201613"/>
          </a:xfrm>
          <a:custGeom>
            <a:avLst/>
            <a:gdLst>
              <a:gd name="T0" fmla="*/ 13 w 291"/>
              <a:gd name="T1" fmla="*/ 0 h 149"/>
              <a:gd name="T2" fmla="*/ 27 w 291"/>
              <a:gd name="T3" fmla="*/ 8 h 149"/>
              <a:gd name="T4" fmla="*/ 262 w 291"/>
              <a:gd name="T5" fmla="*/ 117 h 149"/>
              <a:gd name="T6" fmla="*/ 280 w 291"/>
              <a:gd name="T7" fmla="*/ 124 h 149"/>
              <a:gd name="T8" fmla="*/ 291 w 291"/>
              <a:gd name="T9" fmla="*/ 140 h 149"/>
              <a:gd name="T10" fmla="*/ 275 w 291"/>
              <a:gd name="T11" fmla="*/ 148 h 149"/>
              <a:gd name="T12" fmla="*/ 268 w 291"/>
              <a:gd name="T13" fmla="*/ 147 h 149"/>
              <a:gd name="T14" fmla="*/ 20 w 291"/>
              <a:gd name="T15" fmla="*/ 36 h 149"/>
              <a:gd name="T16" fmla="*/ 3 w 291"/>
              <a:gd name="T17" fmla="*/ 21 h 149"/>
              <a:gd name="T18" fmla="*/ 2 w 291"/>
              <a:gd name="T19" fmla="*/ 8 h 149"/>
              <a:gd name="T20" fmla="*/ 13 w 291"/>
              <a:gd name="T2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" h="149">
                <a:moveTo>
                  <a:pt x="13" y="0"/>
                </a:moveTo>
                <a:cubicBezTo>
                  <a:pt x="19" y="3"/>
                  <a:pt x="23" y="5"/>
                  <a:pt x="27" y="8"/>
                </a:cubicBezTo>
                <a:cubicBezTo>
                  <a:pt x="98" y="60"/>
                  <a:pt x="179" y="91"/>
                  <a:pt x="262" y="117"/>
                </a:cubicBezTo>
                <a:cubicBezTo>
                  <a:pt x="268" y="119"/>
                  <a:pt x="276" y="120"/>
                  <a:pt x="280" y="124"/>
                </a:cubicBezTo>
                <a:cubicBezTo>
                  <a:pt x="285" y="128"/>
                  <a:pt x="288" y="135"/>
                  <a:pt x="291" y="140"/>
                </a:cubicBezTo>
                <a:cubicBezTo>
                  <a:pt x="286" y="143"/>
                  <a:pt x="281" y="146"/>
                  <a:pt x="275" y="148"/>
                </a:cubicBezTo>
                <a:cubicBezTo>
                  <a:pt x="273" y="149"/>
                  <a:pt x="270" y="147"/>
                  <a:pt x="268" y="147"/>
                </a:cubicBezTo>
                <a:cubicBezTo>
                  <a:pt x="181" y="120"/>
                  <a:pt x="96" y="88"/>
                  <a:pt x="20" y="36"/>
                </a:cubicBezTo>
                <a:cubicBezTo>
                  <a:pt x="14" y="31"/>
                  <a:pt x="7" y="27"/>
                  <a:pt x="3" y="21"/>
                </a:cubicBezTo>
                <a:cubicBezTo>
                  <a:pt x="0" y="18"/>
                  <a:pt x="0" y="11"/>
                  <a:pt x="2" y="8"/>
                </a:cubicBezTo>
                <a:cubicBezTo>
                  <a:pt x="3" y="4"/>
                  <a:pt x="9" y="3"/>
                  <a:pt x="13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7" name="Freeform 46">
            <a:extLst>
              <a:ext uri="{FF2B5EF4-FFF2-40B4-BE49-F238E27FC236}">
                <a16:creationId xmlns:a16="http://schemas.microsoft.com/office/drawing/2014/main" id="{C1F0D4D0-8885-43B8-84AD-224949838A6A}"/>
              </a:ext>
            </a:extLst>
          </p:cNvPr>
          <p:cNvSpPr/>
          <p:nvPr/>
        </p:nvSpPr>
        <p:spPr bwMode="auto">
          <a:xfrm>
            <a:off x="1635126" y="5757863"/>
            <a:ext cx="160338" cy="176213"/>
          </a:xfrm>
          <a:custGeom>
            <a:avLst/>
            <a:gdLst>
              <a:gd name="T0" fmla="*/ 118 w 118"/>
              <a:gd name="T1" fmla="*/ 105 h 130"/>
              <a:gd name="T2" fmla="*/ 100 w 118"/>
              <a:gd name="T3" fmla="*/ 126 h 130"/>
              <a:gd name="T4" fmla="*/ 68 w 118"/>
              <a:gd name="T5" fmla="*/ 123 h 130"/>
              <a:gd name="T6" fmla="*/ 4 w 118"/>
              <a:gd name="T7" fmla="*/ 38 h 130"/>
              <a:gd name="T8" fmla="*/ 14 w 118"/>
              <a:gd name="T9" fmla="*/ 5 h 130"/>
              <a:gd name="T10" fmla="*/ 51 w 118"/>
              <a:gd name="T11" fmla="*/ 8 h 130"/>
              <a:gd name="T12" fmla="*/ 111 w 118"/>
              <a:gd name="T13" fmla="*/ 87 h 130"/>
              <a:gd name="T14" fmla="*/ 118 w 118"/>
              <a:gd name="T15" fmla="*/ 10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130">
                <a:moveTo>
                  <a:pt x="118" y="105"/>
                </a:moveTo>
                <a:cubicBezTo>
                  <a:pt x="112" y="111"/>
                  <a:pt x="108" y="123"/>
                  <a:pt x="100" y="126"/>
                </a:cubicBezTo>
                <a:cubicBezTo>
                  <a:pt x="90" y="130"/>
                  <a:pt x="73" y="129"/>
                  <a:pt x="68" y="123"/>
                </a:cubicBezTo>
                <a:cubicBezTo>
                  <a:pt x="45" y="97"/>
                  <a:pt x="23" y="68"/>
                  <a:pt x="4" y="38"/>
                </a:cubicBezTo>
                <a:cubicBezTo>
                  <a:pt x="0" y="31"/>
                  <a:pt x="6" y="9"/>
                  <a:pt x="14" y="5"/>
                </a:cubicBezTo>
                <a:cubicBezTo>
                  <a:pt x="23" y="0"/>
                  <a:pt x="44" y="1"/>
                  <a:pt x="51" y="8"/>
                </a:cubicBezTo>
                <a:cubicBezTo>
                  <a:pt x="73" y="32"/>
                  <a:pt x="91" y="60"/>
                  <a:pt x="111" y="87"/>
                </a:cubicBezTo>
                <a:cubicBezTo>
                  <a:pt x="114" y="90"/>
                  <a:pt x="114" y="96"/>
                  <a:pt x="118" y="1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8" name="Freeform 47">
            <a:extLst>
              <a:ext uri="{FF2B5EF4-FFF2-40B4-BE49-F238E27FC236}">
                <a16:creationId xmlns:a16="http://schemas.microsoft.com/office/drawing/2014/main" id="{12AA89BE-5F7C-4C1D-96A8-02071D4CE1A6}"/>
              </a:ext>
            </a:extLst>
          </p:cNvPr>
          <p:cNvSpPr/>
          <p:nvPr/>
        </p:nvSpPr>
        <p:spPr bwMode="auto">
          <a:xfrm>
            <a:off x="958851" y="5597525"/>
            <a:ext cx="387350" cy="163513"/>
          </a:xfrm>
          <a:custGeom>
            <a:avLst/>
            <a:gdLst>
              <a:gd name="T0" fmla="*/ 10 w 287"/>
              <a:gd name="T1" fmla="*/ 121 h 121"/>
              <a:gd name="T2" fmla="*/ 1 w 287"/>
              <a:gd name="T3" fmla="*/ 112 h 121"/>
              <a:gd name="T4" fmla="*/ 5 w 287"/>
              <a:gd name="T5" fmla="*/ 97 h 121"/>
              <a:gd name="T6" fmla="*/ 24 w 287"/>
              <a:gd name="T7" fmla="*/ 85 h 121"/>
              <a:gd name="T8" fmla="*/ 264 w 287"/>
              <a:gd name="T9" fmla="*/ 1 h 121"/>
              <a:gd name="T10" fmla="*/ 287 w 287"/>
              <a:gd name="T11" fmla="*/ 7 h 121"/>
              <a:gd name="T12" fmla="*/ 271 w 287"/>
              <a:gd name="T13" fmla="*/ 25 h 121"/>
              <a:gd name="T14" fmla="*/ 21 w 287"/>
              <a:gd name="T15" fmla="*/ 116 h 121"/>
              <a:gd name="T16" fmla="*/ 10 w 287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7" h="120">
                <a:moveTo>
                  <a:pt x="10" y="121"/>
                </a:moveTo>
                <a:cubicBezTo>
                  <a:pt x="7" y="118"/>
                  <a:pt x="1" y="115"/>
                  <a:pt x="1" y="112"/>
                </a:cubicBezTo>
                <a:cubicBezTo>
                  <a:pt x="0" y="107"/>
                  <a:pt x="2" y="100"/>
                  <a:pt x="5" y="97"/>
                </a:cubicBezTo>
                <a:cubicBezTo>
                  <a:pt x="10" y="92"/>
                  <a:pt x="17" y="88"/>
                  <a:pt x="24" y="85"/>
                </a:cubicBezTo>
                <a:cubicBezTo>
                  <a:pt x="99" y="45"/>
                  <a:pt x="180" y="19"/>
                  <a:pt x="264" y="1"/>
                </a:cubicBezTo>
                <a:cubicBezTo>
                  <a:pt x="270" y="0"/>
                  <a:pt x="279" y="5"/>
                  <a:pt x="287" y="7"/>
                </a:cubicBezTo>
                <a:cubicBezTo>
                  <a:pt x="281" y="13"/>
                  <a:pt x="277" y="23"/>
                  <a:pt x="271" y="25"/>
                </a:cubicBezTo>
                <a:cubicBezTo>
                  <a:pt x="184" y="46"/>
                  <a:pt x="99" y="71"/>
                  <a:pt x="21" y="116"/>
                </a:cubicBezTo>
                <a:cubicBezTo>
                  <a:pt x="18" y="118"/>
                  <a:pt x="15" y="119"/>
                  <a:pt x="10" y="12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79" name="Freeform 48">
            <a:extLst>
              <a:ext uri="{FF2B5EF4-FFF2-40B4-BE49-F238E27FC236}">
                <a16:creationId xmlns:a16="http://schemas.microsoft.com/office/drawing/2014/main" id="{5F6A75AB-CA40-47C5-A675-6D73E1AB2E15}"/>
              </a:ext>
            </a:extLst>
          </p:cNvPr>
          <p:cNvSpPr/>
          <p:nvPr/>
        </p:nvSpPr>
        <p:spPr bwMode="auto">
          <a:xfrm>
            <a:off x="2249488" y="4037013"/>
            <a:ext cx="95250" cy="176213"/>
          </a:xfrm>
          <a:custGeom>
            <a:avLst/>
            <a:gdLst>
              <a:gd name="T0" fmla="*/ 70 w 71"/>
              <a:gd name="T1" fmla="*/ 51 h 131"/>
              <a:gd name="T2" fmla="*/ 59 w 71"/>
              <a:gd name="T3" fmla="*/ 106 h 131"/>
              <a:gd name="T4" fmla="*/ 23 w 71"/>
              <a:gd name="T5" fmla="*/ 126 h 131"/>
              <a:gd name="T6" fmla="*/ 3 w 71"/>
              <a:gd name="T7" fmla="*/ 91 h 131"/>
              <a:gd name="T8" fmla="*/ 11 w 71"/>
              <a:gd name="T9" fmla="*/ 40 h 131"/>
              <a:gd name="T10" fmla="*/ 44 w 71"/>
              <a:gd name="T11" fmla="*/ 2 h 131"/>
              <a:gd name="T12" fmla="*/ 70 w 71"/>
              <a:gd name="T13" fmla="*/ 5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131">
                <a:moveTo>
                  <a:pt x="70" y="51"/>
                </a:moveTo>
                <a:cubicBezTo>
                  <a:pt x="68" y="64"/>
                  <a:pt x="65" y="85"/>
                  <a:pt x="59" y="106"/>
                </a:cubicBezTo>
                <a:cubicBezTo>
                  <a:pt x="55" y="124"/>
                  <a:pt x="40" y="131"/>
                  <a:pt x="23" y="126"/>
                </a:cubicBezTo>
                <a:cubicBezTo>
                  <a:pt x="6" y="122"/>
                  <a:pt x="0" y="109"/>
                  <a:pt x="3" y="91"/>
                </a:cubicBezTo>
                <a:cubicBezTo>
                  <a:pt x="6" y="74"/>
                  <a:pt x="9" y="57"/>
                  <a:pt x="11" y="40"/>
                </a:cubicBezTo>
                <a:cubicBezTo>
                  <a:pt x="13" y="13"/>
                  <a:pt x="24" y="0"/>
                  <a:pt x="44" y="2"/>
                </a:cubicBezTo>
                <a:cubicBezTo>
                  <a:pt x="68" y="5"/>
                  <a:pt x="71" y="22"/>
                  <a:pt x="70" y="5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0" name="Freeform 49">
            <a:extLst>
              <a:ext uri="{FF2B5EF4-FFF2-40B4-BE49-F238E27FC236}">
                <a16:creationId xmlns:a16="http://schemas.microsoft.com/office/drawing/2014/main" id="{2CFA69C1-9275-41B4-BFFF-32C34BE79A81}"/>
              </a:ext>
            </a:extLst>
          </p:cNvPr>
          <p:cNvSpPr/>
          <p:nvPr/>
        </p:nvSpPr>
        <p:spPr bwMode="auto">
          <a:xfrm>
            <a:off x="833438" y="5524500"/>
            <a:ext cx="581025" cy="195263"/>
          </a:xfrm>
          <a:custGeom>
            <a:avLst/>
            <a:gdLst>
              <a:gd name="T0" fmla="*/ 431 w 431"/>
              <a:gd name="T1" fmla="*/ 12 h 145"/>
              <a:gd name="T2" fmla="*/ 4 w 431"/>
              <a:gd name="T3" fmla="*/ 145 h 145"/>
              <a:gd name="T4" fmla="*/ 0 w 431"/>
              <a:gd name="T5" fmla="*/ 132 h 145"/>
              <a:gd name="T6" fmla="*/ 428 w 431"/>
              <a:gd name="T7" fmla="*/ 0 h 145"/>
              <a:gd name="T8" fmla="*/ 431 w 431"/>
              <a:gd name="T9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45">
                <a:moveTo>
                  <a:pt x="431" y="12"/>
                </a:moveTo>
                <a:cubicBezTo>
                  <a:pt x="284" y="39"/>
                  <a:pt x="138" y="73"/>
                  <a:pt x="4" y="145"/>
                </a:cubicBezTo>
                <a:cubicBezTo>
                  <a:pt x="3" y="140"/>
                  <a:pt x="2" y="136"/>
                  <a:pt x="0" y="132"/>
                </a:cubicBezTo>
                <a:cubicBezTo>
                  <a:pt x="134" y="59"/>
                  <a:pt x="279" y="25"/>
                  <a:pt x="428" y="0"/>
                </a:cubicBezTo>
                <a:cubicBezTo>
                  <a:pt x="429" y="4"/>
                  <a:pt x="430" y="8"/>
                  <a:pt x="431" y="1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1" name="Freeform 50">
            <a:extLst>
              <a:ext uri="{FF2B5EF4-FFF2-40B4-BE49-F238E27FC236}">
                <a16:creationId xmlns:a16="http://schemas.microsoft.com/office/drawing/2014/main" id="{79714B1F-8F1C-432A-989C-8BDF73DCCCD0}"/>
              </a:ext>
            </a:extLst>
          </p:cNvPr>
          <p:cNvSpPr/>
          <p:nvPr/>
        </p:nvSpPr>
        <p:spPr bwMode="auto">
          <a:xfrm>
            <a:off x="2830513" y="5591175"/>
            <a:ext cx="488950" cy="323850"/>
          </a:xfrm>
          <a:custGeom>
            <a:avLst/>
            <a:gdLst>
              <a:gd name="T0" fmla="*/ 2 w 363"/>
              <a:gd name="T1" fmla="*/ 1 h 240"/>
              <a:gd name="T2" fmla="*/ 16 w 363"/>
              <a:gd name="T3" fmla="*/ 1 h 240"/>
              <a:gd name="T4" fmla="*/ 293 w 363"/>
              <a:gd name="T5" fmla="*/ 134 h 240"/>
              <a:gd name="T6" fmla="*/ 357 w 363"/>
              <a:gd name="T7" fmla="*/ 213 h 240"/>
              <a:gd name="T8" fmla="*/ 363 w 363"/>
              <a:gd name="T9" fmla="*/ 240 h 240"/>
              <a:gd name="T10" fmla="*/ 351 w 363"/>
              <a:gd name="T11" fmla="*/ 232 h 240"/>
              <a:gd name="T12" fmla="*/ 193 w 363"/>
              <a:gd name="T13" fmla="*/ 86 h 240"/>
              <a:gd name="T14" fmla="*/ 24 w 363"/>
              <a:gd name="T15" fmla="*/ 18 h 240"/>
              <a:gd name="T16" fmla="*/ 0 w 363"/>
              <a:gd name="T17" fmla="*/ 8 h 240"/>
              <a:gd name="T18" fmla="*/ 2 w 363"/>
              <a:gd name="T19" fmla="*/ 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240">
                <a:moveTo>
                  <a:pt x="2" y="1"/>
                </a:moveTo>
                <a:cubicBezTo>
                  <a:pt x="7" y="1"/>
                  <a:pt x="12" y="0"/>
                  <a:pt x="16" y="1"/>
                </a:cubicBezTo>
                <a:cubicBezTo>
                  <a:pt x="115" y="30"/>
                  <a:pt x="213" y="65"/>
                  <a:pt x="293" y="134"/>
                </a:cubicBezTo>
                <a:cubicBezTo>
                  <a:pt x="318" y="155"/>
                  <a:pt x="336" y="186"/>
                  <a:pt x="357" y="213"/>
                </a:cubicBezTo>
                <a:cubicBezTo>
                  <a:pt x="361" y="218"/>
                  <a:pt x="360" y="227"/>
                  <a:pt x="363" y="240"/>
                </a:cubicBezTo>
                <a:cubicBezTo>
                  <a:pt x="356" y="235"/>
                  <a:pt x="352" y="234"/>
                  <a:pt x="351" y="232"/>
                </a:cubicBezTo>
                <a:cubicBezTo>
                  <a:pt x="320" y="160"/>
                  <a:pt x="260" y="118"/>
                  <a:pt x="193" y="86"/>
                </a:cubicBezTo>
                <a:cubicBezTo>
                  <a:pt x="139" y="60"/>
                  <a:pt x="81" y="40"/>
                  <a:pt x="24" y="18"/>
                </a:cubicBezTo>
                <a:cubicBezTo>
                  <a:pt x="16" y="15"/>
                  <a:pt x="8" y="12"/>
                  <a:pt x="0" y="8"/>
                </a:cubicBezTo>
                <a:cubicBezTo>
                  <a:pt x="1" y="6"/>
                  <a:pt x="2" y="3"/>
                  <a:pt x="2" y="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2" name="Freeform 51">
            <a:extLst>
              <a:ext uri="{FF2B5EF4-FFF2-40B4-BE49-F238E27FC236}">
                <a16:creationId xmlns:a16="http://schemas.microsoft.com/office/drawing/2014/main" id="{EAC1911C-CD90-4B10-965D-A77670B1698A}"/>
              </a:ext>
            </a:extLst>
          </p:cNvPr>
          <p:cNvSpPr/>
          <p:nvPr/>
        </p:nvSpPr>
        <p:spPr bwMode="auto">
          <a:xfrm>
            <a:off x="625476" y="5745163"/>
            <a:ext cx="158750" cy="371475"/>
          </a:xfrm>
          <a:custGeom>
            <a:avLst/>
            <a:gdLst>
              <a:gd name="T0" fmla="*/ 118 w 118"/>
              <a:gd name="T1" fmla="*/ 6 h 276"/>
              <a:gd name="T2" fmla="*/ 64 w 118"/>
              <a:gd name="T3" fmla="*/ 56 h 276"/>
              <a:gd name="T4" fmla="*/ 61 w 118"/>
              <a:gd name="T5" fmla="*/ 243 h 276"/>
              <a:gd name="T6" fmla="*/ 68 w 118"/>
              <a:gd name="T7" fmla="*/ 251 h 276"/>
              <a:gd name="T8" fmla="*/ 72 w 118"/>
              <a:gd name="T9" fmla="*/ 276 h 276"/>
              <a:gd name="T10" fmla="*/ 49 w 118"/>
              <a:gd name="T11" fmla="*/ 269 h 276"/>
              <a:gd name="T12" fmla="*/ 1 w 118"/>
              <a:gd name="T13" fmla="*/ 170 h 276"/>
              <a:gd name="T14" fmla="*/ 18 w 118"/>
              <a:gd name="T15" fmla="*/ 99 h 276"/>
              <a:gd name="T16" fmla="*/ 102 w 118"/>
              <a:gd name="T17" fmla="*/ 2 h 276"/>
              <a:gd name="T18" fmla="*/ 115 w 118"/>
              <a:gd name="T19" fmla="*/ 0 h 276"/>
              <a:gd name="T20" fmla="*/ 118 w 118"/>
              <a:gd name="T21" fmla="*/ 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276">
                <a:moveTo>
                  <a:pt x="118" y="6"/>
                </a:moveTo>
                <a:cubicBezTo>
                  <a:pt x="100" y="22"/>
                  <a:pt x="82" y="39"/>
                  <a:pt x="64" y="56"/>
                </a:cubicBezTo>
                <a:cubicBezTo>
                  <a:pt x="2" y="115"/>
                  <a:pt x="14" y="183"/>
                  <a:pt x="61" y="243"/>
                </a:cubicBezTo>
                <a:cubicBezTo>
                  <a:pt x="63" y="246"/>
                  <a:pt x="67" y="248"/>
                  <a:pt x="68" y="251"/>
                </a:cubicBezTo>
                <a:cubicBezTo>
                  <a:pt x="70" y="259"/>
                  <a:pt x="71" y="268"/>
                  <a:pt x="72" y="276"/>
                </a:cubicBezTo>
                <a:cubicBezTo>
                  <a:pt x="65" y="274"/>
                  <a:pt x="54" y="274"/>
                  <a:pt x="49" y="269"/>
                </a:cubicBezTo>
                <a:cubicBezTo>
                  <a:pt x="22" y="242"/>
                  <a:pt x="1" y="209"/>
                  <a:pt x="1" y="170"/>
                </a:cubicBezTo>
                <a:cubicBezTo>
                  <a:pt x="0" y="146"/>
                  <a:pt x="9" y="121"/>
                  <a:pt x="18" y="99"/>
                </a:cubicBezTo>
                <a:cubicBezTo>
                  <a:pt x="34" y="57"/>
                  <a:pt x="67" y="28"/>
                  <a:pt x="102" y="2"/>
                </a:cubicBezTo>
                <a:cubicBezTo>
                  <a:pt x="106" y="0"/>
                  <a:pt x="111" y="1"/>
                  <a:pt x="115" y="0"/>
                </a:cubicBezTo>
                <a:cubicBezTo>
                  <a:pt x="116" y="2"/>
                  <a:pt x="117" y="4"/>
                  <a:pt x="118" y="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3" name="Freeform 52">
            <a:extLst>
              <a:ext uri="{FF2B5EF4-FFF2-40B4-BE49-F238E27FC236}">
                <a16:creationId xmlns:a16="http://schemas.microsoft.com/office/drawing/2014/main" id="{15DBFE6A-40A5-4B8B-A505-13C1C1298169}"/>
              </a:ext>
            </a:extLst>
          </p:cNvPr>
          <p:cNvSpPr/>
          <p:nvPr/>
        </p:nvSpPr>
        <p:spPr bwMode="auto">
          <a:xfrm>
            <a:off x="1635126" y="3816350"/>
            <a:ext cx="134938" cy="139700"/>
          </a:xfrm>
          <a:custGeom>
            <a:avLst/>
            <a:gdLst>
              <a:gd name="T0" fmla="*/ 40 w 100"/>
              <a:gd name="T1" fmla="*/ 102 h 103"/>
              <a:gd name="T2" fmla="*/ 10 w 100"/>
              <a:gd name="T3" fmla="*/ 63 h 103"/>
              <a:gd name="T4" fmla="*/ 52 w 100"/>
              <a:gd name="T5" fmla="*/ 6 h 103"/>
              <a:gd name="T6" fmla="*/ 88 w 100"/>
              <a:gd name="T7" fmla="*/ 5 h 103"/>
              <a:gd name="T8" fmla="*/ 96 w 100"/>
              <a:gd name="T9" fmla="*/ 37 h 103"/>
              <a:gd name="T10" fmla="*/ 55 w 100"/>
              <a:gd name="T11" fmla="*/ 96 h 103"/>
              <a:gd name="T12" fmla="*/ 40 w 100"/>
              <a:gd name="T13" fmla="*/ 10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03">
                <a:moveTo>
                  <a:pt x="40" y="102"/>
                </a:moveTo>
                <a:cubicBezTo>
                  <a:pt x="15" y="103"/>
                  <a:pt x="0" y="83"/>
                  <a:pt x="10" y="63"/>
                </a:cubicBezTo>
                <a:cubicBezTo>
                  <a:pt x="21" y="42"/>
                  <a:pt x="35" y="22"/>
                  <a:pt x="52" y="6"/>
                </a:cubicBezTo>
                <a:cubicBezTo>
                  <a:pt x="59" y="0"/>
                  <a:pt x="79" y="0"/>
                  <a:pt x="88" y="5"/>
                </a:cubicBezTo>
                <a:cubicBezTo>
                  <a:pt x="95" y="10"/>
                  <a:pt x="100" y="29"/>
                  <a:pt x="96" y="37"/>
                </a:cubicBezTo>
                <a:cubicBezTo>
                  <a:pt x="85" y="58"/>
                  <a:pt x="70" y="77"/>
                  <a:pt x="55" y="96"/>
                </a:cubicBezTo>
                <a:cubicBezTo>
                  <a:pt x="51" y="100"/>
                  <a:pt x="43" y="101"/>
                  <a:pt x="40" y="1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4" name="Freeform 53">
            <a:extLst>
              <a:ext uri="{FF2B5EF4-FFF2-40B4-BE49-F238E27FC236}">
                <a16:creationId xmlns:a16="http://schemas.microsoft.com/office/drawing/2014/main" id="{B8BF332A-A86E-48B6-83E9-A3E1D58DEA95}"/>
              </a:ext>
            </a:extLst>
          </p:cNvPr>
          <p:cNvSpPr/>
          <p:nvPr/>
        </p:nvSpPr>
        <p:spPr bwMode="auto">
          <a:xfrm>
            <a:off x="1452563" y="6597650"/>
            <a:ext cx="569913" cy="63500"/>
          </a:xfrm>
          <a:custGeom>
            <a:avLst/>
            <a:gdLst>
              <a:gd name="T0" fmla="*/ 423 w 423"/>
              <a:gd name="T1" fmla="*/ 27 h 47"/>
              <a:gd name="T2" fmla="*/ 0 w 423"/>
              <a:gd name="T3" fmla="*/ 0 h 47"/>
              <a:gd name="T4" fmla="*/ 423 w 423"/>
              <a:gd name="T5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2" h="47">
                <a:moveTo>
                  <a:pt x="423" y="27"/>
                </a:moveTo>
                <a:cubicBezTo>
                  <a:pt x="404" y="47"/>
                  <a:pt x="44" y="26"/>
                  <a:pt x="0" y="0"/>
                </a:cubicBezTo>
                <a:cubicBezTo>
                  <a:pt x="144" y="9"/>
                  <a:pt x="283" y="18"/>
                  <a:pt x="423" y="2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5" name="Freeform 54">
            <a:extLst>
              <a:ext uri="{FF2B5EF4-FFF2-40B4-BE49-F238E27FC236}">
                <a16:creationId xmlns:a16="http://schemas.microsoft.com/office/drawing/2014/main" id="{50A003E4-DE81-47D8-9C79-1C6B3D6AE29C}"/>
              </a:ext>
            </a:extLst>
          </p:cNvPr>
          <p:cNvSpPr/>
          <p:nvPr/>
        </p:nvSpPr>
        <p:spPr bwMode="auto">
          <a:xfrm>
            <a:off x="3255963" y="5829300"/>
            <a:ext cx="266700" cy="522288"/>
          </a:xfrm>
          <a:custGeom>
            <a:avLst/>
            <a:gdLst>
              <a:gd name="T0" fmla="*/ 104 w 197"/>
              <a:gd name="T1" fmla="*/ 0 h 387"/>
              <a:gd name="T2" fmla="*/ 113 w 197"/>
              <a:gd name="T3" fmla="*/ 5 h 387"/>
              <a:gd name="T4" fmla="*/ 148 w 197"/>
              <a:gd name="T5" fmla="*/ 251 h 387"/>
              <a:gd name="T6" fmla="*/ 18 w 197"/>
              <a:gd name="T7" fmla="*/ 384 h 387"/>
              <a:gd name="T8" fmla="*/ 9 w 197"/>
              <a:gd name="T9" fmla="*/ 387 h 387"/>
              <a:gd name="T10" fmla="*/ 0 w 197"/>
              <a:gd name="T11" fmla="*/ 383 h 387"/>
              <a:gd name="T12" fmla="*/ 21 w 197"/>
              <a:gd name="T13" fmla="*/ 364 h 387"/>
              <a:gd name="T14" fmla="*/ 127 w 197"/>
              <a:gd name="T15" fmla="*/ 255 h 387"/>
              <a:gd name="T16" fmla="*/ 122 w 197"/>
              <a:gd name="T17" fmla="*/ 31 h 387"/>
              <a:gd name="T18" fmla="*/ 101 w 197"/>
              <a:gd name="T19" fmla="*/ 3 h 387"/>
              <a:gd name="T20" fmla="*/ 104 w 197"/>
              <a:gd name="T21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7" h="387">
                <a:moveTo>
                  <a:pt x="104" y="0"/>
                </a:moveTo>
                <a:cubicBezTo>
                  <a:pt x="107" y="1"/>
                  <a:pt x="111" y="3"/>
                  <a:pt x="113" y="5"/>
                </a:cubicBezTo>
                <a:cubicBezTo>
                  <a:pt x="168" y="70"/>
                  <a:pt x="197" y="165"/>
                  <a:pt x="148" y="251"/>
                </a:cubicBezTo>
                <a:cubicBezTo>
                  <a:pt x="116" y="306"/>
                  <a:pt x="71" y="348"/>
                  <a:pt x="18" y="384"/>
                </a:cubicBezTo>
                <a:cubicBezTo>
                  <a:pt x="16" y="385"/>
                  <a:pt x="12" y="386"/>
                  <a:pt x="9" y="387"/>
                </a:cubicBezTo>
                <a:cubicBezTo>
                  <a:pt x="8" y="387"/>
                  <a:pt x="6" y="386"/>
                  <a:pt x="0" y="383"/>
                </a:cubicBezTo>
                <a:cubicBezTo>
                  <a:pt x="8" y="376"/>
                  <a:pt x="15" y="370"/>
                  <a:pt x="21" y="364"/>
                </a:cubicBezTo>
                <a:cubicBezTo>
                  <a:pt x="57" y="328"/>
                  <a:pt x="97" y="295"/>
                  <a:pt x="127" y="255"/>
                </a:cubicBezTo>
                <a:cubicBezTo>
                  <a:pt x="177" y="185"/>
                  <a:pt x="172" y="102"/>
                  <a:pt x="122" y="31"/>
                </a:cubicBezTo>
                <a:cubicBezTo>
                  <a:pt x="115" y="22"/>
                  <a:pt x="108" y="12"/>
                  <a:pt x="101" y="3"/>
                </a:cubicBezTo>
                <a:cubicBezTo>
                  <a:pt x="102" y="2"/>
                  <a:pt x="103" y="1"/>
                  <a:pt x="10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6" name="Freeform 55">
            <a:extLst>
              <a:ext uri="{FF2B5EF4-FFF2-40B4-BE49-F238E27FC236}">
                <a16:creationId xmlns:a16="http://schemas.microsoft.com/office/drawing/2014/main" id="{8A3F2E7C-8AFD-4DCF-B486-1A53FED83948}"/>
              </a:ext>
            </a:extLst>
          </p:cNvPr>
          <p:cNvSpPr/>
          <p:nvPr/>
        </p:nvSpPr>
        <p:spPr bwMode="auto">
          <a:xfrm>
            <a:off x="2209801" y="5738813"/>
            <a:ext cx="115888" cy="133350"/>
          </a:xfrm>
          <a:custGeom>
            <a:avLst/>
            <a:gdLst>
              <a:gd name="T0" fmla="*/ 47 w 86"/>
              <a:gd name="T1" fmla="*/ 0 h 98"/>
              <a:gd name="T2" fmla="*/ 80 w 86"/>
              <a:gd name="T3" fmla="*/ 34 h 98"/>
              <a:gd name="T4" fmla="*/ 48 w 86"/>
              <a:gd name="T5" fmla="*/ 90 h 98"/>
              <a:gd name="T6" fmla="*/ 13 w 86"/>
              <a:gd name="T7" fmla="*/ 93 h 98"/>
              <a:gd name="T8" fmla="*/ 3 w 86"/>
              <a:gd name="T9" fmla="*/ 59 h 98"/>
              <a:gd name="T10" fmla="*/ 28 w 86"/>
              <a:gd name="T11" fmla="*/ 13 h 98"/>
              <a:gd name="T12" fmla="*/ 47 w 86"/>
              <a:gd name="T1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98">
                <a:moveTo>
                  <a:pt x="47" y="0"/>
                </a:moveTo>
                <a:cubicBezTo>
                  <a:pt x="71" y="1"/>
                  <a:pt x="86" y="17"/>
                  <a:pt x="80" y="34"/>
                </a:cubicBezTo>
                <a:cubicBezTo>
                  <a:pt x="72" y="54"/>
                  <a:pt x="62" y="74"/>
                  <a:pt x="48" y="90"/>
                </a:cubicBezTo>
                <a:cubicBezTo>
                  <a:pt x="43" y="97"/>
                  <a:pt x="22" y="98"/>
                  <a:pt x="13" y="93"/>
                </a:cubicBezTo>
                <a:cubicBezTo>
                  <a:pt x="5" y="87"/>
                  <a:pt x="0" y="69"/>
                  <a:pt x="3" y="59"/>
                </a:cubicBezTo>
                <a:cubicBezTo>
                  <a:pt x="7" y="43"/>
                  <a:pt x="17" y="27"/>
                  <a:pt x="28" y="13"/>
                </a:cubicBezTo>
                <a:cubicBezTo>
                  <a:pt x="33" y="6"/>
                  <a:pt x="43" y="3"/>
                  <a:pt x="4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7" name="Freeform 56">
            <a:extLst>
              <a:ext uri="{FF2B5EF4-FFF2-40B4-BE49-F238E27FC236}">
                <a16:creationId xmlns:a16="http://schemas.microsoft.com/office/drawing/2014/main" id="{6F80D701-9B4B-4EAB-8F5B-5432B10AFD5A}"/>
              </a:ext>
            </a:extLst>
          </p:cNvPr>
          <p:cNvSpPr/>
          <p:nvPr/>
        </p:nvSpPr>
        <p:spPr bwMode="auto">
          <a:xfrm>
            <a:off x="1831976" y="4976813"/>
            <a:ext cx="188913" cy="49213"/>
          </a:xfrm>
          <a:custGeom>
            <a:avLst/>
            <a:gdLst>
              <a:gd name="T0" fmla="*/ 71 w 140"/>
              <a:gd name="T1" fmla="*/ 1 h 37"/>
              <a:gd name="T2" fmla="*/ 121 w 140"/>
              <a:gd name="T3" fmla="*/ 2 h 37"/>
              <a:gd name="T4" fmla="*/ 140 w 140"/>
              <a:gd name="T5" fmla="*/ 17 h 37"/>
              <a:gd name="T6" fmla="*/ 122 w 140"/>
              <a:gd name="T7" fmla="*/ 36 h 37"/>
              <a:gd name="T8" fmla="*/ 17 w 140"/>
              <a:gd name="T9" fmla="*/ 36 h 37"/>
              <a:gd name="T10" fmla="*/ 0 w 140"/>
              <a:gd name="T11" fmla="*/ 19 h 37"/>
              <a:gd name="T12" fmla="*/ 19 w 140"/>
              <a:gd name="T13" fmla="*/ 2 h 37"/>
              <a:gd name="T14" fmla="*/ 71 w 140"/>
              <a:gd name="T15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37">
                <a:moveTo>
                  <a:pt x="71" y="1"/>
                </a:moveTo>
                <a:cubicBezTo>
                  <a:pt x="88" y="1"/>
                  <a:pt x="105" y="0"/>
                  <a:pt x="121" y="2"/>
                </a:cubicBezTo>
                <a:cubicBezTo>
                  <a:pt x="128" y="3"/>
                  <a:pt x="134" y="12"/>
                  <a:pt x="140" y="17"/>
                </a:cubicBezTo>
                <a:cubicBezTo>
                  <a:pt x="134" y="24"/>
                  <a:pt x="128" y="35"/>
                  <a:pt x="122" y="36"/>
                </a:cubicBezTo>
                <a:cubicBezTo>
                  <a:pt x="87" y="37"/>
                  <a:pt x="52" y="37"/>
                  <a:pt x="17" y="36"/>
                </a:cubicBezTo>
                <a:cubicBezTo>
                  <a:pt x="11" y="35"/>
                  <a:pt x="6" y="25"/>
                  <a:pt x="0" y="19"/>
                </a:cubicBezTo>
                <a:cubicBezTo>
                  <a:pt x="6" y="13"/>
                  <a:pt x="12" y="3"/>
                  <a:pt x="19" y="2"/>
                </a:cubicBezTo>
                <a:cubicBezTo>
                  <a:pt x="36" y="0"/>
                  <a:pt x="54" y="1"/>
                  <a:pt x="71" y="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8" name="Freeform 57">
            <a:extLst>
              <a:ext uri="{FF2B5EF4-FFF2-40B4-BE49-F238E27FC236}">
                <a16:creationId xmlns:a16="http://schemas.microsoft.com/office/drawing/2014/main" id="{DF69C41A-BB24-4B07-80F3-6FCB97CE84C7}"/>
              </a:ext>
            </a:extLst>
          </p:cNvPr>
          <p:cNvSpPr/>
          <p:nvPr/>
        </p:nvSpPr>
        <p:spPr bwMode="auto">
          <a:xfrm>
            <a:off x="1831976" y="4705350"/>
            <a:ext cx="188913" cy="52388"/>
          </a:xfrm>
          <a:custGeom>
            <a:avLst/>
            <a:gdLst>
              <a:gd name="T0" fmla="*/ 71 w 140"/>
              <a:gd name="T1" fmla="*/ 2 h 39"/>
              <a:gd name="T2" fmla="*/ 120 w 140"/>
              <a:gd name="T3" fmla="*/ 3 h 39"/>
              <a:gd name="T4" fmla="*/ 140 w 140"/>
              <a:gd name="T5" fmla="*/ 21 h 39"/>
              <a:gd name="T6" fmla="*/ 120 w 140"/>
              <a:gd name="T7" fmla="*/ 37 h 39"/>
              <a:gd name="T8" fmla="*/ 21 w 140"/>
              <a:gd name="T9" fmla="*/ 37 h 39"/>
              <a:gd name="T10" fmla="*/ 0 w 140"/>
              <a:gd name="T11" fmla="*/ 21 h 39"/>
              <a:gd name="T12" fmla="*/ 21 w 140"/>
              <a:gd name="T13" fmla="*/ 3 h 39"/>
              <a:gd name="T14" fmla="*/ 71 w 140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39">
                <a:moveTo>
                  <a:pt x="71" y="2"/>
                </a:moveTo>
                <a:cubicBezTo>
                  <a:pt x="87" y="3"/>
                  <a:pt x="104" y="1"/>
                  <a:pt x="120" y="3"/>
                </a:cubicBezTo>
                <a:cubicBezTo>
                  <a:pt x="128" y="5"/>
                  <a:pt x="134" y="15"/>
                  <a:pt x="140" y="21"/>
                </a:cubicBezTo>
                <a:cubicBezTo>
                  <a:pt x="133" y="26"/>
                  <a:pt x="127" y="37"/>
                  <a:pt x="120" y="37"/>
                </a:cubicBezTo>
                <a:cubicBezTo>
                  <a:pt x="87" y="39"/>
                  <a:pt x="54" y="39"/>
                  <a:pt x="21" y="37"/>
                </a:cubicBezTo>
                <a:cubicBezTo>
                  <a:pt x="13" y="37"/>
                  <a:pt x="7" y="27"/>
                  <a:pt x="0" y="21"/>
                </a:cubicBezTo>
                <a:cubicBezTo>
                  <a:pt x="7" y="15"/>
                  <a:pt x="13" y="5"/>
                  <a:pt x="21" y="3"/>
                </a:cubicBezTo>
                <a:cubicBezTo>
                  <a:pt x="37" y="0"/>
                  <a:pt x="54" y="2"/>
                  <a:pt x="71" y="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89" name="Freeform 58">
            <a:extLst>
              <a:ext uri="{FF2B5EF4-FFF2-40B4-BE49-F238E27FC236}">
                <a16:creationId xmlns:a16="http://schemas.microsoft.com/office/drawing/2014/main" id="{46C446CE-49E9-49CC-9F46-D98AE09E19CD}"/>
              </a:ext>
            </a:extLst>
          </p:cNvPr>
          <p:cNvSpPr/>
          <p:nvPr/>
        </p:nvSpPr>
        <p:spPr bwMode="auto">
          <a:xfrm>
            <a:off x="1831976" y="5495925"/>
            <a:ext cx="188913" cy="52388"/>
          </a:xfrm>
          <a:custGeom>
            <a:avLst/>
            <a:gdLst>
              <a:gd name="T0" fmla="*/ 70 w 140"/>
              <a:gd name="T1" fmla="*/ 37 h 38"/>
              <a:gd name="T2" fmla="*/ 20 w 140"/>
              <a:gd name="T3" fmla="*/ 36 h 38"/>
              <a:gd name="T4" fmla="*/ 0 w 140"/>
              <a:gd name="T5" fmla="*/ 18 h 38"/>
              <a:gd name="T6" fmla="*/ 20 w 140"/>
              <a:gd name="T7" fmla="*/ 2 h 38"/>
              <a:gd name="T8" fmla="*/ 120 w 140"/>
              <a:gd name="T9" fmla="*/ 2 h 38"/>
              <a:gd name="T10" fmla="*/ 140 w 140"/>
              <a:gd name="T11" fmla="*/ 19 h 38"/>
              <a:gd name="T12" fmla="*/ 120 w 140"/>
              <a:gd name="T13" fmla="*/ 36 h 38"/>
              <a:gd name="T14" fmla="*/ 70 w 140"/>
              <a:gd name="T15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38">
                <a:moveTo>
                  <a:pt x="70" y="37"/>
                </a:moveTo>
                <a:cubicBezTo>
                  <a:pt x="53" y="37"/>
                  <a:pt x="36" y="38"/>
                  <a:pt x="20" y="36"/>
                </a:cubicBezTo>
                <a:cubicBezTo>
                  <a:pt x="12" y="35"/>
                  <a:pt x="6" y="24"/>
                  <a:pt x="0" y="18"/>
                </a:cubicBezTo>
                <a:cubicBezTo>
                  <a:pt x="6" y="13"/>
                  <a:pt x="13" y="2"/>
                  <a:pt x="20" y="2"/>
                </a:cubicBezTo>
                <a:cubicBezTo>
                  <a:pt x="53" y="0"/>
                  <a:pt x="87" y="0"/>
                  <a:pt x="120" y="2"/>
                </a:cubicBezTo>
                <a:cubicBezTo>
                  <a:pt x="127" y="2"/>
                  <a:pt x="133" y="13"/>
                  <a:pt x="140" y="19"/>
                </a:cubicBezTo>
                <a:cubicBezTo>
                  <a:pt x="133" y="25"/>
                  <a:pt x="127" y="35"/>
                  <a:pt x="120" y="36"/>
                </a:cubicBezTo>
                <a:cubicBezTo>
                  <a:pt x="103" y="38"/>
                  <a:pt x="86" y="37"/>
                  <a:pt x="70" y="3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0" name="Freeform 59">
            <a:extLst>
              <a:ext uri="{FF2B5EF4-FFF2-40B4-BE49-F238E27FC236}">
                <a16:creationId xmlns:a16="http://schemas.microsoft.com/office/drawing/2014/main" id="{52B0634F-32A5-4CC0-9811-EAA893E493D3}"/>
              </a:ext>
            </a:extLst>
          </p:cNvPr>
          <p:cNvSpPr/>
          <p:nvPr/>
        </p:nvSpPr>
        <p:spPr bwMode="auto">
          <a:xfrm>
            <a:off x="1751013" y="4841875"/>
            <a:ext cx="155575" cy="49213"/>
          </a:xfrm>
          <a:custGeom>
            <a:avLst/>
            <a:gdLst>
              <a:gd name="T0" fmla="*/ 58 w 116"/>
              <a:gd name="T1" fmla="*/ 1 h 37"/>
              <a:gd name="T2" fmla="*/ 100 w 116"/>
              <a:gd name="T3" fmla="*/ 2 h 37"/>
              <a:gd name="T4" fmla="*/ 115 w 116"/>
              <a:gd name="T5" fmla="*/ 17 h 37"/>
              <a:gd name="T6" fmla="*/ 101 w 116"/>
              <a:gd name="T7" fmla="*/ 36 h 37"/>
              <a:gd name="T8" fmla="*/ 14 w 116"/>
              <a:gd name="T9" fmla="*/ 36 h 37"/>
              <a:gd name="T10" fmla="*/ 0 w 116"/>
              <a:gd name="T11" fmla="*/ 19 h 37"/>
              <a:gd name="T12" fmla="*/ 16 w 116"/>
              <a:gd name="T13" fmla="*/ 2 h 37"/>
              <a:gd name="T14" fmla="*/ 58 w 116"/>
              <a:gd name="T15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37">
                <a:moveTo>
                  <a:pt x="58" y="1"/>
                </a:moveTo>
                <a:cubicBezTo>
                  <a:pt x="72" y="1"/>
                  <a:pt x="87" y="0"/>
                  <a:pt x="100" y="2"/>
                </a:cubicBezTo>
                <a:cubicBezTo>
                  <a:pt x="106" y="3"/>
                  <a:pt x="116" y="13"/>
                  <a:pt x="115" y="17"/>
                </a:cubicBezTo>
                <a:cubicBezTo>
                  <a:pt x="114" y="24"/>
                  <a:pt x="106" y="35"/>
                  <a:pt x="101" y="36"/>
                </a:cubicBezTo>
                <a:cubicBezTo>
                  <a:pt x="72" y="37"/>
                  <a:pt x="43" y="37"/>
                  <a:pt x="14" y="36"/>
                </a:cubicBezTo>
                <a:cubicBezTo>
                  <a:pt x="9" y="35"/>
                  <a:pt x="0" y="24"/>
                  <a:pt x="0" y="19"/>
                </a:cubicBezTo>
                <a:cubicBezTo>
                  <a:pt x="1" y="13"/>
                  <a:pt x="9" y="4"/>
                  <a:pt x="16" y="2"/>
                </a:cubicBezTo>
                <a:cubicBezTo>
                  <a:pt x="29" y="0"/>
                  <a:pt x="44" y="1"/>
                  <a:pt x="58" y="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1" name="Freeform 60">
            <a:extLst>
              <a:ext uri="{FF2B5EF4-FFF2-40B4-BE49-F238E27FC236}">
                <a16:creationId xmlns:a16="http://schemas.microsoft.com/office/drawing/2014/main" id="{563E3FDA-545D-4128-B15E-E00A432C6587}"/>
              </a:ext>
            </a:extLst>
          </p:cNvPr>
          <p:cNvSpPr/>
          <p:nvPr/>
        </p:nvSpPr>
        <p:spPr bwMode="auto">
          <a:xfrm>
            <a:off x="1944688" y="4841875"/>
            <a:ext cx="136525" cy="52388"/>
          </a:xfrm>
          <a:custGeom>
            <a:avLst/>
            <a:gdLst>
              <a:gd name="T0" fmla="*/ 51 w 102"/>
              <a:gd name="T1" fmla="*/ 37 h 39"/>
              <a:gd name="T2" fmla="*/ 16 w 102"/>
              <a:gd name="T3" fmla="*/ 36 h 39"/>
              <a:gd name="T4" fmla="*/ 0 w 102"/>
              <a:gd name="T5" fmla="*/ 19 h 39"/>
              <a:gd name="T6" fmla="*/ 16 w 102"/>
              <a:gd name="T7" fmla="*/ 2 h 39"/>
              <a:gd name="T8" fmla="*/ 86 w 102"/>
              <a:gd name="T9" fmla="*/ 2 h 39"/>
              <a:gd name="T10" fmla="*/ 102 w 102"/>
              <a:gd name="T11" fmla="*/ 19 h 39"/>
              <a:gd name="T12" fmla="*/ 86 w 102"/>
              <a:gd name="T13" fmla="*/ 36 h 39"/>
              <a:gd name="T14" fmla="*/ 51 w 102"/>
              <a:gd name="T15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9">
                <a:moveTo>
                  <a:pt x="51" y="37"/>
                </a:moveTo>
                <a:cubicBezTo>
                  <a:pt x="39" y="37"/>
                  <a:pt x="27" y="39"/>
                  <a:pt x="16" y="36"/>
                </a:cubicBezTo>
                <a:cubicBezTo>
                  <a:pt x="9" y="34"/>
                  <a:pt x="0" y="25"/>
                  <a:pt x="0" y="19"/>
                </a:cubicBezTo>
                <a:cubicBezTo>
                  <a:pt x="0" y="13"/>
                  <a:pt x="10" y="3"/>
                  <a:pt x="16" y="2"/>
                </a:cubicBezTo>
                <a:cubicBezTo>
                  <a:pt x="40" y="0"/>
                  <a:pt x="63" y="0"/>
                  <a:pt x="86" y="2"/>
                </a:cubicBezTo>
                <a:cubicBezTo>
                  <a:pt x="92" y="3"/>
                  <a:pt x="102" y="13"/>
                  <a:pt x="102" y="19"/>
                </a:cubicBezTo>
                <a:cubicBezTo>
                  <a:pt x="102" y="25"/>
                  <a:pt x="93" y="34"/>
                  <a:pt x="86" y="36"/>
                </a:cubicBezTo>
                <a:cubicBezTo>
                  <a:pt x="75" y="39"/>
                  <a:pt x="62" y="37"/>
                  <a:pt x="51" y="3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2" name="Freeform 61">
            <a:extLst>
              <a:ext uri="{FF2B5EF4-FFF2-40B4-BE49-F238E27FC236}">
                <a16:creationId xmlns:a16="http://schemas.microsoft.com/office/drawing/2014/main" id="{A2FBFFD7-532F-4AF4-B940-04E9B8D5DE59}"/>
              </a:ext>
            </a:extLst>
          </p:cNvPr>
          <p:cNvSpPr/>
          <p:nvPr/>
        </p:nvSpPr>
        <p:spPr bwMode="auto">
          <a:xfrm>
            <a:off x="1603376" y="4038600"/>
            <a:ext cx="79375" cy="96838"/>
          </a:xfrm>
          <a:custGeom>
            <a:avLst/>
            <a:gdLst>
              <a:gd name="T0" fmla="*/ 59 w 59"/>
              <a:gd name="T1" fmla="*/ 39 h 72"/>
              <a:gd name="T2" fmla="*/ 31 w 59"/>
              <a:gd name="T3" fmla="*/ 71 h 72"/>
              <a:gd name="T4" fmla="*/ 0 w 59"/>
              <a:gd name="T5" fmla="*/ 34 h 72"/>
              <a:gd name="T6" fmla="*/ 31 w 59"/>
              <a:gd name="T7" fmla="*/ 1 h 72"/>
              <a:gd name="T8" fmla="*/ 59 w 59"/>
              <a:gd name="T9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72">
                <a:moveTo>
                  <a:pt x="59" y="39"/>
                </a:moveTo>
                <a:cubicBezTo>
                  <a:pt x="59" y="56"/>
                  <a:pt x="52" y="70"/>
                  <a:pt x="31" y="71"/>
                </a:cubicBezTo>
                <a:cubicBezTo>
                  <a:pt x="12" y="72"/>
                  <a:pt x="0" y="57"/>
                  <a:pt x="0" y="34"/>
                </a:cubicBezTo>
                <a:cubicBezTo>
                  <a:pt x="1" y="13"/>
                  <a:pt x="12" y="0"/>
                  <a:pt x="31" y="1"/>
                </a:cubicBezTo>
                <a:cubicBezTo>
                  <a:pt x="53" y="3"/>
                  <a:pt x="59" y="18"/>
                  <a:pt x="59" y="3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3" name="Freeform 62">
            <a:extLst>
              <a:ext uri="{FF2B5EF4-FFF2-40B4-BE49-F238E27FC236}">
                <a16:creationId xmlns:a16="http://schemas.microsoft.com/office/drawing/2014/main" id="{1ECCA672-A199-46BC-9949-375C9282A657}"/>
              </a:ext>
            </a:extLst>
          </p:cNvPr>
          <p:cNvSpPr/>
          <p:nvPr/>
        </p:nvSpPr>
        <p:spPr bwMode="auto">
          <a:xfrm>
            <a:off x="1789113" y="5300663"/>
            <a:ext cx="96838" cy="92075"/>
          </a:xfrm>
          <a:custGeom>
            <a:avLst/>
            <a:gdLst>
              <a:gd name="T0" fmla="*/ 72 w 72"/>
              <a:gd name="T1" fmla="*/ 27 h 69"/>
              <a:gd name="T2" fmla="*/ 30 w 72"/>
              <a:gd name="T3" fmla="*/ 68 h 69"/>
              <a:gd name="T4" fmla="*/ 0 w 72"/>
              <a:gd name="T5" fmla="*/ 40 h 69"/>
              <a:gd name="T6" fmla="*/ 40 w 72"/>
              <a:gd name="T7" fmla="*/ 4 h 69"/>
              <a:gd name="T8" fmla="*/ 72 w 72"/>
              <a:gd name="T9" fmla="*/ 2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69">
                <a:moveTo>
                  <a:pt x="72" y="27"/>
                </a:moveTo>
                <a:cubicBezTo>
                  <a:pt x="68" y="51"/>
                  <a:pt x="50" y="68"/>
                  <a:pt x="30" y="68"/>
                </a:cubicBezTo>
                <a:cubicBezTo>
                  <a:pt x="11" y="69"/>
                  <a:pt x="1" y="59"/>
                  <a:pt x="0" y="40"/>
                </a:cubicBezTo>
                <a:cubicBezTo>
                  <a:pt x="0" y="22"/>
                  <a:pt x="23" y="0"/>
                  <a:pt x="40" y="4"/>
                </a:cubicBezTo>
                <a:cubicBezTo>
                  <a:pt x="52" y="7"/>
                  <a:pt x="61" y="19"/>
                  <a:pt x="72" y="2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4" name="Freeform 63">
            <a:extLst>
              <a:ext uri="{FF2B5EF4-FFF2-40B4-BE49-F238E27FC236}">
                <a16:creationId xmlns:a16="http://schemas.microsoft.com/office/drawing/2014/main" id="{7058B292-D52D-4C46-85A4-4E2032133940}"/>
              </a:ext>
            </a:extLst>
          </p:cNvPr>
          <p:cNvSpPr/>
          <p:nvPr/>
        </p:nvSpPr>
        <p:spPr bwMode="auto">
          <a:xfrm>
            <a:off x="2208213" y="3851275"/>
            <a:ext cx="84138" cy="88900"/>
          </a:xfrm>
          <a:custGeom>
            <a:avLst/>
            <a:gdLst>
              <a:gd name="T0" fmla="*/ 0 w 62"/>
              <a:gd name="T1" fmla="*/ 29 h 66"/>
              <a:gd name="T2" fmla="*/ 29 w 62"/>
              <a:gd name="T3" fmla="*/ 1 h 66"/>
              <a:gd name="T4" fmla="*/ 62 w 62"/>
              <a:gd name="T5" fmla="*/ 37 h 66"/>
              <a:gd name="T6" fmla="*/ 34 w 62"/>
              <a:gd name="T7" fmla="*/ 65 h 66"/>
              <a:gd name="T8" fmla="*/ 0 w 62"/>
              <a:gd name="T9" fmla="*/ 2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6">
                <a:moveTo>
                  <a:pt x="0" y="29"/>
                </a:moveTo>
                <a:cubicBezTo>
                  <a:pt x="1" y="11"/>
                  <a:pt x="12" y="2"/>
                  <a:pt x="29" y="1"/>
                </a:cubicBezTo>
                <a:cubicBezTo>
                  <a:pt x="46" y="0"/>
                  <a:pt x="62" y="18"/>
                  <a:pt x="62" y="37"/>
                </a:cubicBezTo>
                <a:cubicBezTo>
                  <a:pt x="61" y="55"/>
                  <a:pt x="51" y="65"/>
                  <a:pt x="34" y="65"/>
                </a:cubicBezTo>
                <a:cubicBezTo>
                  <a:pt x="15" y="66"/>
                  <a:pt x="0" y="49"/>
                  <a:pt x="0" y="2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5" name="Freeform 64">
            <a:extLst>
              <a:ext uri="{FF2B5EF4-FFF2-40B4-BE49-F238E27FC236}">
                <a16:creationId xmlns:a16="http://schemas.microsoft.com/office/drawing/2014/main" id="{9E66ABB9-C4D4-475B-8AD3-99DE4FAC0494}"/>
              </a:ext>
            </a:extLst>
          </p:cNvPr>
          <p:cNvSpPr/>
          <p:nvPr/>
        </p:nvSpPr>
        <p:spPr bwMode="auto">
          <a:xfrm>
            <a:off x="1787526" y="4518025"/>
            <a:ext cx="87313" cy="85725"/>
          </a:xfrm>
          <a:custGeom>
            <a:avLst/>
            <a:gdLst>
              <a:gd name="T0" fmla="*/ 29 w 65"/>
              <a:gd name="T1" fmla="*/ 64 h 64"/>
              <a:gd name="T2" fmla="*/ 1 w 65"/>
              <a:gd name="T3" fmla="*/ 33 h 64"/>
              <a:gd name="T4" fmla="*/ 37 w 65"/>
              <a:gd name="T5" fmla="*/ 1 h 64"/>
              <a:gd name="T6" fmla="*/ 65 w 65"/>
              <a:gd name="T7" fmla="*/ 33 h 64"/>
              <a:gd name="T8" fmla="*/ 29 w 6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9" y="64"/>
                </a:moveTo>
                <a:cubicBezTo>
                  <a:pt x="10" y="62"/>
                  <a:pt x="0" y="52"/>
                  <a:pt x="1" y="33"/>
                </a:cubicBezTo>
                <a:cubicBezTo>
                  <a:pt x="2" y="17"/>
                  <a:pt x="20" y="0"/>
                  <a:pt x="37" y="1"/>
                </a:cubicBezTo>
                <a:cubicBezTo>
                  <a:pt x="55" y="3"/>
                  <a:pt x="65" y="14"/>
                  <a:pt x="65" y="33"/>
                </a:cubicBezTo>
                <a:cubicBezTo>
                  <a:pt x="65" y="49"/>
                  <a:pt x="46" y="64"/>
                  <a:pt x="29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6" name="Freeform 65">
            <a:extLst>
              <a:ext uri="{FF2B5EF4-FFF2-40B4-BE49-F238E27FC236}">
                <a16:creationId xmlns:a16="http://schemas.microsoft.com/office/drawing/2014/main" id="{1310929C-5078-4079-A951-5B8F28E516DC}"/>
              </a:ext>
            </a:extLst>
          </p:cNvPr>
          <p:cNvSpPr/>
          <p:nvPr/>
        </p:nvSpPr>
        <p:spPr bwMode="auto">
          <a:xfrm>
            <a:off x="2111376" y="5884863"/>
            <a:ext cx="92075" cy="88900"/>
          </a:xfrm>
          <a:custGeom>
            <a:avLst/>
            <a:gdLst>
              <a:gd name="T0" fmla="*/ 68 w 68"/>
              <a:gd name="T1" fmla="*/ 27 h 66"/>
              <a:gd name="T2" fmla="*/ 29 w 68"/>
              <a:gd name="T3" fmla="*/ 65 h 66"/>
              <a:gd name="T4" fmla="*/ 1 w 68"/>
              <a:gd name="T5" fmla="*/ 35 h 66"/>
              <a:gd name="T6" fmla="*/ 36 w 68"/>
              <a:gd name="T7" fmla="*/ 5 h 66"/>
              <a:gd name="T8" fmla="*/ 68 w 68"/>
              <a:gd name="T9" fmla="*/ 2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27"/>
                </a:moveTo>
                <a:cubicBezTo>
                  <a:pt x="63" y="50"/>
                  <a:pt x="46" y="66"/>
                  <a:pt x="29" y="65"/>
                </a:cubicBezTo>
                <a:cubicBezTo>
                  <a:pt x="9" y="64"/>
                  <a:pt x="0" y="53"/>
                  <a:pt x="1" y="35"/>
                </a:cubicBezTo>
                <a:cubicBezTo>
                  <a:pt x="1" y="17"/>
                  <a:pt x="18" y="0"/>
                  <a:pt x="36" y="5"/>
                </a:cubicBezTo>
                <a:cubicBezTo>
                  <a:pt x="48" y="8"/>
                  <a:pt x="57" y="19"/>
                  <a:pt x="68" y="2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7" name="Freeform 66">
            <a:extLst>
              <a:ext uri="{FF2B5EF4-FFF2-40B4-BE49-F238E27FC236}">
                <a16:creationId xmlns:a16="http://schemas.microsoft.com/office/drawing/2014/main" id="{0C5A4C66-EF5F-4ACD-8534-99F5E0D74889}"/>
              </a:ext>
            </a:extLst>
          </p:cNvPr>
          <p:cNvSpPr/>
          <p:nvPr/>
        </p:nvSpPr>
        <p:spPr bwMode="auto">
          <a:xfrm>
            <a:off x="2065338" y="6607175"/>
            <a:ext cx="319088" cy="41275"/>
          </a:xfrm>
          <a:custGeom>
            <a:avLst/>
            <a:gdLst>
              <a:gd name="T0" fmla="*/ 0 w 237"/>
              <a:gd name="T1" fmla="*/ 16 h 30"/>
              <a:gd name="T2" fmla="*/ 237 w 237"/>
              <a:gd name="T3" fmla="*/ 0 h 30"/>
              <a:gd name="T4" fmla="*/ 225 w 237"/>
              <a:gd name="T5" fmla="*/ 13 h 30"/>
              <a:gd name="T6" fmla="*/ 0 w 237"/>
              <a:gd name="T7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6" h="30">
                <a:moveTo>
                  <a:pt x="0" y="16"/>
                </a:moveTo>
                <a:cubicBezTo>
                  <a:pt x="82" y="11"/>
                  <a:pt x="157" y="6"/>
                  <a:pt x="237" y="0"/>
                </a:cubicBezTo>
                <a:cubicBezTo>
                  <a:pt x="231" y="7"/>
                  <a:pt x="229" y="12"/>
                  <a:pt x="225" y="13"/>
                </a:cubicBezTo>
                <a:cubicBezTo>
                  <a:pt x="187" y="25"/>
                  <a:pt x="23" y="30"/>
                  <a:pt x="0" y="1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8" name="Freeform 67">
            <a:extLst>
              <a:ext uri="{FF2B5EF4-FFF2-40B4-BE49-F238E27FC236}">
                <a16:creationId xmlns:a16="http://schemas.microsoft.com/office/drawing/2014/main" id="{34602401-63D5-4B43-9F6D-36636C703309}"/>
              </a:ext>
            </a:extLst>
          </p:cNvPr>
          <p:cNvSpPr/>
          <p:nvPr/>
        </p:nvSpPr>
        <p:spPr bwMode="auto">
          <a:xfrm>
            <a:off x="438151" y="6021388"/>
            <a:ext cx="152400" cy="238125"/>
          </a:xfrm>
          <a:custGeom>
            <a:avLst/>
            <a:gdLst>
              <a:gd name="T0" fmla="*/ 113 w 113"/>
              <a:gd name="T1" fmla="*/ 177 h 177"/>
              <a:gd name="T2" fmla="*/ 37 w 113"/>
              <a:gd name="T3" fmla="*/ 0 h 177"/>
              <a:gd name="T4" fmla="*/ 113 w 11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3" h="177">
                <a:moveTo>
                  <a:pt x="113" y="177"/>
                </a:moveTo>
                <a:cubicBezTo>
                  <a:pt x="67" y="165"/>
                  <a:pt x="0" y="25"/>
                  <a:pt x="37" y="0"/>
                </a:cubicBezTo>
                <a:cubicBezTo>
                  <a:pt x="34" y="72"/>
                  <a:pt x="74" y="124"/>
                  <a:pt x="113" y="17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99" name="Freeform 68">
            <a:extLst>
              <a:ext uri="{FF2B5EF4-FFF2-40B4-BE49-F238E27FC236}">
                <a16:creationId xmlns:a16="http://schemas.microsoft.com/office/drawing/2014/main" id="{7E42FE61-7080-430C-9883-32B521B2835A}"/>
              </a:ext>
            </a:extLst>
          </p:cNvPr>
          <p:cNvSpPr/>
          <p:nvPr/>
        </p:nvSpPr>
        <p:spPr bwMode="auto">
          <a:xfrm>
            <a:off x="1793876" y="3717925"/>
            <a:ext cx="80963" cy="85725"/>
          </a:xfrm>
          <a:custGeom>
            <a:avLst/>
            <a:gdLst>
              <a:gd name="T0" fmla="*/ 61 w 61"/>
              <a:gd name="T1" fmla="*/ 23 h 63"/>
              <a:gd name="T2" fmla="*/ 31 w 61"/>
              <a:gd name="T3" fmla="*/ 62 h 63"/>
              <a:gd name="T4" fmla="*/ 2 w 61"/>
              <a:gd name="T5" fmla="*/ 35 h 63"/>
              <a:gd name="T6" fmla="*/ 32 w 61"/>
              <a:gd name="T7" fmla="*/ 4 h 63"/>
              <a:gd name="T8" fmla="*/ 61 w 61"/>
              <a:gd name="T9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2">
                <a:moveTo>
                  <a:pt x="61" y="23"/>
                </a:moveTo>
                <a:cubicBezTo>
                  <a:pt x="60" y="51"/>
                  <a:pt x="49" y="62"/>
                  <a:pt x="31" y="62"/>
                </a:cubicBezTo>
                <a:cubicBezTo>
                  <a:pt x="14" y="63"/>
                  <a:pt x="3" y="53"/>
                  <a:pt x="2" y="35"/>
                </a:cubicBezTo>
                <a:cubicBezTo>
                  <a:pt x="0" y="17"/>
                  <a:pt x="15" y="0"/>
                  <a:pt x="32" y="4"/>
                </a:cubicBezTo>
                <a:cubicBezTo>
                  <a:pt x="44" y="7"/>
                  <a:pt x="54" y="18"/>
                  <a:pt x="61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0" name="Freeform 69">
            <a:extLst>
              <a:ext uri="{FF2B5EF4-FFF2-40B4-BE49-F238E27FC236}">
                <a16:creationId xmlns:a16="http://schemas.microsoft.com/office/drawing/2014/main" id="{5AC89CDE-4658-4684-AC14-8BB2C38D01FE}"/>
              </a:ext>
            </a:extLst>
          </p:cNvPr>
          <p:cNvSpPr/>
          <p:nvPr/>
        </p:nvSpPr>
        <p:spPr bwMode="auto">
          <a:xfrm>
            <a:off x="2960688" y="5576888"/>
            <a:ext cx="382588" cy="200025"/>
          </a:xfrm>
          <a:custGeom>
            <a:avLst/>
            <a:gdLst>
              <a:gd name="T0" fmla="*/ 0 w 284"/>
              <a:gd name="T1" fmla="*/ 0 h 149"/>
              <a:gd name="T2" fmla="*/ 284 w 284"/>
              <a:gd name="T3" fmla="*/ 149 h 149"/>
              <a:gd name="T4" fmla="*/ 147 w 284"/>
              <a:gd name="T5" fmla="*/ 66 h 149"/>
              <a:gd name="T6" fmla="*/ 0 w 284"/>
              <a:gd name="T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4" h="149">
                <a:moveTo>
                  <a:pt x="0" y="0"/>
                </a:moveTo>
                <a:cubicBezTo>
                  <a:pt x="105" y="31"/>
                  <a:pt x="202" y="75"/>
                  <a:pt x="284" y="149"/>
                </a:cubicBezTo>
                <a:cubicBezTo>
                  <a:pt x="238" y="121"/>
                  <a:pt x="194" y="91"/>
                  <a:pt x="147" y="66"/>
                </a:cubicBezTo>
                <a:cubicBezTo>
                  <a:pt x="99" y="41"/>
                  <a:pt x="49" y="22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1" name="Freeform 70">
            <a:extLst>
              <a:ext uri="{FF2B5EF4-FFF2-40B4-BE49-F238E27FC236}">
                <a16:creationId xmlns:a16="http://schemas.microsoft.com/office/drawing/2014/main" id="{DCA56EEE-FA94-4FAC-B292-0D8F10676400}"/>
              </a:ext>
            </a:extLst>
          </p:cNvPr>
          <p:cNvSpPr/>
          <p:nvPr/>
        </p:nvSpPr>
        <p:spPr bwMode="auto">
          <a:xfrm>
            <a:off x="2547938" y="5526088"/>
            <a:ext cx="266700" cy="69850"/>
          </a:xfrm>
          <a:custGeom>
            <a:avLst/>
            <a:gdLst>
              <a:gd name="T0" fmla="*/ 2 w 198"/>
              <a:gd name="T1" fmla="*/ 0 h 52"/>
              <a:gd name="T2" fmla="*/ 198 w 198"/>
              <a:gd name="T3" fmla="*/ 42 h 52"/>
              <a:gd name="T4" fmla="*/ 195 w 198"/>
              <a:gd name="T5" fmla="*/ 52 h 52"/>
              <a:gd name="T6" fmla="*/ 0 w 198"/>
              <a:gd name="T7" fmla="*/ 10 h 52"/>
              <a:gd name="T8" fmla="*/ 2 w 198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52">
                <a:moveTo>
                  <a:pt x="2" y="0"/>
                </a:moveTo>
                <a:cubicBezTo>
                  <a:pt x="69" y="8"/>
                  <a:pt x="134" y="22"/>
                  <a:pt x="198" y="42"/>
                </a:cubicBezTo>
                <a:cubicBezTo>
                  <a:pt x="197" y="45"/>
                  <a:pt x="196" y="49"/>
                  <a:pt x="195" y="52"/>
                </a:cubicBezTo>
                <a:cubicBezTo>
                  <a:pt x="130" y="38"/>
                  <a:pt x="65" y="24"/>
                  <a:pt x="0" y="10"/>
                </a:cubicBezTo>
                <a:cubicBezTo>
                  <a:pt x="1" y="7"/>
                  <a:pt x="1" y="3"/>
                  <a:pt x="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2" name="Freeform 71">
            <a:extLst>
              <a:ext uri="{FF2B5EF4-FFF2-40B4-BE49-F238E27FC236}">
                <a16:creationId xmlns:a16="http://schemas.microsoft.com/office/drawing/2014/main" id="{DEA5C36E-AC15-4A69-8BCB-951A619F7908}"/>
              </a:ext>
            </a:extLst>
          </p:cNvPr>
          <p:cNvSpPr/>
          <p:nvPr/>
        </p:nvSpPr>
        <p:spPr bwMode="auto">
          <a:xfrm>
            <a:off x="1749426" y="5619750"/>
            <a:ext cx="112713" cy="71438"/>
          </a:xfrm>
          <a:custGeom>
            <a:avLst/>
            <a:gdLst>
              <a:gd name="T0" fmla="*/ 38 w 84"/>
              <a:gd name="T1" fmla="*/ 45 h 53"/>
              <a:gd name="T2" fmla="*/ 1 w 84"/>
              <a:gd name="T3" fmla="*/ 28 h 53"/>
              <a:gd name="T4" fmla="*/ 39 w 84"/>
              <a:gd name="T5" fmla="*/ 10 h 53"/>
              <a:gd name="T6" fmla="*/ 64 w 84"/>
              <a:gd name="T7" fmla="*/ 11 h 53"/>
              <a:gd name="T8" fmla="*/ 84 w 84"/>
              <a:gd name="T9" fmla="*/ 27 h 53"/>
              <a:gd name="T10" fmla="*/ 65 w 84"/>
              <a:gd name="T11" fmla="*/ 44 h 53"/>
              <a:gd name="T12" fmla="*/ 38 w 84"/>
              <a:gd name="T13" fmla="*/ 4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52">
                <a:moveTo>
                  <a:pt x="38" y="45"/>
                </a:moveTo>
                <a:cubicBezTo>
                  <a:pt x="26" y="42"/>
                  <a:pt x="2" y="53"/>
                  <a:pt x="1" y="28"/>
                </a:cubicBezTo>
                <a:cubicBezTo>
                  <a:pt x="0" y="0"/>
                  <a:pt x="25" y="12"/>
                  <a:pt x="39" y="10"/>
                </a:cubicBezTo>
                <a:cubicBezTo>
                  <a:pt x="47" y="9"/>
                  <a:pt x="56" y="8"/>
                  <a:pt x="64" y="11"/>
                </a:cubicBezTo>
                <a:cubicBezTo>
                  <a:pt x="71" y="14"/>
                  <a:pt x="77" y="21"/>
                  <a:pt x="84" y="27"/>
                </a:cubicBezTo>
                <a:cubicBezTo>
                  <a:pt x="78" y="33"/>
                  <a:pt x="72" y="41"/>
                  <a:pt x="65" y="44"/>
                </a:cubicBezTo>
                <a:cubicBezTo>
                  <a:pt x="58" y="47"/>
                  <a:pt x="48" y="45"/>
                  <a:pt x="38" y="4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3" name="Freeform 72">
            <a:extLst>
              <a:ext uri="{FF2B5EF4-FFF2-40B4-BE49-F238E27FC236}">
                <a16:creationId xmlns:a16="http://schemas.microsoft.com/office/drawing/2014/main" id="{CFD4E7D9-C479-4C9F-8157-01C059CB9D8F}"/>
              </a:ext>
            </a:extLst>
          </p:cNvPr>
          <p:cNvSpPr/>
          <p:nvPr/>
        </p:nvSpPr>
        <p:spPr bwMode="auto">
          <a:xfrm>
            <a:off x="1831976" y="4178300"/>
            <a:ext cx="109538" cy="68263"/>
          </a:xfrm>
          <a:custGeom>
            <a:avLst/>
            <a:gdLst>
              <a:gd name="T0" fmla="*/ 37 w 81"/>
              <a:gd name="T1" fmla="*/ 43 h 51"/>
              <a:gd name="T2" fmla="*/ 1 w 81"/>
              <a:gd name="T3" fmla="*/ 25 h 51"/>
              <a:gd name="T4" fmla="*/ 40 w 81"/>
              <a:gd name="T5" fmla="*/ 8 h 51"/>
              <a:gd name="T6" fmla="*/ 62 w 81"/>
              <a:gd name="T7" fmla="*/ 8 h 51"/>
              <a:gd name="T8" fmla="*/ 81 w 81"/>
              <a:gd name="T9" fmla="*/ 26 h 51"/>
              <a:gd name="T10" fmla="*/ 61 w 81"/>
              <a:gd name="T11" fmla="*/ 42 h 51"/>
              <a:gd name="T12" fmla="*/ 37 w 81"/>
              <a:gd name="T13" fmla="*/ 4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51">
                <a:moveTo>
                  <a:pt x="37" y="43"/>
                </a:moveTo>
                <a:cubicBezTo>
                  <a:pt x="24" y="40"/>
                  <a:pt x="0" y="51"/>
                  <a:pt x="1" y="25"/>
                </a:cubicBezTo>
                <a:cubicBezTo>
                  <a:pt x="1" y="0"/>
                  <a:pt x="25" y="9"/>
                  <a:pt x="40" y="8"/>
                </a:cubicBezTo>
                <a:cubicBezTo>
                  <a:pt x="47" y="7"/>
                  <a:pt x="56" y="5"/>
                  <a:pt x="62" y="8"/>
                </a:cubicBezTo>
                <a:cubicBezTo>
                  <a:pt x="69" y="12"/>
                  <a:pt x="74" y="20"/>
                  <a:pt x="81" y="26"/>
                </a:cubicBezTo>
                <a:cubicBezTo>
                  <a:pt x="74" y="32"/>
                  <a:pt x="68" y="39"/>
                  <a:pt x="61" y="42"/>
                </a:cubicBezTo>
                <a:cubicBezTo>
                  <a:pt x="55" y="45"/>
                  <a:pt x="46" y="43"/>
                  <a:pt x="37" y="4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4" name="Freeform 73">
            <a:extLst>
              <a:ext uri="{FF2B5EF4-FFF2-40B4-BE49-F238E27FC236}">
                <a16:creationId xmlns:a16="http://schemas.microsoft.com/office/drawing/2014/main" id="{EA80271B-4123-4530-9A76-8700F65A05E7}"/>
              </a:ext>
            </a:extLst>
          </p:cNvPr>
          <p:cNvSpPr/>
          <p:nvPr/>
        </p:nvSpPr>
        <p:spPr bwMode="auto">
          <a:xfrm>
            <a:off x="1749426" y="4043363"/>
            <a:ext cx="106363" cy="73025"/>
          </a:xfrm>
          <a:custGeom>
            <a:avLst/>
            <a:gdLst>
              <a:gd name="T0" fmla="*/ 38 w 79"/>
              <a:gd name="T1" fmla="*/ 44 h 54"/>
              <a:gd name="T2" fmla="*/ 1 w 79"/>
              <a:gd name="T3" fmla="*/ 27 h 54"/>
              <a:gd name="T4" fmla="*/ 39 w 79"/>
              <a:gd name="T5" fmla="*/ 8 h 54"/>
              <a:gd name="T6" fmla="*/ 78 w 79"/>
              <a:gd name="T7" fmla="*/ 25 h 54"/>
              <a:gd name="T8" fmla="*/ 38 w 79"/>
              <a:gd name="T9" fmla="*/ 4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54">
                <a:moveTo>
                  <a:pt x="38" y="44"/>
                </a:moveTo>
                <a:cubicBezTo>
                  <a:pt x="25" y="39"/>
                  <a:pt x="2" y="53"/>
                  <a:pt x="1" y="27"/>
                </a:cubicBezTo>
                <a:cubicBezTo>
                  <a:pt x="0" y="1"/>
                  <a:pt x="24" y="8"/>
                  <a:pt x="39" y="8"/>
                </a:cubicBezTo>
                <a:cubicBezTo>
                  <a:pt x="54" y="8"/>
                  <a:pt x="78" y="0"/>
                  <a:pt x="78" y="25"/>
                </a:cubicBezTo>
                <a:cubicBezTo>
                  <a:pt x="79" y="54"/>
                  <a:pt x="53" y="39"/>
                  <a:pt x="38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5" name="Freeform 74">
            <a:extLst>
              <a:ext uri="{FF2B5EF4-FFF2-40B4-BE49-F238E27FC236}">
                <a16:creationId xmlns:a16="http://schemas.microsoft.com/office/drawing/2014/main" id="{1E8626E5-500D-4272-8218-EE1797B3C53C}"/>
              </a:ext>
            </a:extLst>
          </p:cNvPr>
          <p:cNvSpPr/>
          <p:nvPr/>
        </p:nvSpPr>
        <p:spPr bwMode="auto">
          <a:xfrm>
            <a:off x="1900238" y="5630863"/>
            <a:ext cx="92075" cy="52388"/>
          </a:xfrm>
          <a:custGeom>
            <a:avLst/>
            <a:gdLst>
              <a:gd name="T0" fmla="*/ 35 w 69"/>
              <a:gd name="T1" fmla="*/ 37 h 39"/>
              <a:gd name="T2" fmla="*/ 15 w 69"/>
              <a:gd name="T3" fmla="*/ 36 h 39"/>
              <a:gd name="T4" fmla="*/ 0 w 69"/>
              <a:gd name="T5" fmla="*/ 19 h 39"/>
              <a:gd name="T6" fmla="*/ 16 w 69"/>
              <a:gd name="T7" fmla="*/ 3 h 39"/>
              <a:gd name="T8" fmla="*/ 46 w 69"/>
              <a:gd name="T9" fmla="*/ 2 h 39"/>
              <a:gd name="T10" fmla="*/ 69 w 69"/>
              <a:gd name="T11" fmla="*/ 18 h 39"/>
              <a:gd name="T12" fmla="*/ 45 w 69"/>
              <a:gd name="T13" fmla="*/ 37 h 39"/>
              <a:gd name="T14" fmla="*/ 35 w 69"/>
              <a:gd name="T15" fmla="*/ 37 h 39"/>
              <a:gd name="T16" fmla="*/ 35 w 69"/>
              <a:gd name="T17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39">
                <a:moveTo>
                  <a:pt x="35" y="37"/>
                </a:moveTo>
                <a:cubicBezTo>
                  <a:pt x="28" y="37"/>
                  <a:pt x="20" y="39"/>
                  <a:pt x="15" y="36"/>
                </a:cubicBezTo>
                <a:cubicBezTo>
                  <a:pt x="9" y="32"/>
                  <a:pt x="0" y="25"/>
                  <a:pt x="0" y="19"/>
                </a:cubicBezTo>
                <a:cubicBezTo>
                  <a:pt x="0" y="13"/>
                  <a:pt x="9" y="5"/>
                  <a:pt x="16" y="3"/>
                </a:cubicBezTo>
                <a:cubicBezTo>
                  <a:pt x="25" y="0"/>
                  <a:pt x="37" y="0"/>
                  <a:pt x="46" y="2"/>
                </a:cubicBezTo>
                <a:cubicBezTo>
                  <a:pt x="54" y="5"/>
                  <a:pt x="61" y="13"/>
                  <a:pt x="69" y="18"/>
                </a:cubicBezTo>
                <a:cubicBezTo>
                  <a:pt x="61" y="25"/>
                  <a:pt x="53" y="31"/>
                  <a:pt x="45" y="37"/>
                </a:cubicBezTo>
                <a:cubicBezTo>
                  <a:pt x="43" y="38"/>
                  <a:pt x="38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6" name="Freeform 75">
            <a:extLst>
              <a:ext uri="{FF2B5EF4-FFF2-40B4-BE49-F238E27FC236}">
                <a16:creationId xmlns:a16="http://schemas.microsoft.com/office/drawing/2014/main" id="{D9F5EDC2-B384-44AE-9F2D-8C18CC0A05DB}"/>
              </a:ext>
            </a:extLst>
          </p:cNvPr>
          <p:cNvSpPr/>
          <p:nvPr/>
        </p:nvSpPr>
        <p:spPr bwMode="auto">
          <a:xfrm>
            <a:off x="781051" y="5541963"/>
            <a:ext cx="325438" cy="125413"/>
          </a:xfrm>
          <a:custGeom>
            <a:avLst/>
            <a:gdLst>
              <a:gd name="T0" fmla="*/ 241 w 241"/>
              <a:gd name="T1" fmla="*/ 0 h 94"/>
              <a:gd name="T2" fmla="*/ 0 w 241"/>
              <a:gd name="T3" fmla="*/ 94 h 94"/>
              <a:gd name="T4" fmla="*/ 241 w 241"/>
              <a:gd name="T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1" h="94">
                <a:moveTo>
                  <a:pt x="241" y="0"/>
                </a:moveTo>
                <a:cubicBezTo>
                  <a:pt x="160" y="31"/>
                  <a:pt x="80" y="63"/>
                  <a:pt x="0" y="94"/>
                </a:cubicBezTo>
                <a:cubicBezTo>
                  <a:pt x="75" y="50"/>
                  <a:pt x="156" y="19"/>
                  <a:pt x="24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7" name="Freeform 76">
            <a:extLst>
              <a:ext uri="{FF2B5EF4-FFF2-40B4-BE49-F238E27FC236}">
                <a16:creationId xmlns:a16="http://schemas.microsoft.com/office/drawing/2014/main" id="{C78BB8D8-BF8E-4D37-946D-DA463C45E1E5}"/>
              </a:ext>
            </a:extLst>
          </p:cNvPr>
          <p:cNvSpPr/>
          <p:nvPr/>
        </p:nvSpPr>
        <p:spPr bwMode="auto">
          <a:xfrm>
            <a:off x="1154113" y="4613275"/>
            <a:ext cx="101600" cy="106363"/>
          </a:xfrm>
          <a:custGeom>
            <a:avLst/>
            <a:gdLst>
              <a:gd name="T0" fmla="*/ 6 w 76"/>
              <a:gd name="T1" fmla="*/ 0 h 79"/>
              <a:gd name="T2" fmla="*/ 19 w 76"/>
              <a:gd name="T3" fmla="*/ 14 h 79"/>
              <a:gd name="T4" fmla="*/ 67 w 76"/>
              <a:gd name="T5" fmla="*/ 59 h 79"/>
              <a:gd name="T6" fmla="*/ 76 w 76"/>
              <a:gd name="T7" fmla="*/ 74 h 79"/>
              <a:gd name="T8" fmla="*/ 60 w 76"/>
              <a:gd name="T9" fmla="*/ 77 h 79"/>
              <a:gd name="T10" fmla="*/ 3 w 76"/>
              <a:gd name="T11" fmla="*/ 25 h 79"/>
              <a:gd name="T12" fmla="*/ 6 w 76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79">
                <a:moveTo>
                  <a:pt x="6" y="0"/>
                </a:moveTo>
                <a:cubicBezTo>
                  <a:pt x="14" y="8"/>
                  <a:pt x="16" y="11"/>
                  <a:pt x="19" y="14"/>
                </a:cubicBezTo>
                <a:cubicBezTo>
                  <a:pt x="35" y="29"/>
                  <a:pt x="51" y="44"/>
                  <a:pt x="67" y="59"/>
                </a:cubicBezTo>
                <a:cubicBezTo>
                  <a:pt x="71" y="63"/>
                  <a:pt x="73" y="69"/>
                  <a:pt x="76" y="74"/>
                </a:cubicBezTo>
                <a:cubicBezTo>
                  <a:pt x="71" y="75"/>
                  <a:pt x="64" y="79"/>
                  <a:pt x="60" y="77"/>
                </a:cubicBezTo>
                <a:cubicBezTo>
                  <a:pt x="33" y="69"/>
                  <a:pt x="14" y="51"/>
                  <a:pt x="3" y="25"/>
                </a:cubicBezTo>
                <a:cubicBezTo>
                  <a:pt x="0" y="20"/>
                  <a:pt x="4" y="12"/>
                  <a:pt x="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8" name="Freeform 77">
            <a:extLst>
              <a:ext uri="{FF2B5EF4-FFF2-40B4-BE49-F238E27FC236}">
                <a16:creationId xmlns:a16="http://schemas.microsoft.com/office/drawing/2014/main" id="{7F5FC050-6893-4505-8981-32290C0954A0}"/>
              </a:ext>
            </a:extLst>
          </p:cNvPr>
          <p:cNvSpPr/>
          <p:nvPr/>
        </p:nvSpPr>
        <p:spPr bwMode="auto">
          <a:xfrm>
            <a:off x="2846388" y="5005388"/>
            <a:ext cx="100013" cy="100013"/>
          </a:xfrm>
          <a:custGeom>
            <a:avLst/>
            <a:gdLst>
              <a:gd name="T0" fmla="*/ 7 w 75"/>
              <a:gd name="T1" fmla="*/ 2 h 75"/>
              <a:gd name="T2" fmla="*/ 75 w 75"/>
              <a:gd name="T3" fmla="*/ 65 h 75"/>
              <a:gd name="T4" fmla="*/ 70 w 75"/>
              <a:gd name="T5" fmla="*/ 75 h 75"/>
              <a:gd name="T6" fmla="*/ 57 w 75"/>
              <a:gd name="T7" fmla="*/ 71 h 75"/>
              <a:gd name="T8" fmla="*/ 5 w 75"/>
              <a:gd name="T9" fmla="*/ 20 h 75"/>
              <a:gd name="T10" fmla="*/ 1 w 75"/>
              <a:gd name="T11" fmla="*/ 8 h 75"/>
              <a:gd name="T12" fmla="*/ 7 w 75"/>
              <a:gd name="T13" fmla="*/ 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75">
                <a:moveTo>
                  <a:pt x="7" y="2"/>
                </a:moveTo>
                <a:cubicBezTo>
                  <a:pt x="29" y="0"/>
                  <a:pt x="75" y="44"/>
                  <a:pt x="75" y="65"/>
                </a:cubicBezTo>
                <a:cubicBezTo>
                  <a:pt x="75" y="68"/>
                  <a:pt x="72" y="75"/>
                  <a:pt x="70" y="75"/>
                </a:cubicBezTo>
                <a:cubicBezTo>
                  <a:pt x="66" y="75"/>
                  <a:pt x="60" y="74"/>
                  <a:pt x="57" y="71"/>
                </a:cubicBezTo>
                <a:cubicBezTo>
                  <a:pt x="40" y="55"/>
                  <a:pt x="22" y="37"/>
                  <a:pt x="5" y="20"/>
                </a:cubicBezTo>
                <a:cubicBezTo>
                  <a:pt x="3" y="17"/>
                  <a:pt x="0" y="12"/>
                  <a:pt x="1" y="8"/>
                </a:cubicBezTo>
                <a:cubicBezTo>
                  <a:pt x="1" y="5"/>
                  <a:pt x="6" y="3"/>
                  <a:pt x="7" y="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09" name="Freeform 78">
            <a:extLst>
              <a:ext uri="{FF2B5EF4-FFF2-40B4-BE49-F238E27FC236}">
                <a16:creationId xmlns:a16="http://schemas.microsoft.com/office/drawing/2014/main" id="{709374B1-BE08-4A34-8505-E0D960E612AA}"/>
              </a:ext>
            </a:extLst>
          </p:cNvPr>
          <p:cNvSpPr/>
          <p:nvPr/>
        </p:nvSpPr>
        <p:spPr bwMode="auto">
          <a:xfrm>
            <a:off x="1249363" y="4365625"/>
            <a:ext cx="63500" cy="61913"/>
          </a:xfrm>
          <a:custGeom>
            <a:avLst/>
            <a:gdLst>
              <a:gd name="T0" fmla="*/ 19 w 47"/>
              <a:gd name="T1" fmla="*/ 46 h 46"/>
              <a:gd name="T2" fmla="*/ 0 w 47"/>
              <a:gd name="T3" fmla="*/ 21 h 46"/>
              <a:gd name="T4" fmla="*/ 20 w 47"/>
              <a:gd name="T5" fmla="*/ 0 h 46"/>
              <a:gd name="T6" fmla="*/ 45 w 47"/>
              <a:gd name="T7" fmla="*/ 19 h 46"/>
              <a:gd name="T8" fmla="*/ 29 w 47"/>
              <a:gd name="T9" fmla="*/ 46 h 46"/>
              <a:gd name="T10" fmla="*/ 19 w 47"/>
              <a:gd name="T1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46">
                <a:moveTo>
                  <a:pt x="19" y="46"/>
                </a:moveTo>
                <a:cubicBezTo>
                  <a:pt x="12" y="38"/>
                  <a:pt x="0" y="30"/>
                  <a:pt x="0" y="21"/>
                </a:cubicBezTo>
                <a:cubicBezTo>
                  <a:pt x="0" y="14"/>
                  <a:pt x="13" y="0"/>
                  <a:pt x="20" y="0"/>
                </a:cubicBezTo>
                <a:cubicBezTo>
                  <a:pt x="29" y="1"/>
                  <a:pt x="43" y="11"/>
                  <a:pt x="45" y="19"/>
                </a:cubicBezTo>
                <a:cubicBezTo>
                  <a:pt x="47" y="26"/>
                  <a:pt x="35" y="37"/>
                  <a:pt x="29" y="46"/>
                </a:cubicBezTo>
                <a:cubicBezTo>
                  <a:pt x="26" y="46"/>
                  <a:pt x="22" y="46"/>
                  <a:pt x="19" y="4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0" name="Freeform 79">
            <a:extLst>
              <a:ext uri="{FF2B5EF4-FFF2-40B4-BE49-F238E27FC236}">
                <a16:creationId xmlns:a16="http://schemas.microsoft.com/office/drawing/2014/main" id="{2BC3D51B-53E5-4EEC-A8AB-B914C6770748}"/>
              </a:ext>
            </a:extLst>
          </p:cNvPr>
          <p:cNvSpPr/>
          <p:nvPr/>
        </p:nvSpPr>
        <p:spPr bwMode="auto">
          <a:xfrm>
            <a:off x="484188" y="5762625"/>
            <a:ext cx="150813" cy="214313"/>
          </a:xfrm>
          <a:custGeom>
            <a:avLst/>
            <a:gdLst>
              <a:gd name="T0" fmla="*/ 0 w 112"/>
              <a:gd name="T1" fmla="*/ 159 h 159"/>
              <a:gd name="T2" fmla="*/ 112 w 112"/>
              <a:gd name="T3" fmla="*/ 0 h 159"/>
              <a:gd name="T4" fmla="*/ 0 w 112"/>
              <a:gd name="T5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" h="159">
                <a:moveTo>
                  <a:pt x="0" y="159"/>
                </a:moveTo>
                <a:cubicBezTo>
                  <a:pt x="12" y="89"/>
                  <a:pt x="57" y="41"/>
                  <a:pt x="112" y="0"/>
                </a:cubicBezTo>
                <a:cubicBezTo>
                  <a:pt x="65" y="46"/>
                  <a:pt x="20" y="94"/>
                  <a:pt x="0" y="15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1" name="Freeform 80">
            <a:extLst>
              <a:ext uri="{FF2B5EF4-FFF2-40B4-BE49-F238E27FC236}">
                <a16:creationId xmlns:a16="http://schemas.microsoft.com/office/drawing/2014/main" id="{26EEF982-194B-4779-B687-C41B514CD6BE}"/>
              </a:ext>
            </a:extLst>
          </p:cNvPr>
          <p:cNvSpPr/>
          <p:nvPr/>
        </p:nvSpPr>
        <p:spPr bwMode="auto">
          <a:xfrm>
            <a:off x="2936876" y="5230813"/>
            <a:ext cx="76200" cy="63500"/>
          </a:xfrm>
          <a:custGeom>
            <a:avLst/>
            <a:gdLst>
              <a:gd name="T0" fmla="*/ 56 w 56"/>
              <a:gd name="T1" fmla="*/ 22 h 47"/>
              <a:gd name="T2" fmla="*/ 20 w 56"/>
              <a:gd name="T3" fmla="*/ 46 h 47"/>
              <a:gd name="T4" fmla="*/ 2 w 56"/>
              <a:gd name="T5" fmla="*/ 27 h 47"/>
              <a:gd name="T6" fmla="*/ 26 w 56"/>
              <a:gd name="T7" fmla="*/ 2 h 47"/>
              <a:gd name="T8" fmla="*/ 56 w 56"/>
              <a:gd name="T9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7">
                <a:moveTo>
                  <a:pt x="56" y="22"/>
                </a:moveTo>
                <a:cubicBezTo>
                  <a:pt x="40" y="34"/>
                  <a:pt x="31" y="43"/>
                  <a:pt x="20" y="46"/>
                </a:cubicBezTo>
                <a:cubicBezTo>
                  <a:pt x="15" y="47"/>
                  <a:pt x="0" y="30"/>
                  <a:pt x="2" y="27"/>
                </a:cubicBezTo>
                <a:cubicBezTo>
                  <a:pt x="7" y="17"/>
                  <a:pt x="16" y="6"/>
                  <a:pt x="26" y="2"/>
                </a:cubicBezTo>
                <a:cubicBezTo>
                  <a:pt x="30" y="0"/>
                  <a:pt x="41" y="12"/>
                  <a:pt x="56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2" name="Freeform 81">
            <a:extLst>
              <a:ext uri="{FF2B5EF4-FFF2-40B4-BE49-F238E27FC236}">
                <a16:creationId xmlns:a16="http://schemas.microsoft.com/office/drawing/2014/main" id="{0EFC8B25-22EF-48E5-B50C-5F27EA9C4C55}"/>
              </a:ext>
            </a:extLst>
          </p:cNvPr>
          <p:cNvSpPr/>
          <p:nvPr/>
        </p:nvSpPr>
        <p:spPr bwMode="auto">
          <a:xfrm>
            <a:off x="1831976" y="5754688"/>
            <a:ext cx="71438" cy="63500"/>
          </a:xfrm>
          <a:custGeom>
            <a:avLst/>
            <a:gdLst>
              <a:gd name="T0" fmla="*/ 26 w 53"/>
              <a:gd name="T1" fmla="*/ 0 h 47"/>
              <a:gd name="T2" fmla="*/ 51 w 53"/>
              <a:gd name="T3" fmla="*/ 26 h 47"/>
              <a:gd name="T4" fmla="*/ 26 w 53"/>
              <a:gd name="T5" fmla="*/ 44 h 47"/>
              <a:gd name="T6" fmla="*/ 0 w 53"/>
              <a:gd name="T7" fmla="*/ 27 h 47"/>
              <a:gd name="T8" fmla="*/ 26 w 53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47">
                <a:moveTo>
                  <a:pt x="26" y="0"/>
                </a:moveTo>
                <a:cubicBezTo>
                  <a:pt x="38" y="12"/>
                  <a:pt x="50" y="18"/>
                  <a:pt x="51" y="26"/>
                </a:cubicBezTo>
                <a:cubicBezTo>
                  <a:pt x="53" y="43"/>
                  <a:pt x="38" y="47"/>
                  <a:pt x="26" y="44"/>
                </a:cubicBezTo>
                <a:cubicBezTo>
                  <a:pt x="16" y="42"/>
                  <a:pt x="8" y="33"/>
                  <a:pt x="0" y="27"/>
                </a:cubicBezTo>
                <a:cubicBezTo>
                  <a:pt x="7" y="20"/>
                  <a:pt x="14" y="12"/>
                  <a:pt x="2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3" name="Freeform 82">
            <a:extLst>
              <a:ext uri="{FF2B5EF4-FFF2-40B4-BE49-F238E27FC236}">
                <a16:creationId xmlns:a16="http://schemas.microsoft.com/office/drawing/2014/main" id="{C0F23DF1-837B-4937-AA7D-EAE73E689BEA}"/>
              </a:ext>
            </a:extLst>
          </p:cNvPr>
          <p:cNvSpPr/>
          <p:nvPr/>
        </p:nvSpPr>
        <p:spPr bwMode="auto">
          <a:xfrm>
            <a:off x="3098801" y="6357938"/>
            <a:ext cx="133350" cy="79375"/>
          </a:xfrm>
          <a:custGeom>
            <a:avLst/>
            <a:gdLst>
              <a:gd name="T0" fmla="*/ 0 w 99"/>
              <a:gd name="T1" fmla="*/ 52 h 59"/>
              <a:gd name="T2" fmla="*/ 99 w 99"/>
              <a:gd name="T3" fmla="*/ 0 h 59"/>
              <a:gd name="T4" fmla="*/ 0 w 99"/>
              <a:gd name="T5" fmla="*/ 5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" h="59">
                <a:moveTo>
                  <a:pt x="0" y="52"/>
                </a:moveTo>
                <a:cubicBezTo>
                  <a:pt x="31" y="35"/>
                  <a:pt x="62" y="19"/>
                  <a:pt x="99" y="0"/>
                </a:cubicBezTo>
                <a:cubicBezTo>
                  <a:pt x="89" y="26"/>
                  <a:pt x="27" y="59"/>
                  <a:pt x="0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4" name="Freeform 83">
            <a:extLst>
              <a:ext uri="{FF2B5EF4-FFF2-40B4-BE49-F238E27FC236}">
                <a16:creationId xmlns:a16="http://schemas.microsoft.com/office/drawing/2014/main" id="{78627BF2-3781-4AE2-B820-C2456D6D852A}"/>
              </a:ext>
            </a:extLst>
          </p:cNvPr>
          <p:cNvSpPr/>
          <p:nvPr/>
        </p:nvSpPr>
        <p:spPr bwMode="auto">
          <a:xfrm>
            <a:off x="1371601" y="5568950"/>
            <a:ext cx="79375" cy="53975"/>
          </a:xfrm>
          <a:custGeom>
            <a:avLst/>
            <a:gdLst>
              <a:gd name="T0" fmla="*/ 16 w 59"/>
              <a:gd name="T1" fmla="*/ 41 h 41"/>
              <a:gd name="T2" fmla="*/ 0 w 59"/>
              <a:gd name="T3" fmla="*/ 26 h 41"/>
              <a:gd name="T4" fmla="*/ 42 w 59"/>
              <a:gd name="T5" fmla="*/ 6 h 41"/>
              <a:gd name="T6" fmla="*/ 59 w 59"/>
              <a:gd name="T7" fmla="*/ 19 h 41"/>
              <a:gd name="T8" fmla="*/ 16 w 59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41">
                <a:moveTo>
                  <a:pt x="16" y="41"/>
                </a:moveTo>
                <a:cubicBezTo>
                  <a:pt x="9" y="34"/>
                  <a:pt x="0" y="29"/>
                  <a:pt x="0" y="26"/>
                </a:cubicBezTo>
                <a:cubicBezTo>
                  <a:pt x="4" y="0"/>
                  <a:pt x="28" y="12"/>
                  <a:pt x="42" y="6"/>
                </a:cubicBezTo>
                <a:cubicBezTo>
                  <a:pt x="45" y="5"/>
                  <a:pt x="53" y="14"/>
                  <a:pt x="59" y="19"/>
                </a:cubicBezTo>
                <a:cubicBezTo>
                  <a:pt x="45" y="26"/>
                  <a:pt x="31" y="33"/>
                  <a:pt x="16" y="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5" name="Freeform 84">
            <a:extLst>
              <a:ext uri="{FF2B5EF4-FFF2-40B4-BE49-F238E27FC236}">
                <a16:creationId xmlns:a16="http://schemas.microsoft.com/office/drawing/2014/main" id="{1CDCFD7D-B7A3-41C6-8622-6F8FA7629553}"/>
              </a:ext>
            </a:extLst>
          </p:cNvPr>
          <p:cNvSpPr/>
          <p:nvPr/>
        </p:nvSpPr>
        <p:spPr bwMode="auto">
          <a:xfrm>
            <a:off x="1871663" y="5969000"/>
            <a:ext cx="65088" cy="76200"/>
          </a:xfrm>
          <a:custGeom>
            <a:avLst/>
            <a:gdLst>
              <a:gd name="T0" fmla="*/ 0 w 49"/>
              <a:gd name="T1" fmla="*/ 50 h 57"/>
              <a:gd name="T2" fmla="*/ 31 w 49"/>
              <a:gd name="T3" fmla="*/ 0 h 57"/>
              <a:gd name="T4" fmla="*/ 44 w 49"/>
              <a:gd name="T5" fmla="*/ 37 h 57"/>
              <a:gd name="T6" fmla="*/ 0 w 49"/>
              <a:gd name="T7" fmla="*/ 5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57">
                <a:moveTo>
                  <a:pt x="0" y="50"/>
                </a:moveTo>
                <a:cubicBezTo>
                  <a:pt x="11" y="32"/>
                  <a:pt x="21" y="17"/>
                  <a:pt x="31" y="0"/>
                </a:cubicBezTo>
                <a:cubicBezTo>
                  <a:pt x="47" y="10"/>
                  <a:pt x="49" y="23"/>
                  <a:pt x="44" y="37"/>
                </a:cubicBezTo>
                <a:cubicBezTo>
                  <a:pt x="36" y="54"/>
                  <a:pt x="21" y="57"/>
                  <a:pt x="0" y="5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6" name="Freeform 85">
            <a:extLst>
              <a:ext uri="{FF2B5EF4-FFF2-40B4-BE49-F238E27FC236}">
                <a16:creationId xmlns:a16="http://schemas.microsoft.com/office/drawing/2014/main" id="{BE3E9446-328C-483D-9E0C-02933FAEEE41}"/>
              </a:ext>
            </a:extLst>
          </p:cNvPr>
          <p:cNvSpPr/>
          <p:nvPr/>
        </p:nvSpPr>
        <p:spPr bwMode="auto">
          <a:xfrm>
            <a:off x="601663" y="4718050"/>
            <a:ext cx="61913" cy="80963"/>
          </a:xfrm>
          <a:custGeom>
            <a:avLst/>
            <a:gdLst>
              <a:gd name="T0" fmla="*/ 14 w 45"/>
              <a:gd name="T1" fmla="*/ 0 h 60"/>
              <a:gd name="T2" fmla="*/ 18 w 45"/>
              <a:gd name="T3" fmla="*/ 0 h 60"/>
              <a:gd name="T4" fmla="*/ 45 w 45"/>
              <a:gd name="T5" fmla="*/ 55 h 60"/>
              <a:gd name="T6" fmla="*/ 35 w 45"/>
              <a:gd name="T7" fmla="*/ 59 h 60"/>
              <a:gd name="T8" fmla="*/ 6 w 45"/>
              <a:gd name="T9" fmla="*/ 6 h 60"/>
              <a:gd name="T10" fmla="*/ 14 w 45"/>
              <a:gd name="T11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60">
                <a:moveTo>
                  <a:pt x="14" y="0"/>
                </a:moveTo>
                <a:cubicBezTo>
                  <a:pt x="17" y="0"/>
                  <a:pt x="18" y="0"/>
                  <a:pt x="18" y="0"/>
                </a:cubicBezTo>
                <a:cubicBezTo>
                  <a:pt x="27" y="18"/>
                  <a:pt x="36" y="37"/>
                  <a:pt x="45" y="55"/>
                </a:cubicBezTo>
                <a:cubicBezTo>
                  <a:pt x="42" y="56"/>
                  <a:pt x="38" y="60"/>
                  <a:pt x="35" y="59"/>
                </a:cubicBezTo>
                <a:cubicBezTo>
                  <a:pt x="20" y="58"/>
                  <a:pt x="0" y="20"/>
                  <a:pt x="6" y="6"/>
                </a:cubicBezTo>
                <a:cubicBezTo>
                  <a:pt x="8" y="3"/>
                  <a:pt x="12" y="1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7" name="Freeform 86">
            <a:extLst>
              <a:ext uri="{FF2B5EF4-FFF2-40B4-BE49-F238E27FC236}">
                <a16:creationId xmlns:a16="http://schemas.microsoft.com/office/drawing/2014/main" id="{4FBD511E-24E6-4923-A833-8F47EF9FF56B}"/>
              </a:ext>
            </a:extLst>
          </p:cNvPr>
          <p:cNvSpPr/>
          <p:nvPr/>
        </p:nvSpPr>
        <p:spPr bwMode="auto">
          <a:xfrm>
            <a:off x="2573338" y="4471988"/>
            <a:ext cx="85725" cy="60325"/>
          </a:xfrm>
          <a:custGeom>
            <a:avLst/>
            <a:gdLst>
              <a:gd name="T0" fmla="*/ 63 w 63"/>
              <a:gd name="T1" fmla="*/ 14 h 45"/>
              <a:gd name="T2" fmla="*/ 56 w 63"/>
              <a:gd name="T3" fmla="*/ 24 h 45"/>
              <a:gd name="T4" fmla="*/ 4 w 63"/>
              <a:gd name="T5" fmla="*/ 45 h 45"/>
              <a:gd name="T6" fmla="*/ 1 w 63"/>
              <a:gd name="T7" fmla="*/ 34 h 45"/>
              <a:gd name="T8" fmla="*/ 54 w 63"/>
              <a:gd name="T9" fmla="*/ 6 h 45"/>
              <a:gd name="T10" fmla="*/ 63 w 63"/>
              <a:gd name="T11" fmla="*/ 1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45">
                <a:moveTo>
                  <a:pt x="63" y="14"/>
                </a:moveTo>
                <a:cubicBezTo>
                  <a:pt x="60" y="18"/>
                  <a:pt x="59" y="23"/>
                  <a:pt x="56" y="24"/>
                </a:cubicBezTo>
                <a:cubicBezTo>
                  <a:pt x="39" y="31"/>
                  <a:pt x="21" y="38"/>
                  <a:pt x="4" y="45"/>
                </a:cubicBezTo>
                <a:cubicBezTo>
                  <a:pt x="3" y="42"/>
                  <a:pt x="0" y="38"/>
                  <a:pt x="1" y="34"/>
                </a:cubicBezTo>
                <a:cubicBezTo>
                  <a:pt x="3" y="21"/>
                  <a:pt x="41" y="0"/>
                  <a:pt x="54" y="6"/>
                </a:cubicBezTo>
                <a:cubicBezTo>
                  <a:pt x="57" y="7"/>
                  <a:pt x="60" y="11"/>
                  <a:pt x="63" y="1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8" name="Freeform 87">
            <a:extLst>
              <a:ext uri="{FF2B5EF4-FFF2-40B4-BE49-F238E27FC236}">
                <a16:creationId xmlns:a16="http://schemas.microsoft.com/office/drawing/2014/main" id="{D8C3D666-B7DD-4E56-9735-AB214AC7B70F}"/>
              </a:ext>
            </a:extLst>
          </p:cNvPr>
          <p:cNvSpPr/>
          <p:nvPr/>
        </p:nvSpPr>
        <p:spPr bwMode="auto">
          <a:xfrm>
            <a:off x="2060576" y="4708525"/>
            <a:ext cx="58738" cy="46038"/>
          </a:xfrm>
          <a:custGeom>
            <a:avLst/>
            <a:gdLst>
              <a:gd name="T0" fmla="*/ 44 w 44"/>
              <a:gd name="T1" fmla="*/ 22 h 35"/>
              <a:gd name="T2" fmla="*/ 22 w 44"/>
              <a:gd name="T3" fmla="*/ 35 h 35"/>
              <a:gd name="T4" fmla="*/ 0 w 44"/>
              <a:gd name="T5" fmla="*/ 21 h 35"/>
              <a:gd name="T6" fmla="*/ 20 w 44"/>
              <a:gd name="T7" fmla="*/ 2 h 35"/>
              <a:gd name="T8" fmla="*/ 43 w 44"/>
              <a:gd name="T9" fmla="*/ 12 h 35"/>
              <a:gd name="T10" fmla="*/ 44 w 44"/>
              <a:gd name="T11" fmla="*/ 2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5">
                <a:moveTo>
                  <a:pt x="44" y="22"/>
                </a:moveTo>
                <a:cubicBezTo>
                  <a:pt x="37" y="26"/>
                  <a:pt x="29" y="35"/>
                  <a:pt x="22" y="35"/>
                </a:cubicBezTo>
                <a:cubicBezTo>
                  <a:pt x="15" y="35"/>
                  <a:pt x="8" y="26"/>
                  <a:pt x="0" y="21"/>
                </a:cubicBezTo>
                <a:cubicBezTo>
                  <a:pt x="7" y="14"/>
                  <a:pt x="13" y="4"/>
                  <a:pt x="20" y="2"/>
                </a:cubicBezTo>
                <a:cubicBezTo>
                  <a:pt x="27" y="0"/>
                  <a:pt x="36" y="8"/>
                  <a:pt x="43" y="12"/>
                </a:cubicBezTo>
                <a:cubicBezTo>
                  <a:pt x="44" y="16"/>
                  <a:pt x="44" y="19"/>
                  <a:pt x="44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19" name="Freeform 88">
            <a:extLst>
              <a:ext uri="{FF2B5EF4-FFF2-40B4-BE49-F238E27FC236}">
                <a16:creationId xmlns:a16="http://schemas.microsoft.com/office/drawing/2014/main" id="{05358025-39CB-4460-8AF8-FF7A148F7942}"/>
              </a:ext>
            </a:extLst>
          </p:cNvPr>
          <p:cNvSpPr/>
          <p:nvPr/>
        </p:nvSpPr>
        <p:spPr bwMode="auto">
          <a:xfrm>
            <a:off x="2060576" y="4967288"/>
            <a:ext cx="55563" cy="57150"/>
          </a:xfrm>
          <a:custGeom>
            <a:avLst/>
            <a:gdLst>
              <a:gd name="T0" fmla="*/ 22 w 41"/>
              <a:gd name="T1" fmla="*/ 0 h 43"/>
              <a:gd name="T2" fmla="*/ 40 w 41"/>
              <a:gd name="T3" fmla="*/ 26 h 43"/>
              <a:gd name="T4" fmla="*/ 21 w 41"/>
              <a:gd name="T5" fmla="*/ 42 h 43"/>
              <a:gd name="T6" fmla="*/ 2 w 41"/>
              <a:gd name="T7" fmla="*/ 23 h 43"/>
              <a:gd name="T8" fmla="*/ 22 w 41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3">
                <a:moveTo>
                  <a:pt x="22" y="0"/>
                </a:moveTo>
                <a:cubicBezTo>
                  <a:pt x="31" y="12"/>
                  <a:pt x="41" y="20"/>
                  <a:pt x="40" y="26"/>
                </a:cubicBezTo>
                <a:cubicBezTo>
                  <a:pt x="38" y="33"/>
                  <a:pt x="27" y="43"/>
                  <a:pt x="21" y="42"/>
                </a:cubicBezTo>
                <a:cubicBezTo>
                  <a:pt x="13" y="41"/>
                  <a:pt x="4" y="31"/>
                  <a:pt x="2" y="23"/>
                </a:cubicBezTo>
                <a:cubicBezTo>
                  <a:pt x="0" y="19"/>
                  <a:pt x="12" y="11"/>
                  <a:pt x="2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0" name="Freeform 89">
            <a:extLst>
              <a:ext uri="{FF2B5EF4-FFF2-40B4-BE49-F238E27FC236}">
                <a16:creationId xmlns:a16="http://schemas.microsoft.com/office/drawing/2014/main" id="{D00DB269-57AD-4148-8A41-F853DB85661B}"/>
              </a:ext>
            </a:extLst>
          </p:cNvPr>
          <p:cNvSpPr/>
          <p:nvPr/>
        </p:nvSpPr>
        <p:spPr bwMode="auto">
          <a:xfrm>
            <a:off x="1816101" y="3921125"/>
            <a:ext cx="55563" cy="57150"/>
          </a:xfrm>
          <a:custGeom>
            <a:avLst/>
            <a:gdLst>
              <a:gd name="T0" fmla="*/ 21 w 41"/>
              <a:gd name="T1" fmla="*/ 43 h 43"/>
              <a:gd name="T2" fmla="*/ 2 w 41"/>
              <a:gd name="T3" fmla="*/ 18 h 43"/>
              <a:gd name="T4" fmla="*/ 22 w 41"/>
              <a:gd name="T5" fmla="*/ 1 h 43"/>
              <a:gd name="T6" fmla="*/ 41 w 41"/>
              <a:gd name="T7" fmla="*/ 17 h 43"/>
              <a:gd name="T8" fmla="*/ 21 w 41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3">
                <a:moveTo>
                  <a:pt x="21" y="43"/>
                </a:moveTo>
                <a:cubicBezTo>
                  <a:pt x="11" y="31"/>
                  <a:pt x="0" y="22"/>
                  <a:pt x="2" y="18"/>
                </a:cubicBezTo>
                <a:cubicBezTo>
                  <a:pt x="5" y="11"/>
                  <a:pt x="14" y="2"/>
                  <a:pt x="22" y="1"/>
                </a:cubicBezTo>
                <a:cubicBezTo>
                  <a:pt x="28" y="0"/>
                  <a:pt x="41" y="11"/>
                  <a:pt x="41" y="17"/>
                </a:cubicBezTo>
                <a:cubicBezTo>
                  <a:pt x="41" y="24"/>
                  <a:pt x="31" y="31"/>
                  <a:pt x="21" y="4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1" name="Freeform 90">
            <a:extLst>
              <a:ext uri="{FF2B5EF4-FFF2-40B4-BE49-F238E27FC236}">
                <a16:creationId xmlns:a16="http://schemas.microsoft.com/office/drawing/2014/main" id="{FCC4D956-1158-4070-9893-561647ADAD51}"/>
              </a:ext>
            </a:extLst>
          </p:cNvPr>
          <p:cNvSpPr/>
          <p:nvPr/>
        </p:nvSpPr>
        <p:spPr bwMode="auto">
          <a:xfrm>
            <a:off x="2060576" y="5499100"/>
            <a:ext cx="58738" cy="47625"/>
          </a:xfrm>
          <a:custGeom>
            <a:avLst/>
            <a:gdLst>
              <a:gd name="T0" fmla="*/ 44 w 44"/>
              <a:gd name="T1" fmla="*/ 22 h 35"/>
              <a:gd name="T2" fmla="*/ 21 w 44"/>
              <a:gd name="T3" fmla="*/ 33 h 35"/>
              <a:gd name="T4" fmla="*/ 0 w 44"/>
              <a:gd name="T5" fmla="*/ 15 h 35"/>
              <a:gd name="T6" fmla="*/ 22 w 44"/>
              <a:gd name="T7" fmla="*/ 0 h 35"/>
              <a:gd name="T8" fmla="*/ 44 w 44"/>
              <a:gd name="T9" fmla="*/ 13 h 35"/>
              <a:gd name="T10" fmla="*/ 44 w 44"/>
              <a:gd name="T11" fmla="*/ 2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5">
                <a:moveTo>
                  <a:pt x="44" y="22"/>
                </a:moveTo>
                <a:cubicBezTo>
                  <a:pt x="36" y="26"/>
                  <a:pt x="27" y="35"/>
                  <a:pt x="21" y="33"/>
                </a:cubicBezTo>
                <a:cubicBezTo>
                  <a:pt x="13" y="32"/>
                  <a:pt x="7" y="21"/>
                  <a:pt x="0" y="15"/>
                </a:cubicBezTo>
                <a:cubicBezTo>
                  <a:pt x="7" y="10"/>
                  <a:pt x="14" y="1"/>
                  <a:pt x="22" y="0"/>
                </a:cubicBezTo>
                <a:cubicBezTo>
                  <a:pt x="29" y="0"/>
                  <a:pt x="36" y="8"/>
                  <a:pt x="44" y="13"/>
                </a:cubicBezTo>
                <a:cubicBezTo>
                  <a:pt x="44" y="16"/>
                  <a:pt x="44" y="19"/>
                  <a:pt x="44" y="2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2" name="Freeform 91">
            <a:extLst>
              <a:ext uri="{FF2B5EF4-FFF2-40B4-BE49-F238E27FC236}">
                <a16:creationId xmlns:a16="http://schemas.microsoft.com/office/drawing/2014/main" id="{8F082613-8CAF-4B34-BDB1-D6F761D0F0CE}"/>
              </a:ext>
            </a:extLst>
          </p:cNvPr>
          <p:cNvSpPr/>
          <p:nvPr/>
        </p:nvSpPr>
        <p:spPr bwMode="auto">
          <a:xfrm>
            <a:off x="2144713" y="4843463"/>
            <a:ext cx="57150" cy="47625"/>
          </a:xfrm>
          <a:custGeom>
            <a:avLst/>
            <a:gdLst>
              <a:gd name="T0" fmla="*/ 42 w 42"/>
              <a:gd name="T1" fmla="*/ 24 h 36"/>
              <a:gd name="T2" fmla="*/ 20 w 42"/>
              <a:gd name="T3" fmla="*/ 35 h 36"/>
              <a:gd name="T4" fmla="*/ 0 w 42"/>
              <a:gd name="T5" fmla="*/ 18 h 36"/>
              <a:gd name="T6" fmla="*/ 22 w 42"/>
              <a:gd name="T7" fmla="*/ 1 h 36"/>
              <a:gd name="T8" fmla="*/ 42 w 42"/>
              <a:gd name="T9" fmla="*/ 14 h 36"/>
              <a:gd name="T10" fmla="*/ 42 w 42"/>
              <a:gd name="T11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6">
                <a:moveTo>
                  <a:pt x="42" y="24"/>
                </a:moveTo>
                <a:cubicBezTo>
                  <a:pt x="35" y="28"/>
                  <a:pt x="26" y="36"/>
                  <a:pt x="20" y="35"/>
                </a:cubicBezTo>
                <a:cubicBezTo>
                  <a:pt x="12" y="34"/>
                  <a:pt x="6" y="24"/>
                  <a:pt x="0" y="18"/>
                </a:cubicBezTo>
                <a:cubicBezTo>
                  <a:pt x="7" y="12"/>
                  <a:pt x="14" y="3"/>
                  <a:pt x="22" y="1"/>
                </a:cubicBezTo>
                <a:cubicBezTo>
                  <a:pt x="28" y="0"/>
                  <a:pt x="35" y="10"/>
                  <a:pt x="42" y="14"/>
                </a:cubicBezTo>
                <a:cubicBezTo>
                  <a:pt x="42" y="18"/>
                  <a:pt x="42" y="21"/>
                  <a:pt x="42" y="2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3" name="Freeform 92">
            <a:extLst>
              <a:ext uri="{FF2B5EF4-FFF2-40B4-BE49-F238E27FC236}">
                <a16:creationId xmlns:a16="http://schemas.microsoft.com/office/drawing/2014/main" id="{717C8026-3E9E-4E5A-95C0-1C008D695DEB}"/>
              </a:ext>
            </a:extLst>
          </p:cNvPr>
          <p:cNvSpPr/>
          <p:nvPr/>
        </p:nvSpPr>
        <p:spPr bwMode="auto">
          <a:xfrm>
            <a:off x="2757488" y="5510213"/>
            <a:ext cx="168275" cy="57150"/>
          </a:xfrm>
          <a:custGeom>
            <a:avLst/>
            <a:gdLst>
              <a:gd name="T0" fmla="*/ 122 w 125"/>
              <a:gd name="T1" fmla="*/ 42 h 42"/>
              <a:gd name="T2" fmla="*/ 0 w 125"/>
              <a:gd name="T3" fmla="*/ 7 h 42"/>
              <a:gd name="T4" fmla="*/ 2 w 125"/>
              <a:gd name="T5" fmla="*/ 0 h 42"/>
              <a:gd name="T6" fmla="*/ 125 w 125"/>
              <a:gd name="T7" fmla="*/ 34 h 42"/>
              <a:gd name="T8" fmla="*/ 122 w 125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42">
                <a:moveTo>
                  <a:pt x="122" y="42"/>
                </a:moveTo>
                <a:cubicBezTo>
                  <a:pt x="81" y="30"/>
                  <a:pt x="41" y="19"/>
                  <a:pt x="0" y="7"/>
                </a:cubicBezTo>
                <a:cubicBezTo>
                  <a:pt x="1" y="5"/>
                  <a:pt x="2" y="2"/>
                  <a:pt x="2" y="0"/>
                </a:cubicBezTo>
                <a:cubicBezTo>
                  <a:pt x="43" y="11"/>
                  <a:pt x="84" y="22"/>
                  <a:pt x="125" y="34"/>
                </a:cubicBezTo>
                <a:cubicBezTo>
                  <a:pt x="124" y="37"/>
                  <a:pt x="123" y="39"/>
                  <a:pt x="122" y="4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4" name="Freeform 93">
            <a:extLst>
              <a:ext uri="{FF2B5EF4-FFF2-40B4-BE49-F238E27FC236}">
                <a16:creationId xmlns:a16="http://schemas.microsoft.com/office/drawing/2014/main" id="{2167D795-A95A-4536-8475-FA636FE1C31C}"/>
              </a:ext>
            </a:extLst>
          </p:cNvPr>
          <p:cNvSpPr/>
          <p:nvPr/>
        </p:nvSpPr>
        <p:spPr bwMode="auto">
          <a:xfrm>
            <a:off x="2035176" y="5634038"/>
            <a:ext cx="46038" cy="58738"/>
          </a:xfrm>
          <a:custGeom>
            <a:avLst/>
            <a:gdLst>
              <a:gd name="T0" fmla="*/ 16 w 35"/>
              <a:gd name="T1" fmla="*/ 44 h 44"/>
              <a:gd name="T2" fmla="*/ 1 w 35"/>
              <a:gd name="T3" fmla="*/ 14 h 44"/>
              <a:gd name="T4" fmla="*/ 19 w 35"/>
              <a:gd name="T5" fmla="*/ 0 h 44"/>
              <a:gd name="T6" fmla="*/ 35 w 35"/>
              <a:gd name="T7" fmla="*/ 16 h 44"/>
              <a:gd name="T8" fmla="*/ 16 w 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4">
                <a:moveTo>
                  <a:pt x="16" y="44"/>
                </a:moveTo>
                <a:cubicBezTo>
                  <a:pt x="8" y="29"/>
                  <a:pt x="0" y="21"/>
                  <a:pt x="1" y="14"/>
                </a:cubicBezTo>
                <a:cubicBezTo>
                  <a:pt x="1" y="9"/>
                  <a:pt x="12" y="0"/>
                  <a:pt x="19" y="0"/>
                </a:cubicBezTo>
                <a:cubicBezTo>
                  <a:pt x="25" y="1"/>
                  <a:pt x="35" y="10"/>
                  <a:pt x="35" y="16"/>
                </a:cubicBezTo>
                <a:cubicBezTo>
                  <a:pt x="35" y="23"/>
                  <a:pt x="26" y="30"/>
                  <a:pt x="16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5" name="Freeform 94">
            <a:extLst>
              <a:ext uri="{FF2B5EF4-FFF2-40B4-BE49-F238E27FC236}">
                <a16:creationId xmlns:a16="http://schemas.microsoft.com/office/drawing/2014/main" id="{FD38B216-B790-4A0F-9D54-2ECFA75CA776}"/>
              </a:ext>
            </a:extLst>
          </p:cNvPr>
          <p:cNvSpPr/>
          <p:nvPr/>
        </p:nvSpPr>
        <p:spPr bwMode="auto">
          <a:xfrm>
            <a:off x="1981201" y="4189413"/>
            <a:ext cx="57150" cy="46038"/>
          </a:xfrm>
          <a:custGeom>
            <a:avLst/>
            <a:gdLst>
              <a:gd name="T0" fmla="*/ 43 w 43"/>
              <a:gd name="T1" fmla="*/ 17 h 34"/>
              <a:gd name="T2" fmla="*/ 18 w 43"/>
              <a:gd name="T3" fmla="*/ 34 h 34"/>
              <a:gd name="T4" fmla="*/ 0 w 43"/>
              <a:gd name="T5" fmla="*/ 18 h 34"/>
              <a:gd name="T6" fmla="*/ 17 w 43"/>
              <a:gd name="T7" fmla="*/ 1 h 34"/>
              <a:gd name="T8" fmla="*/ 43 w 43"/>
              <a:gd name="T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4">
                <a:moveTo>
                  <a:pt x="43" y="17"/>
                </a:moveTo>
                <a:cubicBezTo>
                  <a:pt x="31" y="25"/>
                  <a:pt x="24" y="34"/>
                  <a:pt x="18" y="34"/>
                </a:cubicBezTo>
                <a:cubicBezTo>
                  <a:pt x="12" y="33"/>
                  <a:pt x="6" y="24"/>
                  <a:pt x="0" y="18"/>
                </a:cubicBezTo>
                <a:cubicBezTo>
                  <a:pt x="6" y="12"/>
                  <a:pt x="11" y="2"/>
                  <a:pt x="17" y="1"/>
                </a:cubicBezTo>
                <a:cubicBezTo>
                  <a:pt x="23" y="0"/>
                  <a:pt x="31" y="9"/>
                  <a:pt x="43" y="1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6" name="Freeform 95">
            <a:extLst>
              <a:ext uri="{FF2B5EF4-FFF2-40B4-BE49-F238E27FC236}">
                <a16:creationId xmlns:a16="http://schemas.microsoft.com/office/drawing/2014/main" id="{305B4B13-1A48-44C6-AA45-DF5622190EBB}"/>
              </a:ext>
            </a:extLst>
          </p:cNvPr>
          <p:cNvSpPr/>
          <p:nvPr/>
        </p:nvSpPr>
        <p:spPr bwMode="auto">
          <a:xfrm>
            <a:off x="2801938" y="6292850"/>
            <a:ext cx="57150" cy="50800"/>
          </a:xfrm>
          <a:custGeom>
            <a:avLst/>
            <a:gdLst>
              <a:gd name="T0" fmla="*/ 8 w 42"/>
              <a:gd name="T1" fmla="*/ 38 h 38"/>
              <a:gd name="T2" fmla="*/ 2 w 42"/>
              <a:gd name="T3" fmla="*/ 18 h 38"/>
              <a:gd name="T4" fmla="*/ 28 w 42"/>
              <a:gd name="T5" fmla="*/ 1 h 38"/>
              <a:gd name="T6" fmla="*/ 42 w 42"/>
              <a:gd name="T7" fmla="*/ 14 h 38"/>
              <a:gd name="T8" fmla="*/ 20 w 42"/>
              <a:gd name="T9" fmla="*/ 32 h 38"/>
              <a:gd name="T10" fmla="*/ 8 w 42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8">
                <a:moveTo>
                  <a:pt x="8" y="38"/>
                </a:moveTo>
                <a:cubicBezTo>
                  <a:pt x="6" y="31"/>
                  <a:pt x="0" y="21"/>
                  <a:pt x="2" y="18"/>
                </a:cubicBezTo>
                <a:cubicBezTo>
                  <a:pt x="9" y="11"/>
                  <a:pt x="19" y="5"/>
                  <a:pt x="28" y="1"/>
                </a:cubicBezTo>
                <a:cubicBezTo>
                  <a:pt x="31" y="0"/>
                  <a:pt x="38" y="9"/>
                  <a:pt x="42" y="14"/>
                </a:cubicBezTo>
                <a:cubicBezTo>
                  <a:pt x="35" y="20"/>
                  <a:pt x="27" y="26"/>
                  <a:pt x="20" y="32"/>
                </a:cubicBezTo>
                <a:cubicBezTo>
                  <a:pt x="16" y="34"/>
                  <a:pt x="12" y="36"/>
                  <a:pt x="8" y="3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7" name="Freeform 96">
            <a:extLst>
              <a:ext uri="{FF2B5EF4-FFF2-40B4-BE49-F238E27FC236}">
                <a16:creationId xmlns:a16="http://schemas.microsoft.com/office/drawing/2014/main" id="{76F26EDB-56B8-4EF7-8701-42CE8F9C681A}"/>
              </a:ext>
            </a:extLst>
          </p:cNvPr>
          <p:cNvSpPr/>
          <p:nvPr/>
        </p:nvSpPr>
        <p:spPr bwMode="auto">
          <a:xfrm>
            <a:off x="2586038" y="6337300"/>
            <a:ext cx="52388" cy="44450"/>
          </a:xfrm>
          <a:custGeom>
            <a:avLst/>
            <a:gdLst>
              <a:gd name="T0" fmla="*/ 23 w 39"/>
              <a:gd name="T1" fmla="*/ 0 h 34"/>
              <a:gd name="T2" fmla="*/ 39 w 39"/>
              <a:gd name="T3" fmla="*/ 19 h 34"/>
              <a:gd name="T4" fmla="*/ 16 w 39"/>
              <a:gd name="T5" fmla="*/ 33 h 34"/>
              <a:gd name="T6" fmla="*/ 0 w 39"/>
              <a:gd name="T7" fmla="*/ 21 h 34"/>
              <a:gd name="T8" fmla="*/ 23 w 39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4">
                <a:moveTo>
                  <a:pt x="23" y="0"/>
                </a:moveTo>
                <a:cubicBezTo>
                  <a:pt x="30" y="9"/>
                  <a:pt x="34" y="14"/>
                  <a:pt x="39" y="19"/>
                </a:cubicBezTo>
                <a:cubicBezTo>
                  <a:pt x="31" y="24"/>
                  <a:pt x="24" y="31"/>
                  <a:pt x="16" y="33"/>
                </a:cubicBezTo>
                <a:cubicBezTo>
                  <a:pt x="12" y="34"/>
                  <a:pt x="6" y="25"/>
                  <a:pt x="0" y="21"/>
                </a:cubicBezTo>
                <a:cubicBezTo>
                  <a:pt x="7" y="15"/>
                  <a:pt x="13" y="9"/>
                  <a:pt x="23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8" name="Freeform 97">
            <a:extLst>
              <a:ext uri="{FF2B5EF4-FFF2-40B4-BE49-F238E27FC236}">
                <a16:creationId xmlns:a16="http://schemas.microsoft.com/office/drawing/2014/main" id="{BB315C51-17AC-40C4-A9E7-E5E453E3C25A}"/>
              </a:ext>
            </a:extLst>
          </p:cNvPr>
          <p:cNvSpPr/>
          <p:nvPr/>
        </p:nvSpPr>
        <p:spPr bwMode="auto">
          <a:xfrm>
            <a:off x="1487488" y="5561013"/>
            <a:ext cx="47625" cy="42863"/>
          </a:xfrm>
          <a:custGeom>
            <a:avLst/>
            <a:gdLst>
              <a:gd name="T0" fmla="*/ 14 w 35"/>
              <a:gd name="T1" fmla="*/ 32 h 32"/>
              <a:gd name="T2" fmla="*/ 0 w 35"/>
              <a:gd name="T3" fmla="*/ 13 h 32"/>
              <a:gd name="T4" fmla="*/ 23 w 35"/>
              <a:gd name="T5" fmla="*/ 1 h 32"/>
              <a:gd name="T6" fmla="*/ 35 w 35"/>
              <a:gd name="T7" fmla="*/ 14 h 32"/>
              <a:gd name="T8" fmla="*/ 14 w 35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2">
                <a:moveTo>
                  <a:pt x="14" y="32"/>
                </a:moveTo>
                <a:cubicBezTo>
                  <a:pt x="8" y="23"/>
                  <a:pt x="4" y="18"/>
                  <a:pt x="0" y="13"/>
                </a:cubicBezTo>
                <a:cubicBezTo>
                  <a:pt x="8" y="9"/>
                  <a:pt x="15" y="3"/>
                  <a:pt x="23" y="1"/>
                </a:cubicBezTo>
                <a:cubicBezTo>
                  <a:pt x="26" y="0"/>
                  <a:pt x="31" y="9"/>
                  <a:pt x="35" y="14"/>
                </a:cubicBezTo>
                <a:cubicBezTo>
                  <a:pt x="29" y="19"/>
                  <a:pt x="23" y="24"/>
                  <a:pt x="14" y="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29" name="Freeform 98">
            <a:extLst>
              <a:ext uri="{FF2B5EF4-FFF2-40B4-BE49-F238E27FC236}">
                <a16:creationId xmlns:a16="http://schemas.microsoft.com/office/drawing/2014/main" id="{477CB764-380A-4591-AB48-A85F060AFA08}"/>
              </a:ext>
            </a:extLst>
          </p:cNvPr>
          <p:cNvSpPr/>
          <p:nvPr/>
        </p:nvSpPr>
        <p:spPr bwMode="auto">
          <a:xfrm>
            <a:off x="1277938" y="4695825"/>
            <a:ext cx="49213" cy="38100"/>
          </a:xfrm>
          <a:custGeom>
            <a:avLst/>
            <a:gdLst>
              <a:gd name="T0" fmla="*/ 13 w 37"/>
              <a:gd name="T1" fmla="*/ 28 h 28"/>
              <a:gd name="T2" fmla="*/ 0 w 37"/>
              <a:gd name="T3" fmla="*/ 13 h 28"/>
              <a:gd name="T4" fmla="*/ 25 w 37"/>
              <a:gd name="T5" fmla="*/ 1 h 28"/>
              <a:gd name="T6" fmla="*/ 37 w 37"/>
              <a:gd name="T7" fmla="*/ 10 h 28"/>
              <a:gd name="T8" fmla="*/ 13 w 37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8">
                <a:moveTo>
                  <a:pt x="13" y="28"/>
                </a:moveTo>
                <a:cubicBezTo>
                  <a:pt x="8" y="21"/>
                  <a:pt x="4" y="17"/>
                  <a:pt x="0" y="13"/>
                </a:cubicBezTo>
                <a:cubicBezTo>
                  <a:pt x="9" y="8"/>
                  <a:pt x="17" y="3"/>
                  <a:pt x="25" y="1"/>
                </a:cubicBezTo>
                <a:cubicBezTo>
                  <a:pt x="28" y="0"/>
                  <a:pt x="33" y="7"/>
                  <a:pt x="37" y="10"/>
                </a:cubicBezTo>
                <a:cubicBezTo>
                  <a:pt x="30" y="15"/>
                  <a:pt x="23" y="20"/>
                  <a:pt x="13" y="2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30" name="Freeform 99">
            <a:extLst>
              <a:ext uri="{FF2B5EF4-FFF2-40B4-BE49-F238E27FC236}">
                <a16:creationId xmlns:a16="http://schemas.microsoft.com/office/drawing/2014/main" id="{46C081F3-8A74-47D1-B49C-0FD09E8A1040}"/>
              </a:ext>
            </a:extLst>
          </p:cNvPr>
          <p:cNvSpPr/>
          <p:nvPr/>
        </p:nvSpPr>
        <p:spPr bwMode="auto">
          <a:xfrm>
            <a:off x="2409826" y="5559425"/>
            <a:ext cx="50800" cy="34925"/>
          </a:xfrm>
          <a:custGeom>
            <a:avLst/>
            <a:gdLst>
              <a:gd name="T0" fmla="*/ 0 w 38"/>
              <a:gd name="T1" fmla="*/ 13 h 25"/>
              <a:gd name="T2" fmla="*/ 24 w 38"/>
              <a:gd name="T3" fmla="*/ 1 h 25"/>
              <a:gd name="T4" fmla="*/ 38 w 38"/>
              <a:gd name="T5" fmla="*/ 14 h 25"/>
              <a:gd name="T6" fmla="*/ 23 w 38"/>
              <a:gd name="T7" fmla="*/ 25 h 25"/>
              <a:gd name="T8" fmla="*/ 0 w 38"/>
              <a:gd name="T9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5">
                <a:moveTo>
                  <a:pt x="0" y="13"/>
                </a:moveTo>
                <a:cubicBezTo>
                  <a:pt x="12" y="7"/>
                  <a:pt x="18" y="0"/>
                  <a:pt x="24" y="1"/>
                </a:cubicBezTo>
                <a:cubicBezTo>
                  <a:pt x="29" y="2"/>
                  <a:pt x="33" y="10"/>
                  <a:pt x="38" y="14"/>
                </a:cubicBezTo>
                <a:cubicBezTo>
                  <a:pt x="33" y="18"/>
                  <a:pt x="28" y="25"/>
                  <a:pt x="23" y="25"/>
                </a:cubicBezTo>
                <a:cubicBezTo>
                  <a:pt x="17" y="25"/>
                  <a:pt x="12" y="19"/>
                  <a:pt x="0" y="1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31" name="Freeform 100">
            <a:extLst>
              <a:ext uri="{FF2B5EF4-FFF2-40B4-BE49-F238E27FC236}">
                <a16:creationId xmlns:a16="http://schemas.microsoft.com/office/drawing/2014/main" id="{01859C0A-DBD5-40CF-8EB7-AC30B4A5F057}"/>
              </a:ext>
            </a:extLst>
          </p:cNvPr>
          <p:cNvSpPr/>
          <p:nvPr/>
        </p:nvSpPr>
        <p:spPr bwMode="auto">
          <a:xfrm>
            <a:off x="2774951" y="4999038"/>
            <a:ext cx="49213" cy="34925"/>
          </a:xfrm>
          <a:custGeom>
            <a:avLst/>
            <a:gdLst>
              <a:gd name="T0" fmla="*/ 14 w 36"/>
              <a:gd name="T1" fmla="*/ 26 h 26"/>
              <a:gd name="T2" fmla="*/ 0 w 36"/>
              <a:gd name="T3" fmla="*/ 12 h 26"/>
              <a:gd name="T4" fmla="*/ 22 w 36"/>
              <a:gd name="T5" fmla="*/ 1 h 26"/>
              <a:gd name="T6" fmla="*/ 36 w 36"/>
              <a:gd name="T7" fmla="*/ 10 h 26"/>
              <a:gd name="T8" fmla="*/ 14 w 3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6">
                <a:moveTo>
                  <a:pt x="14" y="26"/>
                </a:moveTo>
                <a:cubicBezTo>
                  <a:pt x="8" y="19"/>
                  <a:pt x="4" y="16"/>
                  <a:pt x="0" y="12"/>
                </a:cubicBezTo>
                <a:cubicBezTo>
                  <a:pt x="8" y="8"/>
                  <a:pt x="15" y="2"/>
                  <a:pt x="22" y="1"/>
                </a:cubicBezTo>
                <a:cubicBezTo>
                  <a:pt x="26" y="0"/>
                  <a:pt x="31" y="7"/>
                  <a:pt x="36" y="10"/>
                </a:cubicBezTo>
                <a:cubicBezTo>
                  <a:pt x="30" y="15"/>
                  <a:pt x="23" y="19"/>
                  <a:pt x="14" y="2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32" name="Freeform 101">
            <a:extLst>
              <a:ext uri="{FF2B5EF4-FFF2-40B4-BE49-F238E27FC236}">
                <a16:creationId xmlns:a16="http://schemas.microsoft.com/office/drawing/2014/main" id="{0EB4D712-4103-4574-8896-97E3555D9E2C}"/>
              </a:ext>
            </a:extLst>
          </p:cNvPr>
          <p:cNvSpPr/>
          <p:nvPr/>
        </p:nvSpPr>
        <p:spPr bwMode="auto">
          <a:xfrm>
            <a:off x="1212851" y="5486400"/>
            <a:ext cx="100013" cy="30163"/>
          </a:xfrm>
          <a:custGeom>
            <a:avLst/>
            <a:gdLst>
              <a:gd name="T0" fmla="*/ 74 w 74"/>
              <a:gd name="T1" fmla="*/ 8 h 23"/>
              <a:gd name="T2" fmla="*/ 2 w 74"/>
              <a:gd name="T3" fmla="*/ 23 h 23"/>
              <a:gd name="T4" fmla="*/ 0 w 74"/>
              <a:gd name="T5" fmla="*/ 16 h 23"/>
              <a:gd name="T6" fmla="*/ 72 w 74"/>
              <a:gd name="T7" fmla="*/ 0 h 23"/>
              <a:gd name="T8" fmla="*/ 74 w 74"/>
              <a:gd name="T9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23">
                <a:moveTo>
                  <a:pt x="74" y="8"/>
                </a:moveTo>
                <a:cubicBezTo>
                  <a:pt x="50" y="13"/>
                  <a:pt x="26" y="18"/>
                  <a:pt x="2" y="23"/>
                </a:cubicBezTo>
                <a:cubicBezTo>
                  <a:pt x="1" y="21"/>
                  <a:pt x="1" y="18"/>
                  <a:pt x="0" y="16"/>
                </a:cubicBezTo>
                <a:cubicBezTo>
                  <a:pt x="24" y="10"/>
                  <a:pt x="48" y="5"/>
                  <a:pt x="72" y="0"/>
                </a:cubicBezTo>
                <a:cubicBezTo>
                  <a:pt x="73" y="2"/>
                  <a:pt x="73" y="5"/>
                  <a:pt x="74" y="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53" name="Freeform 5">
            <a:extLst>
              <a:ext uri="{FF2B5EF4-FFF2-40B4-BE49-F238E27FC236}">
                <a16:creationId xmlns:a16="http://schemas.microsoft.com/office/drawing/2014/main" id="{7280B80B-FAF0-486A-8027-A2ACC6FC38BA}"/>
              </a:ext>
            </a:extLst>
          </p:cNvPr>
          <p:cNvSpPr>
            <a:spLocks noEditPoints="1"/>
          </p:cNvSpPr>
          <p:nvPr/>
        </p:nvSpPr>
        <p:spPr bwMode="auto">
          <a:xfrm>
            <a:off x="9072121" y="3851275"/>
            <a:ext cx="2686856" cy="2673350"/>
          </a:xfrm>
          <a:custGeom>
            <a:avLst/>
            <a:gdLst>
              <a:gd name="T0" fmla="*/ 11 w 1766"/>
              <a:gd name="T1" fmla="*/ 803 h 1757"/>
              <a:gd name="T2" fmla="*/ 796 w 1766"/>
              <a:gd name="T3" fmla="*/ 29 h 1757"/>
              <a:gd name="T4" fmla="*/ 1728 w 1766"/>
              <a:gd name="T5" fmla="*/ 814 h 1757"/>
              <a:gd name="T6" fmla="*/ 1004 w 1766"/>
              <a:gd name="T7" fmla="*/ 1739 h 1757"/>
              <a:gd name="T8" fmla="*/ 565 w 1766"/>
              <a:gd name="T9" fmla="*/ 1750 h 1757"/>
              <a:gd name="T10" fmla="*/ 155 w 1766"/>
              <a:gd name="T11" fmla="*/ 1377 h 1757"/>
              <a:gd name="T12" fmla="*/ 249 w 1766"/>
              <a:gd name="T13" fmla="*/ 1249 h 1757"/>
              <a:gd name="T14" fmla="*/ 222 w 1766"/>
              <a:gd name="T15" fmla="*/ 963 h 1757"/>
              <a:gd name="T16" fmla="*/ 399 w 1766"/>
              <a:gd name="T17" fmla="*/ 807 h 1757"/>
              <a:gd name="T18" fmla="*/ 215 w 1766"/>
              <a:gd name="T19" fmla="*/ 744 h 1757"/>
              <a:gd name="T20" fmla="*/ 377 w 1766"/>
              <a:gd name="T21" fmla="*/ 511 h 1757"/>
              <a:gd name="T22" fmla="*/ 710 w 1766"/>
              <a:gd name="T23" fmla="*/ 192 h 1757"/>
              <a:gd name="T24" fmla="*/ 782 w 1766"/>
              <a:gd name="T25" fmla="*/ 371 h 1757"/>
              <a:gd name="T26" fmla="*/ 790 w 1766"/>
              <a:gd name="T27" fmla="*/ 428 h 1757"/>
              <a:gd name="T28" fmla="*/ 470 w 1766"/>
              <a:gd name="T29" fmla="*/ 774 h 1757"/>
              <a:gd name="T30" fmla="*/ 490 w 1766"/>
              <a:gd name="T31" fmla="*/ 875 h 1757"/>
              <a:gd name="T32" fmla="*/ 465 w 1766"/>
              <a:gd name="T33" fmla="*/ 975 h 1757"/>
              <a:gd name="T34" fmla="*/ 575 w 1766"/>
              <a:gd name="T35" fmla="*/ 1398 h 1757"/>
              <a:gd name="T36" fmla="*/ 632 w 1766"/>
              <a:gd name="T37" fmla="*/ 1141 h 1757"/>
              <a:gd name="T38" fmla="*/ 866 w 1766"/>
              <a:gd name="T39" fmla="*/ 1027 h 1757"/>
              <a:gd name="T40" fmla="*/ 795 w 1766"/>
              <a:gd name="T41" fmla="*/ 756 h 1757"/>
              <a:gd name="T42" fmla="*/ 1052 w 1766"/>
              <a:gd name="T43" fmla="*/ 917 h 1757"/>
              <a:gd name="T44" fmla="*/ 1050 w 1766"/>
              <a:gd name="T45" fmla="*/ 845 h 1757"/>
              <a:gd name="T46" fmla="*/ 1182 w 1766"/>
              <a:gd name="T47" fmla="*/ 571 h 1757"/>
              <a:gd name="T48" fmla="*/ 1387 w 1766"/>
              <a:gd name="T49" fmla="*/ 1114 h 1757"/>
              <a:gd name="T50" fmla="*/ 1001 w 1766"/>
              <a:gd name="T51" fmla="*/ 1494 h 1757"/>
              <a:gd name="T52" fmla="*/ 735 w 1766"/>
              <a:gd name="T53" fmla="*/ 1396 h 1757"/>
              <a:gd name="T54" fmla="*/ 1311 w 1766"/>
              <a:gd name="T55" fmla="*/ 211 h 1757"/>
              <a:gd name="T56" fmla="*/ 723 w 1766"/>
              <a:gd name="T57" fmla="*/ 1247 h 1757"/>
              <a:gd name="T58" fmla="*/ 1069 w 1766"/>
              <a:gd name="T59" fmla="*/ 1439 h 1757"/>
              <a:gd name="T60" fmla="*/ 1262 w 1766"/>
              <a:gd name="T61" fmla="*/ 1071 h 1757"/>
              <a:gd name="T62" fmla="*/ 1525 w 1766"/>
              <a:gd name="T63" fmla="*/ 720 h 1757"/>
              <a:gd name="T64" fmla="*/ 1117 w 1766"/>
              <a:gd name="T65" fmla="*/ 765 h 1757"/>
              <a:gd name="T66" fmla="*/ 1115 w 1766"/>
              <a:gd name="T67" fmla="*/ 889 h 1757"/>
              <a:gd name="T68" fmla="*/ 919 w 1766"/>
              <a:gd name="T69" fmla="*/ 905 h 1757"/>
              <a:gd name="T70" fmla="*/ 849 w 1766"/>
              <a:gd name="T71" fmla="*/ 897 h 1757"/>
              <a:gd name="T72" fmla="*/ 988 w 1766"/>
              <a:gd name="T73" fmla="*/ 1170 h 1757"/>
              <a:gd name="T74" fmla="*/ 701 w 1766"/>
              <a:gd name="T75" fmla="*/ 1171 h 1757"/>
              <a:gd name="T76" fmla="*/ 613 w 1766"/>
              <a:gd name="T77" fmla="*/ 1439 h 1757"/>
              <a:gd name="T78" fmla="*/ 561 w 1766"/>
              <a:gd name="T79" fmla="*/ 1696 h 1757"/>
              <a:gd name="T80" fmla="*/ 418 w 1766"/>
              <a:gd name="T81" fmla="*/ 1292 h 1757"/>
              <a:gd name="T82" fmla="*/ 62 w 1766"/>
              <a:gd name="T83" fmla="*/ 1627 h 1757"/>
              <a:gd name="T84" fmla="*/ 304 w 1766"/>
              <a:gd name="T85" fmla="*/ 1237 h 1757"/>
              <a:gd name="T86" fmla="*/ 674 w 1766"/>
              <a:gd name="T87" fmla="*/ 695 h 1757"/>
              <a:gd name="T88" fmla="*/ 474 w 1766"/>
              <a:gd name="T89" fmla="*/ 569 h 1757"/>
              <a:gd name="T90" fmla="*/ 716 w 1766"/>
              <a:gd name="T91" fmla="*/ 657 h 1757"/>
              <a:gd name="T92" fmla="*/ 532 w 1766"/>
              <a:gd name="T93" fmla="*/ 414 h 1757"/>
              <a:gd name="T94" fmla="*/ 437 w 1766"/>
              <a:gd name="T95" fmla="*/ 884 h 1757"/>
              <a:gd name="T96" fmla="*/ 277 w 1766"/>
              <a:gd name="T97" fmla="*/ 914 h 1757"/>
              <a:gd name="T98" fmla="*/ 726 w 1766"/>
              <a:gd name="T99" fmla="*/ 414 h 1757"/>
              <a:gd name="T100" fmla="*/ 551 w 1766"/>
              <a:gd name="T101" fmla="*/ 726 h 1757"/>
              <a:gd name="T102" fmla="*/ 440 w 1766"/>
              <a:gd name="T103" fmla="*/ 714 h 1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6" h="1756">
                <a:moveTo>
                  <a:pt x="156" y="1376"/>
                </a:moveTo>
                <a:cubicBezTo>
                  <a:pt x="138" y="1344"/>
                  <a:pt x="119" y="1314"/>
                  <a:pt x="103" y="1283"/>
                </a:cubicBezTo>
                <a:cubicBezTo>
                  <a:pt x="59" y="1199"/>
                  <a:pt x="30" y="1110"/>
                  <a:pt x="16" y="1016"/>
                </a:cubicBezTo>
                <a:cubicBezTo>
                  <a:pt x="6" y="945"/>
                  <a:pt x="4" y="874"/>
                  <a:pt x="11" y="803"/>
                </a:cubicBezTo>
                <a:cubicBezTo>
                  <a:pt x="21" y="697"/>
                  <a:pt x="50" y="596"/>
                  <a:pt x="98" y="500"/>
                </a:cubicBezTo>
                <a:cubicBezTo>
                  <a:pt x="142" y="414"/>
                  <a:pt x="198" y="336"/>
                  <a:pt x="268" y="269"/>
                </a:cubicBezTo>
                <a:cubicBezTo>
                  <a:pt x="362" y="178"/>
                  <a:pt x="471" y="111"/>
                  <a:pt x="595" y="70"/>
                </a:cubicBezTo>
                <a:cubicBezTo>
                  <a:pt x="660" y="48"/>
                  <a:pt x="727" y="35"/>
                  <a:pt x="796" y="29"/>
                </a:cubicBezTo>
                <a:cubicBezTo>
                  <a:pt x="898" y="20"/>
                  <a:pt x="999" y="29"/>
                  <a:pt x="1098" y="56"/>
                </a:cubicBezTo>
                <a:cubicBezTo>
                  <a:pt x="1273" y="105"/>
                  <a:pt x="1418" y="199"/>
                  <a:pt x="1534" y="339"/>
                </a:cubicBezTo>
                <a:cubicBezTo>
                  <a:pt x="1612" y="432"/>
                  <a:pt x="1666" y="537"/>
                  <a:pt x="1699" y="654"/>
                </a:cubicBezTo>
                <a:cubicBezTo>
                  <a:pt x="1714" y="706"/>
                  <a:pt x="1723" y="760"/>
                  <a:pt x="1728" y="814"/>
                </a:cubicBezTo>
                <a:cubicBezTo>
                  <a:pt x="1736" y="913"/>
                  <a:pt x="1728" y="1010"/>
                  <a:pt x="1703" y="1106"/>
                </a:cubicBezTo>
                <a:cubicBezTo>
                  <a:pt x="1680" y="1195"/>
                  <a:pt x="1643" y="1279"/>
                  <a:pt x="1593" y="1357"/>
                </a:cubicBezTo>
                <a:cubicBezTo>
                  <a:pt x="1511" y="1483"/>
                  <a:pt x="1403" y="1581"/>
                  <a:pt x="1270" y="1651"/>
                </a:cubicBezTo>
                <a:cubicBezTo>
                  <a:pt x="1186" y="1695"/>
                  <a:pt x="1098" y="1724"/>
                  <a:pt x="1004" y="1739"/>
                </a:cubicBezTo>
                <a:cubicBezTo>
                  <a:pt x="941" y="1749"/>
                  <a:pt x="877" y="1752"/>
                  <a:pt x="813" y="1748"/>
                </a:cubicBezTo>
                <a:cubicBezTo>
                  <a:pt x="761" y="1745"/>
                  <a:pt x="709" y="1737"/>
                  <a:pt x="659" y="1724"/>
                </a:cubicBezTo>
                <a:cubicBezTo>
                  <a:pt x="653" y="1722"/>
                  <a:pt x="649" y="1723"/>
                  <a:pt x="645" y="1726"/>
                </a:cubicBezTo>
                <a:cubicBezTo>
                  <a:pt x="620" y="1742"/>
                  <a:pt x="594" y="1750"/>
                  <a:pt x="565" y="1750"/>
                </a:cubicBezTo>
                <a:cubicBezTo>
                  <a:pt x="426" y="1750"/>
                  <a:pt x="288" y="1750"/>
                  <a:pt x="149" y="1750"/>
                </a:cubicBezTo>
                <a:cubicBezTo>
                  <a:pt x="84" y="1750"/>
                  <a:pt x="27" y="1708"/>
                  <a:pt x="11" y="1647"/>
                </a:cubicBezTo>
                <a:cubicBezTo>
                  <a:pt x="0" y="1605"/>
                  <a:pt x="8" y="1567"/>
                  <a:pt x="35" y="1532"/>
                </a:cubicBezTo>
                <a:cubicBezTo>
                  <a:pt x="75" y="1481"/>
                  <a:pt x="115" y="1429"/>
                  <a:pt x="155" y="1377"/>
                </a:cubicBezTo>
                <a:cubicBezTo>
                  <a:pt x="155" y="1376"/>
                  <a:pt x="156" y="1375"/>
                  <a:pt x="156" y="1376"/>
                </a:cubicBezTo>
                <a:close/>
                <a:moveTo>
                  <a:pt x="192" y="1329"/>
                </a:moveTo>
                <a:cubicBezTo>
                  <a:pt x="211" y="1305"/>
                  <a:pt x="229" y="1281"/>
                  <a:pt x="247" y="1258"/>
                </a:cubicBezTo>
                <a:cubicBezTo>
                  <a:pt x="249" y="1255"/>
                  <a:pt x="249" y="1252"/>
                  <a:pt x="249" y="1249"/>
                </a:cubicBezTo>
                <a:cubicBezTo>
                  <a:pt x="249" y="1158"/>
                  <a:pt x="249" y="1068"/>
                  <a:pt x="249" y="978"/>
                </a:cubicBezTo>
                <a:cubicBezTo>
                  <a:pt x="249" y="975"/>
                  <a:pt x="249" y="972"/>
                  <a:pt x="249" y="969"/>
                </a:cubicBezTo>
                <a:cubicBezTo>
                  <a:pt x="240" y="969"/>
                  <a:pt x="231" y="969"/>
                  <a:pt x="223" y="969"/>
                </a:cubicBezTo>
                <a:cubicBezTo>
                  <a:pt x="222" y="966"/>
                  <a:pt x="222" y="965"/>
                  <a:pt x="222" y="963"/>
                </a:cubicBezTo>
                <a:cubicBezTo>
                  <a:pt x="222" y="937"/>
                  <a:pt x="222" y="910"/>
                  <a:pt x="222" y="884"/>
                </a:cubicBezTo>
                <a:cubicBezTo>
                  <a:pt x="223" y="847"/>
                  <a:pt x="252" y="813"/>
                  <a:pt x="289" y="808"/>
                </a:cubicBezTo>
                <a:cubicBezTo>
                  <a:pt x="309" y="806"/>
                  <a:pt x="330" y="807"/>
                  <a:pt x="350" y="807"/>
                </a:cubicBezTo>
                <a:cubicBezTo>
                  <a:pt x="366" y="806"/>
                  <a:pt x="382" y="807"/>
                  <a:pt x="399" y="807"/>
                </a:cubicBezTo>
                <a:cubicBezTo>
                  <a:pt x="396" y="792"/>
                  <a:pt x="393" y="779"/>
                  <a:pt x="391" y="766"/>
                </a:cubicBezTo>
                <a:cubicBezTo>
                  <a:pt x="390" y="759"/>
                  <a:pt x="387" y="757"/>
                  <a:pt x="381" y="756"/>
                </a:cubicBezTo>
                <a:cubicBezTo>
                  <a:pt x="332" y="746"/>
                  <a:pt x="283" y="740"/>
                  <a:pt x="232" y="744"/>
                </a:cubicBezTo>
                <a:cubicBezTo>
                  <a:pt x="226" y="744"/>
                  <a:pt x="221" y="744"/>
                  <a:pt x="215" y="744"/>
                </a:cubicBezTo>
                <a:cubicBezTo>
                  <a:pt x="213" y="726"/>
                  <a:pt x="212" y="709"/>
                  <a:pt x="211" y="691"/>
                </a:cubicBezTo>
                <a:cubicBezTo>
                  <a:pt x="267" y="685"/>
                  <a:pt x="321" y="689"/>
                  <a:pt x="376" y="699"/>
                </a:cubicBezTo>
                <a:cubicBezTo>
                  <a:pt x="374" y="682"/>
                  <a:pt x="371" y="665"/>
                  <a:pt x="370" y="649"/>
                </a:cubicBezTo>
                <a:cubicBezTo>
                  <a:pt x="365" y="602"/>
                  <a:pt x="367" y="557"/>
                  <a:pt x="377" y="511"/>
                </a:cubicBezTo>
                <a:cubicBezTo>
                  <a:pt x="397" y="430"/>
                  <a:pt x="447" y="379"/>
                  <a:pt x="529" y="359"/>
                </a:cubicBezTo>
                <a:cubicBezTo>
                  <a:pt x="585" y="345"/>
                  <a:pt x="642" y="346"/>
                  <a:pt x="698" y="354"/>
                </a:cubicBezTo>
                <a:cubicBezTo>
                  <a:pt x="705" y="355"/>
                  <a:pt x="711" y="356"/>
                  <a:pt x="719" y="357"/>
                </a:cubicBezTo>
                <a:cubicBezTo>
                  <a:pt x="708" y="302"/>
                  <a:pt x="704" y="247"/>
                  <a:pt x="710" y="192"/>
                </a:cubicBezTo>
                <a:cubicBezTo>
                  <a:pt x="729" y="193"/>
                  <a:pt x="746" y="194"/>
                  <a:pt x="764" y="195"/>
                </a:cubicBezTo>
                <a:cubicBezTo>
                  <a:pt x="764" y="199"/>
                  <a:pt x="764" y="201"/>
                  <a:pt x="764" y="204"/>
                </a:cubicBezTo>
                <a:cubicBezTo>
                  <a:pt x="759" y="258"/>
                  <a:pt x="764" y="312"/>
                  <a:pt x="776" y="365"/>
                </a:cubicBezTo>
                <a:cubicBezTo>
                  <a:pt x="777" y="367"/>
                  <a:pt x="780" y="370"/>
                  <a:pt x="782" y="371"/>
                </a:cubicBezTo>
                <a:cubicBezTo>
                  <a:pt x="821" y="380"/>
                  <a:pt x="861" y="385"/>
                  <a:pt x="902" y="385"/>
                </a:cubicBezTo>
                <a:cubicBezTo>
                  <a:pt x="918" y="385"/>
                  <a:pt x="934" y="385"/>
                  <a:pt x="952" y="385"/>
                </a:cubicBezTo>
                <a:cubicBezTo>
                  <a:pt x="952" y="401"/>
                  <a:pt x="954" y="418"/>
                  <a:pt x="955" y="436"/>
                </a:cubicBezTo>
                <a:cubicBezTo>
                  <a:pt x="899" y="443"/>
                  <a:pt x="845" y="438"/>
                  <a:pt x="790" y="428"/>
                </a:cubicBezTo>
                <a:cubicBezTo>
                  <a:pt x="792" y="444"/>
                  <a:pt x="794" y="459"/>
                  <a:pt x="796" y="474"/>
                </a:cubicBezTo>
                <a:cubicBezTo>
                  <a:pt x="801" y="521"/>
                  <a:pt x="800" y="569"/>
                  <a:pt x="789" y="615"/>
                </a:cubicBezTo>
                <a:cubicBezTo>
                  <a:pt x="770" y="694"/>
                  <a:pt x="723" y="745"/>
                  <a:pt x="645" y="767"/>
                </a:cubicBezTo>
                <a:cubicBezTo>
                  <a:pt x="587" y="782"/>
                  <a:pt x="529" y="781"/>
                  <a:pt x="470" y="774"/>
                </a:cubicBezTo>
                <a:cubicBezTo>
                  <a:pt x="463" y="773"/>
                  <a:pt x="455" y="772"/>
                  <a:pt x="448" y="771"/>
                </a:cubicBezTo>
                <a:cubicBezTo>
                  <a:pt x="450" y="786"/>
                  <a:pt x="452" y="799"/>
                  <a:pt x="454" y="813"/>
                </a:cubicBezTo>
                <a:cubicBezTo>
                  <a:pt x="455" y="817"/>
                  <a:pt x="457" y="821"/>
                  <a:pt x="460" y="823"/>
                </a:cubicBezTo>
                <a:cubicBezTo>
                  <a:pt x="477" y="837"/>
                  <a:pt x="489" y="854"/>
                  <a:pt x="490" y="875"/>
                </a:cubicBezTo>
                <a:cubicBezTo>
                  <a:pt x="492" y="899"/>
                  <a:pt x="492" y="923"/>
                  <a:pt x="492" y="947"/>
                </a:cubicBezTo>
                <a:cubicBezTo>
                  <a:pt x="492" y="954"/>
                  <a:pt x="492" y="961"/>
                  <a:pt x="492" y="969"/>
                </a:cubicBezTo>
                <a:cubicBezTo>
                  <a:pt x="482" y="969"/>
                  <a:pt x="474" y="969"/>
                  <a:pt x="465" y="969"/>
                </a:cubicBezTo>
                <a:cubicBezTo>
                  <a:pt x="465" y="972"/>
                  <a:pt x="465" y="974"/>
                  <a:pt x="465" y="975"/>
                </a:cubicBezTo>
                <a:cubicBezTo>
                  <a:pt x="465" y="1067"/>
                  <a:pt x="465" y="1158"/>
                  <a:pt x="465" y="1250"/>
                </a:cubicBezTo>
                <a:cubicBezTo>
                  <a:pt x="465" y="1254"/>
                  <a:pt x="467" y="1258"/>
                  <a:pt x="469" y="1261"/>
                </a:cubicBezTo>
                <a:cubicBezTo>
                  <a:pt x="494" y="1294"/>
                  <a:pt x="520" y="1327"/>
                  <a:pt x="545" y="1360"/>
                </a:cubicBezTo>
                <a:cubicBezTo>
                  <a:pt x="555" y="1372"/>
                  <a:pt x="564" y="1384"/>
                  <a:pt x="575" y="1398"/>
                </a:cubicBezTo>
                <a:cubicBezTo>
                  <a:pt x="575" y="1393"/>
                  <a:pt x="574" y="1391"/>
                  <a:pt x="574" y="1388"/>
                </a:cubicBezTo>
                <a:cubicBezTo>
                  <a:pt x="573" y="1356"/>
                  <a:pt x="572" y="1325"/>
                  <a:pt x="572" y="1293"/>
                </a:cubicBezTo>
                <a:cubicBezTo>
                  <a:pt x="573" y="1261"/>
                  <a:pt x="577" y="1229"/>
                  <a:pt x="589" y="1198"/>
                </a:cubicBezTo>
                <a:cubicBezTo>
                  <a:pt x="598" y="1175"/>
                  <a:pt x="610" y="1154"/>
                  <a:pt x="632" y="1141"/>
                </a:cubicBezTo>
                <a:cubicBezTo>
                  <a:pt x="663" y="1121"/>
                  <a:pt x="697" y="1112"/>
                  <a:pt x="734" y="1113"/>
                </a:cubicBezTo>
                <a:cubicBezTo>
                  <a:pt x="755" y="1114"/>
                  <a:pt x="776" y="1116"/>
                  <a:pt x="797" y="1118"/>
                </a:cubicBezTo>
                <a:cubicBezTo>
                  <a:pt x="803" y="1118"/>
                  <a:pt x="805" y="1117"/>
                  <a:pt x="807" y="1112"/>
                </a:cubicBezTo>
                <a:cubicBezTo>
                  <a:pt x="822" y="1080"/>
                  <a:pt x="842" y="1052"/>
                  <a:pt x="866" y="1027"/>
                </a:cubicBezTo>
                <a:cubicBezTo>
                  <a:pt x="869" y="1024"/>
                  <a:pt x="871" y="1021"/>
                  <a:pt x="874" y="1018"/>
                </a:cubicBezTo>
                <a:cubicBezTo>
                  <a:pt x="854" y="1001"/>
                  <a:pt x="835" y="984"/>
                  <a:pt x="823" y="961"/>
                </a:cubicBezTo>
                <a:cubicBezTo>
                  <a:pt x="803" y="925"/>
                  <a:pt x="783" y="887"/>
                  <a:pt x="766" y="849"/>
                </a:cubicBezTo>
                <a:cubicBezTo>
                  <a:pt x="749" y="814"/>
                  <a:pt x="763" y="774"/>
                  <a:pt x="795" y="756"/>
                </a:cubicBezTo>
                <a:cubicBezTo>
                  <a:pt x="828" y="737"/>
                  <a:pt x="867" y="746"/>
                  <a:pt x="891" y="777"/>
                </a:cubicBezTo>
                <a:cubicBezTo>
                  <a:pt x="913" y="807"/>
                  <a:pt x="935" y="836"/>
                  <a:pt x="957" y="865"/>
                </a:cubicBezTo>
                <a:cubicBezTo>
                  <a:pt x="960" y="868"/>
                  <a:pt x="963" y="871"/>
                  <a:pt x="967" y="873"/>
                </a:cubicBezTo>
                <a:cubicBezTo>
                  <a:pt x="995" y="888"/>
                  <a:pt x="1024" y="903"/>
                  <a:pt x="1052" y="917"/>
                </a:cubicBezTo>
                <a:cubicBezTo>
                  <a:pt x="1054" y="918"/>
                  <a:pt x="1057" y="919"/>
                  <a:pt x="1060" y="921"/>
                </a:cubicBezTo>
                <a:cubicBezTo>
                  <a:pt x="1061" y="914"/>
                  <a:pt x="1062" y="908"/>
                  <a:pt x="1062" y="902"/>
                </a:cubicBezTo>
                <a:cubicBezTo>
                  <a:pt x="1062" y="892"/>
                  <a:pt x="1060" y="881"/>
                  <a:pt x="1060" y="870"/>
                </a:cubicBezTo>
                <a:cubicBezTo>
                  <a:pt x="1061" y="860"/>
                  <a:pt x="1058" y="852"/>
                  <a:pt x="1050" y="845"/>
                </a:cubicBezTo>
                <a:cubicBezTo>
                  <a:pt x="1035" y="831"/>
                  <a:pt x="1031" y="814"/>
                  <a:pt x="1036" y="795"/>
                </a:cubicBezTo>
                <a:cubicBezTo>
                  <a:pt x="1041" y="776"/>
                  <a:pt x="1051" y="760"/>
                  <a:pt x="1064" y="745"/>
                </a:cubicBezTo>
                <a:cubicBezTo>
                  <a:pt x="1076" y="729"/>
                  <a:pt x="1085" y="712"/>
                  <a:pt x="1091" y="692"/>
                </a:cubicBezTo>
                <a:cubicBezTo>
                  <a:pt x="1106" y="641"/>
                  <a:pt x="1136" y="600"/>
                  <a:pt x="1182" y="571"/>
                </a:cubicBezTo>
                <a:cubicBezTo>
                  <a:pt x="1241" y="535"/>
                  <a:pt x="1306" y="526"/>
                  <a:pt x="1374" y="536"/>
                </a:cubicBezTo>
                <a:cubicBezTo>
                  <a:pt x="1444" y="547"/>
                  <a:pt x="1501" y="583"/>
                  <a:pt x="1542" y="641"/>
                </a:cubicBezTo>
                <a:cubicBezTo>
                  <a:pt x="1602" y="727"/>
                  <a:pt x="1618" y="823"/>
                  <a:pt x="1585" y="924"/>
                </a:cubicBezTo>
                <a:cubicBezTo>
                  <a:pt x="1553" y="1021"/>
                  <a:pt x="1485" y="1084"/>
                  <a:pt x="1387" y="1114"/>
                </a:cubicBezTo>
                <a:cubicBezTo>
                  <a:pt x="1371" y="1119"/>
                  <a:pt x="1355" y="1122"/>
                  <a:pt x="1338" y="1125"/>
                </a:cubicBezTo>
                <a:cubicBezTo>
                  <a:pt x="1338" y="1127"/>
                  <a:pt x="1338" y="1128"/>
                  <a:pt x="1339" y="1130"/>
                </a:cubicBezTo>
                <a:cubicBezTo>
                  <a:pt x="1347" y="1168"/>
                  <a:pt x="1347" y="1206"/>
                  <a:pt x="1339" y="1244"/>
                </a:cubicBezTo>
                <a:cubicBezTo>
                  <a:pt x="1308" y="1396"/>
                  <a:pt x="1160" y="1513"/>
                  <a:pt x="1001" y="1494"/>
                </a:cubicBezTo>
                <a:cubicBezTo>
                  <a:pt x="958" y="1489"/>
                  <a:pt x="918" y="1476"/>
                  <a:pt x="884" y="1449"/>
                </a:cubicBezTo>
                <a:cubicBezTo>
                  <a:pt x="854" y="1427"/>
                  <a:pt x="825" y="1401"/>
                  <a:pt x="796" y="1377"/>
                </a:cubicBezTo>
                <a:cubicBezTo>
                  <a:pt x="782" y="1365"/>
                  <a:pt x="767" y="1353"/>
                  <a:pt x="752" y="1341"/>
                </a:cubicBezTo>
                <a:cubicBezTo>
                  <a:pt x="746" y="1360"/>
                  <a:pt x="741" y="1378"/>
                  <a:pt x="735" y="1396"/>
                </a:cubicBezTo>
                <a:cubicBezTo>
                  <a:pt x="719" y="1442"/>
                  <a:pt x="705" y="1488"/>
                  <a:pt x="677" y="1529"/>
                </a:cubicBezTo>
                <a:cubicBezTo>
                  <a:pt x="713" y="1574"/>
                  <a:pt x="716" y="1624"/>
                  <a:pt x="692" y="1676"/>
                </a:cubicBezTo>
                <a:cubicBezTo>
                  <a:pt x="1054" y="1757"/>
                  <a:pt x="1443" y="1582"/>
                  <a:pt x="1606" y="1218"/>
                </a:cubicBezTo>
                <a:cubicBezTo>
                  <a:pt x="1766" y="861"/>
                  <a:pt x="1650" y="433"/>
                  <a:pt x="1311" y="211"/>
                </a:cubicBezTo>
                <a:cubicBezTo>
                  <a:pt x="990" y="0"/>
                  <a:pt x="554" y="44"/>
                  <a:pt x="282" y="332"/>
                </a:cubicBezTo>
                <a:cubicBezTo>
                  <a:pt x="10" y="620"/>
                  <a:pt x="0" y="1039"/>
                  <a:pt x="192" y="1329"/>
                </a:cubicBezTo>
                <a:close/>
                <a:moveTo>
                  <a:pt x="642" y="1485"/>
                </a:moveTo>
                <a:cubicBezTo>
                  <a:pt x="677" y="1407"/>
                  <a:pt x="699" y="1327"/>
                  <a:pt x="723" y="1247"/>
                </a:cubicBezTo>
                <a:cubicBezTo>
                  <a:pt x="726" y="1249"/>
                  <a:pt x="728" y="1250"/>
                  <a:pt x="730" y="1252"/>
                </a:cubicBezTo>
                <a:cubicBezTo>
                  <a:pt x="749" y="1267"/>
                  <a:pt x="768" y="1283"/>
                  <a:pt x="787" y="1299"/>
                </a:cubicBezTo>
                <a:cubicBezTo>
                  <a:pt x="821" y="1328"/>
                  <a:pt x="857" y="1355"/>
                  <a:pt x="890" y="1385"/>
                </a:cubicBezTo>
                <a:cubicBezTo>
                  <a:pt x="942" y="1432"/>
                  <a:pt x="1001" y="1449"/>
                  <a:pt x="1069" y="1439"/>
                </a:cubicBezTo>
                <a:cubicBezTo>
                  <a:pt x="1135" y="1429"/>
                  <a:pt x="1188" y="1397"/>
                  <a:pt x="1230" y="1346"/>
                </a:cubicBezTo>
                <a:cubicBezTo>
                  <a:pt x="1275" y="1292"/>
                  <a:pt x="1297" y="1229"/>
                  <a:pt x="1289" y="1158"/>
                </a:cubicBezTo>
                <a:cubicBezTo>
                  <a:pt x="1286" y="1131"/>
                  <a:pt x="1275" y="1106"/>
                  <a:pt x="1265" y="1081"/>
                </a:cubicBezTo>
                <a:cubicBezTo>
                  <a:pt x="1264" y="1078"/>
                  <a:pt x="1263" y="1075"/>
                  <a:pt x="1262" y="1071"/>
                </a:cubicBezTo>
                <a:cubicBezTo>
                  <a:pt x="1266" y="1071"/>
                  <a:pt x="1270" y="1071"/>
                  <a:pt x="1273" y="1071"/>
                </a:cubicBezTo>
                <a:cubicBezTo>
                  <a:pt x="1293" y="1071"/>
                  <a:pt x="1314" y="1072"/>
                  <a:pt x="1334" y="1069"/>
                </a:cubicBezTo>
                <a:cubicBezTo>
                  <a:pt x="1434" y="1055"/>
                  <a:pt x="1501" y="999"/>
                  <a:pt x="1535" y="905"/>
                </a:cubicBezTo>
                <a:cubicBezTo>
                  <a:pt x="1557" y="842"/>
                  <a:pt x="1550" y="780"/>
                  <a:pt x="1525" y="720"/>
                </a:cubicBezTo>
                <a:cubicBezTo>
                  <a:pt x="1499" y="657"/>
                  <a:pt x="1454" y="615"/>
                  <a:pt x="1389" y="595"/>
                </a:cubicBezTo>
                <a:cubicBezTo>
                  <a:pt x="1351" y="583"/>
                  <a:pt x="1312" y="585"/>
                  <a:pt x="1274" y="593"/>
                </a:cubicBezTo>
                <a:cubicBezTo>
                  <a:pt x="1205" y="607"/>
                  <a:pt x="1159" y="647"/>
                  <a:pt x="1140" y="716"/>
                </a:cubicBezTo>
                <a:cubicBezTo>
                  <a:pt x="1136" y="734"/>
                  <a:pt x="1128" y="750"/>
                  <a:pt x="1117" y="765"/>
                </a:cubicBezTo>
                <a:cubicBezTo>
                  <a:pt x="1108" y="776"/>
                  <a:pt x="1100" y="787"/>
                  <a:pt x="1092" y="798"/>
                </a:cubicBezTo>
                <a:cubicBezTo>
                  <a:pt x="1089" y="804"/>
                  <a:pt x="1089" y="808"/>
                  <a:pt x="1095" y="813"/>
                </a:cubicBezTo>
                <a:cubicBezTo>
                  <a:pt x="1109" y="826"/>
                  <a:pt x="1116" y="841"/>
                  <a:pt x="1114" y="861"/>
                </a:cubicBezTo>
                <a:cubicBezTo>
                  <a:pt x="1114" y="870"/>
                  <a:pt x="1114" y="879"/>
                  <a:pt x="1115" y="889"/>
                </a:cubicBezTo>
                <a:cubicBezTo>
                  <a:pt x="1121" y="931"/>
                  <a:pt x="1107" y="960"/>
                  <a:pt x="1070" y="981"/>
                </a:cubicBezTo>
                <a:cubicBezTo>
                  <a:pt x="1065" y="984"/>
                  <a:pt x="1062" y="984"/>
                  <a:pt x="1058" y="981"/>
                </a:cubicBezTo>
                <a:cubicBezTo>
                  <a:pt x="1017" y="960"/>
                  <a:pt x="975" y="939"/>
                  <a:pt x="934" y="917"/>
                </a:cubicBezTo>
                <a:cubicBezTo>
                  <a:pt x="928" y="914"/>
                  <a:pt x="923" y="910"/>
                  <a:pt x="919" y="905"/>
                </a:cubicBezTo>
                <a:cubicBezTo>
                  <a:pt x="895" y="873"/>
                  <a:pt x="871" y="841"/>
                  <a:pt x="847" y="810"/>
                </a:cubicBezTo>
                <a:cubicBezTo>
                  <a:pt x="838" y="799"/>
                  <a:pt x="826" y="797"/>
                  <a:pt x="818" y="806"/>
                </a:cubicBezTo>
                <a:cubicBezTo>
                  <a:pt x="811" y="814"/>
                  <a:pt x="813" y="822"/>
                  <a:pt x="817" y="831"/>
                </a:cubicBezTo>
                <a:cubicBezTo>
                  <a:pt x="827" y="853"/>
                  <a:pt x="839" y="874"/>
                  <a:pt x="849" y="897"/>
                </a:cubicBezTo>
                <a:cubicBezTo>
                  <a:pt x="867" y="938"/>
                  <a:pt x="895" y="970"/>
                  <a:pt x="934" y="993"/>
                </a:cubicBezTo>
                <a:cubicBezTo>
                  <a:pt x="945" y="999"/>
                  <a:pt x="955" y="1006"/>
                  <a:pt x="967" y="1014"/>
                </a:cubicBezTo>
                <a:cubicBezTo>
                  <a:pt x="922" y="1045"/>
                  <a:pt x="883" y="1080"/>
                  <a:pt x="859" y="1130"/>
                </a:cubicBezTo>
                <a:cubicBezTo>
                  <a:pt x="903" y="1140"/>
                  <a:pt x="946" y="1153"/>
                  <a:pt x="988" y="1170"/>
                </a:cubicBezTo>
                <a:cubicBezTo>
                  <a:pt x="982" y="1188"/>
                  <a:pt x="975" y="1204"/>
                  <a:pt x="969" y="1221"/>
                </a:cubicBezTo>
                <a:cubicBezTo>
                  <a:pt x="967" y="1220"/>
                  <a:pt x="966" y="1219"/>
                  <a:pt x="965" y="1219"/>
                </a:cubicBezTo>
                <a:cubicBezTo>
                  <a:pt x="913" y="1199"/>
                  <a:pt x="860" y="1184"/>
                  <a:pt x="806" y="1174"/>
                </a:cubicBezTo>
                <a:cubicBezTo>
                  <a:pt x="771" y="1168"/>
                  <a:pt x="736" y="1163"/>
                  <a:pt x="701" y="1171"/>
                </a:cubicBezTo>
                <a:cubicBezTo>
                  <a:pt x="674" y="1177"/>
                  <a:pt x="649" y="1187"/>
                  <a:pt x="640" y="1217"/>
                </a:cubicBezTo>
                <a:cubicBezTo>
                  <a:pt x="638" y="1223"/>
                  <a:pt x="636" y="1230"/>
                  <a:pt x="634" y="1236"/>
                </a:cubicBezTo>
                <a:cubicBezTo>
                  <a:pt x="624" y="1280"/>
                  <a:pt x="623" y="1324"/>
                  <a:pt x="628" y="1369"/>
                </a:cubicBezTo>
                <a:cubicBezTo>
                  <a:pt x="630" y="1394"/>
                  <a:pt x="630" y="1418"/>
                  <a:pt x="613" y="1439"/>
                </a:cubicBezTo>
                <a:cubicBezTo>
                  <a:pt x="612" y="1441"/>
                  <a:pt x="613" y="1446"/>
                  <a:pt x="614" y="1448"/>
                </a:cubicBezTo>
                <a:cubicBezTo>
                  <a:pt x="623" y="1460"/>
                  <a:pt x="632" y="1471"/>
                  <a:pt x="642" y="1485"/>
                </a:cubicBezTo>
                <a:close/>
                <a:moveTo>
                  <a:pt x="356" y="1696"/>
                </a:moveTo>
                <a:cubicBezTo>
                  <a:pt x="425" y="1696"/>
                  <a:pt x="493" y="1696"/>
                  <a:pt x="561" y="1696"/>
                </a:cubicBezTo>
                <a:cubicBezTo>
                  <a:pt x="577" y="1696"/>
                  <a:pt x="592" y="1693"/>
                  <a:pt x="606" y="1686"/>
                </a:cubicBezTo>
                <a:cubicBezTo>
                  <a:pt x="652" y="1663"/>
                  <a:pt x="668" y="1606"/>
                  <a:pt x="635" y="1564"/>
                </a:cubicBezTo>
                <a:cubicBezTo>
                  <a:pt x="565" y="1475"/>
                  <a:pt x="497" y="1386"/>
                  <a:pt x="428" y="1297"/>
                </a:cubicBezTo>
                <a:cubicBezTo>
                  <a:pt x="426" y="1294"/>
                  <a:pt x="421" y="1292"/>
                  <a:pt x="418" y="1292"/>
                </a:cubicBezTo>
                <a:cubicBezTo>
                  <a:pt x="378" y="1292"/>
                  <a:pt x="338" y="1292"/>
                  <a:pt x="298" y="1292"/>
                </a:cubicBezTo>
                <a:cubicBezTo>
                  <a:pt x="292" y="1292"/>
                  <a:pt x="288" y="1294"/>
                  <a:pt x="284" y="1298"/>
                </a:cubicBezTo>
                <a:cubicBezTo>
                  <a:pt x="214" y="1389"/>
                  <a:pt x="144" y="1480"/>
                  <a:pt x="74" y="1571"/>
                </a:cubicBezTo>
                <a:cubicBezTo>
                  <a:pt x="61" y="1587"/>
                  <a:pt x="58" y="1607"/>
                  <a:pt x="62" y="1627"/>
                </a:cubicBezTo>
                <a:cubicBezTo>
                  <a:pt x="71" y="1668"/>
                  <a:pt x="106" y="1696"/>
                  <a:pt x="148" y="1696"/>
                </a:cubicBezTo>
                <a:cubicBezTo>
                  <a:pt x="217" y="1696"/>
                  <a:pt x="287" y="1696"/>
                  <a:pt x="356" y="1696"/>
                </a:cubicBezTo>
                <a:close/>
                <a:moveTo>
                  <a:pt x="304" y="969"/>
                </a:moveTo>
                <a:cubicBezTo>
                  <a:pt x="304" y="1059"/>
                  <a:pt x="304" y="1148"/>
                  <a:pt x="304" y="1237"/>
                </a:cubicBezTo>
                <a:cubicBezTo>
                  <a:pt x="340" y="1237"/>
                  <a:pt x="375" y="1237"/>
                  <a:pt x="410" y="1237"/>
                </a:cubicBezTo>
                <a:cubicBezTo>
                  <a:pt x="410" y="1148"/>
                  <a:pt x="410" y="1059"/>
                  <a:pt x="410" y="969"/>
                </a:cubicBezTo>
                <a:cubicBezTo>
                  <a:pt x="375" y="969"/>
                  <a:pt x="339" y="969"/>
                  <a:pt x="304" y="969"/>
                </a:cubicBezTo>
                <a:close/>
                <a:moveTo>
                  <a:pt x="674" y="695"/>
                </a:moveTo>
                <a:cubicBezTo>
                  <a:pt x="600" y="621"/>
                  <a:pt x="526" y="547"/>
                  <a:pt x="451" y="472"/>
                </a:cubicBezTo>
                <a:cubicBezTo>
                  <a:pt x="442" y="488"/>
                  <a:pt x="435" y="504"/>
                  <a:pt x="431" y="522"/>
                </a:cubicBezTo>
                <a:cubicBezTo>
                  <a:pt x="431" y="524"/>
                  <a:pt x="433" y="527"/>
                  <a:pt x="434" y="529"/>
                </a:cubicBezTo>
                <a:cubicBezTo>
                  <a:pt x="448" y="543"/>
                  <a:pt x="461" y="556"/>
                  <a:pt x="474" y="569"/>
                </a:cubicBezTo>
                <a:cubicBezTo>
                  <a:pt x="522" y="617"/>
                  <a:pt x="569" y="664"/>
                  <a:pt x="616" y="711"/>
                </a:cubicBezTo>
                <a:cubicBezTo>
                  <a:pt x="619" y="713"/>
                  <a:pt x="622" y="716"/>
                  <a:pt x="625" y="716"/>
                </a:cubicBezTo>
                <a:cubicBezTo>
                  <a:pt x="643" y="712"/>
                  <a:pt x="659" y="705"/>
                  <a:pt x="674" y="695"/>
                </a:cubicBezTo>
                <a:close/>
                <a:moveTo>
                  <a:pt x="716" y="657"/>
                </a:moveTo>
                <a:cubicBezTo>
                  <a:pt x="722" y="640"/>
                  <a:pt x="728" y="625"/>
                  <a:pt x="734" y="609"/>
                </a:cubicBezTo>
                <a:cubicBezTo>
                  <a:pt x="736" y="604"/>
                  <a:pt x="734" y="601"/>
                  <a:pt x="731" y="597"/>
                </a:cubicBezTo>
                <a:cubicBezTo>
                  <a:pt x="671" y="538"/>
                  <a:pt x="612" y="479"/>
                  <a:pt x="553" y="419"/>
                </a:cubicBezTo>
                <a:cubicBezTo>
                  <a:pt x="546" y="412"/>
                  <a:pt x="540" y="411"/>
                  <a:pt x="532" y="414"/>
                </a:cubicBezTo>
                <a:cubicBezTo>
                  <a:pt x="518" y="419"/>
                  <a:pt x="503" y="424"/>
                  <a:pt x="491" y="433"/>
                </a:cubicBezTo>
                <a:cubicBezTo>
                  <a:pt x="565" y="507"/>
                  <a:pt x="639" y="581"/>
                  <a:pt x="716" y="657"/>
                </a:cubicBezTo>
                <a:close/>
                <a:moveTo>
                  <a:pt x="437" y="914"/>
                </a:moveTo>
                <a:cubicBezTo>
                  <a:pt x="437" y="904"/>
                  <a:pt x="438" y="894"/>
                  <a:pt x="437" y="884"/>
                </a:cubicBezTo>
                <a:cubicBezTo>
                  <a:pt x="436" y="871"/>
                  <a:pt x="425" y="861"/>
                  <a:pt x="411" y="861"/>
                </a:cubicBezTo>
                <a:cubicBezTo>
                  <a:pt x="375" y="861"/>
                  <a:pt x="339" y="861"/>
                  <a:pt x="303" y="861"/>
                </a:cubicBezTo>
                <a:cubicBezTo>
                  <a:pt x="290" y="861"/>
                  <a:pt x="278" y="870"/>
                  <a:pt x="277" y="883"/>
                </a:cubicBezTo>
                <a:cubicBezTo>
                  <a:pt x="276" y="893"/>
                  <a:pt x="277" y="903"/>
                  <a:pt x="277" y="914"/>
                </a:cubicBezTo>
                <a:cubicBezTo>
                  <a:pt x="330" y="914"/>
                  <a:pt x="384" y="914"/>
                  <a:pt x="437" y="914"/>
                </a:cubicBezTo>
                <a:close/>
                <a:moveTo>
                  <a:pt x="744" y="531"/>
                </a:moveTo>
                <a:cubicBezTo>
                  <a:pt x="746" y="508"/>
                  <a:pt x="740" y="443"/>
                  <a:pt x="733" y="419"/>
                </a:cubicBezTo>
                <a:cubicBezTo>
                  <a:pt x="732" y="417"/>
                  <a:pt x="728" y="414"/>
                  <a:pt x="726" y="414"/>
                </a:cubicBezTo>
                <a:cubicBezTo>
                  <a:pt x="705" y="410"/>
                  <a:pt x="685" y="407"/>
                  <a:pt x="664" y="405"/>
                </a:cubicBezTo>
                <a:cubicBezTo>
                  <a:pt x="648" y="403"/>
                  <a:pt x="631" y="403"/>
                  <a:pt x="614" y="402"/>
                </a:cubicBezTo>
                <a:cubicBezTo>
                  <a:pt x="658" y="446"/>
                  <a:pt x="701" y="488"/>
                  <a:pt x="744" y="531"/>
                </a:cubicBezTo>
                <a:close/>
                <a:moveTo>
                  <a:pt x="551" y="726"/>
                </a:moveTo>
                <a:cubicBezTo>
                  <a:pt x="507" y="682"/>
                  <a:pt x="465" y="640"/>
                  <a:pt x="422" y="597"/>
                </a:cubicBezTo>
                <a:cubicBezTo>
                  <a:pt x="422" y="598"/>
                  <a:pt x="422" y="600"/>
                  <a:pt x="422" y="602"/>
                </a:cubicBezTo>
                <a:cubicBezTo>
                  <a:pt x="422" y="637"/>
                  <a:pt x="426" y="672"/>
                  <a:pt x="432" y="706"/>
                </a:cubicBezTo>
                <a:cubicBezTo>
                  <a:pt x="433" y="711"/>
                  <a:pt x="436" y="713"/>
                  <a:pt x="440" y="714"/>
                </a:cubicBezTo>
                <a:cubicBezTo>
                  <a:pt x="456" y="716"/>
                  <a:pt x="471" y="719"/>
                  <a:pt x="486" y="721"/>
                </a:cubicBezTo>
                <a:cubicBezTo>
                  <a:pt x="508" y="723"/>
                  <a:pt x="529" y="724"/>
                  <a:pt x="551" y="72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54" name="Grupo 153">
            <a:extLst>
              <a:ext uri="{FF2B5EF4-FFF2-40B4-BE49-F238E27FC236}">
                <a16:creationId xmlns:a16="http://schemas.microsoft.com/office/drawing/2014/main" id="{A3F8A77C-889B-4BD7-B191-05C7307580CF}"/>
              </a:ext>
            </a:extLst>
          </p:cNvPr>
          <p:cNvGrpSpPr/>
          <p:nvPr/>
        </p:nvGrpSpPr>
        <p:grpSpPr>
          <a:xfrm>
            <a:off x="9973357" y="704610"/>
            <a:ext cx="1575705" cy="2945292"/>
            <a:chOff x="2471366" y="1982301"/>
            <a:chExt cx="2086392" cy="3899863"/>
          </a:xfrm>
        </p:grpSpPr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id="{A78A8C1C-CCE0-4B0B-9D96-937AAD40BF3C}"/>
                </a:ext>
              </a:extLst>
            </p:cNvPr>
            <p:cNvSpPr/>
            <p:nvPr/>
          </p:nvSpPr>
          <p:spPr bwMode="auto">
            <a:xfrm>
              <a:off x="2471366" y="3183502"/>
              <a:ext cx="2070232" cy="2698662"/>
            </a:xfrm>
            <a:custGeom>
              <a:avLst/>
              <a:gdLst>
                <a:gd name="T0" fmla="*/ 941 w 1152"/>
                <a:gd name="T1" fmla="*/ 1298 h 1503"/>
                <a:gd name="T2" fmla="*/ 907 w 1152"/>
                <a:gd name="T3" fmla="*/ 1220 h 1503"/>
                <a:gd name="T4" fmla="*/ 879 w 1152"/>
                <a:gd name="T5" fmla="*/ 1207 h 1503"/>
                <a:gd name="T6" fmla="*/ 473 w 1152"/>
                <a:gd name="T7" fmla="*/ 1207 h 1503"/>
                <a:gd name="T8" fmla="*/ 448 w 1152"/>
                <a:gd name="T9" fmla="*/ 1207 h 1503"/>
                <a:gd name="T10" fmla="*/ 536 w 1152"/>
                <a:gd name="T11" fmla="*/ 1145 h 1503"/>
                <a:gd name="T12" fmla="*/ 649 w 1152"/>
                <a:gd name="T13" fmla="*/ 1114 h 1503"/>
                <a:gd name="T14" fmla="*/ 798 w 1152"/>
                <a:gd name="T15" fmla="*/ 1114 h 1503"/>
                <a:gd name="T16" fmla="*/ 740 w 1152"/>
                <a:gd name="T17" fmla="*/ 1074 h 1503"/>
                <a:gd name="T18" fmla="*/ 478 w 1152"/>
                <a:gd name="T19" fmla="*/ 941 h 1503"/>
                <a:gd name="T20" fmla="*/ 149 w 1152"/>
                <a:gd name="T21" fmla="*/ 708 h 1503"/>
                <a:gd name="T22" fmla="*/ 93 w 1152"/>
                <a:gd name="T23" fmla="*/ 207 h 1503"/>
                <a:gd name="T24" fmla="*/ 236 w 1152"/>
                <a:gd name="T25" fmla="*/ 51 h 1503"/>
                <a:gd name="T26" fmla="*/ 290 w 1152"/>
                <a:gd name="T27" fmla="*/ 8 h 1503"/>
                <a:gd name="T28" fmla="*/ 310 w 1152"/>
                <a:gd name="T29" fmla="*/ 5 h 1503"/>
                <a:gd name="T30" fmla="*/ 474 w 1152"/>
                <a:gd name="T31" fmla="*/ 90 h 1503"/>
                <a:gd name="T32" fmla="*/ 483 w 1152"/>
                <a:gd name="T33" fmla="*/ 96 h 1503"/>
                <a:gd name="T34" fmla="*/ 357 w 1152"/>
                <a:gd name="T35" fmla="*/ 189 h 1503"/>
                <a:gd name="T36" fmla="*/ 412 w 1152"/>
                <a:gd name="T37" fmla="*/ 189 h 1503"/>
                <a:gd name="T38" fmla="*/ 642 w 1152"/>
                <a:gd name="T39" fmla="*/ 189 h 1503"/>
                <a:gd name="T40" fmla="*/ 668 w 1152"/>
                <a:gd name="T41" fmla="*/ 197 h 1503"/>
                <a:gd name="T42" fmla="*/ 775 w 1152"/>
                <a:gd name="T43" fmla="*/ 279 h 1503"/>
                <a:gd name="T44" fmla="*/ 751 w 1152"/>
                <a:gd name="T45" fmla="*/ 282 h 1503"/>
                <a:gd name="T46" fmla="*/ 285 w 1152"/>
                <a:gd name="T47" fmla="*/ 281 h 1503"/>
                <a:gd name="T48" fmla="*/ 251 w 1152"/>
                <a:gd name="T49" fmla="*/ 302 h 1503"/>
                <a:gd name="T50" fmla="*/ 233 w 1152"/>
                <a:gd name="T51" fmla="*/ 348 h 1503"/>
                <a:gd name="T52" fmla="*/ 250 w 1152"/>
                <a:gd name="T53" fmla="*/ 372 h 1503"/>
                <a:gd name="T54" fmla="*/ 829 w 1152"/>
                <a:gd name="T55" fmla="*/ 372 h 1503"/>
                <a:gd name="T56" fmla="*/ 859 w 1152"/>
                <a:gd name="T57" fmla="*/ 400 h 1503"/>
                <a:gd name="T58" fmla="*/ 859 w 1152"/>
                <a:gd name="T59" fmla="*/ 402 h 1503"/>
                <a:gd name="T60" fmla="*/ 800 w 1152"/>
                <a:gd name="T61" fmla="*/ 465 h 1503"/>
                <a:gd name="T62" fmla="*/ 252 w 1152"/>
                <a:gd name="T63" fmla="*/ 465 h 1503"/>
                <a:gd name="T64" fmla="*/ 235 w 1152"/>
                <a:gd name="T65" fmla="*/ 488 h 1503"/>
                <a:gd name="T66" fmla="*/ 322 w 1152"/>
                <a:gd name="T67" fmla="*/ 555 h 1503"/>
                <a:gd name="T68" fmla="*/ 758 w 1152"/>
                <a:gd name="T69" fmla="*/ 555 h 1503"/>
                <a:gd name="T70" fmla="*/ 781 w 1152"/>
                <a:gd name="T71" fmla="*/ 555 h 1503"/>
                <a:gd name="T72" fmla="*/ 767 w 1152"/>
                <a:gd name="T73" fmla="*/ 572 h 1503"/>
                <a:gd name="T74" fmla="*/ 652 w 1152"/>
                <a:gd name="T75" fmla="*/ 644 h 1503"/>
                <a:gd name="T76" fmla="*/ 629 w 1152"/>
                <a:gd name="T77" fmla="*/ 648 h 1503"/>
                <a:gd name="T78" fmla="*/ 354 w 1152"/>
                <a:gd name="T79" fmla="*/ 648 h 1503"/>
                <a:gd name="T80" fmla="*/ 389 w 1152"/>
                <a:gd name="T81" fmla="*/ 676 h 1503"/>
                <a:gd name="T82" fmla="*/ 640 w 1152"/>
                <a:gd name="T83" fmla="*/ 814 h 1503"/>
                <a:gd name="T84" fmla="*/ 928 w 1152"/>
                <a:gd name="T85" fmla="*/ 978 h 1503"/>
                <a:gd name="T86" fmla="*/ 1149 w 1152"/>
                <a:gd name="T87" fmla="*/ 1401 h 1503"/>
                <a:gd name="T88" fmla="*/ 1065 w 1152"/>
                <a:gd name="T89" fmla="*/ 1499 h 1503"/>
                <a:gd name="T90" fmla="*/ 966 w 1152"/>
                <a:gd name="T91" fmla="*/ 1416 h 1503"/>
                <a:gd name="T92" fmla="*/ 936 w 1152"/>
                <a:gd name="T93" fmla="*/ 1390 h 1503"/>
                <a:gd name="T94" fmla="*/ 358 w 1152"/>
                <a:gd name="T95" fmla="*/ 1391 h 1503"/>
                <a:gd name="T96" fmla="*/ 340 w 1152"/>
                <a:gd name="T97" fmla="*/ 1368 h 1503"/>
                <a:gd name="T98" fmla="*/ 362 w 1152"/>
                <a:gd name="T99" fmla="*/ 1302 h 1503"/>
                <a:gd name="T100" fmla="*/ 427 w 1152"/>
                <a:gd name="T101" fmla="*/ 1298 h 1503"/>
                <a:gd name="T102" fmla="*/ 922 w 1152"/>
                <a:gd name="T103" fmla="*/ 1298 h 1503"/>
                <a:gd name="T104" fmla="*/ 941 w 1152"/>
                <a:gd name="T105" fmla="*/ 1298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2" h="1503">
                  <a:moveTo>
                    <a:pt x="941" y="1298"/>
                  </a:moveTo>
                  <a:cubicBezTo>
                    <a:pt x="932" y="1269"/>
                    <a:pt x="919" y="1245"/>
                    <a:pt x="907" y="1220"/>
                  </a:cubicBezTo>
                  <a:cubicBezTo>
                    <a:pt x="900" y="1208"/>
                    <a:pt x="891" y="1207"/>
                    <a:pt x="879" y="1207"/>
                  </a:cubicBezTo>
                  <a:cubicBezTo>
                    <a:pt x="743" y="1207"/>
                    <a:pt x="608" y="1207"/>
                    <a:pt x="473" y="1207"/>
                  </a:cubicBezTo>
                  <a:cubicBezTo>
                    <a:pt x="466" y="1207"/>
                    <a:pt x="460" y="1207"/>
                    <a:pt x="448" y="1207"/>
                  </a:cubicBezTo>
                  <a:cubicBezTo>
                    <a:pt x="478" y="1181"/>
                    <a:pt x="508" y="1164"/>
                    <a:pt x="536" y="1145"/>
                  </a:cubicBezTo>
                  <a:cubicBezTo>
                    <a:pt x="571" y="1122"/>
                    <a:pt x="607" y="1111"/>
                    <a:pt x="649" y="1114"/>
                  </a:cubicBezTo>
                  <a:cubicBezTo>
                    <a:pt x="697" y="1117"/>
                    <a:pt x="746" y="1114"/>
                    <a:pt x="798" y="1114"/>
                  </a:cubicBezTo>
                  <a:cubicBezTo>
                    <a:pt x="779" y="1096"/>
                    <a:pt x="759" y="1085"/>
                    <a:pt x="740" y="1074"/>
                  </a:cubicBezTo>
                  <a:cubicBezTo>
                    <a:pt x="656" y="1023"/>
                    <a:pt x="566" y="983"/>
                    <a:pt x="478" y="941"/>
                  </a:cubicBezTo>
                  <a:cubicBezTo>
                    <a:pt x="355" y="882"/>
                    <a:pt x="243" y="808"/>
                    <a:pt x="149" y="708"/>
                  </a:cubicBezTo>
                  <a:cubicBezTo>
                    <a:pt x="25" y="574"/>
                    <a:pt x="0" y="365"/>
                    <a:pt x="93" y="207"/>
                  </a:cubicBezTo>
                  <a:cubicBezTo>
                    <a:pt x="130" y="146"/>
                    <a:pt x="182" y="98"/>
                    <a:pt x="236" y="51"/>
                  </a:cubicBezTo>
                  <a:cubicBezTo>
                    <a:pt x="253" y="36"/>
                    <a:pt x="272" y="22"/>
                    <a:pt x="290" y="8"/>
                  </a:cubicBezTo>
                  <a:cubicBezTo>
                    <a:pt x="296" y="2"/>
                    <a:pt x="302" y="0"/>
                    <a:pt x="310" y="5"/>
                  </a:cubicBezTo>
                  <a:cubicBezTo>
                    <a:pt x="362" y="39"/>
                    <a:pt x="419" y="62"/>
                    <a:pt x="474" y="90"/>
                  </a:cubicBezTo>
                  <a:cubicBezTo>
                    <a:pt x="477" y="91"/>
                    <a:pt x="479" y="93"/>
                    <a:pt x="483" y="96"/>
                  </a:cubicBezTo>
                  <a:cubicBezTo>
                    <a:pt x="441" y="126"/>
                    <a:pt x="397" y="152"/>
                    <a:pt x="357" y="189"/>
                  </a:cubicBezTo>
                  <a:cubicBezTo>
                    <a:pt x="378" y="189"/>
                    <a:pt x="395" y="189"/>
                    <a:pt x="412" y="189"/>
                  </a:cubicBezTo>
                  <a:cubicBezTo>
                    <a:pt x="489" y="189"/>
                    <a:pt x="566" y="189"/>
                    <a:pt x="642" y="189"/>
                  </a:cubicBezTo>
                  <a:cubicBezTo>
                    <a:pt x="652" y="189"/>
                    <a:pt x="660" y="191"/>
                    <a:pt x="668" y="197"/>
                  </a:cubicBezTo>
                  <a:cubicBezTo>
                    <a:pt x="706" y="221"/>
                    <a:pt x="742" y="246"/>
                    <a:pt x="775" y="279"/>
                  </a:cubicBezTo>
                  <a:cubicBezTo>
                    <a:pt x="767" y="284"/>
                    <a:pt x="759" y="282"/>
                    <a:pt x="751" y="282"/>
                  </a:cubicBezTo>
                  <a:cubicBezTo>
                    <a:pt x="596" y="282"/>
                    <a:pt x="441" y="282"/>
                    <a:pt x="285" y="281"/>
                  </a:cubicBezTo>
                  <a:cubicBezTo>
                    <a:pt x="268" y="281"/>
                    <a:pt x="258" y="288"/>
                    <a:pt x="251" y="302"/>
                  </a:cubicBezTo>
                  <a:cubicBezTo>
                    <a:pt x="243" y="317"/>
                    <a:pt x="237" y="332"/>
                    <a:pt x="233" y="348"/>
                  </a:cubicBezTo>
                  <a:cubicBezTo>
                    <a:pt x="226" y="371"/>
                    <a:pt x="226" y="372"/>
                    <a:pt x="250" y="372"/>
                  </a:cubicBezTo>
                  <a:cubicBezTo>
                    <a:pt x="443" y="372"/>
                    <a:pt x="636" y="372"/>
                    <a:pt x="829" y="372"/>
                  </a:cubicBezTo>
                  <a:cubicBezTo>
                    <a:pt x="855" y="372"/>
                    <a:pt x="857" y="374"/>
                    <a:pt x="859" y="400"/>
                  </a:cubicBezTo>
                  <a:cubicBezTo>
                    <a:pt x="859" y="401"/>
                    <a:pt x="859" y="401"/>
                    <a:pt x="859" y="402"/>
                  </a:cubicBezTo>
                  <a:cubicBezTo>
                    <a:pt x="861" y="461"/>
                    <a:pt x="857" y="465"/>
                    <a:pt x="800" y="465"/>
                  </a:cubicBezTo>
                  <a:cubicBezTo>
                    <a:pt x="617" y="465"/>
                    <a:pt x="435" y="465"/>
                    <a:pt x="252" y="465"/>
                  </a:cubicBezTo>
                  <a:cubicBezTo>
                    <a:pt x="229" y="465"/>
                    <a:pt x="229" y="465"/>
                    <a:pt x="235" y="488"/>
                  </a:cubicBezTo>
                  <a:cubicBezTo>
                    <a:pt x="253" y="554"/>
                    <a:pt x="254" y="555"/>
                    <a:pt x="322" y="555"/>
                  </a:cubicBezTo>
                  <a:cubicBezTo>
                    <a:pt x="467" y="555"/>
                    <a:pt x="612" y="555"/>
                    <a:pt x="758" y="555"/>
                  </a:cubicBezTo>
                  <a:cubicBezTo>
                    <a:pt x="765" y="555"/>
                    <a:pt x="772" y="555"/>
                    <a:pt x="781" y="555"/>
                  </a:cubicBezTo>
                  <a:cubicBezTo>
                    <a:pt x="780" y="565"/>
                    <a:pt x="772" y="567"/>
                    <a:pt x="767" y="572"/>
                  </a:cubicBezTo>
                  <a:cubicBezTo>
                    <a:pt x="731" y="600"/>
                    <a:pt x="691" y="620"/>
                    <a:pt x="652" y="644"/>
                  </a:cubicBezTo>
                  <a:cubicBezTo>
                    <a:pt x="645" y="648"/>
                    <a:pt x="637" y="648"/>
                    <a:pt x="629" y="648"/>
                  </a:cubicBezTo>
                  <a:cubicBezTo>
                    <a:pt x="539" y="648"/>
                    <a:pt x="449" y="648"/>
                    <a:pt x="354" y="648"/>
                  </a:cubicBezTo>
                  <a:cubicBezTo>
                    <a:pt x="368" y="659"/>
                    <a:pt x="378" y="668"/>
                    <a:pt x="389" y="676"/>
                  </a:cubicBezTo>
                  <a:cubicBezTo>
                    <a:pt x="467" y="732"/>
                    <a:pt x="554" y="773"/>
                    <a:pt x="640" y="814"/>
                  </a:cubicBezTo>
                  <a:cubicBezTo>
                    <a:pt x="740" y="862"/>
                    <a:pt x="840" y="910"/>
                    <a:pt x="928" y="978"/>
                  </a:cubicBezTo>
                  <a:cubicBezTo>
                    <a:pt x="1067" y="1085"/>
                    <a:pt x="1139" y="1227"/>
                    <a:pt x="1149" y="1401"/>
                  </a:cubicBezTo>
                  <a:cubicBezTo>
                    <a:pt x="1152" y="1451"/>
                    <a:pt x="1113" y="1495"/>
                    <a:pt x="1065" y="1499"/>
                  </a:cubicBezTo>
                  <a:cubicBezTo>
                    <a:pt x="1014" y="1503"/>
                    <a:pt x="969" y="1467"/>
                    <a:pt x="966" y="1416"/>
                  </a:cubicBezTo>
                  <a:cubicBezTo>
                    <a:pt x="964" y="1394"/>
                    <a:pt x="956" y="1390"/>
                    <a:pt x="936" y="1390"/>
                  </a:cubicBezTo>
                  <a:cubicBezTo>
                    <a:pt x="743" y="1391"/>
                    <a:pt x="550" y="1390"/>
                    <a:pt x="358" y="1391"/>
                  </a:cubicBezTo>
                  <a:cubicBezTo>
                    <a:pt x="339" y="1391"/>
                    <a:pt x="335" y="1386"/>
                    <a:pt x="340" y="1368"/>
                  </a:cubicBezTo>
                  <a:cubicBezTo>
                    <a:pt x="346" y="1345"/>
                    <a:pt x="345" y="1316"/>
                    <a:pt x="362" y="1302"/>
                  </a:cubicBezTo>
                  <a:cubicBezTo>
                    <a:pt x="378" y="1289"/>
                    <a:pt x="405" y="1298"/>
                    <a:pt x="427" y="1298"/>
                  </a:cubicBezTo>
                  <a:cubicBezTo>
                    <a:pt x="592" y="1298"/>
                    <a:pt x="757" y="1298"/>
                    <a:pt x="922" y="1298"/>
                  </a:cubicBezTo>
                  <a:cubicBezTo>
                    <a:pt x="928" y="1298"/>
                    <a:pt x="933" y="1298"/>
                    <a:pt x="941" y="1298"/>
                  </a:cubicBezTo>
                  <a:close/>
                </a:path>
              </a:pathLst>
            </a:custGeom>
            <a:solidFill>
              <a:srgbClr val="84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id="{E465C4C1-C095-49E6-8766-2D4B2C07D8BD}"/>
                </a:ext>
              </a:extLst>
            </p:cNvPr>
            <p:cNvSpPr/>
            <p:nvPr/>
          </p:nvSpPr>
          <p:spPr bwMode="auto">
            <a:xfrm>
              <a:off x="2537801" y="1987688"/>
              <a:ext cx="2019957" cy="2689685"/>
            </a:xfrm>
            <a:custGeom>
              <a:avLst/>
              <a:gdLst>
                <a:gd name="T0" fmla="*/ 678 w 1124"/>
                <a:gd name="T1" fmla="*/ 1396 h 1498"/>
                <a:gd name="T2" fmla="*/ 853 w 1124"/>
                <a:gd name="T3" fmla="*/ 1266 h 1498"/>
                <a:gd name="T4" fmla="*/ 904 w 1124"/>
                <a:gd name="T5" fmla="*/ 973 h 1498"/>
                <a:gd name="T6" fmla="*/ 796 w 1124"/>
                <a:gd name="T7" fmla="*/ 853 h 1498"/>
                <a:gd name="T8" fmla="*/ 502 w 1124"/>
                <a:gd name="T9" fmla="*/ 669 h 1498"/>
                <a:gd name="T10" fmla="*/ 275 w 1124"/>
                <a:gd name="T11" fmla="*/ 545 h 1498"/>
                <a:gd name="T12" fmla="*/ 12 w 1124"/>
                <a:gd name="T13" fmla="*/ 176 h 1498"/>
                <a:gd name="T14" fmla="*/ 1 w 1124"/>
                <a:gd name="T15" fmla="*/ 97 h 1498"/>
                <a:gd name="T16" fmla="*/ 82 w 1124"/>
                <a:gd name="T17" fmla="*/ 5 h 1498"/>
                <a:gd name="T18" fmla="*/ 182 w 1124"/>
                <a:gd name="T19" fmla="*/ 82 h 1498"/>
                <a:gd name="T20" fmla="*/ 437 w 1124"/>
                <a:gd name="T21" fmla="*/ 427 h 1498"/>
                <a:gd name="T22" fmla="*/ 766 w 1124"/>
                <a:gd name="T23" fmla="*/ 608 h 1498"/>
                <a:gd name="T24" fmla="*/ 1046 w 1124"/>
                <a:gd name="T25" fmla="*/ 854 h 1498"/>
                <a:gd name="T26" fmla="*/ 1111 w 1124"/>
                <a:gd name="T27" fmla="*/ 1140 h 1498"/>
                <a:gd name="T28" fmla="*/ 969 w 1124"/>
                <a:gd name="T29" fmla="*/ 1407 h 1498"/>
                <a:gd name="T30" fmla="*/ 876 w 1124"/>
                <a:gd name="T31" fmla="*/ 1488 h 1498"/>
                <a:gd name="T32" fmla="*/ 857 w 1124"/>
                <a:gd name="T33" fmla="*/ 1492 h 1498"/>
                <a:gd name="T34" fmla="*/ 678 w 1124"/>
                <a:gd name="T35" fmla="*/ 1396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4" h="1498">
                  <a:moveTo>
                    <a:pt x="678" y="1396"/>
                  </a:moveTo>
                  <a:cubicBezTo>
                    <a:pt x="746" y="1360"/>
                    <a:pt x="800" y="1314"/>
                    <a:pt x="853" y="1266"/>
                  </a:cubicBezTo>
                  <a:cubicBezTo>
                    <a:pt x="927" y="1197"/>
                    <a:pt x="953" y="1062"/>
                    <a:pt x="904" y="973"/>
                  </a:cubicBezTo>
                  <a:cubicBezTo>
                    <a:pt x="878" y="925"/>
                    <a:pt x="837" y="889"/>
                    <a:pt x="796" y="853"/>
                  </a:cubicBezTo>
                  <a:cubicBezTo>
                    <a:pt x="707" y="778"/>
                    <a:pt x="605" y="723"/>
                    <a:pt x="502" y="669"/>
                  </a:cubicBezTo>
                  <a:cubicBezTo>
                    <a:pt x="426" y="628"/>
                    <a:pt x="346" y="594"/>
                    <a:pt x="275" y="545"/>
                  </a:cubicBezTo>
                  <a:cubicBezTo>
                    <a:pt x="144" y="453"/>
                    <a:pt x="50" y="334"/>
                    <a:pt x="12" y="176"/>
                  </a:cubicBezTo>
                  <a:cubicBezTo>
                    <a:pt x="5" y="150"/>
                    <a:pt x="1" y="124"/>
                    <a:pt x="1" y="97"/>
                  </a:cubicBezTo>
                  <a:cubicBezTo>
                    <a:pt x="0" y="49"/>
                    <a:pt x="36" y="9"/>
                    <a:pt x="82" y="5"/>
                  </a:cubicBezTo>
                  <a:cubicBezTo>
                    <a:pt x="132" y="0"/>
                    <a:pt x="174" y="32"/>
                    <a:pt x="182" y="82"/>
                  </a:cubicBezTo>
                  <a:cubicBezTo>
                    <a:pt x="208" y="241"/>
                    <a:pt x="302" y="351"/>
                    <a:pt x="437" y="427"/>
                  </a:cubicBezTo>
                  <a:cubicBezTo>
                    <a:pt x="546" y="489"/>
                    <a:pt x="660" y="540"/>
                    <a:pt x="766" y="608"/>
                  </a:cubicBezTo>
                  <a:cubicBezTo>
                    <a:pt x="872" y="675"/>
                    <a:pt x="972" y="751"/>
                    <a:pt x="1046" y="854"/>
                  </a:cubicBezTo>
                  <a:cubicBezTo>
                    <a:pt x="1107" y="940"/>
                    <a:pt x="1124" y="1037"/>
                    <a:pt x="1111" y="1140"/>
                  </a:cubicBezTo>
                  <a:cubicBezTo>
                    <a:pt x="1097" y="1246"/>
                    <a:pt x="1049" y="1335"/>
                    <a:pt x="969" y="1407"/>
                  </a:cubicBezTo>
                  <a:cubicBezTo>
                    <a:pt x="938" y="1434"/>
                    <a:pt x="909" y="1463"/>
                    <a:pt x="876" y="1488"/>
                  </a:cubicBezTo>
                  <a:cubicBezTo>
                    <a:pt x="870" y="1492"/>
                    <a:pt x="866" y="1498"/>
                    <a:pt x="857" y="1492"/>
                  </a:cubicBezTo>
                  <a:cubicBezTo>
                    <a:pt x="800" y="1457"/>
                    <a:pt x="741" y="1427"/>
                    <a:pt x="678" y="1396"/>
                  </a:cubicBezTo>
                  <a:close/>
                </a:path>
              </a:pathLst>
            </a:custGeom>
            <a:solidFill>
              <a:srgbClr val="37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id="{1C5EC282-36D4-44D6-A878-A8709DD60B0A}"/>
                </a:ext>
              </a:extLst>
            </p:cNvPr>
            <p:cNvSpPr/>
            <p:nvPr/>
          </p:nvSpPr>
          <p:spPr bwMode="auto">
            <a:xfrm>
              <a:off x="3071967" y="1982301"/>
              <a:ext cx="1473222" cy="967784"/>
            </a:xfrm>
            <a:custGeom>
              <a:avLst/>
              <a:gdLst>
                <a:gd name="T0" fmla="*/ 374 w 820"/>
                <a:gd name="T1" fmla="*/ 436 h 539"/>
                <a:gd name="T2" fmla="*/ 442 w 820"/>
                <a:gd name="T3" fmla="*/ 391 h 539"/>
                <a:gd name="T4" fmla="*/ 317 w 820"/>
                <a:gd name="T5" fmla="*/ 392 h 539"/>
                <a:gd name="T6" fmla="*/ 266 w 820"/>
                <a:gd name="T7" fmla="*/ 378 h 539"/>
                <a:gd name="T8" fmla="*/ 147 w 820"/>
                <a:gd name="T9" fmla="*/ 299 h 539"/>
                <a:gd name="T10" fmla="*/ 167 w 820"/>
                <a:gd name="T11" fmla="*/ 299 h 539"/>
                <a:gd name="T12" fmla="*/ 519 w 820"/>
                <a:gd name="T13" fmla="*/ 299 h 539"/>
                <a:gd name="T14" fmla="*/ 551 w 820"/>
                <a:gd name="T15" fmla="*/ 283 h 539"/>
                <a:gd name="T16" fmla="*/ 592 w 820"/>
                <a:gd name="T17" fmla="*/ 220 h 539"/>
                <a:gd name="T18" fmla="*/ 586 w 820"/>
                <a:gd name="T19" fmla="*/ 208 h 539"/>
                <a:gd name="T20" fmla="*/ 564 w 820"/>
                <a:gd name="T21" fmla="*/ 208 h 539"/>
                <a:gd name="T22" fmla="*/ 66 w 820"/>
                <a:gd name="T23" fmla="*/ 209 h 539"/>
                <a:gd name="T24" fmla="*/ 35 w 820"/>
                <a:gd name="T25" fmla="*/ 190 h 539"/>
                <a:gd name="T26" fmla="*/ 8 w 820"/>
                <a:gd name="T27" fmla="*/ 134 h 539"/>
                <a:gd name="T28" fmla="*/ 23 w 820"/>
                <a:gd name="T29" fmla="*/ 115 h 539"/>
                <a:gd name="T30" fmla="*/ 454 w 820"/>
                <a:gd name="T31" fmla="*/ 115 h 539"/>
                <a:gd name="T32" fmla="*/ 610 w 820"/>
                <a:gd name="T33" fmla="*/ 116 h 539"/>
                <a:gd name="T34" fmla="*/ 635 w 820"/>
                <a:gd name="T35" fmla="*/ 93 h 539"/>
                <a:gd name="T36" fmla="*/ 667 w 820"/>
                <a:gd name="T37" fmla="*/ 29 h 539"/>
                <a:gd name="T38" fmla="*/ 770 w 820"/>
                <a:gd name="T39" fmla="*/ 18 h 539"/>
                <a:gd name="T40" fmla="*/ 818 w 820"/>
                <a:gd name="T41" fmla="*/ 107 h 539"/>
                <a:gd name="T42" fmla="*/ 683 w 820"/>
                <a:gd name="T43" fmla="*/ 422 h 539"/>
                <a:gd name="T44" fmla="*/ 569 w 820"/>
                <a:gd name="T45" fmla="*/ 530 h 539"/>
                <a:gd name="T46" fmla="*/ 543 w 820"/>
                <a:gd name="T47" fmla="*/ 532 h 539"/>
                <a:gd name="T48" fmla="*/ 374 w 820"/>
                <a:gd name="T49" fmla="*/ 43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0" h="539">
                  <a:moveTo>
                    <a:pt x="374" y="436"/>
                  </a:moveTo>
                  <a:cubicBezTo>
                    <a:pt x="397" y="421"/>
                    <a:pt x="420" y="412"/>
                    <a:pt x="442" y="391"/>
                  </a:cubicBezTo>
                  <a:cubicBezTo>
                    <a:pt x="397" y="391"/>
                    <a:pt x="357" y="391"/>
                    <a:pt x="317" y="392"/>
                  </a:cubicBezTo>
                  <a:cubicBezTo>
                    <a:pt x="298" y="392"/>
                    <a:pt x="282" y="388"/>
                    <a:pt x="266" y="378"/>
                  </a:cubicBezTo>
                  <a:cubicBezTo>
                    <a:pt x="226" y="354"/>
                    <a:pt x="185" y="331"/>
                    <a:pt x="147" y="299"/>
                  </a:cubicBezTo>
                  <a:cubicBezTo>
                    <a:pt x="154" y="299"/>
                    <a:pt x="161" y="299"/>
                    <a:pt x="167" y="299"/>
                  </a:cubicBezTo>
                  <a:cubicBezTo>
                    <a:pt x="285" y="299"/>
                    <a:pt x="402" y="299"/>
                    <a:pt x="519" y="299"/>
                  </a:cubicBezTo>
                  <a:cubicBezTo>
                    <a:pt x="533" y="299"/>
                    <a:pt x="543" y="295"/>
                    <a:pt x="551" y="283"/>
                  </a:cubicBezTo>
                  <a:cubicBezTo>
                    <a:pt x="565" y="263"/>
                    <a:pt x="580" y="242"/>
                    <a:pt x="592" y="220"/>
                  </a:cubicBezTo>
                  <a:cubicBezTo>
                    <a:pt x="596" y="212"/>
                    <a:pt x="596" y="208"/>
                    <a:pt x="586" y="208"/>
                  </a:cubicBezTo>
                  <a:cubicBezTo>
                    <a:pt x="578" y="209"/>
                    <a:pt x="571" y="208"/>
                    <a:pt x="564" y="208"/>
                  </a:cubicBezTo>
                  <a:cubicBezTo>
                    <a:pt x="398" y="208"/>
                    <a:pt x="232" y="208"/>
                    <a:pt x="66" y="209"/>
                  </a:cubicBezTo>
                  <a:cubicBezTo>
                    <a:pt x="50" y="209"/>
                    <a:pt x="41" y="205"/>
                    <a:pt x="35" y="190"/>
                  </a:cubicBezTo>
                  <a:cubicBezTo>
                    <a:pt x="27" y="171"/>
                    <a:pt x="18" y="153"/>
                    <a:pt x="8" y="134"/>
                  </a:cubicBezTo>
                  <a:cubicBezTo>
                    <a:pt x="0" y="118"/>
                    <a:pt x="6" y="115"/>
                    <a:pt x="23" y="115"/>
                  </a:cubicBezTo>
                  <a:cubicBezTo>
                    <a:pt x="166" y="116"/>
                    <a:pt x="310" y="115"/>
                    <a:pt x="454" y="115"/>
                  </a:cubicBezTo>
                  <a:cubicBezTo>
                    <a:pt x="506" y="115"/>
                    <a:pt x="558" y="114"/>
                    <a:pt x="610" y="116"/>
                  </a:cubicBezTo>
                  <a:cubicBezTo>
                    <a:pt x="629" y="117"/>
                    <a:pt x="634" y="109"/>
                    <a:pt x="635" y="93"/>
                  </a:cubicBezTo>
                  <a:cubicBezTo>
                    <a:pt x="636" y="67"/>
                    <a:pt x="647" y="45"/>
                    <a:pt x="667" y="29"/>
                  </a:cubicBezTo>
                  <a:cubicBezTo>
                    <a:pt x="697" y="4"/>
                    <a:pt x="736" y="0"/>
                    <a:pt x="770" y="18"/>
                  </a:cubicBezTo>
                  <a:cubicBezTo>
                    <a:pt x="805" y="37"/>
                    <a:pt x="820" y="68"/>
                    <a:pt x="818" y="107"/>
                  </a:cubicBezTo>
                  <a:cubicBezTo>
                    <a:pt x="809" y="228"/>
                    <a:pt x="759" y="330"/>
                    <a:pt x="683" y="422"/>
                  </a:cubicBezTo>
                  <a:cubicBezTo>
                    <a:pt x="650" y="462"/>
                    <a:pt x="611" y="498"/>
                    <a:pt x="569" y="530"/>
                  </a:cubicBezTo>
                  <a:cubicBezTo>
                    <a:pt x="560" y="537"/>
                    <a:pt x="554" y="539"/>
                    <a:pt x="543" y="532"/>
                  </a:cubicBezTo>
                  <a:cubicBezTo>
                    <a:pt x="490" y="498"/>
                    <a:pt x="433" y="468"/>
                    <a:pt x="374" y="436"/>
                  </a:cubicBezTo>
                  <a:close/>
                </a:path>
              </a:pathLst>
            </a:custGeom>
            <a:solidFill>
              <a:srgbClr val="84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id="{FAE7BFE0-41A7-4A0B-9F3E-8A57349120A3}"/>
                </a:ext>
              </a:extLst>
            </p:cNvPr>
            <p:cNvSpPr/>
            <p:nvPr/>
          </p:nvSpPr>
          <p:spPr bwMode="auto">
            <a:xfrm>
              <a:off x="2543187" y="4905403"/>
              <a:ext cx="783743" cy="969579"/>
            </a:xfrm>
            <a:custGeom>
              <a:avLst/>
              <a:gdLst>
                <a:gd name="T0" fmla="*/ 436 w 436"/>
                <a:gd name="T1" fmla="*/ 97 h 540"/>
                <a:gd name="T2" fmla="*/ 336 w 436"/>
                <a:gd name="T3" fmla="*/ 164 h 540"/>
                <a:gd name="T4" fmla="*/ 186 w 436"/>
                <a:gd name="T5" fmla="*/ 441 h 540"/>
                <a:gd name="T6" fmla="*/ 92 w 436"/>
                <a:gd name="T7" fmla="*/ 539 h 540"/>
                <a:gd name="T8" fmla="*/ 2 w 436"/>
                <a:gd name="T9" fmla="*/ 448 h 540"/>
                <a:gd name="T10" fmla="*/ 147 w 436"/>
                <a:gd name="T11" fmla="*/ 88 h 540"/>
                <a:gd name="T12" fmla="*/ 235 w 436"/>
                <a:gd name="T13" fmla="*/ 9 h 540"/>
                <a:gd name="T14" fmla="*/ 256 w 436"/>
                <a:gd name="T15" fmla="*/ 6 h 540"/>
                <a:gd name="T16" fmla="*/ 436 w 436"/>
                <a:gd name="T17" fmla="*/ 97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540">
                  <a:moveTo>
                    <a:pt x="436" y="97"/>
                  </a:moveTo>
                  <a:cubicBezTo>
                    <a:pt x="401" y="119"/>
                    <a:pt x="368" y="141"/>
                    <a:pt x="336" y="164"/>
                  </a:cubicBezTo>
                  <a:cubicBezTo>
                    <a:pt x="242" y="233"/>
                    <a:pt x="197" y="327"/>
                    <a:pt x="186" y="441"/>
                  </a:cubicBezTo>
                  <a:cubicBezTo>
                    <a:pt x="180" y="503"/>
                    <a:pt x="146" y="540"/>
                    <a:pt x="92" y="539"/>
                  </a:cubicBezTo>
                  <a:cubicBezTo>
                    <a:pt x="42" y="539"/>
                    <a:pt x="0" y="499"/>
                    <a:pt x="2" y="448"/>
                  </a:cubicBezTo>
                  <a:cubicBezTo>
                    <a:pt x="7" y="310"/>
                    <a:pt x="51" y="189"/>
                    <a:pt x="147" y="88"/>
                  </a:cubicBezTo>
                  <a:cubicBezTo>
                    <a:pt x="174" y="59"/>
                    <a:pt x="203" y="33"/>
                    <a:pt x="235" y="9"/>
                  </a:cubicBezTo>
                  <a:cubicBezTo>
                    <a:pt x="241" y="5"/>
                    <a:pt x="246" y="0"/>
                    <a:pt x="256" y="6"/>
                  </a:cubicBezTo>
                  <a:cubicBezTo>
                    <a:pt x="313" y="40"/>
                    <a:pt x="373" y="68"/>
                    <a:pt x="436" y="97"/>
                  </a:cubicBezTo>
                  <a:close/>
                </a:path>
              </a:pathLst>
            </a:custGeom>
            <a:solidFill>
              <a:srgbClr val="37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8644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tx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tx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>
              <a:lumMod val="8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>
              <a:lumMod val="8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>
              <a:lumMod val="8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>
              <a:lumMod val="8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>
              <a:lumMod val="8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tx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>
              <a:lumMod val="8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>
              <a:lumMod val="8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>
              <a:lumMod val="8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tx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tx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3" y="460551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>
                    <a:lumMod val="9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1">
              <a:lumMod val="8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1">
              <a:lumMod val="8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1">
              <a:lumMod val="8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>
                  <a:lumMod val="9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>
                    <a:lumMod val="9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  <a:noFill/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  <a:grpFill/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  <a:grpFill/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  <a:grpFill/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  <a:noFill/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  <a:grpFill/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  <a:grpFill/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699840957"/>
              </p:ext>
            </p:extLst>
          </p:nvPr>
        </p:nvGraphicFramePr>
        <p:xfrm>
          <a:off x="7917083" y="1308779"/>
          <a:ext cx="3338800" cy="139074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74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  <a:noFill/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  <a:grpFill/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  <a:grpFill/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  <a:grpFill/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  <a:grpFill/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  <a:noFill/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  <a:noFill/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  <a:noFill/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l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l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  <a:noFill/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l"/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  <a:grpFill/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l"/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99F06514-B2B4-8D10-A7AE-6D9813ABDF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287255"/>
            <a:ext cx="11573197" cy="724247"/>
          </a:xfrm>
        </p:spPr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12">
            <a:extLst>
              <a:ext uri="{FF2B5EF4-FFF2-40B4-BE49-F238E27FC236}">
                <a16:creationId xmlns:a16="http://schemas.microsoft.com/office/drawing/2014/main" id="{80EC5F53-CB83-D9E4-881F-05E756C160DD}"/>
              </a:ext>
            </a:extLst>
          </p:cNvPr>
          <p:cNvGrpSpPr/>
          <p:nvPr/>
        </p:nvGrpSpPr>
        <p:grpSpPr>
          <a:xfrm>
            <a:off x="911384" y="5180162"/>
            <a:ext cx="2438282" cy="1173420"/>
            <a:chOff x="395534" y="3722056"/>
            <a:chExt cx="3972999" cy="1173420"/>
          </a:xfrm>
        </p:grpSpPr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281570D8-B26C-8EDE-E460-BE3292AA36AE}"/>
                </a:ext>
              </a:extLst>
            </p:cNvPr>
            <p:cNvSpPr txBox="1"/>
            <p:nvPr/>
          </p:nvSpPr>
          <p:spPr>
            <a:xfrm>
              <a:off x="395534" y="3722056"/>
              <a:ext cx="397299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JM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A</a:t>
              </a:r>
            </a:p>
          </p:txBody>
        </p:sp>
        <p:sp>
          <p:nvSpPr>
            <p:cNvPr id="6" name="TextBox 14">
              <a:extLst>
                <a:ext uri="{FF2B5EF4-FFF2-40B4-BE49-F238E27FC236}">
                  <a16:creationId xmlns:a16="http://schemas.microsoft.com/office/drawing/2014/main" id="{1F858416-A10B-093E-EF0B-0370CF2B36F1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15">
            <a:extLst>
              <a:ext uri="{FF2B5EF4-FFF2-40B4-BE49-F238E27FC236}">
                <a16:creationId xmlns:a16="http://schemas.microsoft.com/office/drawing/2014/main" id="{30A2B81D-3438-16D4-105F-4B9CD3497970}"/>
              </a:ext>
            </a:extLst>
          </p:cNvPr>
          <p:cNvGrpSpPr/>
          <p:nvPr/>
        </p:nvGrpSpPr>
        <p:grpSpPr>
          <a:xfrm>
            <a:off x="3561072" y="5180162"/>
            <a:ext cx="2438282" cy="1173420"/>
            <a:chOff x="395534" y="3722056"/>
            <a:chExt cx="3972999" cy="1173420"/>
          </a:xfrm>
        </p:grpSpPr>
        <p:sp>
          <p:nvSpPr>
            <p:cNvPr id="8" name="TextBox 16">
              <a:extLst>
                <a:ext uri="{FF2B5EF4-FFF2-40B4-BE49-F238E27FC236}">
                  <a16:creationId xmlns:a16="http://schemas.microsoft.com/office/drawing/2014/main" id="{989EF5A0-48FD-C6A8-FED7-E16881297A5D}"/>
                </a:ext>
              </a:extLst>
            </p:cNvPr>
            <p:cNvSpPr txBox="1"/>
            <p:nvPr/>
          </p:nvSpPr>
          <p:spPr>
            <a:xfrm>
              <a:off x="395534" y="3722056"/>
              <a:ext cx="397299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JM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B</a:t>
              </a:r>
            </a:p>
          </p:txBody>
        </p:sp>
        <p:sp>
          <p:nvSpPr>
            <p:cNvPr id="9" name="TextBox 17">
              <a:extLst>
                <a:ext uri="{FF2B5EF4-FFF2-40B4-BE49-F238E27FC236}">
                  <a16:creationId xmlns:a16="http://schemas.microsoft.com/office/drawing/2014/main" id="{2E32EC60-7581-E265-9E00-3098196B4E7C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8">
            <a:extLst>
              <a:ext uri="{FF2B5EF4-FFF2-40B4-BE49-F238E27FC236}">
                <a16:creationId xmlns:a16="http://schemas.microsoft.com/office/drawing/2014/main" id="{7EFC990D-421D-49E6-6AAB-9FA38E0C452A}"/>
              </a:ext>
            </a:extLst>
          </p:cNvPr>
          <p:cNvGrpSpPr/>
          <p:nvPr/>
        </p:nvGrpSpPr>
        <p:grpSpPr>
          <a:xfrm>
            <a:off x="6210760" y="5180162"/>
            <a:ext cx="2438282" cy="1173420"/>
            <a:chOff x="395534" y="3722056"/>
            <a:chExt cx="3972999" cy="1173420"/>
          </a:xfrm>
        </p:grpSpPr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B938FDF3-A54D-CC90-A783-19464879D134}"/>
                </a:ext>
              </a:extLst>
            </p:cNvPr>
            <p:cNvSpPr txBox="1"/>
            <p:nvPr/>
          </p:nvSpPr>
          <p:spPr>
            <a:xfrm>
              <a:off x="395534" y="3722056"/>
              <a:ext cx="397299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JM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C</a:t>
              </a:r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id="{FA8591FE-996A-5CF0-8B53-FDEE981CE761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id="{436B402D-4033-448C-FDBA-8B6BBF28B4FF}"/>
              </a:ext>
            </a:extLst>
          </p:cNvPr>
          <p:cNvGrpSpPr/>
          <p:nvPr/>
        </p:nvGrpSpPr>
        <p:grpSpPr>
          <a:xfrm>
            <a:off x="8860448" y="5180162"/>
            <a:ext cx="2438282" cy="1173420"/>
            <a:chOff x="395534" y="3722056"/>
            <a:chExt cx="3972999" cy="1173420"/>
          </a:xfrm>
        </p:grpSpPr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956017BE-D67A-B0EC-0C3C-97804B8C0414}"/>
                </a:ext>
              </a:extLst>
            </p:cNvPr>
            <p:cNvSpPr txBox="1"/>
            <p:nvPr/>
          </p:nvSpPr>
          <p:spPr>
            <a:xfrm>
              <a:off x="395534" y="3722056"/>
              <a:ext cx="397299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 </a:t>
              </a:r>
              <a:r>
                <a:rPr lang="en-JM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</a:t>
              </a: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C76F5666-C013-5680-F0B3-3CE9524E1000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ectángulo 15">
            <a:extLst>
              <a:ext uri="{FF2B5EF4-FFF2-40B4-BE49-F238E27FC236}">
                <a16:creationId xmlns:a16="http://schemas.microsoft.com/office/drawing/2014/main" id="{716481DC-9CF1-E48F-9BA1-A371676211CE}"/>
              </a:ext>
            </a:extLst>
          </p:cNvPr>
          <p:cNvSpPr/>
          <p:nvPr/>
        </p:nvSpPr>
        <p:spPr>
          <a:xfrm flipV="1">
            <a:off x="3552015" y="988642"/>
            <a:ext cx="5087970" cy="45719"/>
          </a:xfrm>
          <a:prstGeom prst="rect">
            <a:avLst/>
          </a:prstGeom>
          <a:solidFill>
            <a:srgbClr val="2395A6"/>
          </a:solidFill>
          <a:ln>
            <a:solidFill>
              <a:srgbClr val="239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C5F49B36-EC03-92B7-E14A-85EC28603CDC}"/>
              </a:ext>
            </a:extLst>
          </p:cNvPr>
          <p:cNvGrpSpPr/>
          <p:nvPr/>
        </p:nvGrpSpPr>
        <p:grpSpPr>
          <a:xfrm>
            <a:off x="3778250" y="2786063"/>
            <a:ext cx="2006601" cy="2006599"/>
            <a:chOff x="3778250" y="2786063"/>
            <a:chExt cx="2006601" cy="2006599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E3FF2037-67C5-2140-1209-FAA357F48B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8250" y="2786063"/>
              <a:ext cx="2006601" cy="2006599"/>
            </a:xfrm>
            <a:custGeom>
              <a:avLst/>
              <a:gdLst>
                <a:gd name="T0" fmla="*/ 2042 w 2113"/>
                <a:gd name="T1" fmla="*/ 681 h 2113"/>
                <a:gd name="T2" fmla="*/ 1777 w 2113"/>
                <a:gd name="T3" fmla="*/ 287 h 2113"/>
                <a:gd name="T4" fmla="*/ 1478 w 2113"/>
                <a:gd name="T5" fmla="*/ 89 h 2113"/>
                <a:gd name="T6" fmla="*/ 1393 w 2113"/>
                <a:gd name="T7" fmla="*/ 56 h 2113"/>
                <a:gd name="T8" fmla="*/ 1393 w 2113"/>
                <a:gd name="T9" fmla="*/ 56 h 2113"/>
                <a:gd name="T10" fmla="*/ 1069 w 2113"/>
                <a:gd name="T11" fmla="*/ 1 h 2113"/>
                <a:gd name="T12" fmla="*/ 798 w 2113"/>
                <a:gd name="T13" fmla="*/ 34 h 2113"/>
                <a:gd name="T14" fmla="*/ 775 w 2113"/>
                <a:gd name="T15" fmla="*/ 39 h 2113"/>
                <a:gd name="T16" fmla="*/ 775 w 2113"/>
                <a:gd name="T17" fmla="*/ 39 h 2113"/>
                <a:gd name="T18" fmla="*/ 681 w 2113"/>
                <a:gd name="T19" fmla="*/ 70 h 2113"/>
                <a:gd name="T20" fmla="*/ 254 w 2113"/>
                <a:gd name="T21" fmla="*/ 371 h 2113"/>
                <a:gd name="T22" fmla="*/ 36 w 2113"/>
                <a:gd name="T23" fmla="*/ 785 h 2113"/>
                <a:gd name="T24" fmla="*/ 3 w 2113"/>
                <a:gd name="T25" fmla="*/ 1137 h 2113"/>
                <a:gd name="T26" fmla="*/ 67 w 2113"/>
                <a:gd name="T27" fmla="*/ 1427 h 2113"/>
                <a:gd name="T28" fmla="*/ 233 w 2113"/>
                <a:gd name="T29" fmla="*/ 1718 h 2113"/>
                <a:gd name="T30" fmla="*/ 548 w 2113"/>
                <a:gd name="T31" fmla="*/ 1982 h 2113"/>
                <a:gd name="T32" fmla="*/ 957 w 2113"/>
                <a:gd name="T33" fmla="*/ 2107 h 2113"/>
                <a:gd name="T34" fmla="*/ 1206 w 2113"/>
                <a:gd name="T35" fmla="*/ 2101 h 2113"/>
                <a:gd name="T36" fmla="*/ 1400 w 2113"/>
                <a:gd name="T37" fmla="*/ 2053 h 2113"/>
                <a:gd name="T38" fmla="*/ 1400 w 2113"/>
                <a:gd name="T39" fmla="*/ 2053 h 2113"/>
                <a:gd name="T40" fmla="*/ 1464 w 2113"/>
                <a:gd name="T41" fmla="*/ 2029 h 2113"/>
                <a:gd name="T42" fmla="*/ 1472 w 2113"/>
                <a:gd name="T43" fmla="*/ 2026 h 2113"/>
                <a:gd name="T44" fmla="*/ 1843 w 2113"/>
                <a:gd name="T45" fmla="*/ 1758 h 2113"/>
                <a:gd name="T46" fmla="*/ 2030 w 2113"/>
                <a:gd name="T47" fmla="*/ 1461 h 2113"/>
                <a:gd name="T48" fmla="*/ 2054 w 2113"/>
                <a:gd name="T49" fmla="*/ 1397 h 2113"/>
                <a:gd name="T50" fmla="*/ 2054 w 2113"/>
                <a:gd name="T51" fmla="*/ 1397 h 2113"/>
                <a:gd name="T52" fmla="*/ 2109 w 2113"/>
                <a:gd name="T53" fmla="*/ 1118 h 2113"/>
                <a:gd name="T54" fmla="*/ 1927 w 2113"/>
                <a:gd name="T55" fmla="*/ 1425 h 2113"/>
                <a:gd name="T56" fmla="*/ 1702 w 2113"/>
                <a:gd name="T57" fmla="*/ 1747 h 2113"/>
                <a:gd name="T58" fmla="*/ 1424 w 2113"/>
                <a:gd name="T59" fmla="*/ 1928 h 2113"/>
                <a:gd name="T60" fmla="*/ 1412 w 2113"/>
                <a:gd name="T61" fmla="*/ 1933 h 2113"/>
                <a:gd name="T62" fmla="*/ 1388 w 2113"/>
                <a:gd name="T63" fmla="*/ 1944 h 2113"/>
                <a:gd name="T64" fmla="*/ 1360 w 2113"/>
                <a:gd name="T65" fmla="*/ 1953 h 2113"/>
                <a:gd name="T66" fmla="*/ 1087 w 2113"/>
                <a:gd name="T67" fmla="*/ 2002 h 2113"/>
                <a:gd name="T68" fmla="*/ 927 w 2113"/>
                <a:gd name="T69" fmla="*/ 1994 h 2113"/>
                <a:gd name="T70" fmla="*/ 608 w 2113"/>
                <a:gd name="T71" fmla="*/ 1890 h 2113"/>
                <a:gd name="T72" fmla="*/ 326 w 2113"/>
                <a:gd name="T73" fmla="*/ 1660 h 2113"/>
                <a:gd name="T74" fmla="*/ 130 w 2113"/>
                <a:gd name="T75" fmla="*/ 1257 h 2113"/>
                <a:gd name="T76" fmla="*/ 114 w 2113"/>
                <a:gd name="T77" fmla="*/ 960 h 2113"/>
                <a:gd name="T78" fmla="*/ 140 w 2113"/>
                <a:gd name="T79" fmla="*/ 812 h 2113"/>
                <a:gd name="T80" fmla="*/ 143 w 2113"/>
                <a:gd name="T81" fmla="*/ 796 h 2113"/>
                <a:gd name="T82" fmla="*/ 155 w 2113"/>
                <a:gd name="T83" fmla="*/ 758 h 2113"/>
                <a:gd name="T84" fmla="*/ 207 w 2113"/>
                <a:gd name="T85" fmla="*/ 636 h 2113"/>
                <a:gd name="T86" fmla="*/ 346 w 2113"/>
                <a:gd name="T87" fmla="*/ 430 h 2113"/>
                <a:gd name="T88" fmla="*/ 582 w 2113"/>
                <a:gd name="T89" fmla="*/ 237 h 2113"/>
                <a:gd name="T90" fmla="*/ 752 w 2113"/>
                <a:gd name="T91" fmla="*/ 158 h 2113"/>
                <a:gd name="T92" fmla="*/ 760 w 2113"/>
                <a:gd name="T93" fmla="*/ 157 h 2113"/>
                <a:gd name="T94" fmla="*/ 810 w 2113"/>
                <a:gd name="T95" fmla="*/ 141 h 2113"/>
                <a:gd name="T96" fmla="*/ 836 w 2113"/>
                <a:gd name="T97" fmla="*/ 135 h 2113"/>
                <a:gd name="T98" fmla="*/ 1152 w 2113"/>
                <a:gd name="T99" fmla="*/ 115 h 2113"/>
                <a:gd name="T100" fmla="*/ 1417 w 2113"/>
                <a:gd name="T101" fmla="*/ 182 h 2113"/>
                <a:gd name="T102" fmla="*/ 1710 w 2113"/>
                <a:gd name="T103" fmla="*/ 373 h 2113"/>
                <a:gd name="T104" fmla="*/ 1890 w 2113"/>
                <a:gd name="T105" fmla="*/ 610 h 2113"/>
                <a:gd name="T106" fmla="*/ 2001 w 2113"/>
                <a:gd name="T107" fmla="*/ 1013 h 2113"/>
                <a:gd name="T108" fmla="*/ 1961 w 2113"/>
                <a:gd name="T109" fmla="*/ 1334 h 2113"/>
                <a:gd name="T110" fmla="*/ 1945 w 2113"/>
                <a:gd name="T111" fmla="*/ 1384 h 2113"/>
                <a:gd name="T112" fmla="*/ 1935 w 2113"/>
                <a:gd name="T113" fmla="*/ 1408 h 2113"/>
                <a:gd name="T114" fmla="*/ 1934 w 2113"/>
                <a:gd name="T115" fmla="*/ 1412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3" h="2113">
                  <a:moveTo>
                    <a:pt x="2104" y="931"/>
                  </a:moveTo>
                  <a:cubicBezTo>
                    <a:pt x="2093" y="845"/>
                    <a:pt x="2073" y="762"/>
                    <a:pt x="2042" y="681"/>
                  </a:cubicBezTo>
                  <a:cubicBezTo>
                    <a:pt x="2009" y="595"/>
                    <a:pt x="1966" y="514"/>
                    <a:pt x="1912" y="440"/>
                  </a:cubicBezTo>
                  <a:cubicBezTo>
                    <a:pt x="1872" y="384"/>
                    <a:pt x="1827" y="333"/>
                    <a:pt x="1777" y="287"/>
                  </a:cubicBezTo>
                  <a:cubicBezTo>
                    <a:pt x="1734" y="246"/>
                    <a:pt x="1687" y="209"/>
                    <a:pt x="1637" y="176"/>
                  </a:cubicBezTo>
                  <a:cubicBezTo>
                    <a:pt x="1587" y="142"/>
                    <a:pt x="1534" y="114"/>
                    <a:pt x="1478" y="89"/>
                  </a:cubicBezTo>
                  <a:cubicBezTo>
                    <a:pt x="1462" y="82"/>
                    <a:pt x="1446" y="74"/>
                    <a:pt x="1428" y="70"/>
                  </a:cubicBezTo>
                  <a:cubicBezTo>
                    <a:pt x="1417" y="63"/>
                    <a:pt x="1404" y="61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48" y="42"/>
                    <a:pt x="1303" y="30"/>
                    <a:pt x="1257" y="21"/>
                  </a:cubicBezTo>
                  <a:cubicBezTo>
                    <a:pt x="1195" y="8"/>
                    <a:pt x="1133" y="2"/>
                    <a:pt x="1069" y="1"/>
                  </a:cubicBezTo>
                  <a:cubicBezTo>
                    <a:pt x="1004" y="0"/>
                    <a:pt x="939" y="5"/>
                    <a:pt x="874" y="17"/>
                  </a:cubicBezTo>
                  <a:cubicBezTo>
                    <a:pt x="849" y="21"/>
                    <a:pt x="823" y="26"/>
                    <a:pt x="798" y="34"/>
                  </a:cubicBezTo>
                  <a:cubicBezTo>
                    <a:pt x="791" y="34"/>
                    <a:pt x="785" y="36"/>
                    <a:pt x="778" y="38"/>
                  </a:cubicBezTo>
                  <a:cubicBezTo>
                    <a:pt x="777" y="38"/>
                    <a:pt x="776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43" y="47"/>
                    <a:pt x="712" y="58"/>
                    <a:pt x="681" y="70"/>
                  </a:cubicBezTo>
                  <a:cubicBezTo>
                    <a:pt x="599" y="100"/>
                    <a:pt x="523" y="141"/>
                    <a:pt x="451" y="191"/>
                  </a:cubicBezTo>
                  <a:cubicBezTo>
                    <a:pt x="378" y="243"/>
                    <a:pt x="312" y="302"/>
                    <a:pt x="254" y="371"/>
                  </a:cubicBezTo>
                  <a:cubicBezTo>
                    <a:pt x="200" y="434"/>
                    <a:pt x="154" y="502"/>
                    <a:pt x="116" y="575"/>
                  </a:cubicBezTo>
                  <a:cubicBezTo>
                    <a:pt x="82" y="642"/>
                    <a:pt x="55" y="712"/>
                    <a:pt x="36" y="785"/>
                  </a:cubicBezTo>
                  <a:cubicBezTo>
                    <a:pt x="13" y="872"/>
                    <a:pt x="2" y="960"/>
                    <a:pt x="0" y="1050"/>
                  </a:cubicBezTo>
                  <a:cubicBezTo>
                    <a:pt x="0" y="1079"/>
                    <a:pt x="1" y="1108"/>
                    <a:pt x="3" y="1137"/>
                  </a:cubicBezTo>
                  <a:cubicBezTo>
                    <a:pt x="8" y="1189"/>
                    <a:pt x="15" y="1241"/>
                    <a:pt x="27" y="1292"/>
                  </a:cubicBezTo>
                  <a:cubicBezTo>
                    <a:pt x="37" y="1338"/>
                    <a:pt x="51" y="1383"/>
                    <a:pt x="67" y="1427"/>
                  </a:cubicBezTo>
                  <a:cubicBezTo>
                    <a:pt x="84" y="1471"/>
                    <a:pt x="103" y="1514"/>
                    <a:pt x="126" y="1556"/>
                  </a:cubicBezTo>
                  <a:cubicBezTo>
                    <a:pt x="157" y="1613"/>
                    <a:pt x="192" y="1667"/>
                    <a:pt x="233" y="1718"/>
                  </a:cubicBezTo>
                  <a:cubicBezTo>
                    <a:pt x="274" y="1769"/>
                    <a:pt x="320" y="1816"/>
                    <a:pt x="370" y="1859"/>
                  </a:cubicBezTo>
                  <a:cubicBezTo>
                    <a:pt x="425" y="1906"/>
                    <a:pt x="485" y="1947"/>
                    <a:pt x="548" y="1982"/>
                  </a:cubicBezTo>
                  <a:cubicBezTo>
                    <a:pt x="609" y="2016"/>
                    <a:pt x="673" y="2043"/>
                    <a:pt x="740" y="2064"/>
                  </a:cubicBezTo>
                  <a:cubicBezTo>
                    <a:pt x="811" y="2086"/>
                    <a:pt x="883" y="2100"/>
                    <a:pt x="957" y="2107"/>
                  </a:cubicBezTo>
                  <a:cubicBezTo>
                    <a:pt x="1007" y="2112"/>
                    <a:pt x="1056" y="2113"/>
                    <a:pt x="1106" y="2110"/>
                  </a:cubicBezTo>
                  <a:cubicBezTo>
                    <a:pt x="1140" y="2109"/>
                    <a:pt x="1173" y="2106"/>
                    <a:pt x="1206" y="2101"/>
                  </a:cubicBezTo>
                  <a:cubicBezTo>
                    <a:pt x="1255" y="2094"/>
                    <a:pt x="1303" y="2084"/>
                    <a:pt x="1350" y="2070"/>
                  </a:cubicBezTo>
                  <a:cubicBezTo>
                    <a:pt x="1367" y="2065"/>
                    <a:pt x="1384" y="2061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16" y="2050"/>
                    <a:pt x="1431" y="2042"/>
                    <a:pt x="1447" y="2036"/>
                  </a:cubicBezTo>
                  <a:cubicBezTo>
                    <a:pt x="1453" y="2034"/>
                    <a:pt x="1459" y="2034"/>
                    <a:pt x="1464" y="2029"/>
                  </a:cubicBezTo>
                  <a:cubicBezTo>
                    <a:pt x="1464" y="2029"/>
                    <a:pt x="1464" y="2029"/>
                    <a:pt x="1464" y="2029"/>
                  </a:cubicBezTo>
                  <a:cubicBezTo>
                    <a:pt x="1467" y="2028"/>
                    <a:pt x="1470" y="2027"/>
                    <a:pt x="1472" y="2026"/>
                  </a:cubicBezTo>
                  <a:cubicBezTo>
                    <a:pt x="1521" y="2005"/>
                    <a:pt x="1569" y="1980"/>
                    <a:pt x="1614" y="1952"/>
                  </a:cubicBezTo>
                  <a:cubicBezTo>
                    <a:pt x="1700" y="1898"/>
                    <a:pt x="1776" y="1834"/>
                    <a:pt x="1843" y="1758"/>
                  </a:cubicBezTo>
                  <a:cubicBezTo>
                    <a:pt x="1897" y="1698"/>
                    <a:pt x="1944" y="1632"/>
                    <a:pt x="1982" y="1561"/>
                  </a:cubicBezTo>
                  <a:cubicBezTo>
                    <a:pt x="2000" y="1529"/>
                    <a:pt x="2017" y="1496"/>
                    <a:pt x="2030" y="1461"/>
                  </a:cubicBezTo>
                  <a:cubicBezTo>
                    <a:pt x="2030" y="1460"/>
                    <a:pt x="2031" y="1459"/>
                    <a:pt x="2031" y="1458"/>
                  </a:cubicBezTo>
                  <a:cubicBezTo>
                    <a:pt x="2041" y="1439"/>
                    <a:pt x="2047" y="1418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6" y="1393"/>
                    <a:pt x="2057" y="1389"/>
                    <a:pt x="2059" y="1385"/>
                  </a:cubicBezTo>
                  <a:cubicBezTo>
                    <a:pt x="2087" y="1298"/>
                    <a:pt x="2103" y="1209"/>
                    <a:pt x="2109" y="1118"/>
                  </a:cubicBezTo>
                  <a:cubicBezTo>
                    <a:pt x="2113" y="1056"/>
                    <a:pt x="2111" y="993"/>
                    <a:pt x="2104" y="931"/>
                  </a:cubicBezTo>
                  <a:close/>
                  <a:moveTo>
                    <a:pt x="1927" y="1425"/>
                  </a:moveTo>
                  <a:cubicBezTo>
                    <a:pt x="1901" y="1488"/>
                    <a:pt x="1868" y="1547"/>
                    <a:pt x="1829" y="1603"/>
                  </a:cubicBezTo>
                  <a:cubicBezTo>
                    <a:pt x="1792" y="1655"/>
                    <a:pt x="1750" y="1704"/>
                    <a:pt x="1702" y="1747"/>
                  </a:cubicBezTo>
                  <a:cubicBezTo>
                    <a:pt x="1673" y="1774"/>
                    <a:pt x="1643" y="1800"/>
                    <a:pt x="1611" y="1823"/>
                  </a:cubicBezTo>
                  <a:cubicBezTo>
                    <a:pt x="1553" y="1865"/>
                    <a:pt x="1491" y="1901"/>
                    <a:pt x="1424" y="1928"/>
                  </a:cubicBezTo>
                  <a:cubicBezTo>
                    <a:pt x="1421" y="1930"/>
                    <a:pt x="1418" y="1931"/>
                    <a:pt x="1417" y="1934"/>
                  </a:cubicBezTo>
                  <a:cubicBezTo>
                    <a:pt x="1415" y="1932"/>
                    <a:pt x="1413" y="1933"/>
                    <a:pt x="1412" y="1933"/>
                  </a:cubicBezTo>
                  <a:cubicBezTo>
                    <a:pt x="1404" y="1936"/>
                    <a:pt x="1397" y="1940"/>
                    <a:pt x="1390" y="1943"/>
                  </a:cubicBezTo>
                  <a:cubicBezTo>
                    <a:pt x="1389" y="1943"/>
                    <a:pt x="1388" y="1943"/>
                    <a:pt x="1388" y="1944"/>
                  </a:cubicBezTo>
                  <a:cubicBezTo>
                    <a:pt x="1388" y="1944"/>
                    <a:pt x="1387" y="1944"/>
                    <a:pt x="1387" y="1944"/>
                  </a:cubicBezTo>
                  <a:cubicBezTo>
                    <a:pt x="1377" y="1946"/>
                    <a:pt x="1369" y="1950"/>
                    <a:pt x="1360" y="1953"/>
                  </a:cubicBezTo>
                  <a:cubicBezTo>
                    <a:pt x="1320" y="1966"/>
                    <a:pt x="1280" y="1977"/>
                    <a:pt x="1239" y="1985"/>
                  </a:cubicBezTo>
                  <a:cubicBezTo>
                    <a:pt x="1189" y="1995"/>
                    <a:pt x="1138" y="2001"/>
                    <a:pt x="1087" y="2002"/>
                  </a:cubicBezTo>
                  <a:cubicBezTo>
                    <a:pt x="1058" y="2003"/>
                    <a:pt x="1028" y="2003"/>
                    <a:pt x="999" y="2001"/>
                  </a:cubicBezTo>
                  <a:cubicBezTo>
                    <a:pt x="975" y="1999"/>
                    <a:pt x="950" y="1998"/>
                    <a:pt x="927" y="1994"/>
                  </a:cubicBezTo>
                  <a:cubicBezTo>
                    <a:pt x="868" y="1985"/>
                    <a:pt x="811" y="1973"/>
                    <a:pt x="755" y="1954"/>
                  </a:cubicBezTo>
                  <a:cubicBezTo>
                    <a:pt x="704" y="1937"/>
                    <a:pt x="655" y="1916"/>
                    <a:pt x="608" y="1890"/>
                  </a:cubicBezTo>
                  <a:cubicBezTo>
                    <a:pt x="564" y="1867"/>
                    <a:pt x="522" y="1839"/>
                    <a:pt x="482" y="1809"/>
                  </a:cubicBezTo>
                  <a:cubicBezTo>
                    <a:pt x="424" y="1765"/>
                    <a:pt x="373" y="1716"/>
                    <a:pt x="326" y="1660"/>
                  </a:cubicBezTo>
                  <a:cubicBezTo>
                    <a:pt x="278" y="1602"/>
                    <a:pt x="238" y="1539"/>
                    <a:pt x="204" y="1471"/>
                  </a:cubicBezTo>
                  <a:cubicBezTo>
                    <a:pt x="171" y="1402"/>
                    <a:pt x="147" y="1331"/>
                    <a:pt x="130" y="1257"/>
                  </a:cubicBezTo>
                  <a:cubicBezTo>
                    <a:pt x="119" y="1206"/>
                    <a:pt x="112" y="1154"/>
                    <a:pt x="110" y="1102"/>
                  </a:cubicBezTo>
                  <a:cubicBezTo>
                    <a:pt x="108" y="1055"/>
                    <a:pt x="109" y="1007"/>
                    <a:pt x="114" y="960"/>
                  </a:cubicBezTo>
                  <a:cubicBezTo>
                    <a:pt x="117" y="928"/>
                    <a:pt x="122" y="898"/>
                    <a:pt x="128" y="867"/>
                  </a:cubicBezTo>
                  <a:cubicBezTo>
                    <a:pt x="132" y="848"/>
                    <a:pt x="137" y="830"/>
                    <a:pt x="140" y="812"/>
                  </a:cubicBezTo>
                  <a:cubicBezTo>
                    <a:pt x="140" y="811"/>
                    <a:pt x="140" y="810"/>
                    <a:pt x="140" y="809"/>
                  </a:cubicBezTo>
                  <a:cubicBezTo>
                    <a:pt x="142" y="806"/>
                    <a:pt x="141" y="801"/>
                    <a:pt x="143" y="796"/>
                  </a:cubicBezTo>
                  <a:cubicBezTo>
                    <a:pt x="147" y="784"/>
                    <a:pt x="150" y="772"/>
                    <a:pt x="154" y="759"/>
                  </a:cubicBezTo>
                  <a:cubicBezTo>
                    <a:pt x="154" y="759"/>
                    <a:pt x="155" y="759"/>
                    <a:pt x="155" y="758"/>
                  </a:cubicBezTo>
                  <a:cubicBezTo>
                    <a:pt x="158" y="756"/>
                    <a:pt x="159" y="753"/>
                    <a:pt x="160" y="750"/>
                  </a:cubicBezTo>
                  <a:cubicBezTo>
                    <a:pt x="173" y="711"/>
                    <a:pt x="189" y="673"/>
                    <a:pt x="207" y="636"/>
                  </a:cubicBezTo>
                  <a:cubicBezTo>
                    <a:pt x="226" y="598"/>
                    <a:pt x="247" y="562"/>
                    <a:pt x="271" y="527"/>
                  </a:cubicBezTo>
                  <a:cubicBezTo>
                    <a:pt x="293" y="493"/>
                    <a:pt x="319" y="461"/>
                    <a:pt x="346" y="430"/>
                  </a:cubicBezTo>
                  <a:cubicBezTo>
                    <a:pt x="375" y="397"/>
                    <a:pt x="406" y="366"/>
                    <a:pt x="439" y="338"/>
                  </a:cubicBezTo>
                  <a:cubicBezTo>
                    <a:pt x="484" y="300"/>
                    <a:pt x="531" y="266"/>
                    <a:pt x="582" y="237"/>
                  </a:cubicBezTo>
                  <a:cubicBezTo>
                    <a:pt x="625" y="212"/>
                    <a:pt x="671" y="190"/>
                    <a:pt x="718" y="172"/>
                  </a:cubicBezTo>
                  <a:cubicBezTo>
                    <a:pt x="729" y="167"/>
                    <a:pt x="742" y="165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5" y="159"/>
                    <a:pt x="757" y="158"/>
                    <a:pt x="760" y="157"/>
                  </a:cubicBezTo>
                  <a:cubicBezTo>
                    <a:pt x="775" y="153"/>
                    <a:pt x="790" y="147"/>
                    <a:pt x="805" y="143"/>
                  </a:cubicBezTo>
                  <a:cubicBezTo>
                    <a:pt x="807" y="143"/>
                    <a:pt x="809" y="143"/>
                    <a:pt x="810" y="141"/>
                  </a:cubicBezTo>
                  <a:cubicBezTo>
                    <a:pt x="810" y="141"/>
                    <a:pt x="811" y="141"/>
                    <a:pt x="811" y="141"/>
                  </a:cubicBezTo>
                  <a:cubicBezTo>
                    <a:pt x="820" y="141"/>
                    <a:pt x="827" y="137"/>
                    <a:pt x="836" y="135"/>
                  </a:cubicBezTo>
                  <a:cubicBezTo>
                    <a:pt x="893" y="122"/>
                    <a:pt x="951" y="113"/>
                    <a:pt x="1010" y="111"/>
                  </a:cubicBezTo>
                  <a:cubicBezTo>
                    <a:pt x="1057" y="109"/>
                    <a:pt x="1105" y="109"/>
                    <a:pt x="1152" y="115"/>
                  </a:cubicBezTo>
                  <a:cubicBezTo>
                    <a:pt x="1190" y="119"/>
                    <a:pt x="1228" y="125"/>
                    <a:pt x="1265" y="133"/>
                  </a:cubicBezTo>
                  <a:cubicBezTo>
                    <a:pt x="1317" y="145"/>
                    <a:pt x="1368" y="161"/>
                    <a:pt x="1417" y="182"/>
                  </a:cubicBezTo>
                  <a:cubicBezTo>
                    <a:pt x="1467" y="202"/>
                    <a:pt x="1514" y="227"/>
                    <a:pt x="1560" y="255"/>
                  </a:cubicBezTo>
                  <a:cubicBezTo>
                    <a:pt x="1614" y="289"/>
                    <a:pt x="1664" y="329"/>
                    <a:pt x="1710" y="373"/>
                  </a:cubicBezTo>
                  <a:cubicBezTo>
                    <a:pt x="1751" y="411"/>
                    <a:pt x="1788" y="454"/>
                    <a:pt x="1821" y="500"/>
                  </a:cubicBezTo>
                  <a:cubicBezTo>
                    <a:pt x="1846" y="535"/>
                    <a:pt x="1870" y="572"/>
                    <a:pt x="1890" y="610"/>
                  </a:cubicBezTo>
                  <a:cubicBezTo>
                    <a:pt x="1924" y="673"/>
                    <a:pt x="1951" y="739"/>
                    <a:pt x="1969" y="808"/>
                  </a:cubicBezTo>
                  <a:cubicBezTo>
                    <a:pt x="1987" y="875"/>
                    <a:pt x="1999" y="944"/>
                    <a:pt x="2001" y="1013"/>
                  </a:cubicBezTo>
                  <a:cubicBezTo>
                    <a:pt x="2003" y="1061"/>
                    <a:pt x="2002" y="1110"/>
                    <a:pt x="1997" y="1158"/>
                  </a:cubicBezTo>
                  <a:cubicBezTo>
                    <a:pt x="1990" y="1217"/>
                    <a:pt x="1978" y="1276"/>
                    <a:pt x="1961" y="1334"/>
                  </a:cubicBezTo>
                  <a:cubicBezTo>
                    <a:pt x="1956" y="1350"/>
                    <a:pt x="1950" y="1366"/>
                    <a:pt x="1945" y="1383"/>
                  </a:cubicBezTo>
                  <a:cubicBezTo>
                    <a:pt x="1945" y="1383"/>
                    <a:pt x="1945" y="1383"/>
                    <a:pt x="1945" y="1384"/>
                  </a:cubicBezTo>
                  <a:cubicBezTo>
                    <a:pt x="1944" y="1384"/>
                    <a:pt x="1944" y="1385"/>
                    <a:pt x="1944" y="1386"/>
                  </a:cubicBezTo>
                  <a:cubicBezTo>
                    <a:pt x="1941" y="1393"/>
                    <a:pt x="1938" y="1400"/>
                    <a:pt x="1935" y="1408"/>
                  </a:cubicBezTo>
                  <a:cubicBezTo>
                    <a:pt x="1934" y="1409"/>
                    <a:pt x="1933" y="1411"/>
                    <a:pt x="1934" y="1412"/>
                  </a:cubicBezTo>
                  <a:cubicBezTo>
                    <a:pt x="1934" y="1412"/>
                    <a:pt x="1934" y="1412"/>
                    <a:pt x="1934" y="1412"/>
                  </a:cubicBezTo>
                  <a:cubicBezTo>
                    <a:pt x="1931" y="1416"/>
                    <a:pt x="1929" y="1421"/>
                    <a:pt x="1927" y="1425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89F9C9F3-5063-A911-8C71-92000C4AAF85}"/>
                </a:ext>
              </a:extLst>
            </p:cNvPr>
            <p:cNvGrpSpPr/>
            <p:nvPr/>
          </p:nvGrpSpPr>
          <p:grpSpPr>
            <a:xfrm>
              <a:off x="4206875" y="3287713"/>
              <a:ext cx="1147763" cy="1006474"/>
              <a:chOff x="4206875" y="3287713"/>
              <a:chExt cx="1147763" cy="1006474"/>
            </a:xfrm>
          </p:grpSpPr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6DB39DF4-9A5B-AFC3-39EA-87F7D88BCB7D}"/>
                  </a:ext>
                </a:extLst>
              </p:cNvPr>
              <p:cNvSpPr/>
              <p:nvPr/>
            </p:nvSpPr>
            <p:spPr bwMode="auto">
              <a:xfrm>
                <a:off x="4206875" y="3287713"/>
                <a:ext cx="966788" cy="1000125"/>
              </a:xfrm>
              <a:custGeom>
                <a:avLst/>
                <a:gdLst>
                  <a:gd name="T0" fmla="*/ 888 w 1019"/>
                  <a:gd name="T1" fmla="*/ 759 h 1053"/>
                  <a:gd name="T2" fmla="*/ 328 w 1019"/>
                  <a:gd name="T3" fmla="*/ 759 h 1053"/>
                  <a:gd name="T4" fmla="*/ 109 w 1019"/>
                  <a:gd name="T5" fmla="*/ 759 h 1053"/>
                  <a:gd name="T6" fmla="*/ 59 w 1019"/>
                  <a:gd name="T7" fmla="*/ 712 h 1053"/>
                  <a:gd name="T8" fmla="*/ 59 w 1019"/>
                  <a:gd name="T9" fmla="*/ 451 h 1053"/>
                  <a:gd name="T10" fmla="*/ 59 w 1019"/>
                  <a:gd name="T11" fmla="*/ 155 h 1053"/>
                  <a:gd name="T12" fmla="*/ 59 w 1019"/>
                  <a:gd name="T13" fmla="*/ 107 h 1053"/>
                  <a:gd name="T14" fmla="*/ 110 w 1019"/>
                  <a:gd name="T15" fmla="*/ 58 h 1053"/>
                  <a:gd name="T16" fmla="*/ 167 w 1019"/>
                  <a:gd name="T17" fmla="*/ 59 h 1053"/>
                  <a:gd name="T18" fmla="*/ 732 w 1019"/>
                  <a:gd name="T19" fmla="*/ 59 h 1053"/>
                  <a:gd name="T20" fmla="*/ 887 w 1019"/>
                  <a:gd name="T21" fmla="*/ 58 h 1053"/>
                  <a:gd name="T22" fmla="*/ 924 w 1019"/>
                  <a:gd name="T23" fmla="*/ 58 h 1053"/>
                  <a:gd name="T24" fmla="*/ 963 w 1019"/>
                  <a:gd name="T25" fmla="*/ 80 h 1053"/>
                  <a:gd name="T26" fmla="*/ 967 w 1019"/>
                  <a:gd name="T27" fmla="*/ 82 h 1053"/>
                  <a:gd name="T28" fmla="*/ 1019 w 1019"/>
                  <a:gd name="T29" fmla="*/ 65 h 1053"/>
                  <a:gd name="T30" fmla="*/ 923 w 1019"/>
                  <a:gd name="T31" fmla="*/ 0 h 1053"/>
                  <a:gd name="T32" fmla="*/ 505 w 1019"/>
                  <a:gd name="T33" fmla="*/ 0 h 1053"/>
                  <a:gd name="T34" fmla="*/ 142 w 1019"/>
                  <a:gd name="T35" fmla="*/ 0 h 1053"/>
                  <a:gd name="T36" fmla="*/ 101 w 1019"/>
                  <a:gd name="T37" fmla="*/ 1 h 1053"/>
                  <a:gd name="T38" fmla="*/ 25 w 1019"/>
                  <a:gd name="T39" fmla="*/ 38 h 1053"/>
                  <a:gd name="T40" fmla="*/ 1 w 1019"/>
                  <a:gd name="T41" fmla="*/ 115 h 1053"/>
                  <a:gd name="T42" fmla="*/ 1 w 1019"/>
                  <a:gd name="T43" fmla="*/ 713 h 1053"/>
                  <a:gd name="T44" fmla="*/ 92 w 1019"/>
                  <a:gd name="T45" fmla="*/ 816 h 1053"/>
                  <a:gd name="T46" fmla="*/ 227 w 1019"/>
                  <a:gd name="T47" fmla="*/ 818 h 1053"/>
                  <a:gd name="T48" fmla="*/ 227 w 1019"/>
                  <a:gd name="T49" fmla="*/ 818 h 1053"/>
                  <a:gd name="T50" fmla="*/ 227 w 1019"/>
                  <a:gd name="T51" fmla="*/ 818 h 1053"/>
                  <a:gd name="T52" fmla="*/ 241 w 1019"/>
                  <a:gd name="T53" fmla="*/ 818 h 1053"/>
                  <a:gd name="T54" fmla="*/ 366 w 1019"/>
                  <a:gd name="T55" fmla="*/ 818 h 1053"/>
                  <a:gd name="T56" fmla="*/ 387 w 1019"/>
                  <a:gd name="T57" fmla="*/ 818 h 1053"/>
                  <a:gd name="T58" fmla="*/ 472 w 1019"/>
                  <a:gd name="T59" fmla="*/ 818 h 1053"/>
                  <a:gd name="T60" fmla="*/ 466 w 1019"/>
                  <a:gd name="T61" fmla="*/ 824 h 1053"/>
                  <a:gd name="T62" fmla="*/ 291 w 1019"/>
                  <a:gd name="T63" fmla="*/ 1000 h 1053"/>
                  <a:gd name="T64" fmla="*/ 283 w 1019"/>
                  <a:gd name="T65" fmla="*/ 1012 h 1053"/>
                  <a:gd name="T66" fmla="*/ 297 w 1019"/>
                  <a:gd name="T67" fmla="*/ 1046 h 1053"/>
                  <a:gd name="T68" fmla="*/ 332 w 1019"/>
                  <a:gd name="T69" fmla="*/ 1041 h 1053"/>
                  <a:gd name="T70" fmla="*/ 431 w 1019"/>
                  <a:gd name="T71" fmla="*/ 942 h 1053"/>
                  <a:gd name="T72" fmla="*/ 504 w 1019"/>
                  <a:gd name="T73" fmla="*/ 869 h 1053"/>
                  <a:gd name="T74" fmla="*/ 504 w 1019"/>
                  <a:gd name="T75" fmla="*/ 882 h 1053"/>
                  <a:gd name="T76" fmla="*/ 504 w 1019"/>
                  <a:gd name="T77" fmla="*/ 1019 h 1053"/>
                  <a:gd name="T78" fmla="*/ 510 w 1019"/>
                  <a:gd name="T79" fmla="*/ 1039 h 1053"/>
                  <a:gd name="T80" fmla="*/ 545 w 1019"/>
                  <a:gd name="T81" fmla="*/ 1048 h 1053"/>
                  <a:gd name="T82" fmla="*/ 563 w 1019"/>
                  <a:gd name="T83" fmla="*/ 1020 h 1053"/>
                  <a:gd name="T84" fmla="*/ 563 w 1019"/>
                  <a:gd name="T85" fmla="*/ 877 h 1053"/>
                  <a:gd name="T86" fmla="*/ 565 w 1019"/>
                  <a:gd name="T87" fmla="*/ 871 h 1053"/>
                  <a:gd name="T88" fmla="*/ 573 w 1019"/>
                  <a:gd name="T89" fmla="*/ 878 h 1053"/>
                  <a:gd name="T90" fmla="*/ 734 w 1019"/>
                  <a:gd name="T91" fmla="*/ 1040 h 1053"/>
                  <a:gd name="T92" fmla="*/ 767 w 1019"/>
                  <a:gd name="T93" fmla="*/ 1048 h 1053"/>
                  <a:gd name="T94" fmla="*/ 786 w 1019"/>
                  <a:gd name="T95" fmla="*/ 1018 h 1053"/>
                  <a:gd name="T96" fmla="*/ 773 w 1019"/>
                  <a:gd name="T97" fmla="*/ 995 h 1053"/>
                  <a:gd name="T98" fmla="*/ 616 w 1019"/>
                  <a:gd name="T99" fmla="*/ 839 h 1053"/>
                  <a:gd name="T100" fmla="*/ 597 w 1019"/>
                  <a:gd name="T101" fmla="*/ 818 h 1053"/>
                  <a:gd name="T102" fmla="*/ 605 w 1019"/>
                  <a:gd name="T103" fmla="*/ 818 h 1053"/>
                  <a:gd name="T104" fmla="*/ 890 w 1019"/>
                  <a:gd name="T105" fmla="*/ 818 h 1053"/>
                  <a:gd name="T106" fmla="*/ 899 w 1019"/>
                  <a:gd name="T107" fmla="*/ 810 h 1053"/>
                  <a:gd name="T108" fmla="*/ 899 w 1019"/>
                  <a:gd name="T109" fmla="*/ 769 h 1053"/>
                  <a:gd name="T110" fmla="*/ 888 w 1019"/>
                  <a:gd name="T111" fmla="*/ 759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9" h="1053">
                    <a:moveTo>
                      <a:pt x="888" y="759"/>
                    </a:moveTo>
                    <a:cubicBezTo>
                      <a:pt x="701" y="759"/>
                      <a:pt x="514" y="759"/>
                      <a:pt x="328" y="759"/>
                    </a:cubicBezTo>
                    <a:cubicBezTo>
                      <a:pt x="255" y="759"/>
                      <a:pt x="182" y="759"/>
                      <a:pt x="109" y="759"/>
                    </a:cubicBezTo>
                    <a:cubicBezTo>
                      <a:pt x="82" y="759"/>
                      <a:pt x="59" y="738"/>
                      <a:pt x="59" y="712"/>
                    </a:cubicBezTo>
                    <a:cubicBezTo>
                      <a:pt x="59" y="625"/>
                      <a:pt x="59" y="538"/>
                      <a:pt x="59" y="451"/>
                    </a:cubicBezTo>
                    <a:cubicBezTo>
                      <a:pt x="59" y="353"/>
                      <a:pt x="59" y="254"/>
                      <a:pt x="59" y="155"/>
                    </a:cubicBezTo>
                    <a:cubicBezTo>
                      <a:pt x="59" y="139"/>
                      <a:pt x="58" y="123"/>
                      <a:pt x="59" y="107"/>
                    </a:cubicBezTo>
                    <a:cubicBezTo>
                      <a:pt x="63" y="77"/>
                      <a:pt x="79" y="61"/>
                      <a:pt x="110" y="58"/>
                    </a:cubicBezTo>
                    <a:cubicBezTo>
                      <a:pt x="129" y="57"/>
                      <a:pt x="148" y="59"/>
                      <a:pt x="167" y="59"/>
                    </a:cubicBezTo>
                    <a:cubicBezTo>
                      <a:pt x="355" y="59"/>
                      <a:pt x="543" y="59"/>
                      <a:pt x="732" y="59"/>
                    </a:cubicBezTo>
                    <a:cubicBezTo>
                      <a:pt x="784" y="59"/>
                      <a:pt x="836" y="58"/>
                      <a:pt x="887" y="58"/>
                    </a:cubicBezTo>
                    <a:cubicBezTo>
                      <a:pt x="900" y="58"/>
                      <a:pt x="912" y="57"/>
                      <a:pt x="924" y="58"/>
                    </a:cubicBezTo>
                    <a:cubicBezTo>
                      <a:pt x="940" y="60"/>
                      <a:pt x="954" y="65"/>
                      <a:pt x="963" y="80"/>
                    </a:cubicBezTo>
                    <a:cubicBezTo>
                      <a:pt x="964" y="82"/>
                      <a:pt x="965" y="83"/>
                      <a:pt x="967" y="82"/>
                    </a:cubicBezTo>
                    <a:cubicBezTo>
                      <a:pt x="983" y="73"/>
                      <a:pt x="1000" y="67"/>
                      <a:pt x="1019" y="65"/>
                    </a:cubicBezTo>
                    <a:cubicBezTo>
                      <a:pt x="1005" y="26"/>
                      <a:pt x="966" y="0"/>
                      <a:pt x="923" y="0"/>
                    </a:cubicBezTo>
                    <a:cubicBezTo>
                      <a:pt x="784" y="0"/>
                      <a:pt x="645" y="0"/>
                      <a:pt x="505" y="0"/>
                    </a:cubicBezTo>
                    <a:cubicBezTo>
                      <a:pt x="384" y="0"/>
                      <a:pt x="263" y="0"/>
                      <a:pt x="142" y="0"/>
                    </a:cubicBezTo>
                    <a:cubicBezTo>
                      <a:pt x="128" y="0"/>
                      <a:pt x="115" y="0"/>
                      <a:pt x="101" y="1"/>
                    </a:cubicBezTo>
                    <a:cubicBezTo>
                      <a:pt x="71" y="4"/>
                      <a:pt x="45" y="15"/>
                      <a:pt x="25" y="38"/>
                    </a:cubicBezTo>
                    <a:cubicBezTo>
                      <a:pt x="6" y="60"/>
                      <a:pt x="1" y="87"/>
                      <a:pt x="1" y="115"/>
                    </a:cubicBezTo>
                    <a:cubicBezTo>
                      <a:pt x="0" y="314"/>
                      <a:pt x="0" y="513"/>
                      <a:pt x="1" y="713"/>
                    </a:cubicBezTo>
                    <a:cubicBezTo>
                      <a:pt x="1" y="765"/>
                      <a:pt x="41" y="811"/>
                      <a:pt x="92" y="816"/>
                    </a:cubicBezTo>
                    <a:cubicBezTo>
                      <a:pt x="137" y="821"/>
                      <a:pt x="182" y="817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32" y="818"/>
                      <a:pt x="237" y="818"/>
                      <a:pt x="241" y="818"/>
                    </a:cubicBezTo>
                    <a:cubicBezTo>
                      <a:pt x="283" y="818"/>
                      <a:pt x="324" y="818"/>
                      <a:pt x="366" y="818"/>
                    </a:cubicBezTo>
                    <a:cubicBezTo>
                      <a:pt x="373" y="818"/>
                      <a:pt x="380" y="818"/>
                      <a:pt x="387" y="818"/>
                    </a:cubicBezTo>
                    <a:cubicBezTo>
                      <a:pt x="414" y="818"/>
                      <a:pt x="442" y="818"/>
                      <a:pt x="472" y="818"/>
                    </a:cubicBezTo>
                    <a:cubicBezTo>
                      <a:pt x="469" y="821"/>
                      <a:pt x="467" y="823"/>
                      <a:pt x="466" y="824"/>
                    </a:cubicBezTo>
                    <a:cubicBezTo>
                      <a:pt x="407" y="883"/>
                      <a:pt x="349" y="941"/>
                      <a:pt x="291" y="1000"/>
                    </a:cubicBezTo>
                    <a:cubicBezTo>
                      <a:pt x="287" y="1003"/>
                      <a:pt x="284" y="1007"/>
                      <a:pt x="283" y="1012"/>
                    </a:cubicBezTo>
                    <a:cubicBezTo>
                      <a:pt x="279" y="1025"/>
                      <a:pt x="285" y="1039"/>
                      <a:pt x="297" y="1046"/>
                    </a:cubicBezTo>
                    <a:cubicBezTo>
                      <a:pt x="309" y="1053"/>
                      <a:pt x="322" y="1052"/>
                      <a:pt x="332" y="1041"/>
                    </a:cubicBezTo>
                    <a:cubicBezTo>
                      <a:pt x="365" y="1008"/>
                      <a:pt x="398" y="975"/>
                      <a:pt x="431" y="942"/>
                    </a:cubicBezTo>
                    <a:cubicBezTo>
                      <a:pt x="455" y="918"/>
                      <a:pt x="479" y="894"/>
                      <a:pt x="504" y="869"/>
                    </a:cubicBezTo>
                    <a:cubicBezTo>
                      <a:pt x="504" y="875"/>
                      <a:pt x="504" y="878"/>
                      <a:pt x="504" y="882"/>
                    </a:cubicBezTo>
                    <a:cubicBezTo>
                      <a:pt x="504" y="927"/>
                      <a:pt x="504" y="973"/>
                      <a:pt x="504" y="1019"/>
                    </a:cubicBezTo>
                    <a:cubicBezTo>
                      <a:pt x="504" y="1026"/>
                      <a:pt x="505" y="1033"/>
                      <a:pt x="510" y="1039"/>
                    </a:cubicBezTo>
                    <a:cubicBezTo>
                      <a:pt x="518" y="1048"/>
                      <a:pt x="533" y="1052"/>
                      <a:pt x="545" y="1048"/>
                    </a:cubicBezTo>
                    <a:cubicBezTo>
                      <a:pt x="556" y="1044"/>
                      <a:pt x="563" y="1034"/>
                      <a:pt x="563" y="1020"/>
                    </a:cubicBezTo>
                    <a:cubicBezTo>
                      <a:pt x="563" y="973"/>
                      <a:pt x="563" y="925"/>
                      <a:pt x="563" y="877"/>
                    </a:cubicBezTo>
                    <a:cubicBezTo>
                      <a:pt x="563" y="875"/>
                      <a:pt x="562" y="873"/>
                      <a:pt x="565" y="871"/>
                    </a:cubicBezTo>
                    <a:cubicBezTo>
                      <a:pt x="567" y="873"/>
                      <a:pt x="570" y="876"/>
                      <a:pt x="573" y="878"/>
                    </a:cubicBezTo>
                    <a:cubicBezTo>
                      <a:pt x="626" y="932"/>
                      <a:pt x="680" y="986"/>
                      <a:pt x="734" y="1040"/>
                    </a:cubicBezTo>
                    <a:cubicBezTo>
                      <a:pt x="744" y="1050"/>
                      <a:pt x="756" y="1053"/>
                      <a:pt x="767" y="1048"/>
                    </a:cubicBezTo>
                    <a:cubicBezTo>
                      <a:pt x="779" y="1043"/>
                      <a:pt x="787" y="1030"/>
                      <a:pt x="786" y="1018"/>
                    </a:cubicBezTo>
                    <a:cubicBezTo>
                      <a:pt x="786" y="1008"/>
                      <a:pt x="779" y="1002"/>
                      <a:pt x="773" y="995"/>
                    </a:cubicBezTo>
                    <a:cubicBezTo>
                      <a:pt x="721" y="943"/>
                      <a:pt x="668" y="891"/>
                      <a:pt x="616" y="839"/>
                    </a:cubicBezTo>
                    <a:cubicBezTo>
                      <a:pt x="610" y="832"/>
                      <a:pt x="603" y="827"/>
                      <a:pt x="597" y="818"/>
                    </a:cubicBezTo>
                    <a:cubicBezTo>
                      <a:pt x="601" y="818"/>
                      <a:pt x="603" y="818"/>
                      <a:pt x="605" y="818"/>
                    </a:cubicBezTo>
                    <a:cubicBezTo>
                      <a:pt x="700" y="818"/>
                      <a:pt x="795" y="818"/>
                      <a:pt x="890" y="818"/>
                    </a:cubicBezTo>
                    <a:cubicBezTo>
                      <a:pt x="897" y="818"/>
                      <a:pt x="899" y="817"/>
                      <a:pt x="899" y="810"/>
                    </a:cubicBezTo>
                    <a:cubicBezTo>
                      <a:pt x="898" y="796"/>
                      <a:pt x="898" y="783"/>
                      <a:pt x="899" y="769"/>
                    </a:cubicBezTo>
                    <a:cubicBezTo>
                      <a:pt x="899" y="760"/>
                      <a:pt x="896" y="759"/>
                      <a:pt x="888" y="75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7632E09F-AFD6-BD7E-68D8-C3F533BD2D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0600" y="3549650"/>
                <a:ext cx="554038" cy="744537"/>
              </a:xfrm>
              <a:custGeom>
                <a:avLst/>
                <a:gdLst>
                  <a:gd name="T0" fmla="*/ 583 w 583"/>
                  <a:gd name="T1" fmla="*/ 107 h 783"/>
                  <a:gd name="T2" fmla="*/ 577 w 583"/>
                  <a:gd name="T3" fmla="*/ 71 h 783"/>
                  <a:gd name="T4" fmla="*/ 486 w 583"/>
                  <a:gd name="T5" fmla="*/ 2 h 783"/>
                  <a:gd name="T6" fmla="*/ 400 w 583"/>
                  <a:gd name="T7" fmla="*/ 2 h 783"/>
                  <a:gd name="T8" fmla="*/ 332 w 583"/>
                  <a:gd name="T9" fmla="*/ 2 h 783"/>
                  <a:gd name="T10" fmla="*/ 307 w 583"/>
                  <a:gd name="T11" fmla="*/ 2 h 783"/>
                  <a:gd name="T12" fmla="*/ 265 w 583"/>
                  <a:gd name="T13" fmla="*/ 2 h 783"/>
                  <a:gd name="T14" fmla="*/ 249 w 583"/>
                  <a:gd name="T15" fmla="*/ 2 h 783"/>
                  <a:gd name="T16" fmla="*/ 249 w 583"/>
                  <a:gd name="T17" fmla="*/ 2 h 783"/>
                  <a:gd name="T18" fmla="*/ 249 w 583"/>
                  <a:gd name="T19" fmla="*/ 2 h 783"/>
                  <a:gd name="T20" fmla="*/ 241 w 583"/>
                  <a:gd name="T21" fmla="*/ 2 h 783"/>
                  <a:gd name="T22" fmla="*/ 102 w 583"/>
                  <a:gd name="T23" fmla="*/ 2 h 783"/>
                  <a:gd name="T24" fmla="*/ 32 w 583"/>
                  <a:gd name="T25" fmla="*/ 2 h 783"/>
                  <a:gd name="T26" fmla="*/ 0 w 583"/>
                  <a:gd name="T27" fmla="*/ 34 h 783"/>
                  <a:gd name="T28" fmla="*/ 37 w 583"/>
                  <a:gd name="T29" fmla="*/ 66 h 783"/>
                  <a:gd name="T30" fmla="*/ 292 w 583"/>
                  <a:gd name="T31" fmla="*/ 66 h 783"/>
                  <a:gd name="T32" fmla="*/ 306 w 583"/>
                  <a:gd name="T33" fmla="*/ 71 h 783"/>
                  <a:gd name="T34" fmla="*/ 306 w 583"/>
                  <a:gd name="T35" fmla="*/ 78 h 783"/>
                  <a:gd name="T36" fmla="*/ 306 w 583"/>
                  <a:gd name="T37" fmla="*/ 544 h 783"/>
                  <a:gd name="T38" fmla="*/ 306 w 583"/>
                  <a:gd name="T39" fmla="*/ 733 h 783"/>
                  <a:gd name="T40" fmla="*/ 307 w 583"/>
                  <a:gd name="T41" fmla="*/ 740 h 783"/>
                  <a:gd name="T42" fmla="*/ 307 w 583"/>
                  <a:gd name="T43" fmla="*/ 740 h 783"/>
                  <a:gd name="T44" fmla="*/ 349 w 583"/>
                  <a:gd name="T45" fmla="*/ 779 h 783"/>
                  <a:gd name="T46" fmla="*/ 392 w 583"/>
                  <a:gd name="T47" fmla="*/ 742 h 783"/>
                  <a:gd name="T48" fmla="*/ 394 w 583"/>
                  <a:gd name="T49" fmla="*/ 730 h 783"/>
                  <a:gd name="T50" fmla="*/ 394 w 583"/>
                  <a:gd name="T51" fmla="*/ 376 h 783"/>
                  <a:gd name="T52" fmla="*/ 406 w 583"/>
                  <a:gd name="T53" fmla="*/ 371 h 783"/>
                  <a:gd name="T54" fmla="*/ 413 w 583"/>
                  <a:gd name="T55" fmla="*/ 384 h 783"/>
                  <a:gd name="T56" fmla="*/ 413 w 583"/>
                  <a:gd name="T57" fmla="*/ 731 h 783"/>
                  <a:gd name="T58" fmla="*/ 413 w 583"/>
                  <a:gd name="T59" fmla="*/ 741 h 783"/>
                  <a:gd name="T60" fmla="*/ 464 w 583"/>
                  <a:gd name="T61" fmla="*/ 778 h 783"/>
                  <a:gd name="T62" fmla="*/ 499 w 583"/>
                  <a:gd name="T63" fmla="*/ 731 h 783"/>
                  <a:gd name="T64" fmla="*/ 499 w 583"/>
                  <a:gd name="T65" fmla="*/ 377 h 783"/>
                  <a:gd name="T66" fmla="*/ 499 w 583"/>
                  <a:gd name="T67" fmla="*/ 157 h 783"/>
                  <a:gd name="T68" fmla="*/ 499 w 583"/>
                  <a:gd name="T69" fmla="*/ 115 h 783"/>
                  <a:gd name="T70" fmla="*/ 509 w 583"/>
                  <a:gd name="T71" fmla="*/ 105 h 783"/>
                  <a:gd name="T72" fmla="*/ 518 w 583"/>
                  <a:gd name="T73" fmla="*/ 115 h 783"/>
                  <a:gd name="T74" fmla="*/ 518 w 583"/>
                  <a:gd name="T75" fmla="*/ 120 h 783"/>
                  <a:gd name="T76" fmla="*/ 518 w 583"/>
                  <a:gd name="T77" fmla="*/ 328 h 783"/>
                  <a:gd name="T78" fmla="*/ 519 w 583"/>
                  <a:gd name="T79" fmla="*/ 359 h 783"/>
                  <a:gd name="T80" fmla="*/ 566 w 583"/>
                  <a:gd name="T81" fmla="*/ 387 h 783"/>
                  <a:gd name="T82" fmla="*/ 583 w 583"/>
                  <a:gd name="T83" fmla="*/ 354 h 783"/>
                  <a:gd name="T84" fmla="*/ 583 w 583"/>
                  <a:gd name="T85" fmla="*/ 107 h 783"/>
                  <a:gd name="T86" fmla="*/ 392 w 583"/>
                  <a:gd name="T87" fmla="*/ 487 h 783"/>
                  <a:gd name="T88" fmla="*/ 392 w 583"/>
                  <a:gd name="T89" fmla="*/ 488 h 783"/>
                  <a:gd name="T90" fmla="*/ 392 w 583"/>
                  <a:gd name="T91" fmla="*/ 488 h 783"/>
                  <a:gd name="T92" fmla="*/ 392 w 583"/>
                  <a:gd name="T93" fmla="*/ 487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3" h="783">
                    <a:moveTo>
                      <a:pt x="583" y="107"/>
                    </a:moveTo>
                    <a:cubicBezTo>
                      <a:pt x="583" y="95"/>
                      <a:pt x="581" y="82"/>
                      <a:pt x="577" y="71"/>
                    </a:cubicBezTo>
                    <a:cubicBezTo>
                      <a:pt x="564" y="30"/>
                      <a:pt x="532" y="0"/>
                      <a:pt x="486" y="2"/>
                    </a:cubicBezTo>
                    <a:cubicBezTo>
                      <a:pt x="457" y="2"/>
                      <a:pt x="428" y="2"/>
                      <a:pt x="400" y="2"/>
                    </a:cubicBezTo>
                    <a:cubicBezTo>
                      <a:pt x="377" y="2"/>
                      <a:pt x="354" y="2"/>
                      <a:pt x="332" y="2"/>
                    </a:cubicBezTo>
                    <a:cubicBezTo>
                      <a:pt x="324" y="1"/>
                      <a:pt x="315" y="1"/>
                      <a:pt x="307" y="2"/>
                    </a:cubicBezTo>
                    <a:cubicBezTo>
                      <a:pt x="293" y="2"/>
                      <a:pt x="279" y="2"/>
                      <a:pt x="265" y="2"/>
                    </a:cubicBezTo>
                    <a:cubicBezTo>
                      <a:pt x="259" y="0"/>
                      <a:pt x="254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6" y="2"/>
                      <a:pt x="243" y="2"/>
                      <a:pt x="241" y="2"/>
                    </a:cubicBezTo>
                    <a:cubicBezTo>
                      <a:pt x="195" y="2"/>
                      <a:pt x="148" y="2"/>
                      <a:pt x="102" y="2"/>
                    </a:cubicBezTo>
                    <a:cubicBezTo>
                      <a:pt x="79" y="2"/>
                      <a:pt x="56" y="2"/>
                      <a:pt x="32" y="2"/>
                    </a:cubicBezTo>
                    <a:cubicBezTo>
                      <a:pt x="13" y="2"/>
                      <a:pt x="0" y="16"/>
                      <a:pt x="0" y="34"/>
                    </a:cubicBezTo>
                    <a:cubicBezTo>
                      <a:pt x="1" y="53"/>
                      <a:pt x="15" y="66"/>
                      <a:pt x="37" y="66"/>
                    </a:cubicBezTo>
                    <a:cubicBezTo>
                      <a:pt x="122" y="66"/>
                      <a:pt x="207" y="66"/>
                      <a:pt x="292" y="66"/>
                    </a:cubicBezTo>
                    <a:cubicBezTo>
                      <a:pt x="297" y="66"/>
                      <a:pt x="302" y="66"/>
                      <a:pt x="306" y="71"/>
                    </a:cubicBezTo>
                    <a:cubicBezTo>
                      <a:pt x="306" y="73"/>
                      <a:pt x="306" y="75"/>
                      <a:pt x="306" y="78"/>
                    </a:cubicBezTo>
                    <a:cubicBezTo>
                      <a:pt x="306" y="233"/>
                      <a:pt x="306" y="389"/>
                      <a:pt x="306" y="544"/>
                    </a:cubicBezTo>
                    <a:cubicBezTo>
                      <a:pt x="306" y="607"/>
                      <a:pt x="306" y="670"/>
                      <a:pt x="306" y="733"/>
                    </a:cubicBezTo>
                    <a:cubicBezTo>
                      <a:pt x="306" y="736"/>
                      <a:pt x="305" y="738"/>
                      <a:pt x="307" y="740"/>
                    </a:cubicBezTo>
                    <a:cubicBezTo>
                      <a:pt x="307" y="740"/>
                      <a:pt x="307" y="740"/>
                      <a:pt x="307" y="740"/>
                    </a:cubicBezTo>
                    <a:cubicBezTo>
                      <a:pt x="309" y="762"/>
                      <a:pt x="327" y="779"/>
                      <a:pt x="349" y="779"/>
                    </a:cubicBezTo>
                    <a:cubicBezTo>
                      <a:pt x="371" y="780"/>
                      <a:pt x="390" y="763"/>
                      <a:pt x="392" y="742"/>
                    </a:cubicBezTo>
                    <a:cubicBezTo>
                      <a:pt x="395" y="738"/>
                      <a:pt x="394" y="734"/>
                      <a:pt x="394" y="730"/>
                    </a:cubicBezTo>
                    <a:cubicBezTo>
                      <a:pt x="394" y="612"/>
                      <a:pt x="394" y="494"/>
                      <a:pt x="394" y="376"/>
                    </a:cubicBezTo>
                    <a:cubicBezTo>
                      <a:pt x="397" y="371"/>
                      <a:pt x="401" y="369"/>
                      <a:pt x="406" y="371"/>
                    </a:cubicBezTo>
                    <a:cubicBezTo>
                      <a:pt x="413" y="373"/>
                      <a:pt x="413" y="379"/>
                      <a:pt x="413" y="384"/>
                    </a:cubicBezTo>
                    <a:cubicBezTo>
                      <a:pt x="413" y="500"/>
                      <a:pt x="413" y="615"/>
                      <a:pt x="413" y="731"/>
                    </a:cubicBezTo>
                    <a:cubicBezTo>
                      <a:pt x="413" y="734"/>
                      <a:pt x="413" y="738"/>
                      <a:pt x="413" y="741"/>
                    </a:cubicBezTo>
                    <a:cubicBezTo>
                      <a:pt x="415" y="765"/>
                      <a:pt x="440" y="783"/>
                      <a:pt x="464" y="778"/>
                    </a:cubicBezTo>
                    <a:cubicBezTo>
                      <a:pt x="487" y="773"/>
                      <a:pt x="499" y="757"/>
                      <a:pt x="499" y="731"/>
                    </a:cubicBezTo>
                    <a:cubicBezTo>
                      <a:pt x="499" y="613"/>
                      <a:pt x="499" y="495"/>
                      <a:pt x="499" y="377"/>
                    </a:cubicBezTo>
                    <a:cubicBezTo>
                      <a:pt x="499" y="304"/>
                      <a:pt x="499" y="230"/>
                      <a:pt x="499" y="157"/>
                    </a:cubicBezTo>
                    <a:cubicBezTo>
                      <a:pt x="499" y="143"/>
                      <a:pt x="499" y="129"/>
                      <a:pt x="499" y="115"/>
                    </a:cubicBezTo>
                    <a:cubicBezTo>
                      <a:pt x="499" y="109"/>
                      <a:pt x="503" y="105"/>
                      <a:pt x="509" y="105"/>
                    </a:cubicBezTo>
                    <a:cubicBezTo>
                      <a:pt x="515" y="105"/>
                      <a:pt x="518" y="108"/>
                      <a:pt x="518" y="115"/>
                    </a:cubicBezTo>
                    <a:cubicBezTo>
                      <a:pt x="518" y="116"/>
                      <a:pt x="518" y="118"/>
                      <a:pt x="518" y="120"/>
                    </a:cubicBezTo>
                    <a:cubicBezTo>
                      <a:pt x="518" y="189"/>
                      <a:pt x="518" y="259"/>
                      <a:pt x="518" y="328"/>
                    </a:cubicBezTo>
                    <a:cubicBezTo>
                      <a:pt x="518" y="339"/>
                      <a:pt x="518" y="349"/>
                      <a:pt x="519" y="359"/>
                    </a:cubicBezTo>
                    <a:cubicBezTo>
                      <a:pt x="520" y="383"/>
                      <a:pt x="544" y="398"/>
                      <a:pt x="566" y="387"/>
                    </a:cubicBezTo>
                    <a:cubicBezTo>
                      <a:pt x="579" y="380"/>
                      <a:pt x="583" y="369"/>
                      <a:pt x="583" y="354"/>
                    </a:cubicBezTo>
                    <a:cubicBezTo>
                      <a:pt x="583" y="272"/>
                      <a:pt x="583" y="190"/>
                      <a:pt x="583" y="107"/>
                    </a:cubicBezTo>
                    <a:close/>
                    <a:moveTo>
                      <a:pt x="392" y="487"/>
                    </a:move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7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45C73A66-B6C7-BC1D-6942-09DDB61FA840}"/>
                  </a:ext>
                </a:extLst>
              </p:cNvPr>
              <p:cNvSpPr/>
              <p:nvPr/>
            </p:nvSpPr>
            <p:spPr bwMode="auto">
              <a:xfrm>
                <a:off x="4384675" y="3563938"/>
                <a:ext cx="311150" cy="411162"/>
              </a:xfrm>
              <a:custGeom>
                <a:avLst/>
                <a:gdLst>
                  <a:gd name="T0" fmla="*/ 102 w 328"/>
                  <a:gd name="T1" fmla="*/ 401 h 433"/>
                  <a:gd name="T2" fmla="*/ 266 w 328"/>
                  <a:gd name="T3" fmla="*/ 400 h 433"/>
                  <a:gd name="T4" fmla="*/ 275 w 328"/>
                  <a:gd name="T5" fmla="*/ 407 h 433"/>
                  <a:gd name="T6" fmla="*/ 304 w 328"/>
                  <a:gd name="T7" fmla="*/ 432 h 433"/>
                  <a:gd name="T8" fmla="*/ 328 w 328"/>
                  <a:gd name="T9" fmla="*/ 402 h 433"/>
                  <a:gd name="T10" fmla="*/ 307 w 328"/>
                  <a:gd name="T11" fmla="*/ 329 h 433"/>
                  <a:gd name="T12" fmla="*/ 231 w 328"/>
                  <a:gd name="T13" fmla="*/ 260 h 433"/>
                  <a:gd name="T14" fmla="*/ 142 w 328"/>
                  <a:gd name="T15" fmla="*/ 215 h 433"/>
                  <a:gd name="T16" fmla="*/ 99 w 328"/>
                  <a:gd name="T17" fmla="*/ 187 h 433"/>
                  <a:gd name="T18" fmla="*/ 156 w 328"/>
                  <a:gd name="T19" fmla="*/ 187 h 433"/>
                  <a:gd name="T20" fmla="*/ 206 w 328"/>
                  <a:gd name="T21" fmla="*/ 173 h 433"/>
                  <a:gd name="T22" fmla="*/ 217 w 328"/>
                  <a:gd name="T23" fmla="*/ 165 h 433"/>
                  <a:gd name="T24" fmla="*/ 220 w 328"/>
                  <a:gd name="T25" fmla="*/ 160 h 433"/>
                  <a:gd name="T26" fmla="*/ 89 w 328"/>
                  <a:gd name="T27" fmla="*/ 160 h 433"/>
                  <a:gd name="T28" fmla="*/ 64 w 328"/>
                  <a:gd name="T29" fmla="*/ 142 h 433"/>
                  <a:gd name="T30" fmla="*/ 71 w 328"/>
                  <a:gd name="T31" fmla="*/ 134 h 433"/>
                  <a:gd name="T32" fmla="*/ 232 w 328"/>
                  <a:gd name="T33" fmla="*/ 134 h 433"/>
                  <a:gd name="T34" fmla="*/ 244 w 328"/>
                  <a:gd name="T35" fmla="*/ 123 h 433"/>
                  <a:gd name="T36" fmla="*/ 244 w 328"/>
                  <a:gd name="T37" fmla="*/ 118 h 433"/>
                  <a:gd name="T38" fmla="*/ 234 w 328"/>
                  <a:gd name="T39" fmla="*/ 107 h 433"/>
                  <a:gd name="T40" fmla="*/ 146 w 328"/>
                  <a:gd name="T41" fmla="*/ 107 h 433"/>
                  <a:gd name="T42" fmla="*/ 69 w 328"/>
                  <a:gd name="T43" fmla="*/ 107 h 433"/>
                  <a:gd name="T44" fmla="*/ 63 w 328"/>
                  <a:gd name="T45" fmla="*/ 104 h 433"/>
                  <a:gd name="T46" fmla="*/ 85 w 328"/>
                  <a:gd name="T47" fmla="*/ 81 h 433"/>
                  <a:gd name="T48" fmla="*/ 218 w 328"/>
                  <a:gd name="T49" fmla="*/ 81 h 433"/>
                  <a:gd name="T50" fmla="*/ 166 w 328"/>
                  <a:gd name="T51" fmla="*/ 54 h 433"/>
                  <a:gd name="T52" fmla="*/ 139 w 328"/>
                  <a:gd name="T53" fmla="*/ 54 h 433"/>
                  <a:gd name="T54" fmla="*/ 99 w 328"/>
                  <a:gd name="T55" fmla="*/ 54 h 433"/>
                  <a:gd name="T56" fmla="*/ 136 w 328"/>
                  <a:gd name="T57" fmla="*/ 27 h 433"/>
                  <a:gd name="T58" fmla="*/ 89 w 328"/>
                  <a:gd name="T59" fmla="*/ 3 h 433"/>
                  <a:gd name="T60" fmla="*/ 78 w 328"/>
                  <a:gd name="T61" fmla="*/ 4 h 433"/>
                  <a:gd name="T62" fmla="*/ 39 w 328"/>
                  <a:gd name="T63" fmla="*/ 39 h 433"/>
                  <a:gd name="T64" fmla="*/ 17 w 328"/>
                  <a:gd name="T65" fmla="*/ 170 h 433"/>
                  <a:gd name="T66" fmla="*/ 77 w 328"/>
                  <a:gd name="T67" fmla="*/ 237 h 433"/>
                  <a:gd name="T68" fmla="*/ 166 w 328"/>
                  <a:gd name="T69" fmla="*/ 286 h 433"/>
                  <a:gd name="T70" fmla="*/ 227 w 328"/>
                  <a:gd name="T71" fmla="*/ 321 h 433"/>
                  <a:gd name="T72" fmla="*/ 197 w 328"/>
                  <a:gd name="T73" fmla="*/ 321 h 433"/>
                  <a:gd name="T74" fmla="*/ 135 w 328"/>
                  <a:gd name="T75" fmla="*/ 341 h 433"/>
                  <a:gd name="T76" fmla="*/ 128 w 328"/>
                  <a:gd name="T77" fmla="*/ 348 h 433"/>
                  <a:gd name="T78" fmla="*/ 237 w 328"/>
                  <a:gd name="T79" fmla="*/ 348 h 433"/>
                  <a:gd name="T80" fmla="*/ 265 w 328"/>
                  <a:gd name="T81" fmla="*/ 367 h 433"/>
                  <a:gd name="T82" fmla="*/ 260 w 328"/>
                  <a:gd name="T83" fmla="*/ 374 h 433"/>
                  <a:gd name="T84" fmla="*/ 117 w 328"/>
                  <a:gd name="T85" fmla="*/ 374 h 433"/>
                  <a:gd name="T86" fmla="*/ 95 w 328"/>
                  <a:gd name="T87" fmla="*/ 392 h 433"/>
                  <a:gd name="T88" fmla="*/ 102 w 328"/>
                  <a:gd name="T89" fmla="*/ 4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" h="432">
                    <a:moveTo>
                      <a:pt x="102" y="401"/>
                    </a:moveTo>
                    <a:cubicBezTo>
                      <a:pt x="157" y="400"/>
                      <a:pt x="212" y="401"/>
                      <a:pt x="266" y="400"/>
                    </a:cubicBezTo>
                    <a:cubicBezTo>
                      <a:pt x="272" y="400"/>
                      <a:pt x="274" y="401"/>
                      <a:pt x="275" y="407"/>
                    </a:cubicBezTo>
                    <a:cubicBezTo>
                      <a:pt x="277" y="424"/>
                      <a:pt x="289" y="433"/>
                      <a:pt x="304" y="432"/>
                    </a:cubicBezTo>
                    <a:cubicBezTo>
                      <a:pt x="319" y="431"/>
                      <a:pt x="328" y="419"/>
                      <a:pt x="328" y="402"/>
                    </a:cubicBezTo>
                    <a:cubicBezTo>
                      <a:pt x="326" y="376"/>
                      <a:pt x="320" y="352"/>
                      <a:pt x="307" y="329"/>
                    </a:cubicBezTo>
                    <a:cubicBezTo>
                      <a:pt x="289" y="298"/>
                      <a:pt x="261" y="277"/>
                      <a:pt x="231" y="260"/>
                    </a:cubicBezTo>
                    <a:cubicBezTo>
                      <a:pt x="202" y="243"/>
                      <a:pt x="172" y="231"/>
                      <a:pt x="142" y="215"/>
                    </a:cubicBezTo>
                    <a:cubicBezTo>
                      <a:pt x="128" y="207"/>
                      <a:pt x="113" y="199"/>
                      <a:pt x="99" y="187"/>
                    </a:cubicBezTo>
                    <a:cubicBezTo>
                      <a:pt x="119" y="187"/>
                      <a:pt x="138" y="185"/>
                      <a:pt x="156" y="187"/>
                    </a:cubicBezTo>
                    <a:cubicBezTo>
                      <a:pt x="175" y="188"/>
                      <a:pt x="191" y="184"/>
                      <a:pt x="206" y="173"/>
                    </a:cubicBezTo>
                    <a:cubicBezTo>
                      <a:pt x="210" y="170"/>
                      <a:pt x="214" y="167"/>
                      <a:pt x="217" y="165"/>
                    </a:cubicBezTo>
                    <a:cubicBezTo>
                      <a:pt x="219" y="164"/>
                      <a:pt x="221" y="163"/>
                      <a:pt x="220" y="160"/>
                    </a:cubicBezTo>
                    <a:cubicBezTo>
                      <a:pt x="177" y="160"/>
                      <a:pt x="133" y="160"/>
                      <a:pt x="89" y="160"/>
                    </a:cubicBezTo>
                    <a:cubicBezTo>
                      <a:pt x="70" y="160"/>
                      <a:pt x="70" y="160"/>
                      <a:pt x="64" y="142"/>
                    </a:cubicBezTo>
                    <a:cubicBezTo>
                      <a:pt x="62" y="135"/>
                      <a:pt x="64" y="133"/>
                      <a:pt x="71" y="134"/>
                    </a:cubicBezTo>
                    <a:cubicBezTo>
                      <a:pt x="124" y="134"/>
                      <a:pt x="178" y="133"/>
                      <a:pt x="232" y="134"/>
                    </a:cubicBezTo>
                    <a:cubicBezTo>
                      <a:pt x="242" y="134"/>
                      <a:pt x="244" y="130"/>
                      <a:pt x="244" y="123"/>
                    </a:cubicBezTo>
                    <a:cubicBezTo>
                      <a:pt x="244" y="121"/>
                      <a:pt x="244" y="119"/>
                      <a:pt x="244" y="118"/>
                    </a:cubicBezTo>
                    <a:cubicBezTo>
                      <a:pt x="245" y="110"/>
                      <a:pt x="243" y="107"/>
                      <a:pt x="234" y="107"/>
                    </a:cubicBezTo>
                    <a:cubicBezTo>
                      <a:pt x="205" y="108"/>
                      <a:pt x="175" y="107"/>
                      <a:pt x="146" y="107"/>
                    </a:cubicBezTo>
                    <a:cubicBezTo>
                      <a:pt x="120" y="107"/>
                      <a:pt x="95" y="107"/>
                      <a:pt x="69" y="107"/>
                    </a:cubicBezTo>
                    <a:cubicBezTo>
                      <a:pt x="67" y="107"/>
                      <a:pt x="63" y="109"/>
                      <a:pt x="63" y="104"/>
                    </a:cubicBezTo>
                    <a:cubicBezTo>
                      <a:pt x="62" y="91"/>
                      <a:pt x="72" y="81"/>
                      <a:pt x="85" y="81"/>
                    </a:cubicBezTo>
                    <a:cubicBezTo>
                      <a:pt x="129" y="81"/>
                      <a:pt x="174" y="81"/>
                      <a:pt x="218" y="81"/>
                    </a:cubicBezTo>
                    <a:cubicBezTo>
                      <a:pt x="203" y="66"/>
                      <a:pt x="190" y="50"/>
                      <a:pt x="166" y="54"/>
                    </a:cubicBezTo>
                    <a:cubicBezTo>
                      <a:pt x="157" y="55"/>
                      <a:pt x="148" y="54"/>
                      <a:pt x="139" y="54"/>
                    </a:cubicBezTo>
                    <a:cubicBezTo>
                      <a:pt x="127" y="54"/>
                      <a:pt x="114" y="54"/>
                      <a:pt x="99" y="54"/>
                    </a:cubicBezTo>
                    <a:cubicBezTo>
                      <a:pt x="111" y="43"/>
                      <a:pt x="124" y="36"/>
                      <a:pt x="136" y="27"/>
                    </a:cubicBezTo>
                    <a:cubicBezTo>
                      <a:pt x="120" y="19"/>
                      <a:pt x="103" y="12"/>
                      <a:pt x="89" y="3"/>
                    </a:cubicBezTo>
                    <a:cubicBezTo>
                      <a:pt x="84" y="0"/>
                      <a:pt x="81" y="1"/>
                      <a:pt x="78" y="4"/>
                    </a:cubicBezTo>
                    <a:cubicBezTo>
                      <a:pt x="64" y="15"/>
                      <a:pt x="51" y="26"/>
                      <a:pt x="39" y="39"/>
                    </a:cubicBezTo>
                    <a:cubicBezTo>
                      <a:pt x="4" y="75"/>
                      <a:pt x="0" y="130"/>
                      <a:pt x="17" y="170"/>
                    </a:cubicBezTo>
                    <a:cubicBezTo>
                      <a:pt x="30" y="199"/>
                      <a:pt x="53" y="219"/>
                      <a:pt x="77" y="237"/>
                    </a:cubicBezTo>
                    <a:cubicBezTo>
                      <a:pt x="104" y="258"/>
                      <a:pt x="135" y="271"/>
                      <a:pt x="166" y="286"/>
                    </a:cubicBezTo>
                    <a:cubicBezTo>
                      <a:pt x="186" y="296"/>
                      <a:pt x="207" y="306"/>
                      <a:pt x="227" y="321"/>
                    </a:cubicBezTo>
                    <a:cubicBezTo>
                      <a:pt x="216" y="321"/>
                      <a:pt x="206" y="322"/>
                      <a:pt x="197" y="321"/>
                    </a:cubicBezTo>
                    <a:cubicBezTo>
                      <a:pt x="173" y="318"/>
                      <a:pt x="153" y="326"/>
                      <a:pt x="135" y="341"/>
                    </a:cubicBezTo>
                    <a:cubicBezTo>
                      <a:pt x="132" y="343"/>
                      <a:pt x="129" y="344"/>
                      <a:pt x="128" y="348"/>
                    </a:cubicBezTo>
                    <a:cubicBezTo>
                      <a:pt x="165" y="348"/>
                      <a:pt x="201" y="348"/>
                      <a:pt x="237" y="348"/>
                    </a:cubicBezTo>
                    <a:cubicBezTo>
                      <a:pt x="258" y="348"/>
                      <a:pt x="258" y="348"/>
                      <a:pt x="265" y="367"/>
                    </a:cubicBezTo>
                    <a:cubicBezTo>
                      <a:pt x="268" y="373"/>
                      <a:pt x="267" y="374"/>
                      <a:pt x="260" y="374"/>
                    </a:cubicBezTo>
                    <a:cubicBezTo>
                      <a:pt x="213" y="374"/>
                      <a:pt x="165" y="374"/>
                      <a:pt x="117" y="374"/>
                    </a:cubicBezTo>
                    <a:cubicBezTo>
                      <a:pt x="99" y="374"/>
                      <a:pt x="100" y="374"/>
                      <a:pt x="95" y="392"/>
                    </a:cubicBezTo>
                    <a:cubicBezTo>
                      <a:pt x="93" y="400"/>
                      <a:pt x="95" y="401"/>
                      <a:pt x="102" y="401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8B53955A-3704-5345-BC8A-B6F5E295A829}"/>
                  </a:ext>
                </a:extLst>
              </p:cNvPr>
              <p:cNvSpPr/>
              <p:nvPr/>
            </p:nvSpPr>
            <p:spPr bwMode="auto">
              <a:xfrm>
                <a:off x="4391025" y="3379788"/>
                <a:ext cx="304800" cy="411162"/>
              </a:xfrm>
              <a:custGeom>
                <a:avLst/>
                <a:gdLst>
                  <a:gd name="T0" fmla="*/ 301 w 322"/>
                  <a:gd name="T1" fmla="*/ 244 h 432"/>
                  <a:gd name="T2" fmla="*/ 246 w 322"/>
                  <a:gd name="T3" fmla="*/ 192 h 432"/>
                  <a:gd name="T4" fmla="*/ 130 w 322"/>
                  <a:gd name="T5" fmla="*/ 125 h 432"/>
                  <a:gd name="T6" fmla="*/ 54 w 322"/>
                  <a:gd name="T7" fmla="*/ 26 h 432"/>
                  <a:gd name="T8" fmla="*/ 23 w 322"/>
                  <a:gd name="T9" fmla="*/ 1 h 432"/>
                  <a:gd name="T10" fmla="*/ 0 w 322"/>
                  <a:gd name="T11" fmla="*/ 31 h 432"/>
                  <a:gd name="T12" fmla="*/ 5 w 322"/>
                  <a:gd name="T13" fmla="*/ 58 h 432"/>
                  <a:gd name="T14" fmla="*/ 100 w 322"/>
                  <a:gd name="T15" fmla="*/ 171 h 432"/>
                  <a:gd name="T16" fmla="*/ 177 w 322"/>
                  <a:gd name="T17" fmla="*/ 211 h 432"/>
                  <a:gd name="T18" fmla="*/ 252 w 322"/>
                  <a:gd name="T19" fmla="*/ 269 h 432"/>
                  <a:gd name="T20" fmla="*/ 250 w 322"/>
                  <a:gd name="T21" fmla="*/ 361 h 432"/>
                  <a:gd name="T22" fmla="*/ 203 w 322"/>
                  <a:gd name="T23" fmla="*/ 399 h 432"/>
                  <a:gd name="T24" fmla="*/ 198 w 322"/>
                  <a:gd name="T25" fmla="*/ 403 h 432"/>
                  <a:gd name="T26" fmla="*/ 203 w 322"/>
                  <a:gd name="T27" fmla="*/ 407 h 432"/>
                  <a:gd name="T28" fmla="*/ 245 w 322"/>
                  <a:gd name="T29" fmla="*/ 430 h 432"/>
                  <a:gd name="T30" fmla="*/ 254 w 322"/>
                  <a:gd name="T31" fmla="*/ 429 h 432"/>
                  <a:gd name="T32" fmla="*/ 282 w 322"/>
                  <a:gd name="T33" fmla="*/ 405 h 432"/>
                  <a:gd name="T34" fmla="*/ 322 w 322"/>
                  <a:gd name="T35" fmla="*/ 317 h 432"/>
                  <a:gd name="T36" fmla="*/ 301 w 322"/>
                  <a:gd name="T37" fmla="*/ 244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2" h="432">
                    <a:moveTo>
                      <a:pt x="301" y="244"/>
                    </a:moveTo>
                    <a:cubicBezTo>
                      <a:pt x="285" y="224"/>
                      <a:pt x="266" y="207"/>
                      <a:pt x="246" y="192"/>
                    </a:cubicBezTo>
                    <a:cubicBezTo>
                      <a:pt x="209" y="165"/>
                      <a:pt x="169" y="146"/>
                      <a:pt x="130" y="125"/>
                    </a:cubicBezTo>
                    <a:cubicBezTo>
                      <a:pt x="90" y="103"/>
                      <a:pt x="62" y="72"/>
                      <a:pt x="54" y="26"/>
                    </a:cubicBezTo>
                    <a:cubicBezTo>
                      <a:pt x="51" y="9"/>
                      <a:pt x="39" y="0"/>
                      <a:pt x="23" y="1"/>
                    </a:cubicBezTo>
                    <a:cubicBezTo>
                      <a:pt x="9" y="3"/>
                      <a:pt x="0" y="14"/>
                      <a:pt x="0" y="31"/>
                    </a:cubicBezTo>
                    <a:cubicBezTo>
                      <a:pt x="0" y="40"/>
                      <a:pt x="2" y="49"/>
                      <a:pt x="5" y="58"/>
                    </a:cubicBezTo>
                    <a:cubicBezTo>
                      <a:pt x="20" y="109"/>
                      <a:pt x="54" y="145"/>
                      <a:pt x="100" y="171"/>
                    </a:cubicBezTo>
                    <a:cubicBezTo>
                      <a:pt x="125" y="184"/>
                      <a:pt x="152" y="197"/>
                      <a:pt x="177" y="211"/>
                    </a:cubicBezTo>
                    <a:cubicBezTo>
                      <a:pt x="204" y="227"/>
                      <a:pt x="230" y="245"/>
                      <a:pt x="252" y="269"/>
                    </a:cubicBezTo>
                    <a:cubicBezTo>
                      <a:pt x="275" y="294"/>
                      <a:pt x="271" y="339"/>
                      <a:pt x="250" y="361"/>
                    </a:cubicBezTo>
                    <a:cubicBezTo>
                      <a:pt x="236" y="376"/>
                      <a:pt x="220" y="389"/>
                      <a:pt x="203" y="399"/>
                    </a:cubicBezTo>
                    <a:cubicBezTo>
                      <a:pt x="201" y="400"/>
                      <a:pt x="198" y="400"/>
                      <a:pt x="198" y="403"/>
                    </a:cubicBezTo>
                    <a:cubicBezTo>
                      <a:pt x="198" y="406"/>
                      <a:pt x="201" y="406"/>
                      <a:pt x="203" y="407"/>
                    </a:cubicBezTo>
                    <a:cubicBezTo>
                      <a:pt x="217" y="415"/>
                      <a:pt x="231" y="422"/>
                      <a:pt x="245" y="430"/>
                    </a:cubicBezTo>
                    <a:cubicBezTo>
                      <a:pt x="249" y="432"/>
                      <a:pt x="251" y="432"/>
                      <a:pt x="254" y="429"/>
                    </a:cubicBezTo>
                    <a:cubicBezTo>
                      <a:pt x="264" y="422"/>
                      <a:pt x="273" y="413"/>
                      <a:pt x="282" y="405"/>
                    </a:cubicBezTo>
                    <a:cubicBezTo>
                      <a:pt x="308" y="380"/>
                      <a:pt x="321" y="350"/>
                      <a:pt x="322" y="317"/>
                    </a:cubicBezTo>
                    <a:cubicBezTo>
                      <a:pt x="322" y="289"/>
                      <a:pt x="316" y="265"/>
                      <a:pt x="301" y="244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4943BDC7-72B9-795E-E959-C6D676C97326}"/>
                  </a:ext>
                </a:extLst>
              </p:cNvPr>
              <p:cNvSpPr/>
              <p:nvPr/>
            </p:nvSpPr>
            <p:spPr bwMode="auto">
              <a:xfrm>
                <a:off x="5105400" y="3381375"/>
                <a:ext cx="160338" cy="165100"/>
              </a:xfrm>
              <a:custGeom>
                <a:avLst/>
                <a:gdLst>
                  <a:gd name="T0" fmla="*/ 23 w 168"/>
                  <a:gd name="T1" fmla="*/ 36 h 174"/>
                  <a:gd name="T2" fmla="*/ 17 w 168"/>
                  <a:gd name="T3" fmla="*/ 43 h 174"/>
                  <a:gd name="T4" fmla="*/ 15 w 168"/>
                  <a:gd name="T5" fmla="*/ 46 h 174"/>
                  <a:gd name="T6" fmla="*/ 19 w 168"/>
                  <a:gd name="T7" fmla="*/ 132 h 174"/>
                  <a:gd name="T8" fmla="*/ 40 w 168"/>
                  <a:gd name="T9" fmla="*/ 151 h 174"/>
                  <a:gd name="T10" fmla="*/ 40 w 168"/>
                  <a:gd name="T11" fmla="*/ 151 h 174"/>
                  <a:gd name="T12" fmla="*/ 40 w 168"/>
                  <a:gd name="T13" fmla="*/ 151 h 174"/>
                  <a:gd name="T14" fmla="*/ 145 w 168"/>
                  <a:gd name="T15" fmla="*/ 131 h 174"/>
                  <a:gd name="T16" fmla="*/ 129 w 168"/>
                  <a:gd name="T17" fmla="*/ 25 h 174"/>
                  <a:gd name="T18" fmla="*/ 23 w 168"/>
                  <a:gd name="T19" fmla="*/ 3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74">
                    <a:moveTo>
                      <a:pt x="23" y="36"/>
                    </a:moveTo>
                    <a:cubicBezTo>
                      <a:pt x="19" y="38"/>
                      <a:pt x="19" y="41"/>
                      <a:pt x="17" y="43"/>
                    </a:cubicBezTo>
                    <a:cubicBezTo>
                      <a:pt x="16" y="44"/>
                      <a:pt x="15" y="45"/>
                      <a:pt x="15" y="46"/>
                    </a:cubicBezTo>
                    <a:cubicBezTo>
                      <a:pt x="0" y="75"/>
                      <a:pt x="0" y="104"/>
                      <a:pt x="19" y="132"/>
                    </a:cubicBezTo>
                    <a:cubicBezTo>
                      <a:pt x="25" y="140"/>
                      <a:pt x="31" y="147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74" y="174"/>
                      <a:pt x="121" y="165"/>
                      <a:pt x="145" y="131"/>
                    </a:cubicBezTo>
                    <a:cubicBezTo>
                      <a:pt x="168" y="97"/>
                      <a:pt x="162" y="50"/>
                      <a:pt x="129" y="25"/>
                    </a:cubicBezTo>
                    <a:cubicBezTo>
                      <a:pt x="96" y="0"/>
                      <a:pt x="48" y="4"/>
                      <a:pt x="23" y="3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C44328A4-4F12-69E3-DAD1-0E9D60F24714}"/>
                  </a:ext>
                </a:extLst>
              </p:cNvPr>
              <p:cNvSpPr/>
              <p:nvPr/>
            </p:nvSpPr>
            <p:spPr bwMode="auto">
              <a:xfrm>
                <a:off x="4471988" y="3378200"/>
                <a:ext cx="225425" cy="149225"/>
              </a:xfrm>
              <a:custGeom>
                <a:avLst/>
                <a:gdLst>
                  <a:gd name="T0" fmla="*/ 158 w 238"/>
                  <a:gd name="T1" fmla="*/ 156 h 158"/>
                  <a:gd name="T2" fmla="*/ 164 w 238"/>
                  <a:gd name="T3" fmla="*/ 156 h 158"/>
                  <a:gd name="T4" fmla="*/ 237 w 238"/>
                  <a:gd name="T5" fmla="*/ 33 h 158"/>
                  <a:gd name="T6" fmla="*/ 218 w 238"/>
                  <a:gd name="T7" fmla="*/ 6 h 158"/>
                  <a:gd name="T8" fmla="*/ 184 w 238"/>
                  <a:gd name="T9" fmla="*/ 35 h 158"/>
                  <a:gd name="T10" fmla="*/ 63 w 238"/>
                  <a:gd name="T11" fmla="*/ 36 h 158"/>
                  <a:gd name="T12" fmla="*/ 6 w 238"/>
                  <a:gd name="T13" fmla="*/ 36 h 158"/>
                  <a:gd name="T14" fmla="*/ 3 w 238"/>
                  <a:gd name="T15" fmla="*/ 41 h 158"/>
                  <a:gd name="T16" fmla="*/ 14 w 238"/>
                  <a:gd name="T17" fmla="*/ 61 h 158"/>
                  <a:gd name="T18" fmla="*/ 14 w 238"/>
                  <a:gd name="T19" fmla="*/ 61 h 158"/>
                  <a:gd name="T20" fmla="*/ 19 w 238"/>
                  <a:gd name="T21" fmla="*/ 63 h 158"/>
                  <a:gd name="T22" fmla="*/ 83 w 238"/>
                  <a:gd name="T23" fmla="*/ 63 h 158"/>
                  <a:gd name="T24" fmla="*/ 167 w 238"/>
                  <a:gd name="T25" fmla="*/ 63 h 158"/>
                  <a:gd name="T26" fmla="*/ 172 w 238"/>
                  <a:gd name="T27" fmla="*/ 67 h 158"/>
                  <a:gd name="T28" fmla="*/ 163 w 238"/>
                  <a:gd name="T29" fmla="*/ 80 h 158"/>
                  <a:gd name="T30" fmla="*/ 145 w 238"/>
                  <a:gd name="T31" fmla="*/ 89 h 158"/>
                  <a:gd name="T32" fmla="*/ 57 w 238"/>
                  <a:gd name="T33" fmla="*/ 89 h 158"/>
                  <a:gd name="T34" fmla="*/ 57 w 238"/>
                  <a:gd name="T35" fmla="*/ 89 h 158"/>
                  <a:gd name="T36" fmla="*/ 57 w 238"/>
                  <a:gd name="T37" fmla="*/ 89 h 158"/>
                  <a:gd name="T38" fmla="*/ 45 w 238"/>
                  <a:gd name="T39" fmla="*/ 89 h 158"/>
                  <a:gd name="T40" fmla="*/ 66 w 238"/>
                  <a:gd name="T41" fmla="*/ 104 h 158"/>
                  <a:gd name="T42" fmla="*/ 66 w 238"/>
                  <a:gd name="T43" fmla="*/ 104 h 158"/>
                  <a:gd name="T44" fmla="*/ 100 w 238"/>
                  <a:gd name="T45" fmla="*/ 115 h 158"/>
                  <a:gd name="T46" fmla="*/ 127 w 238"/>
                  <a:gd name="T47" fmla="*/ 115 h 158"/>
                  <a:gd name="T48" fmla="*/ 127 w 238"/>
                  <a:gd name="T49" fmla="*/ 117 h 158"/>
                  <a:gd name="T50" fmla="*/ 109 w 238"/>
                  <a:gd name="T51" fmla="*/ 128 h 158"/>
                  <a:gd name="T52" fmla="*/ 158 w 238"/>
                  <a:gd name="T53" fmla="*/ 15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8" h="158">
                    <a:moveTo>
                      <a:pt x="158" y="156"/>
                    </a:moveTo>
                    <a:cubicBezTo>
                      <a:pt x="161" y="158"/>
                      <a:pt x="162" y="158"/>
                      <a:pt x="164" y="156"/>
                    </a:cubicBezTo>
                    <a:cubicBezTo>
                      <a:pt x="205" y="124"/>
                      <a:pt x="232" y="85"/>
                      <a:pt x="237" y="33"/>
                    </a:cubicBezTo>
                    <a:cubicBezTo>
                      <a:pt x="238" y="20"/>
                      <a:pt x="230" y="9"/>
                      <a:pt x="218" y="6"/>
                    </a:cubicBezTo>
                    <a:cubicBezTo>
                      <a:pt x="199" y="0"/>
                      <a:pt x="185" y="13"/>
                      <a:pt x="184" y="35"/>
                    </a:cubicBezTo>
                    <a:cubicBezTo>
                      <a:pt x="143" y="35"/>
                      <a:pt x="103" y="36"/>
                      <a:pt x="63" y="36"/>
                    </a:cubicBezTo>
                    <a:cubicBezTo>
                      <a:pt x="44" y="36"/>
                      <a:pt x="25" y="36"/>
                      <a:pt x="6" y="36"/>
                    </a:cubicBezTo>
                    <a:cubicBezTo>
                      <a:pt x="2" y="36"/>
                      <a:pt x="0" y="37"/>
                      <a:pt x="3" y="41"/>
                    </a:cubicBezTo>
                    <a:cubicBezTo>
                      <a:pt x="6" y="48"/>
                      <a:pt x="9" y="55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4"/>
                      <a:pt x="17" y="63"/>
                      <a:pt x="19" y="63"/>
                    </a:cubicBezTo>
                    <a:cubicBezTo>
                      <a:pt x="41" y="63"/>
                      <a:pt x="62" y="63"/>
                      <a:pt x="83" y="63"/>
                    </a:cubicBezTo>
                    <a:cubicBezTo>
                      <a:pt x="111" y="63"/>
                      <a:pt x="139" y="63"/>
                      <a:pt x="167" y="63"/>
                    </a:cubicBezTo>
                    <a:cubicBezTo>
                      <a:pt x="169" y="63"/>
                      <a:pt x="172" y="62"/>
                      <a:pt x="172" y="67"/>
                    </a:cubicBezTo>
                    <a:cubicBezTo>
                      <a:pt x="169" y="71"/>
                      <a:pt x="166" y="75"/>
                      <a:pt x="163" y="80"/>
                    </a:cubicBezTo>
                    <a:cubicBezTo>
                      <a:pt x="159" y="87"/>
                      <a:pt x="154" y="89"/>
                      <a:pt x="145" y="89"/>
                    </a:cubicBezTo>
                    <a:cubicBezTo>
                      <a:pt x="116" y="89"/>
                      <a:pt x="8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3" y="89"/>
                      <a:pt x="49" y="89"/>
                      <a:pt x="45" y="89"/>
                    </a:cubicBezTo>
                    <a:cubicBezTo>
                      <a:pt x="52" y="95"/>
                      <a:pt x="58" y="101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76" y="112"/>
                      <a:pt x="87" y="117"/>
                      <a:pt x="100" y="115"/>
                    </a:cubicBezTo>
                    <a:cubicBezTo>
                      <a:pt x="109" y="115"/>
                      <a:pt x="118" y="115"/>
                      <a:pt x="127" y="115"/>
                    </a:cubicBezTo>
                    <a:cubicBezTo>
                      <a:pt x="127" y="116"/>
                      <a:pt x="127" y="116"/>
                      <a:pt x="127" y="117"/>
                    </a:cubicBezTo>
                    <a:cubicBezTo>
                      <a:pt x="122" y="121"/>
                      <a:pt x="116" y="124"/>
                      <a:pt x="109" y="128"/>
                    </a:cubicBezTo>
                    <a:cubicBezTo>
                      <a:pt x="126" y="138"/>
                      <a:pt x="142" y="147"/>
                      <a:pt x="158" y="15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9BE3CF69-5AC4-D05A-65F5-081EC6F3F364}"/>
                  </a:ext>
                </a:extLst>
              </p:cNvPr>
              <p:cNvSpPr/>
              <p:nvPr/>
            </p:nvSpPr>
            <p:spPr bwMode="auto">
              <a:xfrm>
                <a:off x="4391025" y="3825875"/>
                <a:ext cx="120650" cy="149225"/>
              </a:xfrm>
              <a:custGeom>
                <a:avLst/>
                <a:gdLst>
                  <a:gd name="T0" fmla="*/ 126 w 126"/>
                  <a:gd name="T1" fmla="*/ 29 h 157"/>
                  <a:gd name="T2" fmla="*/ 74 w 126"/>
                  <a:gd name="T3" fmla="*/ 2 h 157"/>
                  <a:gd name="T4" fmla="*/ 65 w 126"/>
                  <a:gd name="T5" fmla="*/ 4 h 157"/>
                  <a:gd name="T6" fmla="*/ 1 w 126"/>
                  <a:gd name="T7" fmla="*/ 127 h 157"/>
                  <a:gd name="T8" fmla="*/ 24 w 126"/>
                  <a:gd name="T9" fmla="*/ 156 h 157"/>
                  <a:gd name="T10" fmla="*/ 54 w 126"/>
                  <a:gd name="T11" fmla="*/ 130 h 157"/>
                  <a:gd name="T12" fmla="*/ 95 w 126"/>
                  <a:gd name="T13" fmla="*/ 50 h 157"/>
                  <a:gd name="T14" fmla="*/ 126 w 126"/>
                  <a:gd name="T15" fmla="*/ 2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57">
                    <a:moveTo>
                      <a:pt x="126" y="29"/>
                    </a:moveTo>
                    <a:cubicBezTo>
                      <a:pt x="108" y="19"/>
                      <a:pt x="91" y="11"/>
                      <a:pt x="74" y="2"/>
                    </a:cubicBezTo>
                    <a:cubicBezTo>
                      <a:pt x="70" y="0"/>
                      <a:pt x="68" y="2"/>
                      <a:pt x="65" y="4"/>
                    </a:cubicBezTo>
                    <a:cubicBezTo>
                      <a:pt x="25" y="36"/>
                      <a:pt x="2" y="76"/>
                      <a:pt x="1" y="127"/>
                    </a:cubicBezTo>
                    <a:cubicBezTo>
                      <a:pt x="0" y="144"/>
                      <a:pt x="9" y="155"/>
                      <a:pt x="24" y="156"/>
                    </a:cubicBezTo>
                    <a:cubicBezTo>
                      <a:pt x="41" y="157"/>
                      <a:pt x="52" y="147"/>
                      <a:pt x="54" y="130"/>
                    </a:cubicBezTo>
                    <a:cubicBezTo>
                      <a:pt x="57" y="98"/>
                      <a:pt x="68" y="70"/>
                      <a:pt x="95" y="50"/>
                    </a:cubicBezTo>
                    <a:cubicBezTo>
                      <a:pt x="105" y="42"/>
                      <a:pt x="115" y="36"/>
                      <a:pt x="126" y="2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6715BD1-C0F6-FABB-FD84-98D73A97CBFD}"/>
              </a:ext>
            </a:extLst>
          </p:cNvPr>
          <p:cNvGrpSpPr/>
          <p:nvPr/>
        </p:nvGrpSpPr>
        <p:grpSpPr>
          <a:xfrm>
            <a:off x="6427788" y="2786063"/>
            <a:ext cx="2006599" cy="2006599"/>
            <a:chOff x="6427788" y="2786063"/>
            <a:chExt cx="2006599" cy="2006599"/>
          </a:xfrm>
        </p:grpSpPr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FB73C926-EFEB-D8F0-6D13-94461732A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7788" y="2786063"/>
              <a:ext cx="2006599" cy="2006599"/>
            </a:xfrm>
            <a:custGeom>
              <a:avLst/>
              <a:gdLst>
                <a:gd name="T0" fmla="*/ 2042 w 2113"/>
                <a:gd name="T1" fmla="*/ 681 h 2113"/>
                <a:gd name="T2" fmla="*/ 1777 w 2113"/>
                <a:gd name="T3" fmla="*/ 287 h 2113"/>
                <a:gd name="T4" fmla="*/ 1478 w 2113"/>
                <a:gd name="T5" fmla="*/ 89 h 2113"/>
                <a:gd name="T6" fmla="*/ 1393 w 2113"/>
                <a:gd name="T7" fmla="*/ 56 h 2113"/>
                <a:gd name="T8" fmla="*/ 1393 w 2113"/>
                <a:gd name="T9" fmla="*/ 56 h 2113"/>
                <a:gd name="T10" fmla="*/ 1069 w 2113"/>
                <a:gd name="T11" fmla="*/ 1 h 2113"/>
                <a:gd name="T12" fmla="*/ 798 w 2113"/>
                <a:gd name="T13" fmla="*/ 34 h 2113"/>
                <a:gd name="T14" fmla="*/ 775 w 2113"/>
                <a:gd name="T15" fmla="*/ 39 h 2113"/>
                <a:gd name="T16" fmla="*/ 775 w 2113"/>
                <a:gd name="T17" fmla="*/ 39 h 2113"/>
                <a:gd name="T18" fmla="*/ 681 w 2113"/>
                <a:gd name="T19" fmla="*/ 70 h 2113"/>
                <a:gd name="T20" fmla="*/ 254 w 2113"/>
                <a:gd name="T21" fmla="*/ 371 h 2113"/>
                <a:gd name="T22" fmla="*/ 36 w 2113"/>
                <a:gd name="T23" fmla="*/ 785 h 2113"/>
                <a:gd name="T24" fmla="*/ 3 w 2113"/>
                <a:gd name="T25" fmla="*/ 1137 h 2113"/>
                <a:gd name="T26" fmla="*/ 67 w 2113"/>
                <a:gd name="T27" fmla="*/ 1427 h 2113"/>
                <a:gd name="T28" fmla="*/ 233 w 2113"/>
                <a:gd name="T29" fmla="*/ 1718 h 2113"/>
                <a:gd name="T30" fmla="*/ 548 w 2113"/>
                <a:gd name="T31" fmla="*/ 1982 h 2113"/>
                <a:gd name="T32" fmla="*/ 957 w 2113"/>
                <a:gd name="T33" fmla="*/ 2107 h 2113"/>
                <a:gd name="T34" fmla="*/ 1206 w 2113"/>
                <a:gd name="T35" fmla="*/ 2101 h 2113"/>
                <a:gd name="T36" fmla="*/ 1400 w 2113"/>
                <a:gd name="T37" fmla="*/ 2053 h 2113"/>
                <a:gd name="T38" fmla="*/ 1400 w 2113"/>
                <a:gd name="T39" fmla="*/ 2053 h 2113"/>
                <a:gd name="T40" fmla="*/ 1464 w 2113"/>
                <a:gd name="T41" fmla="*/ 2029 h 2113"/>
                <a:gd name="T42" fmla="*/ 1472 w 2113"/>
                <a:gd name="T43" fmla="*/ 2026 h 2113"/>
                <a:gd name="T44" fmla="*/ 1843 w 2113"/>
                <a:gd name="T45" fmla="*/ 1758 h 2113"/>
                <a:gd name="T46" fmla="*/ 2030 w 2113"/>
                <a:gd name="T47" fmla="*/ 1461 h 2113"/>
                <a:gd name="T48" fmla="*/ 2054 w 2113"/>
                <a:gd name="T49" fmla="*/ 1397 h 2113"/>
                <a:gd name="T50" fmla="*/ 2054 w 2113"/>
                <a:gd name="T51" fmla="*/ 1397 h 2113"/>
                <a:gd name="T52" fmla="*/ 2109 w 2113"/>
                <a:gd name="T53" fmla="*/ 1118 h 2113"/>
                <a:gd name="T54" fmla="*/ 1927 w 2113"/>
                <a:gd name="T55" fmla="*/ 1425 h 2113"/>
                <a:gd name="T56" fmla="*/ 1702 w 2113"/>
                <a:gd name="T57" fmla="*/ 1747 h 2113"/>
                <a:gd name="T58" fmla="*/ 1424 w 2113"/>
                <a:gd name="T59" fmla="*/ 1928 h 2113"/>
                <a:gd name="T60" fmla="*/ 1412 w 2113"/>
                <a:gd name="T61" fmla="*/ 1933 h 2113"/>
                <a:gd name="T62" fmla="*/ 1388 w 2113"/>
                <a:gd name="T63" fmla="*/ 1944 h 2113"/>
                <a:gd name="T64" fmla="*/ 1360 w 2113"/>
                <a:gd name="T65" fmla="*/ 1953 h 2113"/>
                <a:gd name="T66" fmla="*/ 1087 w 2113"/>
                <a:gd name="T67" fmla="*/ 2002 h 2113"/>
                <a:gd name="T68" fmla="*/ 927 w 2113"/>
                <a:gd name="T69" fmla="*/ 1994 h 2113"/>
                <a:gd name="T70" fmla="*/ 608 w 2113"/>
                <a:gd name="T71" fmla="*/ 1890 h 2113"/>
                <a:gd name="T72" fmla="*/ 326 w 2113"/>
                <a:gd name="T73" fmla="*/ 1660 h 2113"/>
                <a:gd name="T74" fmla="*/ 130 w 2113"/>
                <a:gd name="T75" fmla="*/ 1257 h 2113"/>
                <a:gd name="T76" fmla="*/ 114 w 2113"/>
                <a:gd name="T77" fmla="*/ 960 h 2113"/>
                <a:gd name="T78" fmla="*/ 140 w 2113"/>
                <a:gd name="T79" fmla="*/ 812 h 2113"/>
                <a:gd name="T80" fmla="*/ 143 w 2113"/>
                <a:gd name="T81" fmla="*/ 796 h 2113"/>
                <a:gd name="T82" fmla="*/ 155 w 2113"/>
                <a:gd name="T83" fmla="*/ 758 h 2113"/>
                <a:gd name="T84" fmla="*/ 207 w 2113"/>
                <a:gd name="T85" fmla="*/ 636 h 2113"/>
                <a:gd name="T86" fmla="*/ 346 w 2113"/>
                <a:gd name="T87" fmla="*/ 430 h 2113"/>
                <a:gd name="T88" fmla="*/ 582 w 2113"/>
                <a:gd name="T89" fmla="*/ 237 h 2113"/>
                <a:gd name="T90" fmla="*/ 752 w 2113"/>
                <a:gd name="T91" fmla="*/ 158 h 2113"/>
                <a:gd name="T92" fmla="*/ 760 w 2113"/>
                <a:gd name="T93" fmla="*/ 157 h 2113"/>
                <a:gd name="T94" fmla="*/ 810 w 2113"/>
                <a:gd name="T95" fmla="*/ 141 h 2113"/>
                <a:gd name="T96" fmla="*/ 836 w 2113"/>
                <a:gd name="T97" fmla="*/ 135 h 2113"/>
                <a:gd name="T98" fmla="*/ 1152 w 2113"/>
                <a:gd name="T99" fmla="*/ 115 h 2113"/>
                <a:gd name="T100" fmla="*/ 1417 w 2113"/>
                <a:gd name="T101" fmla="*/ 182 h 2113"/>
                <a:gd name="T102" fmla="*/ 1710 w 2113"/>
                <a:gd name="T103" fmla="*/ 373 h 2113"/>
                <a:gd name="T104" fmla="*/ 1890 w 2113"/>
                <a:gd name="T105" fmla="*/ 610 h 2113"/>
                <a:gd name="T106" fmla="*/ 2001 w 2113"/>
                <a:gd name="T107" fmla="*/ 1013 h 2113"/>
                <a:gd name="T108" fmla="*/ 1961 w 2113"/>
                <a:gd name="T109" fmla="*/ 1334 h 2113"/>
                <a:gd name="T110" fmla="*/ 1945 w 2113"/>
                <a:gd name="T111" fmla="*/ 1384 h 2113"/>
                <a:gd name="T112" fmla="*/ 1935 w 2113"/>
                <a:gd name="T113" fmla="*/ 1408 h 2113"/>
                <a:gd name="T114" fmla="*/ 1934 w 2113"/>
                <a:gd name="T115" fmla="*/ 1412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3" h="2113">
                  <a:moveTo>
                    <a:pt x="2104" y="931"/>
                  </a:moveTo>
                  <a:cubicBezTo>
                    <a:pt x="2093" y="845"/>
                    <a:pt x="2073" y="762"/>
                    <a:pt x="2042" y="681"/>
                  </a:cubicBezTo>
                  <a:cubicBezTo>
                    <a:pt x="2009" y="595"/>
                    <a:pt x="1966" y="514"/>
                    <a:pt x="1912" y="440"/>
                  </a:cubicBezTo>
                  <a:cubicBezTo>
                    <a:pt x="1872" y="384"/>
                    <a:pt x="1827" y="333"/>
                    <a:pt x="1777" y="287"/>
                  </a:cubicBezTo>
                  <a:cubicBezTo>
                    <a:pt x="1734" y="246"/>
                    <a:pt x="1687" y="209"/>
                    <a:pt x="1637" y="176"/>
                  </a:cubicBezTo>
                  <a:cubicBezTo>
                    <a:pt x="1587" y="142"/>
                    <a:pt x="1534" y="114"/>
                    <a:pt x="1478" y="89"/>
                  </a:cubicBezTo>
                  <a:cubicBezTo>
                    <a:pt x="1462" y="82"/>
                    <a:pt x="1446" y="74"/>
                    <a:pt x="1428" y="70"/>
                  </a:cubicBezTo>
                  <a:cubicBezTo>
                    <a:pt x="1417" y="63"/>
                    <a:pt x="1404" y="61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48" y="42"/>
                    <a:pt x="1303" y="30"/>
                    <a:pt x="1257" y="21"/>
                  </a:cubicBezTo>
                  <a:cubicBezTo>
                    <a:pt x="1195" y="8"/>
                    <a:pt x="1133" y="2"/>
                    <a:pt x="1069" y="1"/>
                  </a:cubicBezTo>
                  <a:cubicBezTo>
                    <a:pt x="1004" y="0"/>
                    <a:pt x="939" y="5"/>
                    <a:pt x="874" y="17"/>
                  </a:cubicBezTo>
                  <a:cubicBezTo>
                    <a:pt x="849" y="21"/>
                    <a:pt x="823" y="26"/>
                    <a:pt x="798" y="34"/>
                  </a:cubicBezTo>
                  <a:cubicBezTo>
                    <a:pt x="791" y="34"/>
                    <a:pt x="785" y="36"/>
                    <a:pt x="778" y="38"/>
                  </a:cubicBezTo>
                  <a:cubicBezTo>
                    <a:pt x="777" y="38"/>
                    <a:pt x="776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43" y="47"/>
                    <a:pt x="712" y="58"/>
                    <a:pt x="681" y="70"/>
                  </a:cubicBezTo>
                  <a:cubicBezTo>
                    <a:pt x="599" y="100"/>
                    <a:pt x="523" y="141"/>
                    <a:pt x="451" y="191"/>
                  </a:cubicBezTo>
                  <a:cubicBezTo>
                    <a:pt x="378" y="243"/>
                    <a:pt x="312" y="302"/>
                    <a:pt x="254" y="371"/>
                  </a:cubicBezTo>
                  <a:cubicBezTo>
                    <a:pt x="200" y="434"/>
                    <a:pt x="154" y="502"/>
                    <a:pt x="116" y="575"/>
                  </a:cubicBezTo>
                  <a:cubicBezTo>
                    <a:pt x="82" y="642"/>
                    <a:pt x="55" y="712"/>
                    <a:pt x="36" y="785"/>
                  </a:cubicBezTo>
                  <a:cubicBezTo>
                    <a:pt x="13" y="872"/>
                    <a:pt x="2" y="960"/>
                    <a:pt x="0" y="1050"/>
                  </a:cubicBezTo>
                  <a:cubicBezTo>
                    <a:pt x="0" y="1079"/>
                    <a:pt x="1" y="1108"/>
                    <a:pt x="3" y="1137"/>
                  </a:cubicBezTo>
                  <a:cubicBezTo>
                    <a:pt x="8" y="1189"/>
                    <a:pt x="15" y="1241"/>
                    <a:pt x="27" y="1292"/>
                  </a:cubicBezTo>
                  <a:cubicBezTo>
                    <a:pt x="37" y="1338"/>
                    <a:pt x="51" y="1383"/>
                    <a:pt x="67" y="1427"/>
                  </a:cubicBezTo>
                  <a:cubicBezTo>
                    <a:pt x="84" y="1471"/>
                    <a:pt x="103" y="1514"/>
                    <a:pt x="126" y="1556"/>
                  </a:cubicBezTo>
                  <a:cubicBezTo>
                    <a:pt x="157" y="1613"/>
                    <a:pt x="192" y="1667"/>
                    <a:pt x="233" y="1718"/>
                  </a:cubicBezTo>
                  <a:cubicBezTo>
                    <a:pt x="274" y="1769"/>
                    <a:pt x="320" y="1816"/>
                    <a:pt x="370" y="1859"/>
                  </a:cubicBezTo>
                  <a:cubicBezTo>
                    <a:pt x="425" y="1906"/>
                    <a:pt x="485" y="1947"/>
                    <a:pt x="548" y="1982"/>
                  </a:cubicBezTo>
                  <a:cubicBezTo>
                    <a:pt x="609" y="2016"/>
                    <a:pt x="673" y="2043"/>
                    <a:pt x="740" y="2064"/>
                  </a:cubicBezTo>
                  <a:cubicBezTo>
                    <a:pt x="811" y="2086"/>
                    <a:pt x="883" y="2100"/>
                    <a:pt x="957" y="2107"/>
                  </a:cubicBezTo>
                  <a:cubicBezTo>
                    <a:pt x="1007" y="2112"/>
                    <a:pt x="1056" y="2113"/>
                    <a:pt x="1106" y="2110"/>
                  </a:cubicBezTo>
                  <a:cubicBezTo>
                    <a:pt x="1140" y="2109"/>
                    <a:pt x="1173" y="2106"/>
                    <a:pt x="1206" y="2101"/>
                  </a:cubicBezTo>
                  <a:cubicBezTo>
                    <a:pt x="1255" y="2094"/>
                    <a:pt x="1303" y="2084"/>
                    <a:pt x="1350" y="2070"/>
                  </a:cubicBezTo>
                  <a:cubicBezTo>
                    <a:pt x="1367" y="2065"/>
                    <a:pt x="1384" y="2061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16" y="2050"/>
                    <a:pt x="1431" y="2042"/>
                    <a:pt x="1447" y="2036"/>
                  </a:cubicBezTo>
                  <a:cubicBezTo>
                    <a:pt x="1453" y="2034"/>
                    <a:pt x="1459" y="2034"/>
                    <a:pt x="1464" y="2029"/>
                  </a:cubicBezTo>
                  <a:cubicBezTo>
                    <a:pt x="1464" y="2029"/>
                    <a:pt x="1464" y="2029"/>
                    <a:pt x="1464" y="2029"/>
                  </a:cubicBezTo>
                  <a:cubicBezTo>
                    <a:pt x="1467" y="2028"/>
                    <a:pt x="1470" y="2027"/>
                    <a:pt x="1472" y="2026"/>
                  </a:cubicBezTo>
                  <a:cubicBezTo>
                    <a:pt x="1521" y="2005"/>
                    <a:pt x="1569" y="1980"/>
                    <a:pt x="1614" y="1952"/>
                  </a:cubicBezTo>
                  <a:cubicBezTo>
                    <a:pt x="1700" y="1898"/>
                    <a:pt x="1776" y="1834"/>
                    <a:pt x="1843" y="1758"/>
                  </a:cubicBezTo>
                  <a:cubicBezTo>
                    <a:pt x="1897" y="1698"/>
                    <a:pt x="1944" y="1632"/>
                    <a:pt x="1982" y="1561"/>
                  </a:cubicBezTo>
                  <a:cubicBezTo>
                    <a:pt x="2000" y="1529"/>
                    <a:pt x="2017" y="1496"/>
                    <a:pt x="2030" y="1461"/>
                  </a:cubicBezTo>
                  <a:cubicBezTo>
                    <a:pt x="2030" y="1460"/>
                    <a:pt x="2031" y="1459"/>
                    <a:pt x="2031" y="1458"/>
                  </a:cubicBezTo>
                  <a:cubicBezTo>
                    <a:pt x="2041" y="1439"/>
                    <a:pt x="2047" y="1418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6" y="1393"/>
                    <a:pt x="2057" y="1389"/>
                    <a:pt x="2059" y="1385"/>
                  </a:cubicBezTo>
                  <a:cubicBezTo>
                    <a:pt x="2087" y="1298"/>
                    <a:pt x="2103" y="1209"/>
                    <a:pt x="2109" y="1118"/>
                  </a:cubicBezTo>
                  <a:cubicBezTo>
                    <a:pt x="2113" y="1056"/>
                    <a:pt x="2111" y="993"/>
                    <a:pt x="2104" y="931"/>
                  </a:cubicBezTo>
                  <a:close/>
                  <a:moveTo>
                    <a:pt x="1927" y="1425"/>
                  </a:moveTo>
                  <a:cubicBezTo>
                    <a:pt x="1901" y="1488"/>
                    <a:pt x="1868" y="1547"/>
                    <a:pt x="1829" y="1603"/>
                  </a:cubicBezTo>
                  <a:cubicBezTo>
                    <a:pt x="1792" y="1655"/>
                    <a:pt x="1750" y="1704"/>
                    <a:pt x="1702" y="1747"/>
                  </a:cubicBezTo>
                  <a:cubicBezTo>
                    <a:pt x="1673" y="1774"/>
                    <a:pt x="1643" y="1800"/>
                    <a:pt x="1611" y="1823"/>
                  </a:cubicBezTo>
                  <a:cubicBezTo>
                    <a:pt x="1553" y="1865"/>
                    <a:pt x="1491" y="1901"/>
                    <a:pt x="1424" y="1928"/>
                  </a:cubicBezTo>
                  <a:cubicBezTo>
                    <a:pt x="1421" y="1930"/>
                    <a:pt x="1418" y="1931"/>
                    <a:pt x="1417" y="1934"/>
                  </a:cubicBezTo>
                  <a:cubicBezTo>
                    <a:pt x="1415" y="1932"/>
                    <a:pt x="1413" y="1933"/>
                    <a:pt x="1412" y="1933"/>
                  </a:cubicBezTo>
                  <a:cubicBezTo>
                    <a:pt x="1404" y="1936"/>
                    <a:pt x="1397" y="1940"/>
                    <a:pt x="1390" y="1943"/>
                  </a:cubicBezTo>
                  <a:cubicBezTo>
                    <a:pt x="1389" y="1943"/>
                    <a:pt x="1388" y="1943"/>
                    <a:pt x="1388" y="1944"/>
                  </a:cubicBezTo>
                  <a:cubicBezTo>
                    <a:pt x="1388" y="1944"/>
                    <a:pt x="1387" y="1944"/>
                    <a:pt x="1387" y="1944"/>
                  </a:cubicBezTo>
                  <a:cubicBezTo>
                    <a:pt x="1377" y="1946"/>
                    <a:pt x="1369" y="1950"/>
                    <a:pt x="1360" y="1953"/>
                  </a:cubicBezTo>
                  <a:cubicBezTo>
                    <a:pt x="1320" y="1966"/>
                    <a:pt x="1280" y="1977"/>
                    <a:pt x="1239" y="1985"/>
                  </a:cubicBezTo>
                  <a:cubicBezTo>
                    <a:pt x="1189" y="1995"/>
                    <a:pt x="1138" y="2001"/>
                    <a:pt x="1087" y="2002"/>
                  </a:cubicBezTo>
                  <a:cubicBezTo>
                    <a:pt x="1058" y="2003"/>
                    <a:pt x="1028" y="2003"/>
                    <a:pt x="999" y="2001"/>
                  </a:cubicBezTo>
                  <a:cubicBezTo>
                    <a:pt x="975" y="1999"/>
                    <a:pt x="950" y="1998"/>
                    <a:pt x="927" y="1994"/>
                  </a:cubicBezTo>
                  <a:cubicBezTo>
                    <a:pt x="868" y="1985"/>
                    <a:pt x="811" y="1973"/>
                    <a:pt x="755" y="1954"/>
                  </a:cubicBezTo>
                  <a:cubicBezTo>
                    <a:pt x="704" y="1937"/>
                    <a:pt x="655" y="1916"/>
                    <a:pt x="608" y="1890"/>
                  </a:cubicBezTo>
                  <a:cubicBezTo>
                    <a:pt x="564" y="1867"/>
                    <a:pt x="522" y="1839"/>
                    <a:pt x="482" y="1809"/>
                  </a:cubicBezTo>
                  <a:cubicBezTo>
                    <a:pt x="424" y="1765"/>
                    <a:pt x="373" y="1716"/>
                    <a:pt x="326" y="1660"/>
                  </a:cubicBezTo>
                  <a:cubicBezTo>
                    <a:pt x="278" y="1602"/>
                    <a:pt x="238" y="1539"/>
                    <a:pt x="204" y="1471"/>
                  </a:cubicBezTo>
                  <a:cubicBezTo>
                    <a:pt x="171" y="1402"/>
                    <a:pt x="147" y="1331"/>
                    <a:pt x="130" y="1257"/>
                  </a:cubicBezTo>
                  <a:cubicBezTo>
                    <a:pt x="119" y="1206"/>
                    <a:pt x="112" y="1154"/>
                    <a:pt x="110" y="1102"/>
                  </a:cubicBezTo>
                  <a:cubicBezTo>
                    <a:pt x="108" y="1055"/>
                    <a:pt x="109" y="1007"/>
                    <a:pt x="114" y="960"/>
                  </a:cubicBezTo>
                  <a:cubicBezTo>
                    <a:pt x="117" y="928"/>
                    <a:pt x="122" y="898"/>
                    <a:pt x="128" y="867"/>
                  </a:cubicBezTo>
                  <a:cubicBezTo>
                    <a:pt x="132" y="848"/>
                    <a:pt x="137" y="830"/>
                    <a:pt x="140" y="812"/>
                  </a:cubicBezTo>
                  <a:cubicBezTo>
                    <a:pt x="140" y="811"/>
                    <a:pt x="140" y="810"/>
                    <a:pt x="140" y="809"/>
                  </a:cubicBezTo>
                  <a:cubicBezTo>
                    <a:pt x="142" y="806"/>
                    <a:pt x="141" y="801"/>
                    <a:pt x="143" y="796"/>
                  </a:cubicBezTo>
                  <a:cubicBezTo>
                    <a:pt x="147" y="784"/>
                    <a:pt x="150" y="772"/>
                    <a:pt x="154" y="759"/>
                  </a:cubicBezTo>
                  <a:cubicBezTo>
                    <a:pt x="154" y="759"/>
                    <a:pt x="155" y="759"/>
                    <a:pt x="155" y="758"/>
                  </a:cubicBezTo>
                  <a:cubicBezTo>
                    <a:pt x="158" y="756"/>
                    <a:pt x="159" y="753"/>
                    <a:pt x="160" y="750"/>
                  </a:cubicBezTo>
                  <a:cubicBezTo>
                    <a:pt x="173" y="711"/>
                    <a:pt x="189" y="673"/>
                    <a:pt x="207" y="636"/>
                  </a:cubicBezTo>
                  <a:cubicBezTo>
                    <a:pt x="226" y="598"/>
                    <a:pt x="247" y="562"/>
                    <a:pt x="271" y="527"/>
                  </a:cubicBezTo>
                  <a:cubicBezTo>
                    <a:pt x="293" y="493"/>
                    <a:pt x="319" y="461"/>
                    <a:pt x="346" y="430"/>
                  </a:cubicBezTo>
                  <a:cubicBezTo>
                    <a:pt x="375" y="397"/>
                    <a:pt x="406" y="366"/>
                    <a:pt x="439" y="338"/>
                  </a:cubicBezTo>
                  <a:cubicBezTo>
                    <a:pt x="484" y="300"/>
                    <a:pt x="531" y="266"/>
                    <a:pt x="582" y="237"/>
                  </a:cubicBezTo>
                  <a:cubicBezTo>
                    <a:pt x="625" y="212"/>
                    <a:pt x="671" y="190"/>
                    <a:pt x="718" y="172"/>
                  </a:cubicBezTo>
                  <a:cubicBezTo>
                    <a:pt x="729" y="167"/>
                    <a:pt x="742" y="165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5" y="159"/>
                    <a:pt x="757" y="158"/>
                    <a:pt x="760" y="157"/>
                  </a:cubicBezTo>
                  <a:cubicBezTo>
                    <a:pt x="775" y="153"/>
                    <a:pt x="790" y="147"/>
                    <a:pt x="805" y="143"/>
                  </a:cubicBezTo>
                  <a:cubicBezTo>
                    <a:pt x="807" y="143"/>
                    <a:pt x="809" y="143"/>
                    <a:pt x="810" y="141"/>
                  </a:cubicBezTo>
                  <a:cubicBezTo>
                    <a:pt x="810" y="141"/>
                    <a:pt x="811" y="141"/>
                    <a:pt x="811" y="141"/>
                  </a:cubicBezTo>
                  <a:cubicBezTo>
                    <a:pt x="820" y="141"/>
                    <a:pt x="827" y="137"/>
                    <a:pt x="836" y="135"/>
                  </a:cubicBezTo>
                  <a:cubicBezTo>
                    <a:pt x="893" y="122"/>
                    <a:pt x="951" y="113"/>
                    <a:pt x="1010" y="111"/>
                  </a:cubicBezTo>
                  <a:cubicBezTo>
                    <a:pt x="1057" y="109"/>
                    <a:pt x="1105" y="109"/>
                    <a:pt x="1152" y="115"/>
                  </a:cubicBezTo>
                  <a:cubicBezTo>
                    <a:pt x="1190" y="119"/>
                    <a:pt x="1228" y="125"/>
                    <a:pt x="1265" y="133"/>
                  </a:cubicBezTo>
                  <a:cubicBezTo>
                    <a:pt x="1317" y="145"/>
                    <a:pt x="1368" y="161"/>
                    <a:pt x="1417" y="182"/>
                  </a:cubicBezTo>
                  <a:cubicBezTo>
                    <a:pt x="1467" y="202"/>
                    <a:pt x="1514" y="227"/>
                    <a:pt x="1560" y="255"/>
                  </a:cubicBezTo>
                  <a:cubicBezTo>
                    <a:pt x="1614" y="289"/>
                    <a:pt x="1664" y="329"/>
                    <a:pt x="1710" y="373"/>
                  </a:cubicBezTo>
                  <a:cubicBezTo>
                    <a:pt x="1751" y="411"/>
                    <a:pt x="1788" y="454"/>
                    <a:pt x="1821" y="500"/>
                  </a:cubicBezTo>
                  <a:cubicBezTo>
                    <a:pt x="1846" y="535"/>
                    <a:pt x="1870" y="572"/>
                    <a:pt x="1890" y="610"/>
                  </a:cubicBezTo>
                  <a:cubicBezTo>
                    <a:pt x="1924" y="673"/>
                    <a:pt x="1951" y="739"/>
                    <a:pt x="1969" y="808"/>
                  </a:cubicBezTo>
                  <a:cubicBezTo>
                    <a:pt x="1987" y="875"/>
                    <a:pt x="1999" y="944"/>
                    <a:pt x="2001" y="1013"/>
                  </a:cubicBezTo>
                  <a:cubicBezTo>
                    <a:pt x="2003" y="1061"/>
                    <a:pt x="2002" y="1110"/>
                    <a:pt x="1997" y="1158"/>
                  </a:cubicBezTo>
                  <a:cubicBezTo>
                    <a:pt x="1990" y="1217"/>
                    <a:pt x="1978" y="1276"/>
                    <a:pt x="1961" y="1334"/>
                  </a:cubicBezTo>
                  <a:cubicBezTo>
                    <a:pt x="1956" y="1350"/>
                    <a:pt x="1950" y="1366"/>
                    <a:pt x="1945" y="1383"/>
                  </a:cubicBezTo>
                  <a:cubicBezTo>
                    <a:pt x="1945" y="1383"/>
                    <a:pt x="1945" y="1383"/>
                    <a:pt x="1945" y="1384"/>
                  </a:cubicBezTo>
                  <a:cubicBezTo>
                    <a:pt x="1944" y="1384"/>
                    <a:pt x="1944" y="1385"/>
                    <a:pt x="1944" y="1386"/>
                  </a:cubicBezTo>
                  <a:cubicBezTo>
                    <a:pt x="1941" y="1393"/>
                    <a:pt x="1938" y="1400"/>
                    <a:pt x="1935" y="1408"/>
                  </a:cubicBezTo>
                  <a:cubicBezTo>
                    <a:pt x="1934" y="1409"/>
                    <a:pt x="1933" y="1411"/>
                    <a:pt x="1934" y="1412"/>
                  </a:cubicBezTo>
                  <a:cubicBezTo>
                    <a:pt x="1934" y="1412"/>
                    <a:pt x="1934" y="1412"/>
                    <a:pt x="1934" y="1412"/>
                  </a:cubicBezTo>
                  <a:cubicBezTo>
                    <a:pt x="1931" y="1416"/>
                    <a:pt x="1929" y="1421"/>
                    <a:pt x="1927" y="1425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E2E64925-3C53-54F8-B66B-B417D6C93E2E}"/>
                </a:ext>
              </a:extLst>
            </p:cNvPr>
            <p:cNvGrpSpPr/>
            <p:nvPr/>
          </p:nvGrpSpPr>
          <p:grpSpPr>
            <a:xfrm>
              <a:off x="6856413" y="3287713"/>
              <a:ext cx="1147762" cy="1006474"/>
              <a:chOff x="6856413" y="3287713"/>
              <a:chExt cx="1147762" cy="1006474"/>
            </a:xfrm>
          </p:grpSpPr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8644895D-1ACB-3E80-5648-EBE8B94924D4}"/>
                  </a:ext>
                </a:extLst>
              </p:cNvPr>
              <p:cNvSpPr/>
              <p:nvPr/>
            </p:nvSpPr>
            <p:spPr bwMode="auto">
              <a:xfrm>
                <a:off x="6856413" y="3287713"/>
                <a:ext cx="966787" cy="1000125"/>
              </a:xfrm>
              <a:custGeom>
                <a:avLst/>
                <a:gdLst>
                  <a:gd name="T0" fmla="*/ 888 w 1019"/>
                  <a:gd name="T1" fmla="*/ 759 h 1053"/>
                  <a:gd name="T2" fmla="*/ 328 w 1019"/>
                  <a:gd name="T3" fmla="*/ 759 h 1053"/>
                  <a:gd name="T4" fmla="*/ 109 w 1019"/>
                  <a:gd name="T5" fmla="*/ 759 h 1053"/>
                  <a:gd name="T6" fmla="*/ 59 w 1019"/>
                  <a:gd name="T7" fmla="*/ 712 h 1053"/>
                  <a:gd name="T8" fmla="*/ 59 w 1019"/>
                  <a:gd name="T9" fmla="*/ 451 h 1053"/>
                  <a:gd name="T10" fmla="*/ 59 w 1019"/>
                  <a:gd name="T11" fmla="*/ 155 h 1053"/>
                  <a:gd name="T12" fmla="*/ 59 w 1019"/>
                  <a:gd name="T13" fmla="*/ 107 h 1053"/>
                  <a:gd name="T14" fmla="*/ 110 w 1019"/>
                  <a:gd name="T15" fmla="*/ 58 h 1053"/>
                  <a:gd name="T16" fmla="*/ 167 w 1019"/>
                  <a:gd name="T17" fmla="*/ 59 h 1053"/>
                  <a:gd name="T18" fmla="*/ 732 w 1019"/>
                  <a:gd name="T19" fmla="*/ 59 h 1053"/>
                  <a:gd name="T20" fmla="*/ 887 w 1019"/>
                  <a:gd name="T21" fmla="*/ 58 h 1053"/>
                  <a:gd name="T22" fmla="*/ 924 w 1019"/>
                  <a:gd name="T23" fmla="*/ 58 h 1053"/>
                  <a:gd name="T24" fmla="*/ 963 w 1019"/>
                  <a:gd name="T25" fmla="*/ 80 h 1053"/>
                  <a:gd name="T26" fmla="*/ 967 w 1019"/>
                  <a:gd name="T27" fmla="*/ 82 h 1053"/>
                  <a:gd name="T28" fmla="*/ 1019 w 1019"/>
                  <a:gd name="T29" fmla="*/ 65 h 1053"/>
                  <a:gd name="T30" fmla="*/ 923 w 1019"/>
                  <a:gd name="T31" fmla="*/ 0 h 1053"/>
                  <a:gd name="T32" fmla="*/ 505 w 1019"/>
                  <a:gd name="T33" fmla="*/ 0 h 1053"/>
                  <a:gd name="T34" fmla="*/ 142 w 1019"/>
                  <a:gd name="T35" fmla="*/ 0 h 1053"/>
                  <a:gd name="T36" fmla="*/ 101 w 1019"/>
                  <a:gd name="T37" fmla="*/ 1 h 1053"/>
                  <a:gd name="T38" fmla="*/ 25 w 1019"/>
                  <a:gd name="T39" fmla="*/ 38 h 1053"/>
                  <a:gd name="T40" fmla="*/ 1 w 1019"/>
                  <a:gd name="T41" fmla="*/ 115 h 1053"/>
                  <a:gd name="T42" fmla="*/ 1 w 1019"/>
                  <a:gd name="T43" fmla="*/ 713 h 1053"/>
                  <a:gd name="T44" fmla="*/ 92 w 1019"/>
                  <a:gd name="T45" fmla="*/ 816 h 1053"/>
                  <a:gd name="T46" fmla="*/ 227 w 1019"/>
                  <a:gd name="T47" fmla="*/ 818 h 1053"/>
                  <a:gd name="T48" fmla="*/ 227 w 1019"/>
                  <a:gd name="T49" fmla="*/ 818 h 1053"/>
                  <a:gd name="T50" fmla="*/ 227 w 1019"/>
                  <a:gd name="T51" fmla="*/ 818 h 1053"/>
                  <a:gd name="T52" fmla="*/ 241 w 1019"/>
                  <a:gd name="T53" fmla="*/ 818 h 1053"/>
                  <a:gd name="T54" fmla="*/ 366 w 1019"/>
                  <a:gd name="T55" fmla="*/ 818 h 1053"/>
                  <a:gd name="T56" fmla="*/ 387 w 1019"/>
                  <a:gd name="T57" fmla="*/ 818 h 1053"/>
                  <a:gd name="T58" fmla="*/ 472 w 1019"/>
                  <a:gd name="T59" fmla="*/ 818 h 1053"/>
                  <a:gd name="T60" fmla="*/ 466 w 1019"/>
                  <a:gd name="T61" fmla="*/ 824 h 1053"/>
                  <a:gd name="T62" fmla="*/ 291 w 1019"/>
                  <a:gd name="T63" fmla="*/ 1000 h 1053"/>
                  <a:gd name="T64" fmla="*/ 283 w 1019"/>
                  <a:gd name="T65" fmla="*/ 1012 h 1053"/>
                  <a:gd name="T66" fmla="*/ 297 w 1019"/>
                  <a:gd name="T67" fmla="*/ 1046 h 1053"/>
                  <a:gd name="T68" fmla="*/ 332 w 1019"/>
                  <a:gd name="T69" fmla="*/ 1041 h 1053"/>
                  <a:gd name="T70" fmla="*/ 431 w 1019"/>
                  <a:gd name="T71" fmla="*/ 942 h 1053"/>
                  <a:gd name="T72" fmla="*/ 504 w 1019"/>
                  <a:gd name="T73" fmla="*/ 869 h 1053"/>
                  <a:gd name="T74" fmla="*/ 504 w 1019"/>
                  <a:gd name="T75" fmla="*/ 882 h 1053"/>
                  <a:gd name="T76" fmla="*/ 504 w 1019"/>
                  <a:gd name="T77" fmla="*/ 1019 h 1053"/>
                  <a:gd name="T78" fmla="*/ 510 w 1019"/>
                  <a:gd name="T79" fmla="*/ 1039 h 1053"/>
                  <a:gd name="T80" fmla="*/ 545 w 1019"/>
                  <a:gd name="T81" fmla="*/ 1048 h 1053"/>
                  <a:gd name="T82" fmla="*/ 563 w 1019"/>
                  <a:gd name="T83" fmla="*/ 1020 h 1053"/>
                  <a:gd name="T84" fmla="*/ 563 w 1019"/>
                  <a:gd name="T85" fmla="*/ 877 h 1053"/>
                  <a:gd name="T86" fmla="*/ 565 w 1019"/>
                  <a:gd name="T87" fmla="*/ 871 h 1053"/>
                  <a:gd name="T88" fmla="*/ 573 w 1019"/>
                  <a:gd name="T89" fmla="*/ 878 h 1053"/>
                  <a:gd name="T90" fmla="*/ 734 w 1019"/>
                  <a:gd name="T91" fmla="*/ 1040 h 1053"/>
                  <a:gd name="T92" fmla="*/ 767 w 1019"/>
                  <a:gd name="T93" fmla="*/ 1048 h 1053"/>
                  <a:gd name="T94" fmla="*/ 786 w 1019"/>
                  <a:gd name="T95" fmla="*/ 1018 h 1053"/>
                  <a:gd name="T96" fmla="*/ 773 w 1019"/>
                  <a:gd name="T97" fmla="*/ 995 h 1053"/>
                  <a:gd name="T98" fmla="*/ 616 w 1019"/>
                  <a:gd name="T99" fmla="*/ 839 h 1053"/>
                  <a:gd name="T100" fmla="*/ 597 w 1019"/>
                  <a:gd name="T101" fmla="*/ 818 h 1053"/>
                  <a:gd name="T102" fmla="*/ 605 w 1019"/>
                  <a:gd name="T103" fmla="*/ 818 h 1053"/>
                  <a:gd name="T104" fmla="*/ 890 w 1019"/>
                  <a:gd name="T105" fmla="*/ 818 h 1053"/>
                  <a:gd name="T106" fmla="*/ 899 w 1019"/>
                  <a:gd name="T107" fmla="*/ 810 h 1053"/>
                  <a:gd name="T108" fmla="*/ 899 w 1019"/>
                  <a:gd name="T109" fmla="*/ 769 h 1053"/>
                  <a:gd name="T110" fmla="*/ 888 w 1019"/>
                  <a:gd name="T111" fmla="*/ 759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9" h="1053">
                    <a:moveTo>
                      <a:pt x="888" y="759"/>
                    </a:moveTo>
                    <a:cubicBezTo>
                      <a:pt x="701" y="759"/>
                      <a:pt x="514" y="759"/>
                      <a:pt x="328" y="759"/>
                    </a:cubicBezTo>
                    <a:cubicBezTo>
                      <a:pt x="255" y="759"/>
                      <a:pt x="182" y="759"/>
                      <a:pt x="109" y="759"/>
                    </a:cubicBezTo>
                    <a:cubicBezTo>
                      <a:pt x="82" y="759"/>
                      <a:pt x="59" y="738"/>
                      <a:pt x="59" y="712"/>
                    </a:cubicBezTo>
                    <a:cubicBezTo>
                      <a:pt x="59" y="625"/>
                      <a:pt x="59" y="538"/>
                      <a:pt x="59" y="451"/>
                    </a:cubicBezTo>
                    <a:cubicBezTo>
                      <a:pt x="59" y="353"/>
                      <a:pt x="59" y="254"/>
                      <a:pt x="59" y="155"/>
                    </a:cubicBezTo>
                    <a:cubicBezTo>
                      <a:pt x="59" y="139"/>
                      <a:pt x="58" y="123"/>
                      <a:pt x="59" y="107"/>
                    </a:cubicBezTo>
                    <a:cubicBezTo>
                      <a:pt x="63" y="77"/>
                      <a:pt x="79" y="61"/>
                      <a:pt x="110" y="58"/>
                    </a:cubicBezTo>
                    <a:cubicBezTo>
                      <a:pt x="129" y="57"/>
                      <a:pt x="148" y="59"/>
                      <a:pt x="167" y="59"/>
                    </a:cubicBezTo>
                    <a:cubicBezTo>
                      <a:pt x="355" y="59"/>
                      <a:pt x="543" y="59"/>
                      <a:pt x="732" y="59"/>
                    </a:cubicBezTo>
                    <a:cubicBezTo>
                      <a:pt x="784" y="59"/>
                      <a:pt x="836" y="58"/>
                      <a:pt x="887" y="58"/>
                    </a:cubicBezTo>
                    <a:cubicBezTo>
                      <a:pt x="900" y="58"/>
                      <a:pt x="912" y="57"/>
                      <a:pt x="924" y="58"/>
                    </a:cubicBezTo>
                    <a:cubicBezTo>
                      <a:pt x="940" y="60"/>
                      <a:pt x="954" y="65"/>
                      <a:pt x="963" y="80"/>
                    </a:cubicBezTo>
                    <a:cubicBezTo>
                      <a:pt x="964" y="82"/>
                      <a:pt x="965" y="83"/>
                      <a:pt x="967" y="82"/>
                    </a:cubicBezTo>
                    <a:cubicBezTo>
                      <a:pt x="983" y="73"/>
                      <a:pt x="1000" y="67"/>
                      <a:pt x="1019" y="65"/>
                    </a:cubicBezTo>
                    <a:cubicBezTo>
                      <a:pt x="1005" y="26"/>
                      <a:pt x="966" y="0"/>
                      <a:pt x="923" y="0"/>
                    </a:cubicBezTo>
                    <a:cubicBezTo>
                      <a:pt x="784" y="0"/>
                      <a:pt x="645" y="0"/>
                      <a:pt x="505" y="0"/>
                    </a:cubicBezTo>
                    <a:cubicBezTo>
                      <a:pt x="384" y="0"/>
                      <a:pt x="263" y="0"/>
                      <a:pt x="142" y="0"/>
                    </a:cubicBezTo>
                    <a:cubicBezTo>
                      <a:pt x="128" y="0"/>
                      <a:pt x="115" y="0"/>
                      <a:pt x="101" y="1"/>
                    </a:cubicBezTo>
                    <a:cubicBezTo>
                      <a:pt x="71" y="4"/>
                      <a:pt x="45" y="15"/>
                      <a:pt x="25" y="38"/>
                    </a:cubicBezTo>
                    <a:cubicBezTo>
                      <a:pt x="6" y="60"/>
                      <a:pt x="1" y="87"/>
                      <a:pt x="1" y="115"/>
                    </a:cubicBezTo>
                    <a:cubicBezTo>
                      <a:pt x="0" y="314"/>
                      <a:pt x="0" y="513"/>
                      <a:pt x="1" y="713"/>
                    </a:cubicBezTo>
                    <a:cubicBezTo>
                      <a:pt x="1" y="765"/>
                      <a:pt x="41" y="811"/>
                      <a:pt x="92" y="816"/>
                    </a:cubicBezTo>
                    <a:cubicBezTo>
                      <a:pt x="137" y="821"/>
                      <a:pt x="182" y="817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32" y="818"/>
                      <a:pt x="237" y="818"/>
                      <a:pt x="241" y="818"/>
                    </a:cubicBezTo>
                    <a:cubicBezTo>
                      <a:pt x="283" y="818"/>
                      <a:pt x="324" y="818"/>
                      <a:pt x="366" y="818"/>
                    </a:cubicBezTo>
                    <a:cubicBezTo>
                      <a:pt x="373" y="818"/>
                      <a:pt x="380" y="818"/>
                      <a:pt x="387" y="818"/>
                    </a:cubicBezTo>
                    <a:cubicBezTo>
                      <a:pt x="414" y="818"/>
                      <a:pt x="442" y="818"/>
                      <a:pt x="472" y="818"/>
                    </a:cubicBezTo>
                    <a:cubicBezTo>
                      <a:pt x="469" y="821"/>
                      <a:pt x="467" y="823"/>
                      <a:pt x="466" y="824"/>
                    </a:cubicBezTo>
                    <a:cubicBezTo>
                      <a:pt x="407" y="883"/>
                      <a:pt x="349" y="941"/>
                      <a:pt x="291" y="1000"/>
                    </a:cubicBezTo>
                    <a:cubicBezTo>
                      <a:pt x="287" y="1003"/>
                      <a:pt x="284" y="1007"/>
                      <a:pt x="283" y="1012"/>
                    </a:cubicBezTo>
                    <a:cubicBezTo>
                      <a:pt x="279" y="1025"/>
                      <a:pt x="285" y="1039"/>
                      <a:pt x="297" y="1046"/>
                    </a:cubicBezTo>
                    <a:cubicBezTo>
                      <a:pt x="309" y="1053"/>
                      <a:pt x="322" y="1052"/>
                      <a:pt x="332" y="1041"/>
                    </a:cubicBezTo>
                    <a:cubicBezTo>
                      <a:pt x="365" y="1008"/>
                      <a:pt x="398" y="975"/>
                      <a:pt x="431" y="942"/>
                    </a:cubicBezTo>
                    <a:cubicBezTo>
                      <a:pt x="455" y="918"/>
                      <a:pt x="479" y="894"/>
                      <a:pt x="504" y="869"/>
                    </a:cubicBezTo>
                    <a:cubicBezTo>
                      <a:pt x="504" y="875"/>
                      <a:pt x="504" y="878"/>
                      <a:pt x="504" y="882"/>
                    </a:cubicBezTo>
                    <a:cubicBezTo>
                      <a:pt x="504" y="927"/>
                      <a:pt x="504" y="973"/>
                      <a:pt x="504" y="1019"/>
                    </a:cubicBezTo>
                    <a:cubicBezTo>
                      <a:pt x="504" y="1026"/>
                      <a:pt x="505" y="1033"/>
                      <a:pt x="510" y="1039"/>
                    </a:cubicBezTo>
                    <a:cubicBezTo>
                      <a:pt x="518" y="1048"/>
                      <a:pt x="533" y="1052"/>
                      <a:pt x="545" y="1048"/>
                    </a:cubicBezTo>
                    <a:cubicBezTo>
                      <a:pt x="556" y="1044"/>
                      <a:pt x="563" y="1034"/>
                      <a:pt x="563" y="1020"/>
                    </a:cubicBezTo>
                    <a:cubicBezTo>
                      <a:pt x="563" y="973"/>
                      <a:pt x="563" y="925"/>
                      <a:pt x="563" y="877"/>
                    </a:cubicBezTo>
                    <a:cubicBezTo>
                      <a:pt x="563" y="875"/>
                      <a:pt x="562" y="873"/>
                      <a:pt x="565" y="871"/>
                    </a:cubicBezTo>
                    <a:cubicBezTo>
                      <a:pt x="567" y="873"/>
                      <a:pt x="570" y="876"/>
                      <a:pt x="573" y="878"/>
                    </a:cubicBezTo>
                    <a:cubicBezTo>
                      <a:pt x="626" y="932"/>
                      <a:pt x="680" y="986"/>
                      <a:pt x="734" y="1040"/>
                    </a:cubicBezTo>
                    <a:cubicBezTo>
                      <a:pt x="744" y="1050"/>
                      <a:pt x="756" y="1053"/>
                      <a:pt x="767" y="1048"/>
                    </a:cubicBezTo>
                    <a:cubicBezTo>
                      <a:pt x="779" y="1043"/>
                      <a:pt x="787" y="1030"/>
                      <a:pt x="786" y="1018"/>
                    </a:cubicBezTo>
                    <a:cubicBezTo>
                      <a:pt x="786" y="1008"/>
                      <a:pt x="779" y="1002"/>
                      <a:pt x="773" y="995"/>
                    </a:cubicBezTo>
                    <a:cubicBezTo>
                      <a:pt x="721" y="943"/>
                      <a:pt x="668" y="891"/>
                      <a:pt x="616" y="839"/>
                    </a:cubicBezTo>
                    <a:cubicBezTo>
                      <a:pt x="610" y="832"/>
                      <a:pt x="603" y="827"/>
                      <a:pt x="597" y="818"/>
                    </a:cubicBezTo>
                    <a:cubicBezTo>
                      <a:pt x="601" y="818"/>
                      <a:pt x="603" y="818"/>
                      <a:pt x="605" y="818"/>
                    </a:cubicBezTo>
                    <a:cubicBezTo>
                      <a:pt x="700" y="818"/>
                      <a:pt x="795" y="818"/>
                      <a:pt x="890" y="818"/>
                    </a:cubicBezTo>
                    <a:cubicBezTo>
                      <a:pt x="897" y="818"/>
                      <a:pt x="899" y="817"/>
                      <a:pt x="899" y="810"/>
                    </a:cubicBezTo>
                    <a:cubicBezTo>
                      <a:pt x="898" y="796"/>
                      <a:pt x="898" y="783"/>
                      <a:pt x="899" y="769"/>
                    </a:cubicBezTo>
                    <a:cubicBezTo>
                      <a:pt x="899" y="760"/>
                      <a:pt x="896" y="759"/>
                      <a:pt x="888" y="75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FE018E14-23B4-4D5B-4362-6323E10A4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50138" y="3549650"/>
                <a:ext cx="554037" cy="744537"/>
              </a:xfrm>
              <a:custGeom>
                <a:avLst/>
                <a:gdLst>
                  <a:gd name="T0" fmla="*/ 583 w 583"/>
                  <a:gd name="T1" fmla="*/ 107 h 783"/>
                  <a:gd name="T2" fmla="*/ 577 w 583"/>
                  <a:gd name="T3" fmla="*/ 71 h 783"/>
                  <a:gd name="T4" fmla="*/ 486 w 583"/>
                  <a:gd name="T5" fmla="*/ 2 h 783"/>
                  <a:gd name="T6" fmla="*/ 400 w 583"/>
                  <a:gd name="T7" fmla="*/ 2 h 783"/>
                  <a:gd name="T8" fmla="*/ 332 w 583"/>
                  <a:gd name="T9" fmla="*/ 2 h 783"/>
                  <a:gd name="T10" fmla="*/ 307 w 583"/>
                  <a:gd name="T11" fmla="*/ 2 h 783"/>
                  <a:gd name="T12" fmla="*/ 265 w 583"/>
                  <a:gd name="T13" fmla="*/ 2 h 783"/>
                  <a:gd name="T14" fmla="*/ 249 w 583"/>
                  <a:gd name="T15" fmla="*/ 2 h 783"/>
                  <a:gd name="T16" fmla="*/ 249 w 583"/>
                  <a:gd name="T17" fmla="*/ 2 h 783"/>
                  <a:gd name="T18" fmla="*/ 249 w 583"/>
                  <a:gd name="T19" fmla="*/ 2 h 783"/>
                  <a:gd name="T20" fmla="*/ 241 w 583"/>
                  <a:gd name="T21" fmla="*/ 2 h 783"/>
                  <a:gd name="T22" fmla="*/ 102 w 583"/>
                  <a:gd name="T23" fmla="*/ 2 h 783"/>
                  <a:gd name="T24" fmla="*/ 32 w 583"/>
                  <a:gd name="T25" fmla="*/ 2 h 783"/>
                  <a:gd name="T26" fmla="*/ 0 w 583"/>
                  <a:gd name="T27" fmla="*/ 34 h 783"/>
                  <a:gd name="T28" fmla="*/ 37 w 583"/>
                  <a:gd name="T29" fmla="*/ 66 h 783"/>
                  <a:gd name="T30" fmla="*/ 292 w 583"/>
                  <a:gd name="T31" fmla="*/ 66 h 783"/>
                  <a:gd name="T32" fmla="*/ 306 w 583"/>
                  <a:gd name="T33" fmla="*/ 71 h 783"/>
                  <a:gd name="T34" fmla="*/ 306 w 583"/>
                  <a:gd name="T35" fmla="*/ 78 h 783"/>
                  <a:gd name="T36" fmla="*/ 306 w 583"/>
                  <a:gd name="T37" fmla="*/ 544 h 783"/>
                  <a:gd name="T38" fmla="*/ 306 w 583"/>
                  <a:gd name="T39" fmla="*/ 733 h 783"/>
                  <a:gd name="T40" fmla="*/ 307 w 583"/>
                  <a:gd name="T41" fmla="*/ 740 h 783"/>
                  <a:gd name="T42" fmla="*/ 307 w 583"/>
                  <a:gd name="T43" fmla="*/ 740 h 783"/>
                  <a:gd name="T44" fmla="*/ 349 w 583"/>
                  <a:gd name="T45" fmla="*/ 779 h 783"/>
                  <a:gd name="T46" fmla="*/ 392 w 583"/>
                  <a:gd name="T47" fmla="*/ 742 h 783"/>
                  <a:gd name="T48" fmla="*/ 394 w 583"/>
                  <a:gd name="T49" fmla="*/ 730 h 783"/>
                  <a:gd name="T50" fmla="*/ 394 w 583"/>
                  <a:gd name="T51" fmla="*/ 376 h 783"/>
                  <a:gd name="T52" fmla="*/ 406 w 583"/>
                  <a:gd name="T53" fmla="*/ 371 h 783"/>
                  <a:gd name="T54" fmla="*/ 413 w 583"/>
                  <a:gd name="T55" fmla="*/ 384 h 783"/>
                  <a:gd name="T56" fmla="*/ 413 w 583"/>
                  <a:gd name="T57" fmla="*/ 731 h 783"/>
                  <a:gd name="T58" fmla="*/ 413 w 583"/>
                  <a:gd name="T59" fmla="*/ 741 h 783"/>
                  <a:gd name="T60" fmla="*/ 464 w 583"/>
                  <a:gd name="T61" fmla="*/ 778 h 783"/>
                  <a:gd name="T62" fmla="*/ 499 w 583"/>
                  <a:gd name="T63" fmla="*/ 731 h 783"/>
                  <a:gd name="T64" fmla="*/ 499 w 583"/>
                  <a:gd name="T65" fmla="*/ 377 h 783"/>
                  <a:gd name="T66" fmla="*/ 499 w 583"/>
                  <a:gd name="T67" fmla="*/ 157 h 783"/>
                  <a:gd name="T68" fmla="*/ 499 w 583"/>
                  <a:gd name="T69" fmla="*/ 115 h 783"/>
                  <a:gd name="T70" fmla="*/ 509 w 583"/>
                  <a:gd name="T71" fmla="*/ 105 h 783"/>
                  <a:gd name="T72" fmla="*/ 518 w 583"/>
                  <a:gd name="T73" fmla="*/ 115 h 783"/>
                  <a:gd name="T74" fmla="*/ 518 w 583"/>
                  <a:gd name="T75" fmla="*/ 120 h 783"/>
                  <a:gd name="T76" fmla="*/ 518 w 583"/>
                  <a:gd name="T77" fmla="*/ 328 h 783"/>
                  <a:gd name="T78" fmla="*/ 519 w 583"/>
                  <a:gd name="T79" fmla="*/ 359 h 783"/>
                  <a:gd name="T80" fmla="*/ 566 w 583"/>
                  <a:gd name="T81" fmla="*/ 387 h 783"/>
                  <a:gd name="T82" fmla="*/ 583 w 583"/>
                  <a:gd name="T83" fmla="*/ 354 h 783"/>
                  <a:gd name="T84" fmla="*/ 583 w 583"/>
                  <a:gd name="T85" fmla="*/ 107 h 783"/>
                  <a:gd name="T86" fmla="*/ 392 w 583"/>
                  <a:gd name="T87" fmla="*/ 487 h 783"/>
                  <a:gd name="T88" fmla="*/ 392 w 583"/>
                  <a:gd name="T89" fmla="*/ 488 h 783"/>
                  <a:gd name="T90" fmla="*/ 392 w 583"/>
                  <a:gd name="T91" fmla="*/ 488 h 783"/>
                  <a:gd name="T92" fmla="*/ 392 w 583"/>
                  <a:gd name="T93" fmla="*/ 487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3" h="783">
                    <a:moveTo>
                      <a:pt x="583" y="107"/>
                    </a:moveTo>
                    <a:cubicBezTo>
                      <a:pt x="583" y="95"/>
                      <a:pt x="581" y="82"/>
                      <a:pt x="577" y="71"/>
                    </a:cubicBezTo>
                    <a:cubicBezTo>
                      <a:pt x="564" y="30"/>
                      <a:pt x="532" y="0"/>
                      <a:pt x="486" y="2"/>
                    </a:cubicBezTo>
                    <a:cubicBezTo>
                      <a:pt x="457" y="2"/>
                      <a:pt x="428" y="2"/>
                      <a:pt x="400" y="2"/>
                    </a:cubicBezTo>
                    <a:cubicBezTo>
                      <a:pt x="377" y="2"/>
                      <a:pt x="354" y="2"/>
                      <a:pt x="332" y="2"/>
                    </a:cubicBezTo>
                    <a:cubicBezTo>
                      <a:pt x="324" y="1"/>
                      <a:pt x="315" y="1"/>
                      <a:pt x="307" y="2"/>
                    </a:cubicBezTo>
                    <a:cubicBezTo>
                      <a:pt x="293" y="2"/>
                      <a:pt x="279" y="2"/>
                      <a:pt x="265" y="2"/>
                    </a:cubicBezTo>
                    <a:cubicBezTo>
                      <a:pt x="259" y="0"/>
                      <a:pt x="254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6" y="2"/>
                      <a:pt x="243" y="2"/>
                      <a:pt x="241" y="2"/>
                    </a:cubicBezTo>
                    <a:cubicBezTo>
                      <a:pt x="195" y="2"/>
                      <a:pt x="148" y="2"/>
                      <a:pt x="102" y="2"/>
                    </a:cubicBezTo>
                    <a:cubicBezTo>
                      <a:pt x="79" y="2"/>
                      <a:pt x="56" y="2"/>
                      <a:pt x="32" y="2"/>
                    </a:cubicBezTo>
                    <a:cubicBezTo>
                      <a:pt x="13" y="2"/>
                      <a:pt x="0" y="16"/>
                      <a:pt x="0" y="34"/>
                    </a:cubicBezTo>
                    <a:cubicBezTo>
                      <a:pt x="1" y="53"/>
                      <a:pt x="15" y="66"/>
                      <a:pt x="37" y="66"/>
                    </a:cubicBezTo>
                    <a:cubicBezTo>
                      <a:pt x="122" y="66"/>
                      <a:pt x="207" y="66"/>
                      <a:pt x="292" y="66"/>
                    </a:cubicBezTo>
                    <a:cubicBezTo>
                      <a:pt x="297" y="66"/>
                      <a:pt x="302" y="66"/>
                      <a:pt x="306" y="71"/>
                    </a:cubicBezTo>
                    <a:cubicBezTo>
                      <a:pt x="306" y="73"/>
                      <a:pt x="306" y="75"/>
                      <a:pt x="306" y="78"/>
                    </a:cubicBezTo>
                    <a:cubicBezTo>
                      <a:pt x="306" y="233"/>
                      <a:pt x="306" y="389"/>
                      <a:pt x="306" y="544"/>
                    </a:cubicBezTo>
                    <a:cubicBezTo>
                      <a:pt x="306" y="607"/>
                      <a:pt x="306" y="670"/>
                      <a:pt x="306" y="733"/>
                    </a:cubicBezTo>
                    <a:cubicBezTo>
                      <a:pt x="306" y="736"/>
                      <a:pt x="305" y="738"/>
                      <a:pt x="307" y="740"/>
                    </a:cubicBezTo>
                    <a:cubicBezTo>
                      <a:pt x="307" y="740"/>
                      <a:pt x="307" y="740"/>
                      <a:pt x="307" y="740"/>
                    </a:cubicBezTo>
                    <a:cubicBezTo>
                      <a:pt x="309" y="762"/>
                      <a:pt x="327" y="779"/>
                      <a:pt x="349" y="779"/>
                    </a:cubicBezTo>
                    <a:cubicBezTo>
                      <a:pt x="371" y="780"/>
                      <a:pt x="390" y="763"/>
                      <a:pt x="392" y="742"/>
                    </a:cubicBezTo>
                    <a:cubicBezTo>
                      <a:pt x="395" y="738"/>
                      <a:pt x="394" y="734"/>
                      <a:pt x="394" y="730"/>
                    </a:cubicBezTo>
                    <a:cubicBezTo>
                      <a:pt x="394" y="612"/>
                      <a:pt x="394" y="494"/>
                      <a:pt x="394" y="376"/>
                    </a:cubicBezTo>
                    <a:cubicBezTo>
                      <a:pt x="397" y="371"/>
                      <a:pt x="401" y="369"/>
                      <a:pt x="406" y="371"/>
                    </a:cubicBezTo>
                    <a:cubicBezTo>
                      <a:pt x="413" y="373"/>
                      <a:pt x="413" y="379"/>
                      <a:pt x="413" y="384"/>
                    </a:cubicBezTo>
                    <a:cubicBezTo>
                      <a:pt x="413" y="500"/>
                      <a:pt x="413" y="615"/>
                      <a:pt x="413" y="731"/>
                    </a:cubicBezTo>
                    <a:cubicBezTo>
                      <a:pt x="413" y="734"/>
                      <a:pt x="413" y="738"/>
                      <a:pt x="413" y="741"/>
                    </a:cubicBezTo>
                    <a:cubicBezTo>
                      <a:pt x="415" y="765"/>
                      <a:pt x="440" y="783"/>
                      <a:pt x="464" y="778"/>
                    </a:cubicBezTo>
                    <a:cubicBezTo>
                      <a:pt x="487" y="773"/>
                      <a:pt x="499" y="757"/>
                      <a:pt x="499" y="731"/>
                    </a:cubicBezTo>
                    <a:cubicBezTo>
                      <a:pt x="499" y="613"/>
                      <a:pt x="499" y="495"/>
                      <a:pt x="499" y="377"/>
                    </a:cubicBezTo>
                    <a:cubicBezTo>
                      <a:pt x="499" y="304"/>
                      <a:pt x="499" y="230"/>
                      <a:pt x="499" y="157"/>
                    </a:cubicBezTo>
                    <a:cubicBezTo>
                      <a:pt x="499" y="143"/>
                      <a:pt x="499" y="129"/>
                      <a:pt x="499" y="115"/>
                    </a:cubicBezTo>
                    <a:cubicBezTo>
                      <a:pt x="499" y="109"/>
                      <a:pt x="503" y="105"/>
                      <a:pt x="509" y="105"/>
                    </a:cubicBezTo>
                    <a:cubicBezTo>
                      <a:pt x="515" y="105"/>
                      <a:pt x="518" y="108"/>
                      <a:pt x="518" y="115"/>
                    </a:cubicBezTo>
                    <a:cubicBezTo>
                      <a:pt x="518" y="116"/>
                      <a:pt x="518" y="118"/>
                      <a:pt x="518" y="120"/>
                    </a:cubicBezTo>
                    <a:cubicBezTo>
                      <a:pt x="518" y="189"/>
                      <a:pt x="518" y="259"/>
                      <a:pt x="518" y="328"/>
                    </a:cubicBezTo>
                    <a:cubicBezTo>
                      <a:pt x="518" y="339"/>
                      <a:pt x="518" y="349"/>
                      <a:pt x="519" y="359"/>
                    </a:cubicBezTo>
                    <a:cubicBezTo>
                      <a:pt x="520" y="383"/>
                      <a:pt x="544" y="398"/>
                      <a:pt x="566" y="387"/>
                    </a:cubicBezTo>
                    <a:cubicBezTo>
                      <a:pt x="579" y="380"/>
                      <a:pt x="583" y="369"/>
                      <a:pt x="583" y="354"/>
                    </a:cubicBezTo>
                    <a:cubicBezTo>
                      <a:pt x="583" y="272"/>
                      <a:pt x="583" y="190"/>
                      <a:pt x="583" y="107"/>
                    </a:cubicBezTo>
                    <a:close/>
                    <a:moveTo>
                      <a:pt x="392" y="487"/>
                    </a:move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7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F5523F74-EBC1-197C-2D7E-80BB41633DFD}"/>
                  </a:ext>
                </a:extLst>
              </p:cNvPr>
              <p:cNvSpPr/>
              <p:nvPr/>
            </p:nvSpPr>
            <p:spPr bwMode="auto">
              <a:xfrm>
                <a:off x="7034213" y="3563938"/>
                <a:ext cx="311150" cy="411162"/>
              </a:xfrm>
              <a:custGeom>
                <a:avLst/>
                <a:gdLst>
                  <a:gd name="T0" fmla="*/ 102 w 328"/>
                  <a:gd name="T1" fmla="*/ 401 h 433"/>
                  <a:gd name="T2" fmla="*/ 266 w 328"/>
                  <a:gd name="T3" fmla="*/ 400 h 433"/>
                  <a:gd name="T4" fmla="*/ 275 w 328"/>
                  <a:gd name="T5" fmla="*/ 407 h 433"/>
                  <a:gd name="T6" fmla="*/ 304 w 328"/>
                  <a:gd name="T7" fmla="*/ 432 h 433"/>
                  <a:gd name="T8" fmla="*/ 328 w 328"/>
                  <a:gd name="T9" fmla="*/ 402 h 433"/>
                  <a:gd name="T10" fmla="*/ 307 w 328"/>
                  <a:gd name="T11" fmla="*/ 329 h 433"/>
                  <a:gd name="T12" fmla="*/ 231 w 328"/>
                  <a:gd name="T13" fmla="*/ 260 h 433"/>
                  <a:gd name="T14" fmla="*/ 142 w 328"/>
                  <a:gd name="T15" fmla="*/ 215 h 433"/>
                  <a:gd name="T16" fmla="*/ 99 w 328"/>
                  <a:gd name="T17" fmla="*/ 187 h 433"/>
                  <a:gd name="T18" fmla="*/ 156 w 328"/>
                  <a:gd name="T19" fmla="*/ 187 h 433"/>
                  <a:gd name="T20" fmla="*/ 206 w 328"/>
                  <a:gd name="T21" fmla="*/ 173 h 433"/>
                  <a:gd name="T22" fmla="*/ 217 w 328"/>
                  <a:gd name="T23" fmla="*/ 165 h 433"/>
                  <a:gd name="T24" fmla="*/ 220 w 328"/>
                  <a:gd name="T25" fmla="*/ 160 h 433"/>
                  <a:gd name="T26" fmla="*/ 89 w 328"/>
                  <a:gd name="T27" fmla="*/ 160 h 433"/>
                  <a:gd name="T28" fmla="*/ 64 w 328"/>
                  <a:gd name="T29" fmla="*/ 142 h 433"/>
                  <a:gd name="T30" fmla="*/ 71 w 328"/>
                  <a:gd name="T31" fmla="*/ 134 h 433"/>
                  <a:gd name="T32" fmla="*/ 232 w 328"/>
                  <a:gd name="T33" fmla="*/ 134 h 433"/>
                  <a:gd name="T34" fmla="*/ 244 w 328"/>
                  <a:gd name="T35" fmla="*/ 123 h 433"/>
                  <a:gd name="T36" fmla="*/ 244 w 328"/>
                  <a:gd name="T37" fmla="*/ 118 h 433"/>
                  <a:gd name="T38" fmla="*/ 234 w 328"/>
                  <a:gd name="T39" fmla="*/ 107 h 433"/>
                  <a:gd name="T40" fmla="*/ 146 w 328"/>
                  <a:gd name="T41" fmla="*/ 107 h 433"/>
                  <a:gd name="T42" fmla="*/ 69 w 328"/>
                  <a:gd name="T43" fmla="*/ 107 h 433"/>
                  <a:gd name="T44" fmla="*/ 63 w 328"/>
                  <a:gd name="T45" fmla="*/ 104 h 433"/>
                  <a:gd name="T46" fmla="*/ 85 w 328"/>
                  <a:gd name="T47" fmla="*/ 81 h 433"/>
                  <a:gd name="T48" fmla="*/ 218 w 328"/>
                  <a:gd name="T49" fmla="*/ 81 h 433"/>
                  <a:gd name="T50" fmla="*/ 166 w 328"/>
                  <a:gd name="T51" fmla="*/ 54 h 433"/>
                  <a:gd name="T52" fmla="*/ 139 w 328"/>
                  <a:gd name="T53" fmla="*/ 54 h 433"/>
                  <a:gd name="T54" fmla="*/ 99 w 328"/>
                  <a:gd name="T55" fmla="*/ 54 h 433"/>
                  <a:gd name="T56" fmla="*/ 136 w 328"/>
                  <a:gd name="T57" fmla="*/ 27 h 433"/>
                  <a:gd name="T58" fmla="*/ 89 w 328"/>
                  <a:gd name="T59" fmla="*/ 3 h 433"/>
                  <a:gd name="T60" fmla="*/ 78 w 328"/>
                  <a:gd name="T61" fmla="*/ 4 h 433"/>
                  <a:gd name="T62" fmla="*/ 39 w 328"/>
                  <a:gd name="T63" fmla="*/ 39 h 433"/>
                  <a:gd name="T64" fmla="*/ 17 w 328"/>
                  <a:gd name="T65" fmla="*/ 170 h 433"/>
                  <a:gd name="T66" fmla="*/ 77 w 328"/>
                  <a:gd name="T67" fmla="*/ 237 h 433"/>
                  <a:gd name="T68" fmla="*/ 166 w 328"/>
                  <a:gd name="T69" fmla="*/ 286 h 433"/>
                  <a:gd name="T70" fmla="*/ 227 w 328"/>
                  <a:gd name="T71" fmla="*/ 321 h 433"/>
                  <a:gd name="T72" fmla="*/ 197 w 328"/>
                  <a:gd name="T73" fmla="*/ 321 h 433"/>
                  <a:gd name="T74" fmla="*/ 135 w 328"/>
                  <a:gd name="T75" fmla="*/ 341 h 433"/>
                  <a:gd name="T76" fmla="*/ 128 w 328"/>
                  <a:gd name="T77" fmla="*/ 348 h 433"/>
                  <a:gd name="T78" fmla="*/ 237 w 328"/>
                  <a:gd name="T79" fmla="*/ 348 h 433"/>
                  <a:gd name="T80" fmla="*/ 265 w 328"/>
                  <a:gd name="T81" fmla="*/ 367 h 433"/>
                  <a:gd name="T82" fmla="*/ 260 w 328"/>
                  <a:gd name="T83" fmla="*/ 374 h 433"/>
                  <a:gd name="T84" fmla="*/ 117 w 328"/>
                  <a:gd name="T85" fmla="*/ 374 h 433"/>
                  <a:gd name="T86" fmla="*/ 95 w 328"/>
                  <a:gd name="T87" fmla="*/ 392 h 433"/>
                  <a:gd name="T88" fmla="*/ 102 w 328"/>
                  <a:gd name="T89" fmla="*/ 4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" h="432">
                    <a:moveTo>
                      <a:pt x="102" y="401"/>
                    </a:moveTo>
                    <a:cubicBezTo>
                      <a:pt x="157" y="400"/>
                      <a:pt x="212" y="401"/>
                      <a:pt x="266" y="400"/>
                    </a:cubicBezTo>
                    <a:cubicBezTo>
                      <a:pt x="272" y="400"/>
                      <a:pt x="274" y="401"/>
                      <a:pt x="275" y="407"/>
                    </a:cubicBezTo>
                    <a:cubicBezTo>
                      <a:pt x="277" y="424"/>
                      <a:pt x="289" y="433"/>
                      <a:pt x="304" y="432"/>
                    </a:cubicBezTo>
                    <a:cubicBezTo>
                      <a:pt x="319" y="431"/>
                      <a:pt x="328" y="419"/>
                      <a:pt x="328" y="402"/>
                    </a:cubicBezTo>
                    <a:cubicBezTo>
                      <a:pt x="326" y="376"/>
                      <a:pt x="320" y="352"/>
                      <a:pt x="307" y="329"/>
                    </a:cubicBezTo>
                    <a:cubicBezTo>
                      <a:pt x="289" y="298"/>
                      <a:pt x="261" y="277"/>
                      <a:pt x="231" y="260"/>
                    </a:cubicBezTo>
                    <a:cubicBezTo>
                      <a:pt x="202" y="243"/>
                      <a:pt x="172" y="231"/>
                      <a:pt x="142" y="215"/>
                    </a:cubicBezTo>
                    <a:cubicBezTo>
                      <a:pt x="128" y="207"/>
                      <a:pt x="113" y="199"/>
                      <a:pt x="99" y="187"/>
                    </a:cubicBezTo>
                    <a:cubicBezTo>
                      <a:pt x="119" y="187"/>
                      <a:pt x="138" y="185"/>
                      <a:pt x="156" y="187"/>
                    </a:cubicBezTo>
                    <a:cubicBezTo>
                      <a:pt x="175" y="188"/>
                      <a:pt x="191" y="184"/>
                      <a:pt x="206" y="173"/>
                    </a:cubicBezTo>
                    <a:cubicBezTo>
                      <a:pt x="210" y="170"/>
                      <a:pt x="214" y="167"/>
                      <a:pt x="217" y="165"/>
                    </a:cubicBezTo>
                    <a:cubicBezTo>
                      <a:pt x="219" y="164"/>
                      <a:pt x="221" y="163"/>
                      <a:pt x="220" y="160"/>
                    </a:cubicBezTo>
                    <a:cubicBezTo>
                      <a:pt x="177" y="160"/>
                      <a:pt x="133" y="160"/>
                      <a:pt x="89" y="160"/>
                    </a:cubicBezTo>
                    <a:cubicBezTo>
                      <a:pt x="70" y="160"/>
                      <a:pt x="70" y="160"/>
                      <a:pt x="64" y="142"/>
                    </a:cubicBezTo>
                    <a:cubicBezTo>
                      <a:pt x="62" y="135"/>
                      <a:pt x="64" y="133"/>
                      <a:pt x="71" y="134"/>
                    </a:cubicBezTo>
                    <a:cubicBezTo>
                      <a:pt x="124" y="134"/>
                      <a:pt x="178" y="133"/>
                      <a:pt x="232" y="134"/>
                    </a:cubicBezTo>
                    <a:cubicBezTo>
                      <a:pt x="242" y="134"/>
                      <a:pt x="244" y="130"/>
                      <a:pt x="244" y="123"/>
                    </a:cubicBezTo>
                    <a:cubicBezTo>
                      <a:pt x="244" y="121"/>
                      <a:pt x="244" y="119"/>
                      <a:pt x="244" y="118"/>
                    </a:cubicBezTo>
                    <a:cubicBezTo>
                      <a:pt x="245" y="110"/>
                      <a:pt x="243" y="107"/>
                      <a:pt x="234" y="107"/>
                    </a:cubicBezTo>
                    <a:cubicBezTo>
                      <a:pt x="205" y="108"/>
                      <a:pt x="175" y="107"/>
                      <a:pt x="146" y="107"/>
                    </a:cubicBezTo>
                    <a:cubicBezTo>
                      <a:pt x="120" y="107"/>
                      <a:pt x="95" y="107"/>
                      <a:pt x="69" y="107"/>
                    </a:cubicBezTo>
                    <a:cubicBezTo>
                      <a:pt x="67" y="107"/>
                      <a:pt x="63" y="109"/>
                      <a:pt x="63" y="104"/>
                    </a:cubicBezTo>
                    <a:cubicBezTo>
                      <a:pt x="62" y="91"/>
                      <a:pt x="72" y="81"/>
                      <a:pt x="85" y="81"/>
                    </a:cubicBezTo>
                    <a:cubicBezTo>
                      <a:pt x="129" y="81"/>
                      <a:pt x="174" y="81"/>
                      <a:pt x="218" y="81"/>
                    </a:cubicBezTo>
                    <a:cubicBezTo>
                      <a:pt x="203" y="66"/>
                      <a:pt x="190" y="50"/>
                      <a:pt x="166" y="54"/>
                    </a:cubicBezTo>
                    <a:cubicBezTo>
                      <a:pt x="157" y="55"/>
                      <a:pt x="148" y="54"/>
                      <a:pt x="139" y="54"/>
                    </a:cubicBezTo>
                    <a:cubicBezTo>
                      <a:pt x="127" y="54"/>
                      <a:pt x="114" y="54"/>
                      <a:pt x="99" y="54"/>
                    </a:cubicBezTo>
                    <a:cubicBezTo>
                      <a:pt x="111" y="43"/>
                      <a:pt x="124" y="36"/>
                      <a:pt x="136" y="27"/>
                    </a:cubicBezTo>
                    <a:cubicBezTo>
                      <a:pt x="120" y="19"/>
                      <a:pt x="103" y="12"/>
                      <a:pt x="89" y="3"/>
                    </a:cubicBezTo>
                    <a:cubicBezTo>
                      <a:pt x="84" y="0"/>
                      <a:pt x="81" y="1"/>
                      <a:pt x="78" y="4"/>
                    </a:cubicBezTo>
                    <a:cubicBezTo>
                      <a:pt x="64" y="15"/>
                      <a:pt x="51" y="26"/>
                      <a:pt x="39" y="39"/>
                    </a:cubicBezTo>
                    <a:cubicBezTo>
                      <a:pt x="4" y="75"/>
                      <a:pt x="0" y="130"/>
                      <a:pt x="17" y="170"/>
                    </a:cubicBezTo>
                    <a:cubicBezTo>
                      <a:pt x="30" y="199"/>
                      <a:pt x="53" y="219"/>
                      <a:pt x="77" y="237"/>
                    </a:cubicBezTo>
                    <a:cubicBezTo>
                      <a:pt x="104" y="258"/>
                      <a:pt x="135" y="271"/>
                      <a:pt x="166" y="286"/>
                    </a:cubicBezTo>
                    <a:cubicBezTo>
                      <a:pt x="186" y="296"/>
                      <a:pt x="207" y="306"/>
                      <a:pt x="227" y="321"/>
                    </a:cubicBezTo>
                    <a:cubicBezTo>
                      <a:pt x="216" y="321"/>
                      <a:pt x="206" y="322"/>
                      <a:pt x="197" y="321"/>
                    </a:cubicBezTo>
                    <a:cubicBezTo>
                      <a:pt x="173" y="318"/>
                      <a:pt x="153" y="326"/>
                      <a:pt x="135" y="341"/>
                    </a:cubicBezTo>
                    <a:cubicBezTo>
                      <a:pt x="132" y="343"/>
                      <a:pt x="129" y="344"/>
                      <a:pt x="128" y="348"/>
                    </a:cubicBezTo>
                    <a:cubicBezTo>
                      <a:pt x="165" y="348"/>
                      <a:pt x="201" y="348"/>
                      <a:pt x="237" y="348"/>
                    </a:cubicBezTo>
                    <a:cubicBezTo>
                      <a:pt x="258" y="348"/>
                      <a:pt x="258" y="348"/>
                      <a:pt x="265" y="367"/>
                    </a:cubicBezTo>
                    <a:cubicBezTo>
                      <a:pt x="268" y="373"/>
                      <a:pt x="267" y="374"/>
                      <a:pt x="260" y="374"/>
                    </a:cubicBezTo>
                    <a:cubicBezTo>
                      <a:pt x="213" y="374"/>
                      <a:pt x="165" y="374"/>
                      <a:pt x="117" y="374"/>
                    </a:cubicBezTo>
                    <a:cubicBezTo>
                      <a:pt x="99" y="374"/>
                      <a:pt x="100" y="374"/>
                      <a:pt x="95" y="392"/>
                    </a:cubicBezTo>
                    <a:cubicBezTo>
                      <a:pt x="93" y="400"/>
                      <a:pt x="95" y="401"/>
                      <a:pt x="102" y="401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9B02696C-3709-0275-1C54-4E86D71B3609}"/>
                  </a:ext>
                </a:extLst>
              </p:cNvPr>
              <p:cNvSpPr/>
              <p:nvPr/>
            </p:nvSpPr>
            <p:spPr bwMode="auto">
              <a:xfrm>
                <a:off x="7040563" y="3379788"/>
                <a:ext cx="304800" cy="411162"/>
              </a:xfrm>
              <a:custGeom>
                <a:avLst/>
                <a:gdLst>
                  <a:gd name="T0" fmla="*/ 301 w 322"/>
                  <a:gd name="T1" fmla="*/ 244 h 432"/>
                  <a:gd name="T2" fmla="*/ 246 w 322"/>
                  <a:gd name="T3" fmla="*/ 192 h 432"/>
                  <a:gd name="T4" fmla="*/ 130 w 322"/>
                  <a:gd name="T5" fmla="*/ 125 h 432"/>
                  <a:gd name="T6" fmla="*/ 54 w 322"/>
                  <a:gd name="T7" fmla="*/ 26 h 432"/>
                  <a:gd name="T8" fmla="*/ 23 w 322"/>
                  <a:gd name="T9" fmla="*/ 1 h 432"/>
                  <a:gd name="T10" fmla="*/ 0 w 322"/>
                  <a:gd name="T11" fmla="*/ 31 h 432"/>
                  <a:gd name="T12" fmla="*/ 5 w 322"/>
                  <a:gd name="T13" fmla="*/ 58 h 432"/>
                  <a:gd name="T14" fmla="*/ 100 w 322"/>
                  <a:gd name="T15" fmla="*/ 171 h 432"/>
                  <a:gd name="T16" fmla="*/ 177 w 322"/>
                  <a:gd name="T17" fmla="*/ 211 h 432"/>
                  <a:gd name="T18" fmla="*/ 252 w 322"/>
                  <a:gd name="T19" fmla="*/ 269 h 432"/>
                  <a:gd name="T20" fmla="*/ 250 w 322"/>
                  <a:gd name="T21" fmla="*/ 361 h 432"/>
                  <a:gd name="T22" fmla="*/ 203 w 322"/>
                  <a:gd name="T23" fmla="*/ 399 h 432"/>
                  <a:gd name="T24" fmla="*/ 198 w 322"/>
                  <a:gd name="T25" fmla="*/ 403 h 432"/>
                  <a:gd name="T26" fmla="*/ 203 w 322"/>
                  <a:gd name="T27" fmla="*/ 407 h 432"/>
                  <a:gd name="T28" fmla="*/ 245 w 322"/>
                  <a:gd name="T29" fmla="*/ 430 h 432"/>
                  <a:gd name="T30" fmla="*/ 254 w 322"/>
                  <a:gd name="T31" fmla="*/ 429 h 432"/>
                  <a:gd name="T32" fmla="*/ 282 w 322"/>
                  <a:gd name="T33" fmla="*/ 405 h 432"/>
                  <a:gd name="T34" fmla="*/ 322 w 322"/>
                  <a:gd name="T35" fmla="*/ 317 h 432"/>
                  <a:gd name="T36" fmla="*/ 301 w 322"/>
                  <a:gd name="T37" fmla="*/ 244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2" h="432">
                    <a:moveTo>
                      <a:pt x="301" y="244"/>
                    </a:moveTo>
                    <a:cubicBezTo>
                      <a:pt x="285" y="224"/>
                      <a:pt x="266" y="207"/>
                      <a:pt x="246" y="192"/>
                    </a:cubicBezTo>
                    <a:cubicBezTo>
                      <a:pt x="209" y="165"/>
                      <a:pt x="169" y="146"/>
                      <a:pt x="130" y="125"/>
                    </a:cubicBezTo>
                    <a:cubicBezTo>
                      <a:pt x="90" y="103"/>
                      <a:pt x="62" y="72"/>
                      <a:pt x="54" y="26"/>
                    </a:cubicBezTo>
                    <a:cubicBezTo>
                      <a:pt x="51" y="9"/>
                      <a:pt x="39" y="0"/>
                      <a:pt x="23" y="1"/>
                    </a:cubicBezTo>
                    <a:cubicBezTo>
                      <a:pt x="9" y="3"/>
                      <a:pt x="0" y="14"/>
                      <a:pt x="0" y="31"/>
                    </a:cubicBezTo>
                    <a:cubicBezTo>
                      <a:pt x="0" y="40"/>
                      <a:pt x="2" y="49"/>
                      <a:pt x="5" y="58"/>
                    </a:cubicBezTo>
                    <a:cubicBezTo>
                      <a:pt x="20" y="109"/>
                      <a:pt x="54" y="145"/>
                      <a:pt x="100" y="171"/>
                    </a:cubicBezTo>
                    <a:cubicBezTo>
                      <a:pt x="125" y="184"/>
                      <a:pt x="152" y="197"/>
                      <a:pt x="177" y="211"/>
                    </a:cubicBezTo>
                    <a:cubicBezTo>
                      <a:pt x="204" y="227"/>
                      <a:pt x="230" y="245"/>
                      <a:pt x="252" y="269"/>
                    </a:cubicBezTo>
                    <a:cubicBezTo>
                      <a:pt x="275" y="294"/>
                      <a:pt x="271" y="339"/>
                      <a:pt x="250" y="361"/>
                    </a:cubicBezTo>
                    <a:cubicBezTo>
                      <a:pt x="236" y="376"/>
                      <a:pt x="220" y="389"/>
                      <a:pt x="203" y="399"/>
                    </a:cubicBezTo>
                    <a:cubicBezTo>
                      <a:pt x="201" y="400"/>
                      <a:pt x="198" y="400"/>
                      <a:pt x="198" y="403"/>
                    </a:cubicBezTo>
                    <a:cubicBezTo>
                      <a:pt x="198" y="406"/>
                      <a:pt x="201" y="406"/>
                      <a:pt x="203" y="407"/>
                    </a:cubicBezTo>
                    <a:cubicBezTo>
                      <a:pt x="217" y="415"/>
                      <a:pt x="231" y="422"/>
                      <a:pt x="245" y="430"/>
                    </a:cubicBezTo>
                    <a:cubicBezTo>
                      <a:pt x="249" y="432"/>
                      <a:pt x="251" y="432"/>
                      <a:pt x="254" y="429"/>
                    </a:cubicBezTo>
                    <a:cubicBezTo>
                      <a:pt x="264" y="422"/>
                      <a:pt x="273" y="413"/>
                      <a:pt x="282" y="405"/>
                    </a:cubicBezTo>
                    <a:cubicBezTo>
                      <a:pt x="308" y="380"/>
                      <a:pt x="321" y="350"/>
                      <a:pt x="322" y="317"/>
                    </a:cubicBezTo>
                    <a:cubicBezTo>
                      <a:pt x="322" y="289"/>
                      <a:pt x="316" y="265"/>
                      <a:pt x="301" y="244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540C35CE-3A37-6FC8-5BCB-EA4780DC8C41}"/>
                  </a:ext>
                </a:extLst>
              </p:cNvPr>
              <p:cNvSpPr/>
              <p:nvPr/>
            </p:nvSpPr>
            <p:spPr bwMode="auto">
              <a:xfrm>
                <a:off x="7754938" y="3381375"/>
                <a:ext cx="160337" cy="165100"/>
              </a:xfrm>
              <a:custGeom>
                <a:avLst/>
                <a:gdLst>
                  <a:gd name="T0" fmla="*/ 23 w 168"/>
                  <a:gd name="T1" fmla="*/ 36 h 174"/>
                  <a:gd name="T2" fmla="*/ 17 w 168"/>
                  <a:gd name="T3" fmla="*/ 43 h 174"/>
                  <a:gd name="T4" fmla="*/ 15 w 168"/>
                  <a:gd name="T5" fmla="*/ 46 h 174"/>
                  <a:gd name="T6" fmla="*/ 19 w 168"/>
                  <a:gd name="T7" fmla="*/ 132 h 174"/>
                  <a:gd name="T8" fmla="*/ 40 w 168"/>
                  <a:gd name="T9" fmla="*/ 151 h 174"/>
                  <a:gd name="T10" fmla="*/ 40 w 168"/>
                  <a:gd name="T11" fmla="*/ 151 h 174"/>
                  <a:gd name="T12" fmla="*/ 40 w 168"/>
                  <a:gd name="T13" fmla="*/ 151 h 174"/>
                  <a:gd name="T14" fmla="*/ 145 w 168"/>
                  <a:gd name="T15" fmla="*/ 131 h 174"/>
                  <a:gd name="T16" fmla="*/ 129 w 168"/>
                  <a:gd name="T17" fmla="*/ 25 h 174"/>
                  <a:gd name="T18" fmla="*/ 23 w 168"/>
                  <a:gd name="T19" fmla="*/ 3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74">
                    <a:moveTo>
                      <a:pt x="23" y="36"/>
                    </a:moveTo>
                    <a:cubicBezTo>
                      <a:pt x="19" y="38"/>
                      <a:pt x="19" y="41"/>
                      <a:pt x="17" y="43"/>
                    </a:cubicBezTo>
                    <a:cubicBezTo>
                      <a:pt x="16" y="44"/>
                      <a:pt x="15" y="45"/>
                      <a:pt x="15" y="46"/>
                    </a:cubicBezTo>
                    <a:cubicBezTo>
                      <a:pt x="0" y="75"/>
                      <a:pt x="0" y="104"/>
                      <a:pt x="19" y="132"/>
                    </a:cubicBezTo>
                    <a:cubicBezTo>
                      <a:pt x="25" y="140"/>
                      <a:pt x="31" y="147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74" y="174"/>
                      <a:pt x="121" y="165"/>
                      <a:pt x="145" y="131"/>
                    </a:cubicBezTo>
                    <a:cubicBezTo>
                      <a:pt x="168" y="97"/>
                      <a:pt x="162" y="50"/>
                      <a:pt x="129" y="25"/>
                    </a:cubicBezTo>
                    <a:cubicBezTo>
                      <a:pt x="96" y="0"/>
                      <a:pt x="48" y="4"/>
                      <a:pt x="23" y="3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id="{9B11808A-5E03-409B-49EC-DA95F662FF90}"/>
                  </a:ext>
                </a:extLst>
              </p:cNvPr>
              <p:cNvSpPr/>
              <p:nvPr/>
            </p:nvSpPr>
            <p:spPr bwMode="auto">
              <a:xfrm>
                <a:off x="7121525" y="3378200"/>
                <a:ext cx="225425" cy="149225"/>
              </a:xfrm>
              <a:custGeom>
                <a:avLst/>
                <a:gdLst>
                  <a:gd name="T0" fmla="*/ 158 w 238"/>
                  <a:gd name="T1" fmla="*/ 156 h 158"/>
                  <a:gd name="T2" fmla="*/ 164 w 238"/>
                  <a:gd name="T3" fmla="*/ 156 h 158"/>
                  <a:gd name="T4" fmla="*/ 237 w 238"/>
                  <a:gd name="T5" fmla="*/ 33 h 158"/>
                  <a:gd name="T6" fmla="*/ 218 w 238"/>
                  <a:gd name="T7" fmla="*/ 6 h 158"/>
                  <a:gd name="T8" fmla="*/ 184 w 238"/>
                  <a:gd name="T9" fmla="*/ 35 h 158"/>
                  <a:gd name="T10" fmla="*/ 63 w 238"/>
                  <a:gd name="T11" fmla="*/ 36 h 158"/>
                  <a:gd name="T12" fmla="*/ 6 w 238"/>
                  <a:gd name="T13" fmla="*/ 36 h 158"/>
                  <a:gd name="T14" fmla="*/ 3 w 238"/>
                  <a:gd name="T15" fmla="*/ 41 h 158"/>
                  <a:gd name="T16" fmla="*/ 14 w 238"/>
                  <a:gd name="T17" fmla="*/ 61 h 158"/>
                  <a:gd name="T18" fmla="*/ 14 w 238"/>
                  <a:gd name="T19" fmla="*/ 61 h 158"/>
                  <a:gd name="T20" fmla="*/ 19 w 238"/>
                  <a:gd name="T21" fmla="*/ 63 h 158"/>
                  <a:gd name="T22" fmla="*/ 83 w 238"/>
                  <a:gd name="T23" fmla="*/ 63 h 158"/>
                  <a:gd name="T24" fmla="*/ 167 w 238"/>
                  <a:gd name="T25" fmla="*/ 63 h 158"/>
                  <a:gd name="T26" fmla="*/ 172 w 238"/>
                  <a:gd name="T27" fmla="*/ 67 h 158"/>
                  <a:gd name="T28" fmla="*/ 163 w 238"/>
                  <a:gd name="T29" fmla="*/ 80 h 158"/>
                  <a:gd name="T30" fmla="*/ 145 w 238"/>
                  <a:gd name="T31" fmla="*/ 89 h 158"/>
                  <a:gd name="T32" fmla="*/ 57 w 238"/>
                  <a:gd name="T33" fmla="*/ 89 h 158"/>
                  <a:gd name="T34" fmla="*/ 57 w 238"/>
                  <a:gd name="T35" fmla="*/ 89 h 158"/>
                  <a:gd name="T36" fmla="*/ 57 w 238"/>
                  <a:gd name="T37" fmla="*/ 89 h 158"/>
                  <a:gd name="T38" fmla="*/ 45 w 238"/>
                  <a:gd name="T39" fmla="*/ 89 h 158"/>
                  <a:gd name="T40" fmla="*/ 66 w 238"/>
                  <a:gd name="T41" fmla="*/ 104 h 158"/>
                  <a:gd name="T42" fmla="*/ 66 w 238"/>
                  <a:gd name="T43" fmla="*/ 104 h 158"/>
                  <a:gd name="T44" fmla="*/ 100 w 238"/>
                  <a:gd name="T45" fmla="*/ 115 h 158"/>
                  <a:gd name="T46" fmla="*/ 127 w 238"/>
                  <a:gd name="T47" fmla="*/ 115 h 158"/>
                  <a:gd name="T48" fmla="*/ 127 w 238"/>
                  <a:gd name="T49" fmla="*/ 117 h 158"/>
                  <a:gd name="T50" fmla="*/ 109 w 238"/>
                  <a:gd name="T51" fmla="*/ 128 h 158"/>
                  <a:gd name="T52" fmla="*/ 158 w 238"/>
                  <a:gd name="T53" fmla="*/ 15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8" h="158">
                    <a:moveTo>
                      <a:pt x="158" y="156"/>
                    </a:moveTo>
                    <a:cubicBezTo>
                      <a:pt x="161" y="158"/>
                      <a:pt x="162" y="158"/>
                      <a:pt x="164" y="156"/>
                    </a:cubicBezTo>
                    <a:cubicBezTo>
                      <a:pt x="205" y="124"/>
                      <a:pt x="232" y="85"/>
                      <a:pt x="237" y="33"/>
                    </a:cubicBezTo>
                    <a:cubicBezTo>
                      <a:pt x="238" y="20"/>
                      <a:pt x="230" y="9"/>
                      <a:pt x="218" y="6"/>
                    </a:cubicBezTo>
                    <a:cubicBezTo>
                      <a:pt x="199" y="0"/>
                      <a:pt x="185" y="13"/>
                      <a:pt x="184" y="35"/>
                    </a:cubicBezTo>
                    <a:cubicBezTo>
                      <a:pt x="143" y="35"/>
                      <a:pt x="103" y="36"/>
                      <a:pt x="63" y="36"/>
                    </a:cubicBezTo>
                    <a:cubicBezTo>
                      <a:pt x="44" y="36"/>
                      <a:pt x="25" y="36"/>
                      <a:pt x="6" y="36"/>
                    </a:cubicBezTo>
                    <a:cubicBezTo>
                      <a:pt x="2" y="36"/>
                      <a:pt x="0" y="37"/>
                      <a:pt x="3" y="41"/>
                    </a:cubicBezTo>
                    <a:cubicBezTo>
                      <a:pt x="6" y="48"/>
                      <a:pt x="9" y="55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4"/>
                      <a:pt x="17" y="63"/>
                      <a:pt x="19" y="63"/>
                    </a:cubicBezTo>
                    <a:cubicBezTo>
                      <a:pt x="41" y="63"/>
                      <a:pt x="62" y="63"/>
                      <a:pt x="83" y="63"/>
                    </a:cubicBezTo>
                    <a:cubicBezTo>
                      <a:pt x="111" y="63"/>
                      <a:pt x="139" y="63"/>
                      <a:pt x="167" y="63"/>
                    </a:cubicBezTo>
                    <a:cubicBezTo>
                      <a:pt x="169" y="63"/>
                      <a:pt x="172" y="62"/>
                      <a:pt x="172" y="67"/>
                    </a:cubicBezTo>
                    <a:cubicBezTo>
                      <a:pt x="169" y="71"/>
                      <a:pt x="166" y="75"/>
                      <a:pt x="163" y="80"/>
                    </a:cubicBezTo>
                    <a:cubicBezTo>
                      <a:pt x="159" y="87"/>
                      <a:pt x="154" y="89"/>
                      <a:pt x="145" y="89"/>
                    </a:cubicBezTo>
                    <a:cubicBezTo>
                      <a:pt x="116" y="89"/>
                      <a:pt x="8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3" y="89"/>
                      <a:pt x="49" y="89"/>
                      <a:pt x="45" y="89"/>
                    </a:cubicBezTo>
                    <a:cubicBezTo>
                      <a:pt x="52" y="95"/>
                      <a:pt x="58" y="101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76" y="112"/>
                      <a:pt x="87" y="117"/>
                      <a:pt x="100" y="115"/>
                    </a:cubicBezTo>
                    <a:cubicBezTo>
                      <a:pt x="109" y="115"/>
                      <a:pt x="118" y="115"/>
                      <a:pt x="127" y="115"/>
                    </a:cubicBezTo>
                    <a:cubicBezTo>
                      <a:pt x="127" y="116"/>
                      <a:pt x="127" y="116"/>
                      <a:pt x="127" y="117"/>
                    </a:cubicBezTo>
                    <a:cubicBezTo>
                      <a:pt x="122" y="121"/>
                      <a:pt x="116" y="124"/>
                      <a:pt x="109" y="128"/>
                    </a:cubicBezTo>
                    <a:cubicBezTo>
                      <a:pt x="126" y="138"/>
                      <a:pt x="142" y="147"/>
                      <a:pt x="158" y="15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2542B5C8-3EAF-DE4B-FF71-FF39044C8832}"/>
                  </a:ext>
                </a:extLst>
              </p:cNvPr>
              <p:cNvSpPr/>
              <p:nvPr/>
            </p:nvSpPr>
            <p:spPr bwMode="auto">
              <a:xfrm>
                <a:off x="7040563" y="3825875"/>
                <a:ext cx="120650" cy="149225"/>
              </a:xfrm>
              <a:custGeom>
                <a:avLst/>
                <a:gdLst>
                  <a:gd name="T0" fmla="*/ 126 w 126"/>
                  <a:gd name="T1" fmla="*/ 29 h 157"/>
                  <a:gd name="T2" fmla="*/ 74 w 126"/>
                  <a:gd name="T3" fmla="*/ 2 h 157"/>
                  <a:gd name="T4" fmla="*/ 65 w 126"/>
                  <a:gd name="T5" fmla="*/ 4 h 157"/>
                  <a:gd name="T6" fmla="*/ 1 w 126"/>
                  <a:gd name="T7" fmla="*/ 127 h 157"/>
                  <a:gd name="T8" fmla="*/ 24 w 126"/>
                  <a:gd name="T9" fmla="*/ 156 h 157"/>
                  <a:gd name="T10" fmla="*/ 54 w 126"/>
                  <a:gd name="T11" fmla="*/ 130 h 157"/>
                  <a:gd name="T12" fmla="*/ 95 w 126"/>
                  <a:gd name="T13" fmla="*/ 50 h 157"/>
                  <a:gd name="T14" fmla="*/ 126 w 126"/>
                  <a:gd name="T15" fmla="*/ 2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57">
                    <a:moveTo>
                      <a:pt x="126" y="29"/>
                    </a:moveTo>
                    <a:cubicBezTo>
                      <a:pt x="108" y="19"/>
                      <a:pt x="91" y="11"/>
                      <a:pt x="74" y="2"/>
                    </a:cubicBezTo>
                    <a:cubicBezTo>
                      <a:pt x="70" y="0"/>
                      <a:pt x="68" y="2"/>
                      <a:pt x="65" y="4"/>
                    </a:cubicBezTo>
                    <a:cubicBezTo>
                      <a:pt x="25" y="36"/>
                      <a:pt x="2" y="76"/>
                      <a:pt x="1" y="127"/>
                    </a:cubicBezTo>
                    <a:cubicBezTo>
                      <a:pt x="0" y="144"/>
                      <a:pt x="9" y="155"/>
                      <a:pt x="24" y="156"/>
                    </a:cubicBezTo>
                    <a:cubicBezTo>
                      <a:pt x="41" y="157"/>
                      <a:pt x="52" y="147"/>
                      <a:pt x="54" y="130"/>
                    </a:cubicBezTo>
                    <a:cubicBezTo>
                      <a:pt x="57" y="98"/>
                      <a:pt x="68" y="70"/>
                      <a:pt x="95" y="50"/>
                    </a:cubicBezTo>
                    <a:cubicBezTo>
                      <a:pt x="105" y="42"/>
                      <a:pt x="115" y="36"/>
                      <a:pt x="126" y="2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017727E4-1BE9-DDAA-8421-0796497CC904}"/>
              </a:ext>
            </a:extLst>
          </p:cNvPr>
          <p:cNvGrpSpPr/>
          <p:nvPr/>
        </p:nvGrpSpPr>
        <p:grpSpPr>
          <a:xfrm>
            <a:off x="1128713" y="2786063"/>
            <a:ext cx="2006599" cy="2006599"/>
            <a:chOff x="1128713" y="2786063"/>
            <a:chExt cx="2006599" cy="2006599"/>
          </a:xfrm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C9CF9323-FEA5-C913-AA63-B43DF7DDA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13" y="2786063"/>
              <a:ext cx="2006599" cy="2006599"/>
            </a:xfrm>
            <a:custGeom>
              <a:avLst/>
              <a:gdLst>
                <a:gd name="T0" fmla="*/ 2042 w 2113"/>
                <a:gd name="T1" fmla="*/ 681 h 2113"/>
                <a:gd name="T2" fmla="*/ 1777 w 2113"/>
                <a:gd name="T3" fmla="*/ 287 h 2113"/>
                <a:gd name="T4" fmla="*/ 1478 w 2113"/>
                <a:gd name="T5" fmla="*/ 89 h 2113"/>
                <a:gd name="T6" fmla="*/ 1393 w 2113"/>
                <a:gd name="T7" fmla="*/ 56 h 2113"/>
                <a:gd name="T8" fmla="*/ 1393 w 2113"/>
                <a:gd name="T9" fmla="*/ 56 h 2113"/>
                <a:gd name="T10" fmla="*/ 1069 w 2113"/>
                <a:gd name="T11" fmla="*/ 1 h 2113"/>
                <a:gd name="T12" fmla="*/ 798 w 2113"/>
                <a:gd name="T13" fmla="*/ 34 h 2113"/>
                <a:gd name="T14" fmla="*/ 775 w 2113"/>
                <a:gd name="T15" fmla="*/ 39 h 2113"/>
                <a:gd name="T16" fmla="*/ 775 w 2113"/>
                <a:gd name="T17" fmla="*/ 39 h 2113"/>
                <a:gd name="T18" fmla="*/ 681 w 2113"/>
                <a:gd name="T19" fmla="*/ 70 h 2113"/>
                <a:gd name="T20" fmla="*/ 254 w 2113"/>
                <a:gd name="T21" fmla="*/ 371 h 2113"/>
                <a:gd name="T22" fmla="*/ 36 w 2113"/>
                <a:gd name="T23" fmla="*/ 785 h 2113"/>
                <a:gd name="T24" fmla="*/ 3 w 2113"/>
                <a:gd name="T25" fmla="*/ 1137 h 2113"/>
                <a:gd name="T26" fmla="*/ 67 w 2113"/>
                <a:gd name="T27" fmla="*/ 1427 h 2113"/>
                <a:gd name="T28" fmla="*/ 233 w 2113"/>
                <a:gd name="T29" fmla="*/ 1718 h 2113"/>
                <a:gd name="T30" fmla="*/ 548 w 2113"/>
                <a:gd name="T31" fmla="*/ 1982 h 2113"/>
                <a:gd name="T32" fmla="*/ 957 w 2113"/>
                <a:gd name="T33" fmla="*/ 2107 h 2113"/>
                <a:gd name="T34" fmla="*/ 1206 w 2113"/>
                <a:gd name="T35" fmla="*/ 2101 h 2113"/>
                <a:gd name="T36" fmla="*/ 1400 w 2113"/>
                <a:gd name="T37" fmla="*/ 2053 h 2113"/>
                <a:gd name="T38" fmla="*/ 1400 w 2113"/>
                <a:gd name="T39" fmla="*/ 2053 h 2113"/>
                <a:gd name="T40" fmla="*/ 1464 w 2113"/>
                <a:gd name="T41" fmla="*/ 2029 h 2113"/>
                <a:gd name="T42" fmla="*/ 1472 w 2113"/>
                <a:gd name="T43" fmla="*/ 2026 h 2113"/>
                <a:gd name="T44" fmla="*/ 1843 w 2113"/>
                <a:gd name="T45" fmla="*/ 1758 h 2113"/>
                <a:gd name="T46" fmla="*/ 2030 w 2113"/>
                <a:gd name="T47" fmla="*/ 1461 h 2113"/>
                <a:gd name="T48" fmla="*/ 2054 w 2113"/>
                <a:gd name="T49" fmla="*/ 1397 h 2113"/>
                <a:gd name="T50" fmla="*/ 2054 w 2113"/>
                <a:gd name="T51" fmla="*/ 1397 h 2113"/>
                <a:gd name="T52" fmla="*/ 2109 w 2113"/>
                <a:gd name="T53" fmla="*/ 1118 h 2113"/>
                <a:gd name="T54" fmla="*/ 1927 w 2113"/>
                <a:gd name="T55" fmla="*/ 1425 h 2113"/>
                <a:gd name="T56" fmla="*/ 1702 w 2113"/>
                <a:gd name="T57" fmla="*/ 1747 h 2113"/>
                <a:gd name="T58" fmla="*/ 1424 w 2113"/>
                <a:gd name="T59" fmla="*/ 1928 h 2113"/>
                <a:gd name="T60" fmla="*/ 1412 w 2113"/>
                <a:gd name="T61" fmla="*/ 1933 h 2113"/>
                <a:gd name="T62" fmla="*/ 1388 w 2113"/>
                <a:gd name="T63" fmla="*/ 1944 h 2113"/>
                <a:gd name="T64" fmla="*/ 1360 w 2113"/>
                <a:gd name="T65" fmla="*/ 1953 h 2113"/>
                <a:gd name="T66" fmla="*/ 1087 w 2113"/>
                <a:gd name="T67" fmla="*/ 2002 h 2113"/>
                <a:gd name="T68" fmla="*/ 927 w 2113"/>
                <a:gd name="T69" fmla="*/ 1994 h 2113"/>
                <a:gd name="T70" fmla="*/ 608 w 2113"/>
                <a:gd name="T71" fmla="*/ 1890 h 2113"/>
                <a:gd name="T72" fmla="*/ 326 w 2113"/>
                <a:gd name="T73" fmla="*/ 1660 h 2113"/>
                <a:gd name="T74" fmla="*/ 130 w 2113"/>
                <a:gd name="T75" fmla="*/ 1257 h 2113"/>
                <a:gd name="T76" fmla="*/ 114 w 2113"/>
                <a:gd name="T77" fmla="*/ 960 h 2113"/>
                <a:gd name="T78" fmla="*/ 140 w 2113"/>
                <a:gd name="T79" fmla="*/ 812 h 2113"/>
                <a:gd name="T80" fmla="*/ 143 w 2113"/>
                <a:gd name="T81" fmla="*/ 796 h 2113"/>
                <a:gd name="T82" fmla="*/ 155 w 2113"/>
                <a:gd name="T83" fmla="*/ 758 h 2113"/>
                <a:gd name="T84" fmla="*/ 207 w 2113"/>
                <a:gd name="T85" fmla="*/ 636 h 2113"/>
                <a:gd name="T86" fmla="*/ 346 w 2113"/>
                <a:gd name="T87" fmla="*/ 430 h 2113"/>
                <a:gd name="T88" fmla="*/ 582 w 2113"/>
                <a:gd name="T89" fmla="*/ 237 h 2113"/>
                <a:gd name="T90" fmla="*/ 752 w 2113"/>
                <a:gd name="T91" fmla="*/ 158 h 2113"/>
                <a:gd name="T92" fmla="*/ 760 w 2113"/>
                <a:gd name="T93" fmla="*/ 157 h 2113"/>
                <a:gd name="T94" fmla="*/ 810 w 2113"/>
                <a:gd name="T95" fmla="*/ 141 h 2113"/>
                <a:gd name="T96" fmla="*/ 836 w 2113"/>
                <a:gd name="T97" fmla="*/ 135 h 2113"/>
                <a:gd name="T98" fmla="*/ 1152 w 2113"/>
                <a:gd name="T99" fmla="*/ 115 h 2113"/>
                <a:gd name="T100" fmla="*/ 1417 w 2113"/>
                <a:gd name="T101" fmla="*/ 182 h 2113"/>
                <a:gd name="T102" fmla="*/ 1710 w 2113"/>
                <a:gd name="T103" fmla="*/ 373 h 2113"/>
                <a:gd name="T104" fmla="*/ 1890 w 2113"/>
                <a:gd name="T105" fmla="*/ 610 h 2113"/>
                <a:gd name="T106" fmla="*/ 2001 w 2113"/>
                <a:gd name="T107" fmla="*/ 1013 h 2113"/>
                <a:gd name="T108" fmla="*/ 1961 w 2113"/>
                <a:gd name="T109" fmla="*/ 1334 h 2113"/>
                <a:gd name="T110" fmla="*/ 1945 w 2113"/>
                <a:gd name="T111" fmla="*/ 1384 h 2113"/>
                <a:gd name="T112" fmla="*/ 1935 w 2113"/>
                <a:gd name="T113" fmla="*/ 1408 h 2113"/>
                <a:gd name="T114" fmla="*/ 1934 w 2113"/>
                <a:gd name="T115" fmla="*/ 1412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3" h="2113">
                  <a:moveTo>
                    <a:pt x="2104" y="931"/>
                  </a:moveTo>
                  <a:cubicBezTo>
                    <a:pt x="2093" y="845"/>
                    <a:pt x="2073" y="762"/>
                    <a:pt x="2042" y="681"/>
                  </a:cubicBezTo>
                  <a:cubicBezTo>
                    <a:pt x="2009" y="595"/>
                    <a:pt x="1966" y="514"/>
                    <a:pt x="1912" y="440"/>
                  </a:cubicBezTo>
                  <a:cubicBezTo>
                    <a:pt x="1872" y="384"/>
                    <a:pt x="1827" y="333"/>
                    <a:pt x="1777" y="287"/>
                  </a:cubicBezTo>
                  <a:cubicBezTo>
                    <a:pt x="1734" y="246"/>
                    <a:pt x="1687" y="209"/>
                    <a:pt x="1637" y="176"/>
                  </a:cubicBezTo>
                  <a:cubicBezTo>
                    <a:pt x="1587" y="142"/>
                    <a:pt x="1534" y="114"/>
                    <a:pt x="1478" y="89"/>
                  </a:cubicBezTo>
                  <a:cubicBezTo>
                    <a:pt x="1462" y="82"/>
                    <a:pt x="1446" y="74"/>
                    <a:pt x="1428" y="70"/>
                  </a:cubicBezTo>
                  <a:cubicBezTo>
                    <a:pt x="1417" y="63"/>
                    <a:pt x="1404" y="61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48" y="42"/>
                    <a:pt x="1303" y="30"/>
                    <a:pt x="1257" y="21"/>
                  </a:cubicBezTo>
                  <a:cubicBezTo>
                    <a:pt x="1195" y="8"/>
                    <a:pt x="1133" y="2"/>
                    <a:pt x="1069" y="1"/>
                  </a:cubicBezTo>
                  <a:cubicBezTo>
                    <a:pt x="1004" y="0"/>
                    <a:pt x="939" y="5"/>
                    <a:pt x="874" y="17"/>
                  </a:cubicBezTo>
                  <a:cubicBezTo>
                    <a:pt x="849" y="21"/>
                    <a:pt x="823" y="26"/>
                    <a:pt x="798" y="34"/>
                  </a:cubicBezTo>
                  <a:cubicBezTo>
                    <a:pt x="791" y="34"/>
                    <a:pt x="785" y="36"/>
                    <a:pt x="778" y="38"/>
                  </a:cubicBezTo>
                  <a:cubicBezTo>
                    <a:pt x="777" y="38"/>
                    <a:pt x="776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43" y="47"/>
                    <a:pt x="712" y="58"/>
                    <a:pt x="681" y="70"/>
                  </a:cubicBezTo>
                  <a:cubicBezTo>
                    <a:pt x="599" y="100"/>
                    <a:pt x="523" y="141"/>
                    <a:pt x="451" y="191"/>
                  </a:cubicBezTo>
                  <a:cubicBezTo>
                    <a:pt x="378" y="243"/>
                    <a:pt x="312" y="302"/>
                    <a:pt x="254" y="371"/>
                  </a:cubicBezTo>
                  <a:cubicBezTo>
                    <a:pt x="200" y="434"/>
                    <a:pt x="154" y="502"/>
                    <a:pt x="116" y="575"/>
                  </a:cubicBezTo>
                  <a:cubicBezTo>
                    <a:pt x="82" y="642"/>
                    <a:pt x="55" y="712"/>
                    <a:pt x="36" y="785"/>
                  </a:cubicBezTo>
                  <a:cubicBezTo>
                    <a:pt x="13" y="872"/>
                    <a:pt x="2" y="960"/>
                    <a:pt x="0" y="1050"/>
                  </a:cubicBezTo>
                  <a:cubicBezTo>
                    <a:pt x="0" y="1079"/>
                    <a:pt x="1" y="1108"/>
                    <a:pt x="3" y="1137"/>
                  </a:cubicBezTo>
                  <a:cubicBezTo>
                    <a:pt x="8" y="1189"/>
                    <a:pt x="15" y="1241"/>
                    <a:pt x="27" y="1292"/>
                  </a:cubicBezTo>
                  <a:cubicBezTo>
                    <a:pt x="37" y="1338"/>
                    <a:pt x="51" y="1383"/>
                    <a:pt x="67" y="1427"/>
                  </a:cubicBezTo>
                  <a:cubicBezTo>
                    <a:pt x="84" y="1471"/>
                    <a:pt x="103" y="1514"/>
                    <a:pt x="126" y="1556"/>
                  </a:cubicBezTo>
                  <a:cubicBezTo>
                    <a:pt x="157" y="1613"/>
                    <a:pt x="192" y="1667"/>
                    <a:pt x="233" y="1718"/>
                  </a:cubicBezTo>
                  <a:cubicBezTo>
                    <a:pt x="274" y="1769"/>
                    <a:pt x="320" y="1816"/>
                    <a:pt x="370" y="1859"/>
                  </a:cubicBezTo>
                  <a:cubicBezTo>
                    <a:pt x="425" y="1906"/>
                    <a:pt x="485" y="1947"/>
                    <a:pt x="548" y="1982"/>
                  </a:cubicBezTo>
                  <a:cubicBezTo>
                    <a:pt x="609" y="2016"/>
                    <a:pt x="673" y="2043"/>
                    <a:pt x="740" y="2064"/>
                  </a:cubicBezTo>
                  <a:cubicBezTo>
                    <a:pt x="811" y="2086"/>
                    <a:pt x="883" y="2100"/>
                    <a:pt x="957" y="2107"/>
                  </a:cubicBezTo>
                  <a:cubicBezTo>
                    <a:pt x="1007" y="2112"/>
                    <a:pt x="1056" y="2113"/>
                    <a:pt x="1106" y="2110"/>
                  </a:cubicBezTo>
                  <a:cubicBezTo>
                    <a:pt x="1140" y="2109"/>
                    <a:pt x="1173" y="2106"/>
                    <a:pt x="1206" y="2101"/>
                  </a:cubicBezTo>
                  <a:cubicBezTo>
                    <a:pt x="1255" y="2094"/>
                    <a:pt x="1303" y="2084"/>
                    <a:pt x="1350" y="2070"/>
                  </a:cubicBezTo>
                  <a:cubicBezTo>
                    <a:pt x="1367" y="2065"/>
                    <a:pt x="1384" y="2061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16" y="2050"/>
                    <a:pt x="1431" y="2042"/>
                    <a:pt x="1447" y="2036"/>
                  </a:cubicBezTo>
                  <a:cubicBezTo>
                    <a:pt x="1453" y="2034"/>
                    <a:pt x="1459" y="2034"/>
                    <a:pt x="1464" y="2029"/>
                  </a:cubicBezTo>
                  <a:cubicBezTo>
                    <a:pt x="1464" y="2029"/>
                    <a:pt x="1464" y="2029"/>
                    <a:pt x="1464" y="2029"/>
                  </a:cubicBezTo>
                  <a:cubicBezTo>
                    <a:pt x="1467" y="2028"/>
                    <a:pt x="1470" y="2027"/>
                    <a:pt x="1472" y="2026"/>
                  </a:cubicBezTo>
                  <a:cubicBezTo>
                    <a:pt x="1521" y="2005"/>
                    <a:pt x="1569" y="1980"/>
                    <a:pt x="1614" y="1952"/>
                  </a:cubicBezTo>
                  <a:cubicBezTo>
                    <a:pt x="1700" y="1898"/>
                    <a:pt x="1776" y="1834"/>
                    <a:pt x="1843" y="1758"/>
                  </a:cubicBezTo>
                  <a:cubicBezTo>
                    <a:pt x="1897" y="1698"/>
                    <a:pt x="1944" y="1632"/>
                    <a:pt x="1982" y="1561"/>
                  </a:cubicBezTo>
                  <a:cubicBezTo>
                    <a:pt x="2000" y="1529"/>
                    <a:pt x="2017" y="1496"/>
                    <a:pt x="2030" y="1461"/>
                  </a:cubicBezTo>
                  <a:cubicBezTo>
                    <a:pt x="2030" y="1460"/>
                    <a:pt x="2031" y="1459"/>
                    <a:pt x="2031" y="1458"/>
                  </a:cubicBezTo>
                  <a:cubicBezTo>
                    <a:pt x="2041" y="1439"/>
                    <a:pt x="2047" y="1418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6" y="1393"/>
                    <a:pt x="2057" y="1389"/>
                    <a:pt x="2059" y="1385"/>
                  </a:cubicBezTo>
                  <a:cubicBezTo>
                    <a:pt x="2087" y="1298"/>
                    <a:pt x="2103" y="1209"/>
                    <a:pt x="2109" y="1118"/>
                  </a:cubicBezTo>
                  <a:cubicBezTo>
                    <a:pt x="2113" y="1056"/>
                    <a:pt x="2111" y="993"/>
                    <a:pt x="2104" y="931"/>
                  </a:cubicBezTo>
                  <a:close/>
                  <a:moveTo>
                    <a:pt x="1927" y="1425"/>
                  </a:moveTo>
                  <a:cubicBezTo>
                    <a:pt x="1901" y="1488"/>
                    <a:pt x="1868" y="1547"/>
                    <a:pt x="1829" y="1603"/>
                  </a:cubicBezTo>
                  <a:cubicBezTo>
                    <a:pt x="1792" y="1655"/>
                    <a:pt x="1750" y="1704"/>
                    <a:pt x="1702" y="1747"/>
                  </a:cubicBezTo>
                  <a:cubicBezTo>
                    <a:pt x="1673" y="1774"/>
                    <a:pt x="1643" y="1800"/>
                    <a:pt x="1611" y="1823"/>
                  </a:cubicBezTo>
                  <a:cubicBezTo>
                    <a:pt x="1553" y="1865"/>
                    <a:pt x="1491" y="1901"/>
                    <a:pt x="1424" y="1928"/>
                  </a:cubicBezTo>
                  <a:cubicBezTo>
                    <a:pt x="1421" y="1930"/>
                    <a:pt x="1418" y="1931"/>
                    <a:pt x="1417" y="1934"/>
                  </a:cubicBezTo>
                  <a:cubicBezTo>
                    <a:pt x="1415" y="1932"/>
                    <a:pt x="1413" y="1933"/>
                    <a:pt x="1412" y="1933"/>
                  </a:cubicBezTo>
                  <a:cubicBezTo>
                    <a:pt x="1404" y="1936"/>
                    <a:pt x="1397" y="1940"/>
                    <a:pt x="1390" y="1943"/>
                  </a:cubicBezTo>
                  <a:cubicBezTo>
                    <a:pt x="1389" y="1943"/>
                    <a:pt x="1388" y="1943"/>
                    <a:pt x="1388" y="1944"/>
                  </a:cubicBezTo>
                  <a:cubicBezTo>
                    <a:pt x="1388" y="1944"/>
                    <a:pt x="1387" y="1944"/>
                    <a:pt x="1387" y="1944"/>
                  </a:cubicBezTo>
                  <a:cubicBezTo>
                    <a:pt x="1377" y="1946"/>
                    <a:pt x="1369" y="1950"/>
                    <a:pt x="1360" y="1953"/>
                  </a:cubicBezTo>
                  <a:cubicBezTo>
                    <a:pt x="1320" y="1966"/>
                    <a:pt x="1280" y="1977"/>
                    <a:pt x="1239" y="1985"/>
                  </a:cubicBezTo>
                  <a:cubicBezTo>
                    <a:pt x="1189" y="1995"/>
                    <a:pt x="1138" y="2001"/>
                    <a:pt x="1087" y="2002"/>
                  </a:cubicBezTo>
                  <a:cubicBezTo>
                    <a:pt x="1058" y="2003"/>
                    <a:pt x="1028" y="2003"/>
                    <a:pt x="999" y="2001"/>
                  </a:cubicBezTo>
                  <a:cubicBezTo>
                    <a:pt x="975" y="1999"/>
                    <a:pt x="950" y="1998"/>
                    <a:pt x="927" y="1994"/>
                  </a:cubicBezTo>
                  <a:cubicBezTo>
                    <a:pt x="868" y="1985"/>
                    <a:pt x="811" y="1973"/>
                    <a:pt x="755" y="1954"/>
                  </a:cubicBezTo>
                  <a:cubicBezTo>
                    <a:pt x="704" y="1937"/>
                    <a:pt x="655" y="1916"/>
                    <a:pt x="608" y="1890"/>
                  </a:cubicBezTo>
                  <a:cubicBezTo>
                    <a:pt x="564" y="1867"/>
                    <a:pt x="522" y="1839"/>
                    <a:pt x="482" y="1809"/>
                  </a:cubicBezTo>
                  <a:cubicBezTo>
                    <a:pt x="424" y="1765"/>
                    <a:pt x="373" y="1716"/>
                    <a:pt x="326" y="1660"/>
                  </a:cubicBezTo>
                  <a:cubicBezTo>
                    <a:pt x="278" y="1602"/>
                    <a:pt x="238" y="1539"/>
                    <a:pt x="204" y="1471"/>
                  </a:cubicBezTo>
                  <a:cubicBezTo>
                    <a:pt x="171" y="1402"/>
                    <a:pt x="147" y="1331"/>
                    <a:pt x="130" y="1257"/>
                  </a:cubicBezTo>
                  <a:cubicBezTo>
                    <a:pt x="119" y="1206"/>
                    <a:pt x="112" y="1154"/>
                    <a:pt x="110" y="1102"/>
                  </a:cubicBezTo>
                  <a:cubicBezTo>
                    <a:pt x="108" y="1055"/>
                    <a:pt x="109" y="1007"/>
                    <a:pt x="114" y="960"/>
                  </a:cubicBezTo>
                  <a:cubicBezTo>
                    <a:pt x="117" y="928"/>
                    <a:pt x="122" y="898"/>
                    <a:pt x="128" y="867"/>
                  </a:cubicBezTo>
                  <a:cubicBezTo>
                    <a:pt x="132" y="848"/>
                    <a:pt x="137" y="830"/>
                    <a:pt x="140" y="812"/>
                  </a:cubicBezTo>
                  <a:cubicBezTo>
                    <a:pt x="140" y="811"/>
                    <a:pt x="140" y="810"/>
                    <a:pt x="140" y="809"/>
                  </a:cubicBezTo>
                  <a:cubicBezTo>
                    <a:pt x="142" y="806"/>
                    <a:pt x="141" y="801"/>
                    <a:pt x="143" y="796"/>
                  </a:cubicBezTo>
                  <a:cubicBezTo>
                    <a:pt x="147" y="784"/>
                    <a:pt x="150" y="772"/>
                    <a:pt x="154" y="759"/>
                  </a:cubicBezTo>
                  <a:cubicBezTo>
                    <a:pt x="154" y="759"/>
                    <a:pt x="155" y="759"/>
                    <a:pt x="155" y="758"/>
                  </a:cubicBezTo>
                  <a:cubicBezTo>
                    <a:pt x="158" y="756"/>
                    <a:pt x="159" y="753"/>
                    <a:pt x="160" y="750"/>
                  </a:cubicBezTo>
                  <a:cubicBezTo>
                    <a:pt x="173" y="711"/>
                    <a:pt x="189" y="673"/>
                    <a:pt x="207" y="636"/>
                  </a:cubicBezTo>
                  <a:cubicBezTo>
                    <a:pt x="226" y="598"/>
                    <a:pt x="247" y="562"/>
                    <a:pt x="271" y="527"/>
                  </a:cubicBezTo>
                  <a:cubicBezTo>
                    <a:pt x="293" y="493"/>
                    <a:pt x="319" y="461"/>
                    <a:pt x="346" y="430"/>
                  </a:cubicBezTo>
                  <a:cubicBezTo>
                    <a:pt x="375" y="397"/>
                    <a:pt x="406" y="366"/>
                    <a:pt x="439" y="338"/>
                  </a:cubicBezTo>
                  <a:cubicBezTo>
                    <a:pt x="484" y="300"/>
                    <a:pt x="531" y="266"/>
                    <a:pt x="582" y="237"/>
                  </a:cubicBezTo>
                  <a:cubicBezTo>
                    <a:pt x="625" y="212"/>
                    <a:pt x="671" y="190"/>
                    <a:pt x="718" y="172"/>
                  </a:cubicBezTo>
                  <a:cubicBezTo>
                    <a:pt x="729" y="167"/>
                    <a:pt x="742" y="165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5" y="159"/>
                    <a:pt x="757" y="158"/>
                    <a:pt x="760" y="157"/>
                  </a:cubicBezTo>
                  <a:cubicBezTo>
                    <a:pt x="775" y="153"/>
                    <a:pt x="790" y="147"/>
                    <a:pt x="805" y="143"/>
                  </a:cubicBezTo>
                  <a:cubicBezTo>
                    <a:pt x="807" y="143"/>
                    <a:pt x="809" y="143"/>
                    <a:pt x="810" y="141"/>
                  </a:cubicBezTo>
                  <a:cubicBezTo>
                    <a:pt x="810" y="141"/>
                    <a:pt x="811" y="141"/>
                    <a:pt x="811" y="141"/>
                  </a:cubicBezTo>
                  <a:cubicBezTo>
                    <a:pt x="820" y="141"/>
                    <a:pt x="827" y="137"/>
                    <a:pt x="836" y="135"/>
                  </a:cubicBezTo>
                  <a:cubicBezTo>
                    <a:pt x="893" y="122"/>
                    <a:pt x="951" y="113"/>
                    <a:pt x="1010" y="111"/>
                  </a:cubicBezTo>
                  <a:cubicBezTo>
                    <a:pt x="1057" y="109"/>
                    <a:pt x="1105" y="109"/>
                    <a:pt x="1152" y="115"/>
                  </a:cubicBezTo>
                  <a:cubicBezTo>
                    <a:pt x="1190" y="119"/>
                    <a:pt x="1228" y="125"/>
                    <a:pt x="1265" y="133"/>
                  </a:cubicBezTo>
                  <a:cubicBezTo>
                    <a:pt x="1317" y="145"/>
                    <a:pt x="1368" y="161"/>
                    <a:pt x="1417" y="182"/>
                  </a:cubicBezTo>
                  <a:cubicBezTo>
                    <a:pt x="1467" y="202"/>
                    <a:pt x="1514" y="227"/>
                    <a:pt x="1560" y="255"/>
                  </a:cubicBezTo>
                  <a:cubicBezTo>
                    <a:pt x="1614" y="289"/>
                    <a:pt x="1664" y="329"/>
                    <a:pt x="1710" y="373"/>
                  </a:cubicBezTo>
                  <a:cubicBezTo>
                    <a:pt x="1751" y="411"/>
                    <a:pt x="1788" y="454"/>
                    <a:pt x="1821" y="500"/>
                  </a:cubicBezTo>
                  <a:cubicBezTo>
                    <a:pt x="1846" y="535"/>
                    <a:pt x="1870" y="572"/>
                    <a:pt x="1890" y="610"/>
                  </a:cubicBezTo>
                  <a:cubicBezTo>
                    <a:pt x="1924" y="673"/>
                    <a:pt x="1951" y="739"/>
                    <a:pt x="1969" y="808"/>
                  </a:cubicBezTo>
                  <a:cubicBezTo>
                    <a:pt x="1987" y="875"/>
                    <a:pt x="1999" y="944"/>
                    <a:pt x="2001" y="1013"/>
                  </a:cubicBezTo>
                  <a:cubicBezTo>
                    <a:pt x="2003" y="1061"/>
                    <a:pt x="2002" y="1110"/>
                    <a:pt x="1997" y="1158"/>
                  </a:cubicBezTo>
                  <a:cubicBezTo>
                    <a:pt x="1990" y="1217"/>
                    <a:pt x="1978" y="1276"/>
                    <a:pt x="1961" y="1334"/>
                  </a:cubicBezTo>
                  <a:cubicBezTo>
                    <a:pt x="1956" y="1350"/>
                    <a:pt x="1950" y="1366"/>
                    <a:pt x="1945" y="1383"/>
                  </a:cubicBezTo>
                  <a:cubicBezTo>
                    <a:pt x="1945" y="1383"/>
                    <a:pt x="1945" y="1383"/>
                    <a:pt x="1945" y="1384"/>
                  </a:cubicBezTo>
                  <a:cubicBezTo>
                    <a:pt x="1944" y="1384"/>
                    <a:pt x="1944" y="1385"/>
                    <a:pt x="1944" y="1386"/>
                  </a:cubicBezTo>
                  <a:cubicBezTo>
                    <a:pt x="1941" y="1393"/>
                    <a:pt x="1938" y="1400"/>
                    <a:pt x="1935" y="1408"/>
                  </a:cubicBezTo>
                  <a:cubicBezTo>
                    <a:pt x="1934" y="1409"/>
                    <a:pt x="1933" y="1411"/>
                    <a:pt x="1934" y="1412"/>
                  </a:cubicBezTo>
                  <a:cubicBezTo>
                    <a:pt x="1934" y="1412"/>
                    <a:pt x="1934" y="1412"/>
                    <a:pt x="1934" y="1412"/>
                  </a:cubicBezTo>
                  <a:cubicBezTo>
                    <a:pt x="1931" y="1416"/>
                    <a:pt x="1929" y="1421"/>
                    <a:pt x="1927" y="1425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31A1A482-EFFE-1D58-30D1-D0702EAB0527}"/>
                </a:ext>
              </a:extLst>
            </p:cNvPr>
            <p:cNvGrpSpPr/>
            <p:nvPr/>
          </p:nvGrpSpPr>
          <p:grpSpPr>
            <a:xfrm>
              <a:off x="1557338" y="3287713"/>
              <a:ext cx="1147762" cy="1006474"/>
              <a:chOff x="1557338" y="3287713"/>
              <a:chExt cx="1147762" cy="1006474"/>
            </a:xfrm>
          </p:grpSpPr>
          <p:sp>
            <p:nvSpPr>
              <p:cNvPr id="44" name="Freeform 28">
                <a:extLst>
                  <a:ext uri="{FF2B5EF4-FFF2-40B4-BE49-F238E27FC236}">
                    <a16:creationId xmlns:a16="http://schemas.microsoft.com/office/drawing/2014/main" id="{CAB091D9-2FE8-B8E9-17DD-15B0E42985FC}"/>
                  </a:ext>
                </a:extLst>
              </p:cNvPr>
              <p:cNvSpPr/>
              <p:nvPr/>
            </p:nvSpPr>
            <p:spPr bwMode="auto">
              <a:xfrm>
                <a:off x="1557338" y="3287713"/>
                <a:ext cx="966787" cy="1000125"/>
              </a:xfrm>
              <a:custGeom>
                <a:avLst/>
                <a:gdLst>
                  <a:gd name="T0" fmla="*/ 888 w 1019"/>
                  <a:gd name="T1" fmla="*/ 759 h 1053"/>
                  <a:gd name="T2" fmla="*/ 328 w 1019"/>
                  <a:gd name="T3" fmla="*/ 759 h 1053"/>
                  <a:gd name="T4" fmla="*/ 109 w 1019"/>
                  <a:gd name="T5" fmla="*/ 759 h 1053"/>
                  <a:gd name="T6" fmla="*/ 59 w 1019"/>
                  <a:gd name="T7" fmla="*/ 712 h 1053"/>
                  <a:gd name="T8" fmla="*/ 59 w 1019"/>
                  <a:gd name="T9" fmla="*/ 451 h 1053"/>
                  <a:gd name="T10" fmla="*/ 59 w 1019"/>
                  <a:gd name="T11" fmla="*/ 155 h 1053"/>
                  <a:gd name="T12" fmla="*/ 59 w 1019"/>
                  <a:gd name="T13" fmla="*/ 107 h 1053"/>
                  <a:gd name="T14" fmla="*/ 110 w 1019"/>
                  <a:gd name="T15" fmla="*/ 58 h 1053"/>
                  <a:gd name="T16" fmla="*/ 167 w 1019"/>
                  <a:gd name="T17" fmla="*/ 59 h 1053"/>
                  <a:gd name="T18" fmla="*/ 732 w 1019"/>
                  <a:gd name="T19" fmla="*/ 59 h 1053"/>
                  <a:gd name="T20" fmla="*/ 887 w 1019"/>
                  <a:gd name="T21" fmla="*/ 58 h 1053"/>
                  <a:gd name="T22" fmla="*/ 924 w 1019"/>
                  <a:gd name="T23" fmla="*/ 58 h 1053"/>
                  <a:gd name="T24" fmla="*/ 963 w 1019"/>
                  <a:gd name="T25" fmla="*/ 80 h 1053"/>
                  <a:gd name="T26" fmla="*/ 967 w 1019"/>
                  <a:gd name="T27" fmla="*/ 82 h 1053"/>
                  <a:gd name="T28" fmla="*/ 1019 w 1019"/>
                  <a:gd name="T29" fmla="*/ 65 h 1053"/>
                  <a:gd name="T30" fmla="*/ 923 w 1019"/>
                  <a:gd name="T31" fmla="*/ 0 h 1053"/>
                  <a:gd name="T32" fmla="*/ 505 w 1019"/>
                  <a:gd name="T33" fmla="*/ 0 h 1053"/>
                  <a:gd name="T34" fmla="*/ 142 w 1019"/>
                  <a:gd name="T35" fmla="*/ 0 h 1053"/>
                  <a:gd name="T36" fmla="*/ 101 w 1019"/>
                  <a:gd name="T37" fmla="*/ 1 h 1053"/>
                  <a:gd name="T38" fmla="*/ 25 w 1019"/>
                  <a:gd name="T39" fmla="*/ 38 h 1053"/>
                  <a:gd name="T40" fmla="*/ 1 w 1019"/>
                  <a:gd name="T41" fmla="*/ 115 h 1053"/>
                  <a:gd name="T42" fmla="*/ 1 w 1019"/>
                  <a:gd name="T43" fmla="*/ 713 h 1053"/>
                  <a:gd name="T44" fmla="*/ 92 w 1019"/>
                  <a:gd name="T45" fmla="*/ 816 h 1053"/>
                  <a:gd name="T46" fmla="*/ 227 w 1019"/>
                  <a:gd name="T47" fmla="*/ 818 h 1053"/>
                  <a:gd name="T48" fmla="*/ 227 w 1019"/>
                  <a:gd name="T49" fmla="*/ 818 h 1053"/>
                  <a:gd name="T50" fmla="*/ 227 w 1019"/>
                  <a:gd name="T51" fmla="*/ 818 h 1053"/>
                  <a:gd name="T52" fmla="*/ 241 w 1019"/>
                  <a:gd name="T53" fmla="*/ 818 h 1053"/>
                  <a:gd name="T54" fmla="*/ 366 w 1019"/>
                  <a:gd name="T55" fmla="*/ 818 h 1053"/>
                  <a:gd name="T56" fmla="*/ 387 w 1019"/>
                  <a:gd name="T57" fmla="*/ 818 h 1053"/>
                  <a:gd name="T58" fmla="*/ 472 w 1019"/>
                  <a:gd name="T59" fmla="*/ 818 h 1053"/>
                  <a:gd name="T60" fmla="*/ 466 w 1019"/>
                  <a:gd name="T61" fmla="*/ 824 h 1053"/>
                  <a:gd name="T62" fmla="*/ 291 w 1019"/>
                  <a:gd name="T63" fmla="*/ 1000 h 1053"/>
                  <a:gd name="T64" fmla="*/ 283 w 1019"/>
                  <a:gd name="T65" fmla="*/ 1012 h 1053"/>
                  <a:gd name="T66" fmla="*/ 297 w 1019"/>
                  <a:gd name="T67" fmla="*/ 1046 h 1053"/>
                  <a:gd name="T68" fmla="*/ 332 w 1019"/>
                  <a:gd name="T69" fmla="*/ 1041 h 1053"/>
                  <a:gd name="T70" fmla="*/ 431 w 1019"/>
                  <a:gd name="T71" fmla="*/ 942 h 1053"/>
                  <a:gd name="T72" fmla="*/ 504 w 1019"/>
                  <a:gd name="T73" fmla="*/ 869 h 1053"/>
                  <a:gd name="T74" fmla="*/ 504 w 1019"/>
                  <a:gd name="T75" fmla="*/ 882 h 1053"/>
                  <a:gd name="T76" fmla="*/ 504 w 1019"/>
                  <a:gd name="T77" fmla="*/ 1019 h 1053"/>
                  <a:gd name="T78" fmla="*/ 510 w 1019"/>
                  <a:gd name="T79" fmla="*/ 1039 h 1053"/>
                  <a:gd name="T80" fmla="*/ 545 w 1019"/>
                  <a:gd name="T81" fmla="*/ 1048 h 1053"/>
                  <a:gd name="T82" fmla="*/ 563 w 1019"/>
                  <a:gd name="T83" fmla="*/ 1020 h 1053"/>
                  <a:gd name="T84" fmla="*/ 563 w 1019"/>
                  <a:gd name="T85" fmla="*/ 877 h 1053"/>
                  <a:gd name="T86" fmla="*/ 565 w 1019"/>
                  <a:gd name="T87" fmla="*/ 871 h 1053"/>
                  <a:gd name="T88" fmla="*/ 573 w 1019"/>
                  <a:gd name="T89" fmla="*/ 878 h 1053"/>
                  <a:gd name="T90" fmla="*/ 734 w 1019"/>
                  <a:gd name="T91" fmla="*/ 1040 h 1053"/>
                  <a:gd name="T92" fmla="*/ 767 w 1019"/>
                  <a:gd name="T93" fmla="*/ 1048 h 1053"/>
                  <a:gd name="T94" fmla="*/ 786 w 1019"/>
                  <a:gd name="T95" fmla="*/ 1018 h 1053"/>
                  <a:gd name="T96" fmla="*/ 773 w 1019"/>
                  <a:gd name="T97" fmla="*/ 995 h 1053"/>
                  <a:gd name="T98" fmla="*/ 616 w 1019"/>
                  <a:gd name="T99" fmla="*/ 839 h 1053"/>
                  <a:gd name="T100" fmla="*/ 597 w 1019"/>
                  <a:gd name="T101" fmla="*/ 818 h 1053"/>
                  <a:gd name="T102" fmla="*/ 605 w 1019"/>
                  <a:gd name="T103" fmla="*/ 818 h 1053"/>
                  <a:gd name="T104" fmla="*/ 890 w 1019"/>
                  <a:gd name="T105" fmla="*/ 818 h 1053"/>
                  <a:gd name="T106" fmla="*/ 899 w 1019"/>
                  <a:gd name="T107" fmla="*/ 810 h 1053"/>
                  <a:gd name="T108" fmla="*/ 899 w 1019"/>
                  <a:gd name="T109" fmla="*/ 769 h 1053"/>
                  <a:gd name="T110" fmla="*/ 888 w 1019"/>
                  <a:gd name="T111" fmla="*/ 759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9" h="1053">
                    <a:moveTo>
                      <a:pt x="888" y="759"/>
                    </a:moveTo>
                    <a:cubicBezTo>
                      <a:pt x="701" y="759"/>
                      <a:pt x="514" y="759"/>
                      <a:pt x="328" y="759"/>
                    </a:cubicBezTo>
                    <a:cubicBezTo>
                      <a:pt x="255" y="759"/>
                      <a:pt x="182" y="759"/>
                      <a:pt x="109" y="759"/>
                    </a:cubicBezTo>
                    <a:cubicBezTo>
                      <a:pt x="82" y="759"/>
                      <a:pt x="59" y="738"/>
                      <a:pt x="59" y="712"/>
                    </a:cubicBezTo>
                    <a:cubicBezTo>
                      <a:pt x="59" y="625"/>
                      <a:pt x="59" y="538"/>
                      <a:pt x="59" y="451"/>
                    </a:cubicBezTo>
                    <a:cubicBezTo>
                      <a:pt x="59" y="353"/>
                      <a:pt x="59" y="254"/>
                      <a:pt x="59" y="155"/>
                    </a:cubicBezTo>
                    <a:cubicBezTo>
                      <a:pt x="59" y="139"/>
                      <a:pt x="58" y="123"/>
                      <a:pt x="59" y="107"/>
                    </a:cubicBezTo>
                    <a:cubicBezTo>
                      <a:pt x="63" y="77"/>
                      <a:pt x="79" y="61"/>
                      <a:pt x="110" y="58"/>
                    </a:cubicBezTo>
                    <a:cubicBezTo>
                      <a:pt x="129" y="57"/>
                      <a:pt x="148" y="59"/>
                      <a:pt x="167" y="59"/>
                    </a:cubicBezTo>
                    <a:cubicBezTo>
                      <a:pt x="355" y="59"/>
                      <a:pt x="543" y="59"/>
                      <a:pt x="732" y="59"/>
                    </a:cubicBezTo>
                    <a:cubicBezTo>
                      <a:pt x="784" y="59"/>
                      <a:pt x="836" y="58"/>
                      <a:pt x="887" y="58"/>
                    </a:cubicBezTo>
                    <a:cubicBezTo>
                      <a:pt x="900" y="58"/>
                      <a:pt x="912" y="57"/>
                      <a:pt x="924" y="58"/>
                    </a:cubicBezTo>
                    <a:cubicBezTo>
                      <a:pt x="940" y="60"/>
                      <a:pt x="954" y="65"/>
                      <a:pt x="963" y="80"/>
                    </a:cubicBezTo>
                    <a:cubicBezTo>
                      <a:pt x="964" y="82"/>
                      <a:pt x="965" y="83"/>
                      <a:pt x="967" y="82"/>
                    </a:cubicBezTo>
                    <a:cubicBezTo>
                      <a:pt x="983" y="73"/>
                      <a:pt x="1000" y="67"/>
                      <a:pt x="1019" y="65"/>
                    </a:cubicBezTo>
                    <a:cubicBezTo>
                      <a:pt x="1005" y="26"/>
                      <a:pt x="966" y="0"/>
                      <a:pt x="923" y="0"/>
                    </a:cubicBezTo>
                    <a:cubicBezTo>
                      <a:pt x="784" y="0"/>
                      <a:pt x="645" y="0"/>
                      <a:pt x="505" y="0"/>
                    </a:cubicBezTo>
                    <a:cubicBezTo>
                      <a:pt x="384" y="0"/>
                      <a:pt x="263" y="0"/>
                      <a:pt x="142" y="0"/>
                    </a:cubicBezTo>
                    <a:cubicBezTo>
                      <a:pt x="128" y="0"/>
                      <a:pt x="115" y="0"/>
                      <a:pt x="101" y="1"/>
                    </a:cubicBezTo>
                    <a:cubicBezTo>
                      <a:pt x="71" y="4"/>
                      <a:pt x="45" y="15"/>
                      <a:pt x="25" y="38"/>
                    </a:cubicBezTo>
                    <a:cubicBezTo>
                      <a:pt x="6" y="60"/>
                      <a:pt x="1" y="87"/>
                      <a:pt x="1" y="115"/>
                    </a:cubicBezTo>
                    <a:cubicBezTo>
                      <a:pt x="0" y="314"/>
                      <a:pt x="0" y="513"/>
                      <a:pt x="1" y="713"/>
                    </a:cubicBezTo>
                    <a:cubicBezTo>
                      <a:pt x="1" y="765"/>
                      <a:pt x="41" y="811"/>
                      <a:pt x="92" y="816"/>
                    </a:cubicBezTo>
                    <a:cubicBezTo>
                      <a:pt x="137" y="821"/>
                      <a:pt x="182" y="817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32" y="818"/>
                      <a:pt x="237" y="818"/>
                      <a:pt x="241" y="818"/>
                    </a:cubicBezTo>
                    <a:cubicBezTo>
                      <a:pt x="283" y="818"/>
                      <a:pt x="324" y="818"/>
                      <a:pt x="366" y="818"/>
                    </a:cubicBezTo>
                    <a:cubicBezTo>
                      <a:pt x="373" y="818"/>
                      <a:pt x="380" y="818"/>
                      <a:pt x="387" y="818"/>
                    </a:cubicBezTo>
                    <a:cubicBezTo>
                      <a:pt x="414" y="818"/>
                      <a:pt x="442" y="818"/>
                      <a:pt x="472" y="818"/>
                    </a:cubicBezTo>
                    <a:cubicBezTo>
                      <a:pt x="469" y="821"/>
                      <a:pt x="467" y="823"/>
                      <a:pt x="466" y="824"/>
                    </a:cubicBezTo>
                    <a:cubicBezTo>
                      <a:pt x="407" y="883"/>
                      <a:pt x="349" y="941"/>
                      <a:pt x="291" y="1000"/>
                    </a:cubicBezTo>
                    <a:cubicBezTo>
                      <a:pt x="287" y="1003"/>
                      <a:pt x="284" y="1007"/>
                      <a:pt x="283" y="1012"/>
                    </a:cubicBezTo>
                    <a:cubicBezTo>
                      <a:pt x="279" y="1025"/>
                      <a:pt x="285" y="1039"/>
                      <a:pt x="297" y="1046"/>
                    </a:cubicBezTo>
                    <a:cubicBezTo>
                      <a:pt x="309" y="1053"/>
                      <a:pt x="322" y="1052"/>
                      <a:pt x="332" y="1041"/>
                    </a:cubicBezTo>
                    <a:cubicBezTo>
                      <a:pt x="365" y="1008"/>
                      <a:pt x="398" y="975"/>
                      <a:pt x="431" y="942"/>
                    </a:cubicBezTo>
                    <a:cubicBezTo>
                      <a:pt x="455" y="918"/>
                      <a:pt x="479" y="894"/>
                      <a:pt x="504" y="869"/>
                    </a:cubicBezTo>
                    <a:cubicBezTo>
                      <a:pt x="504" y="875"/>
                      <a:pt x="504" y="878"/>
                      <a:pt x="504" y="882"/>
                    </a:cubicBezTo>
                    <a:cubicBezTo>
                      <a:pt x="504" y="927"/>
                      <a:pt x="504" y="973"/>
                      <a:pt x="504" y="1019"/>
                    </a:cubicBezTo>
                    <a:cubicBezTo>
                      <a:pt x="504" y="1026"/>
                      <a:pt x="505" y="1033"/>
                      <a:pt x="510" y="1039"/>
                    </a:cubicBezTo>
                    <a:cubicBezTo>
                      <a:pt x="518" y="1048"/>
                      <a:pt x="533" y="1052"/>
                      <a:pt x="545" y="1048"/>
                    </a:cubicBezTo>
                    <a:cubicBezTo>
                      <a:pt x="556" y="1044"/>
                      <a:pt x="563" y="1034"/>
                      <a:pt x="563" y="1020"/>
                    </a:cubicBezTo>
                    <a:cubicBezTo>
                      <a:pt x="563" y="973"/>
                      <a:pt x="563" y="925"/>
                      <a:pt x="563" y="877"/>
                    </a:cubicBezTo>
                    <a:cubicBezTo>
                      <a:pt x="563" y="875"/>
                      <a:pt x="562" y="873"/>
                      <a:pt x="565" y="871"/>
                    </a:cubicBezTo>
                    <a:cubicBezTo>
                      <a:pt x="567" y="873"/>
                      <a:pt x="570" y="876"/>
                      <a:pt x="573" y="878"/>
                    </a:cubicBezTo>
                    <a:cubicBezTo>
                      <a:pt x="626" y="932"/>
                      <a:pt x="680" y="986"/>
                      <a:pt x="734" y="1040"/>
                    </a:cubicBezTo>
                    <a:cubicBezTo>
                      <a:pt x="744" y="1050"/>
                      <a:pt x="756" y="1053"/>
                      <a:pt x="767" y="1048"/>
                    </a:cubicBezTo>
                    <a:cubicBezTo>
                      <a:pt x="779" y="1043"/>
                      <a:pt x="787" y="1030"/>
                      <a:pt x="786" y="1018"/>
                    </a:cubicBezTo>
                    <a:cubicBezTo>
                      <a:pt x="786" y="1008"/>
                      <a:pt x="779" y="1002"/>
                      <a:pt x="773" y="995"/>
                    </a:cubicBezTo>
                    <a:cubicBezTo>
                      <a:pt x="721" y="943"/>
                      <a:pt x="668" y="891"/>
                      <a:pt x="616" y="839"/>
                    </a:cubicBezTo>
                    <a:cubicBezTo>
                      <a:pt x="610" y="832"/>
                      <a:pt x="603" y="827"/>
                      <a:pt x="597" y="818"/>
                    </a:cubicBezTo>
                    <a:cubicBezTo>
                      <a:pt x="601" y="818"/>
                      <a:pt x="603" y="818"/>
                      <a:pt x="605" y="818"/>
                    </a:cubicBezTo>
                    <a:cubicBezTo>
                      <a:pt x="700" y="818"/>
                      <a:pt x="795" y="818"/>
                      <a:pt x="890" y="818"/>
                    </a:cubicBezTo>
                    <a:cubicBezTo>
                      <a:pt x="897" y="818"/>
                      <a:pt x="899" y="817"/>
                      <a:pt x="899" y="810"/>
                    </a:cubicBezTo>
                    <a:cubicBezTo>
                      <a:pt x="898" y="796"/>
                      <a:pt x="898" y="783"/>
                      <a:pt x="899" y="769"/>
                    </a:cubicBezTo>
                    <a:cubicBezTo>
                      <a:pt x="899" y="760"/>
                      <a:pt x="896" y="759"/>
                      <a:pt x="888" y="75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 29">
                <a:extLst>
                  <a:ext uri="{FF2B5EF4-FFF2-40B4-BE49-F238E27FC236}">
                    <a16:creationId xmlns:a16="http://schemas.microsoft.com/office/drawing/2014/main" id="{0859CBD7-8B92-60F4-A4E4-98C92F12A9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1063" y="3549650"/>
                <a:ext cx="554037" cy="744537"/>
              </a:xfrm>
              <a:custGeom>
                <a:avLst/>
                <a:gdLst>
                  <a:gd name="T0" fmla="*/ 583 w 583"/>
                  <a:gd name="T1" fmla="*/ 107 h 783"/>
                  <a:gd name="T2" fmla="*/ 577 w 583"/>
                  <a:gd name="T3" fmla="*/ 71 h 783"/>
                  <a:gd name="T4" fmla="*/ 486 w 583"/>
                  <a:gd name="T5" fmla="*/ 2 h 783"/>
                  <a:gd name="T6" fmla="*/ 400 w 583"/>
                  <a:gd name="T7" fmla="*/ 2 h 783"/>
                  <a:gd name="T8" fmla="*/ 332 w 583"/>
                  <a:gd name="T9" fmla="*/ 2 h 783"/>
                  <a:gd name="T10" fmla="*/ 307 w 583"/>
                  <a:gd name="T11" fmla="*/ 2 h 783"/>
                  <a:gd name="T12" fmla="*/ 265 w 583"/>
                  <a:gd name="T13" fmla="*/ 2 h 783"/>
                  <a:gd name="T14" fmla="*/ 249 w 583"/>
                  <a:gd name="T15" fmla="*/ 2 h 783"/>
                  <a:gd name="T16" fmla="*/ 249 w 583"/>
                  <a:gd name="T17" fmla="*/ 2 h 783"/>
                  <a:gd name="T18" fmla="*/ 249 w 583"/>
                  <a:gd name="T19" fmla="*/ 2 h 783"/>
                  <a:gd name="T20" fmla="*/ 241 w 583"/>
                  <a:gd name="T21" fmla="*/ 2 h 783"/>
                  <a:gd name="T22" fmla="*/ 102 w 583"/>
                  <a:gd name="T23" fmla="*/ 2 h 783"/>
                  <a:gd name="T24" fmla="*/ 32 w 583"/>
                  <a:gd name="T25" fmla="*/ 2 h 783"/>
                  <a:gd name="T26" fmla="*/ 0 w 583"/>
                  <a:gd name="T27" fmla="*/ 34 h 783"/>
                  <a:gd name="T28" fmla="*/ 37 w 583"/>
                  <a:gd name="T29" fmla="*/ 66 h 783"/>
                  <a:gd name="T30" fmla="*/ 292 w 583"/>
                  <a:gd name="T31" fmla="*/ 66 h 783"/>
                  <a:gd name="T32" fmla="*/ 306 w 583"/>
                  <a:gd name="T33" fmla="*/ 71 h 783"/>
                  <a:gd name="T34" fmla="*/ 306 w 583"/>
                  <a:gd name="T35" fmla="*/ 78 h 783"/>
                  <a:gd name="T36" fmla="*/ 306 w 583"/>
                  <a:gd name="T37" fmla="*/ 544 h 783"/>
                  <a:gd name="T38" fmla="*/ 306 w 583"/>
                  <a:gd name="T39" fmla="*/ 733 h 783"/>
                  <a:gd name="T40" fmla="*/ 307 w 583"/>
                  <a:gd name="T41" fmla="*/ 740 h 783"/>
                  <a:gd name="T42" fmla="*/ 307 w 583"/>
                  <a:gd name="T43" fmla="*/ 740 h 783"/>
                  <a:gd name="T44" fmla="*/ 349 w 583"/>
                  <a:gd name="T45" fmla="*/ 779 h 783"/>
                  <a:gd name="T46" fmla="*/ 392 w 583"/>
                  <a:gd name="T47" fmla="*/ 742 h 783"/>
                  <a:gd name="T48" fmla="*/ 394 w 583"/>
                  <a:gd name="T49" fmla="*/ 730 h 783"/>
                  <a:gd name="T50" fmla="*/ 394 w 583"/>
                  <a:gd name="T51" fmla="*/ 376 h 783"/>
                  <a:gd name="T52" fmla="*/ 406 w 583"/>
                  <a:gd name="T53" fmla="*/ 371 h 783"/>
                  <a:gd name="T54" fmla="*/ 413 w 583"/>
                  <a:gd name="T55" fmla="*/ 384 h 783"/>
                  <a:gd name="T56" fmla="*/ 413 w 583"/>
                  <a:gd name="T57" fmla="*/ 731 h 783"/>
                  <a:gd name="T58" fmla="*/ 413 w 583"/>
                  <a:gd name="T59" fmla="*/ 741 h 783"/>
                  <a:gd name="T60" fmla="*/ 464 w 583"/>
                  <a:gd name="T61" fmla="*/ 778 h 783"/>
                  <a:gd name="T62" fmla="*/ 499 w 583"/>
                  <a:gd name="T63" fmla="*/ 731 h 783"/>
                  <a:gd name="T64" fmla="*/ 499 w 583"/>
                  <a:gd name="T65" fmla="*/ 377 h 783"/>
                  <a:gd name="T66" fmla="*/ 499 w 583"/>
                  <a:gd name="T67" fmla="*/ 157 h 783"/>
                  <a:gd name="T68" fmla="*/ 499 w 583"/>
                  <a:gd name="T69" fmla="*/ 115 h 783"/>
                  <a:gd name="T70" fmla="*/ 509 w 583"/>
                  <a:gd name="T71" fmla="*/ 105 h 783"/>
                  <a:gd name="T72" fmla="*/ 518 w 583"/>
                  <a:gd name="T73" fmla="*/ 115 h 783"/>
                  <a:gd name="T74" fmla="*/ 518 w 583"/>
                  <a:gd name="T75" fmla="*/ 120 h 783"/>
                  <a:gd name="T76" fmla="*/ 518 w 583"/>
                  <a:gd name="T77" fmla="*/ 328 h 783"/>
                  <a:gd name="T78" fmla="*/ 519 w 583"/>
                  <a:gd name="T79" fmla="*/ 359 h 783"/>
                  <a:gd name="T80" fmla="*/ 566 w 583"/>
                  <a:gd name="T81" fmla="*/ 387 h 783"/>
                  <a:gd name="T82" fmla="*/ 583 w 583"/>
                  <a:gd name="T83" fmla="*/ 354 h 783"/>
                  <a:gd name="T84" fmla="*/ 583 w 583"/>
                  <a:gd name="T85" fmla="*/ 107 h 783"/>
                  <a:gd name="T86" fmla="*/ 392 w 583"/>
                  <a:gd name="T87" fmla="*/ 487 h 783"/>
                  <a:gd name="T88" fmla="*/ 392 w 583"/>
                  <a:gd name="T89" fmla="*/ 488 h 783"/>
                  <a:gd name="T90" fmla="*/ 392 w 583"/>
                  <a:gd name="T91" fmla="*/ 488 h 783"/>
                  <a:gd name="T92" fmla="*/ 392 w 583"/>
                  <a:gd name="T93" fmla="*/ 487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3" h="783">
                    <a:moveTo>
                      <a:pt x="583" y="107"/>
                    </a:moveTo>
                    <a:cubicBezTo>
                      <a:pt x="583" y="95"/>
                      <a:pt x="581" y="82"/>
                      <a:pt x="577" y="71"/>
                    </a:cubicBezTo>
                    <a:cubicBezTo>
                      <a:pt x="564" y="30"/>
                      <a:pt x="532" y="0"/>
                      <a:pt x="486" y="2"/>
                    </a:cubicBezTo>
                    <a:cubicBezTo>
                      <a:pt x="457" y="2"/>
                      <a:pt x="428" y="2"/>
                      <a:pt x="400" y="2"/>
                    </a:cubicBezTo>
                    <a:cubicBezTo>
                      <a:pt x="377" y="2"/>
                      <a:pt x="354" y="2"/>
                      <a:pt x="332" y="2"/>
                    </a:cubicBezTo>
                    <a:cubicBezTo>
                      <a:pt x="324" y="1"/>
                      <a:pt x="315" y="1"/>
                      <a:pt x="307" y="2"/>
                    </a:cubicBezTo>
                    <a:cubicBezTo>
                      <a:pt x="293" y="2"/>
                      <a:pt x="279" y="2"/>
                      <a:pt x="265" y="2"/>
                    </a:cubicBezTo>
                    <a:cubicBezTo>
                      <a:pt x="259" y="0"/>
                      <a:pt x="254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6" y="2"/>
                      <a:pt x="243" y="2"/>
                      <a:pt x="241" y="2"/>
                    </a:cubicBezTo>
                    <a:cubicBezTo>
                      <a:pt x="195" y="2"/>
                      <a:pt x="148" y="2"/>
                      <a:pt x="102" y="2"/>
                    </a:cubicBezTo>
                    <a:cubicBezTo>
                      <a:pt x="79" y="2"/>
                      <a:pt x="56" y="2"/>
                      <a:pt x="32" y="2"/>
                    </a:cubicBezTo>
                    <a:cubicBezTo>
                      <a:pt x="13" y="2"/>
                      <a:pt x="0" y="16"/>
                      <a:pt x="0" y="34"/>
                    </a:cubicBezTo>
                    <a:cubicBezTo>
                      <a:pt x="1" y="53"/>
                      <a:pt x="15" y="66"/>
                      <a:pt x="37" y="66"/>
                    </a:cubicBezTo>
                    <a:cubicBezTo>
                      <a:pt x="122" y="66"/>
                      <a:pt x="207" y="66"/>
                      <a:pt x="292" y="66"/>
                    </a:cubicBezTo>
                    <a:cubicBezTo>
                      <a:pt x="297" y="66"/>
                      <a:pt x="302" y="66"/>
                      <a:pt x="306" y="71"/>
                    </a:cubicBezTo>
                    <a:cubicBezTo>
                      <a:pt x="306" y="73"/>
                      <a:pt x="306" y="75"/>
                      <a:pt x="306" y="78"/>
                    </a:cubicBezTo>
                    <a:cubicBezTo>
                      <a:pt x="306" y="233"/>
                      <a:pt x="306" y="389"/>
                      <a:pt x="306" y="544"/>
                    </a:cubicBezTo>
                    <a:cubicBezTo>
                      <a:pt x="306" y="607"/>
                      <a:pt x="306" y="670"/>
                      <a:pt x="306" y="733"/>
                    </a:cubicBezTo>
                    <a:cubicBezTo>
                      <a:pt x="306" y="736"/>
                      <a:pt x="305" y="738"/>
                      <a:pt x="307" y="740"/>
                    </a:cubicBezTo>
                    <a:cubicBezTo>
                      <a:pt x="307" y="740"/>
                      <a:pt x="307" y="740"/>
                      <a:pt x="307" y="740"/>
                    </a:cubicBezTo>
                    <a:cubicBezTo>
                      <a:pt x="309" y="762"/>
                      <a:pt x="327" y="779"/>
                      <a:pt x="349" y="779"/>
                    </a:cubicBezTo>
                    <a:cubicBezTo>
                      <a:pt x="371" y="780"/>
                      <a:pt x="390" y="763"/>
                      <a:pt x="392" y="742"/>
                    </a:cubicBezTo>
                    <a:cubicBezTo>
                      <a:pt x="395" y="738"/>
                      <a:pt x="394" y="734"/>
                      <a:pt x="394" y="730"/>
                    </a:cubicBezTo>
                    <a:cubicBezTo>
                      <a:pt x="394" y="612"/>
                      <a:pt x="394" y="494"/>
                      <a:pt x="394" y="376"/>
                    </a:cubicBezTo>
                    <a:cubicBezTo>
                      <a:pt x="397" y="371"/>
                      <a:pt x="401" y="369"/>
                      <a:pt x="406" y="371"/>
                    </a:cubicBezTo>
                    <a:cubicBezTo>
                      <a:pt x="413" y="373"/>
                      <a:pt x="413" y="379"/>
                      <a:pt x="413" y="384"/>
                    </a:cubicBezTo>
                    <a:cubicBezTo>
                      <a:pt x="413" y="500"/>
                      <a:pt x="413" y="615"/>
                      <a:pt x="413" y="731"/>
                    </a:cubicBezTo>
                    <a:cubicBezTo>
                      <a:pt x="413" y="734"/>
                      <a:pt x="413" y="738"/>
                      <a:pt x="413" y="741"/>
                    </a:cubicBezTo>
                    <a:cubicBezTo>
                      <a:pt x="415" y="765"/>
                      <a:pt x="440" y="783"/>
                      <a:pt x="464" y="778"/>
                    </a:cubicBezTo>
                    <a:cubicBezTo>
                      <a:pt x="487" y="773"/>
                      <a:pt x="499" y="757"/>
                      <a:pt x="499" y="731"/>
                    </a:cubicBezTo>
                    <a:cubicBezTo>
                      <a:pt x="499" y="613"/>
                      <a:pt x="499" y="495"/>
                      <a:pt x="499" y="377"/>
                    </a:cubicBezTo>
                    <a:cubicBezTo>
                      <a:pt x="499" y="304"/>
                      <a:pt x="499" y="230"/>
                      <a:pt x="499" y="157"/>
                    </a:cubicBezTo>
                    <a:cubicBezTo>
                      <a:pt x="499" y="143"/>
                      <a:pt x="499" y="129"/>
                      <a:pt x="499" y="115"/>
                    </a:cubicBezTo>
                    <a:cubicBezTo>
                      <a:pt x="499" y="109"/>
                      <a:pt x="503" y="105"/>
                      <a:pt x="509" y="105"/>
                    </a:cubicBezTo>
                    <a:cubicBezTo>
                      <a:pt x="515" y="105"/>
                      <a:pt x="518" y="108"/>
                      <a:pt x="518" y="115"/>
                    </a:cubicBezTo>
                    <a:cubicBezTo>
                      <a:pt x="518" y="116"/>
                      <a:pt x="518" y="118"/>
                      <a:pt x="518" y="120"/>
                    </a:cubicBezTo>
                    <a:cubicBezTo>
                      <a:pt x="518" y="189"/>
                      <a:pt x="518" y="259"/>
                      <a:pt x="518" y="328"/>
                    </a:cubicBezTo>
                    <a:cubicBezTo>
                      <a:pt x="518" y="339"/>
                      <a:pt x="518" y="349"/>
                      <a:pt x="519" y="359"/>
                    </a:cubicBezTo>
                    <a:cubicBezTo>
                      <a:pt x="520" y="383"/>
                      <a:pt x="544" y="398"/>
                      <a:pt x="566" y="387"/>
                    </a:cubicBezTo>
                    <a:cubicBezTo>
                      <a:pt x="579" y="380"/>
                      <a:pt x="583" y="369"/>
                      <a:pt x="583" y="354"/>
                    </a:cubicBezTo>
                    <a:cubicBezTo>
                      <a:pt x="583" y="272"/>
                      <a:pt x="583" y="190"/>
                      <a:pt x="583" y="107"/>
                    </a:cubicBezTo>
                    <a:close/>
                    <a:moveTo>
                      <a:pt x="392" y="487"/>
                    </a:move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7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 30">
                <a:extLst>
                  <a:ext uri="{FF2B5EF4-FFF2-40B4-BE49-F238E27FC236}">
                    <a16:creationId xmlns:a16="http://schemas.microsoft.com/office/drawing/2014/main" id="{4F98D8EA-7064-B126-D841-F9E00EFF244F}"/>
                  </a:ext>
                </a:extLst>
              </p:cNvPr>
              <p:cNvSpPr/>
              <p:nvPr/>
            </p:nvSpPr>
            <p:spPr bwMode="auto">
              <a:xfrm>
                <a:off x="1735138" y="3563938"/>
                <a:ext cx="311150" cy="411162"/>
              </a:xfrm>
              <a:custGeom>
                <a:avLst/>
                <a:gdLst>
                  <a:gd name="T0" fmla="*/ 102 w 328"/>
                  <a:gd name="T1" fmla="*/ 401 h 433"/>
                  <a:gd name="T2" fmla="*/ 266 w 328"/>
                  <a:gd name="T3" fmla="*/ 400 h 433"/>
                  <a:gd name="T4" fmla="*/ 275 w 328"/>
                  <a:gd name="T5" fmla="*/ 407 h 433"/>
                  <a:gd name="T6" fmla="*/ 304 w 328"/>
                  <a:gd name="T7" fmla="*/ 432 h 433"/>
                  <a:gd name="T8" fmla="*/ 328 w 328"/>
                  <a:gd name="T9" fmla="*/ 402 h 433"/>
                  <a:gd name="T10" fmla="*/ 307 w 328"/>
                  <a:gd name="T11" fmla="*/ 329 h 433"/>
                  <a:gd name="T12" fmla="*/ 231 w 328"/>
                  <a:gd name="T13" fmla="*/ 260 h 433"/>
                  <a:gd name="T14" fmla="*/ 142 w 328"/>
                  <a:gd name="T15" fmla="*/ 215 h 433"/>
                  <a:gd name="T16" fmla="*/ 99 w 328"/>
                  <a:gd name="T17" fmla="*/ 187 h 433"/>
                  <a:gd name="T18" fmla="*/ 156 w 328"/>
                  <a:gd name="T19" fmla="*/ 187 h 433"/>
                  <a:gd name="T20" fmla="*/ 206 w 328"/>
                  <a:gd name="T21" fmla="*/ 173 h 433"/>
                  <a:gd name="T22" fmla="*/ 217 w 328"/>
                  <a:gd name="T23" fmla="*/ 165 h 433"/>
                  <a:gd name="T24" fmla="*/ 220 w 328"/>
                  <a:gd name="T25" fmla="*/ 160 h 433"/>
                  <a:gd name="T26" fmla="*/ 89 w 328"/>
                  <a:gd name="T27" fmla="*/ 160 h 433"/>
                  <a:gd name="T28" fmla="*/ 64 w 328"/>
                  <a:gd name="T29" fmla="*/ 142 h 433"/>
                  <a:gd name="T30" fmla="*/ 71 w 328"/>
                  <a:gd name="T31" fmla="*/ 134 h 433"/>
                  <a:gd name="T32" fmla="*/ 232 w 328"/>
                  <a:gd name="T33" fmla="*/ 134 h 433"/>
                  <a:gd name="T34" fmla="*/ 244 w 328"/>
                  <a:gd name="T35" fmla="*/ 123 h 433"/>
                  <a:gd name="T36" fmla="*/ 244 w 328"/>
                  <a:gd name="T37" fmla="*/ 118 h 433"/>
                  <a:gd name="T38" fmla="*/ 234 w 328"/>
                  <a:gd name="T39" fmla="*/ 107 h 433"/>
                  <a:gd name="T40" fmla="*/ 146 w 328"/>
                  <a:gd name="T41" fmla="*/ 107 h 433"/>
                  <a:gd name="T42" fmla="*/ 69 w 328"/>
                  <a:gd name="T43" fmla="*/ 107 h 433"/>
                  <a:gd name="T44" fmla="*/ 63 w 328"/>
                  <a:gd name="T45" fmla="*/ 104 h 433"/>
                  <a:gd name="T46" fmla="*/ 85 w 328"/>
                  <a:gd name="T47" fmla="*/ 81 h 433"/>
                  <a:gd name="T48" fmla="*/ 218 w 328"/>
                  <a:gd name="T49" fmla="*/ 81 h 433"/>
                  <a:gd name="T50" fmla="*/ 166 w 328"/>
                  <a:gd name="T51" fmla="*/ 54 h 433"/>
                  <a:gd name="T52" fmla="*/ 139 w 328"/>
                  <a:gd name="T53" fmla="*/ 54 h 433"/>
                  <a:gd name="T54" fmla="*/ 99 w 328"/>
                  <a:gd name="T55" fmla="*/ 54 h 433"/>
                  <a:gd name="T56" fmla="*/ 136 w 328"/>
                  <a:gd name="T57" fmla="*/ 27 h 433"/>
                  <a:gd name="T58" fmla="*/ 89 w 328"/>
                  <a:gd name="T59" fmla="*/ 3 h 433"/>
                  <a:gd name="T60" fmla="*/ 78 w 328"/>
                  <a:gd name="T61" fmla="*/ 4 h 433"/>
                  <a:gd name="T62" fmla="*/ 39 w 328"/>
                  <a:gd name="T63" fmla="*/ 39 h 433"/>
                  <a:gd name="T64" fmla="*/ 17 w 328"/>
                  <a:gd name="T65" fmla="*/ 170 h 433"/>
                  <a:gd name="T66" fmla="*/ 77 w 328"/>
                  <a:gd name="T67" fmla="*/ 237 h 433"/>
                  <a:gd name="T68" fmla="*/ 166 w 328"/>
                  <a:gd name="T69" fmla="*/ 286 h 433"/>
                  <a:gd name="T70" fmla="*/ 227 w 328"/>
                  <a:gd name="T71" fmla="*/ 321 h 433"/>
                  <a:gd name="T72" fmla="*/ 197 w 328"/>
                  <a:gd name="T73" fmla="*/ 321 h 433"/>
                  <a:gd name="T74" fmla="*/ 135 w 328"/>
                  <a:gd name="T75" fmla="*/ 341 h 433"/>
                  <a:gd name="T76" fmla="*/ 128 w 328"/>
                  <a:gd name="T77" fmla="*/ 348 h 433"/>
                  <a:gd name="T78" fmla="*/ 237 w 328"/>
                  <a:gd name="T79" fmla="*/ 348 h 433"/>
                  <a:gd name="T80" fmla="*/ 265 w 328"/>
                  <a:gd name="T81" fmla="*/ 367 h 433"/>
                  <a:gd name="T82" fmla="*/ 260 w 328"/>
                  <a:gd name="T83" fmla="*/ 374 h 433"/>
                  <a:gd name="T84" fmla="*/ 117 w 328"/>
                  <a:gd name="T85" fmla="*/ 374 h 433"/>
                  <a:gd name="T86" fmla="*/ 95 w 328"/>
                  <a:gd name="T87" fmla="*/ 392 h 433"/>
                  <a:gd name="T88" fmla="*/ 102 w 328"/>
                  <a:gd name="T89" fmla="*/ 4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" h="432">
                    <a:moveTo>
                      <a:pt x="102" y="401"/>
                    </a:moveTo>
                    <a:cubicBezTo>
                      <a:pt x="157" y="400"/>
                      <a:pt x="212" y="401"/>
                      <a:pt x="266" y="400"/>
                    </a:cubicBezTo>
                    <a:cubicBezTo>
                      <a:pt x="272" y="400"/>
                      <a:pt x="274" y="401"/>
                      <a:pt x="275" y="407"/>
                    </a:cubicBezTo>
                    <a:cubicBezTo>
                      <a:pt x="277" y="424"/>
                      <a:pt x="289" y="433"/>
                      <a:pt x="304" y="432"/>
                    </a:cubicBezTo>
                    <a:cubicBezTo>
                      <a:pt x="319" y="431"/>
                      <a:pt x="328" y="419"/>
                      <a:pt x="328" y="402"/>
                    </a:cubicBezTo>
                    <a:cubicBezTo>
                      <a:pt x="326" y="376"/>
                      <a:pt x="320" y="352"/>
                      <a:pt x="307" y="329"/>
                    </a:cubicBezTo>
                    <a:cubicBezTo>
                      <a:pt x="289" y="298"/>
                      <a:pt x="261" y="277"/>
                      <a:pt x="231" y="260"/>
                    </a:cubicBezTo>
                    <a:cubicBezTo>
                      <a:pt x="202" y="243"/>
                      <a:pt x="172" y="231"/>
                      <a:pt x="142" y="215"/>
                    </a:cubicBezTo>
                    <a:cubicBezTo>
                      <a:pt x="128" y="207"/>
                      <a:pt x="113" y="199"/>
                      <a:pt x="99" y="187"/>
                    </a:cubicBezTo>
                    <a:cubicBezTo>
                      <a:pt x="119" y="187"/>
                      <a:pt x="138" y="185"/>
                      <a:pt x="156" y="187"/>
                    </a:cubicBezTo>
                    <a:cubicBezTo>
                      <a:pt x="175" y="188"/>
                      <a:pt x="191" y="184"/>
                      <a:pt x="206" y="173"/>
                    </a:cubicBezTo>
                    <a:cubicBezTo>
                      <a:pt x="210" y="170"/>
                      <a:pt x="214" y="167"/>
                      <a:pt x="217" y="165"/>
                    </a:cubicBezTo>
                    <a:cubicBezTo>
                      <a:pt x="219" y="164"/>
                      <a:pt x="221" y="163"/>
                      <a:pt x="220" y="160"/>
                    </a:cubicBezTo>
                    <a:cubicBezTo>
                      <a:pt x="177" y="160"/>
                      <a:pt x="133" y="160"/>
                      <a:pt x="89" y="160"/>
                    </a:cubicBezTo>
                    <a:cubicBezTo>
                      <a:pt x="70" y="160"/>
                      <a:pt x="70" y="160"/>
                      <a:pt x="64" y="142"/>
                    </a:cubicBezTo>
                    <a:cubicBezTo>
                      <a:pt x="62" y="135"/>
                      <a:pt x="64" y="133"/>
                      <a:pt x="71" y="134"/>
                    </a:cubicBezTo>
                    <a:cubicBezTo>
                      <a:pt x="124" y="134"/>
                      <a:pt x="178" y="133"/>
                      <a:pt x="232" y="134"/>
                    </a:cubicBezTo>
                    <a:cubicBezTo>
                      <a:pt x="242" y="134"/>
                      <a:pt x="244" y="130"/>
                      <a:pt x="244" y="123"/>
                    </a:cubicBezTo>
                    <a:cubicBezTo>
                      <a:pt x="244" y="121"/>
                      <a:pt x="244" y="119"/>
                      <a:pt x="244" y="118"/>
                    </a:cubicBezTo>
                    <a:cubicBezTo>
                      <a:pt x="245" y="110"/>
                      <a:pt x="243" y="107"/>
                      <a:pt x="234" y="107"/>
                    </a:cubicBezTo>
                    <a:cubicBezTo>
                      <a:pt x="205" y="108"/>
                      <a:pt x="175" y="107"/>
                      <a:pt x="146" y="107"/>
                    </a:cubicBezTo>
                    <a:cubicBezTo>
                      <a:pt x="120" y="107"/>
                      <a:pt x="95" y="107"/>
                      <a:pt x="69" y="107"/>
                    </a:cubicBezTo>
                    <a:cubicBezTo>
                      <a:pt x="67" y="107"/>
                      <a:pt x="63" y="109"/>
                      <a:pt x="63" y="104"/>
                    </a:cubicBezTo>
                    <a:cubicBezTo>
                      <a:pt x="62" y="91"/>
                      <a:pt x="72" y="81"/>
                      <a:pt x="85" y="81"/>
                    </a:cubicBezTo>
                    <a:cubicBezTo>
                      <a:pt x="129" y="81"/>
                      <a:pt x="174" y="81"/>
                      <a:pt x="218" y="81"/>
                    </a:cubicBezTo>
                    <a:cubicBezTo>
                      <a:pt x="203" y="66"/>
                      <a:pt x="190" y="50"/>
                      <a:pt x="166" y="54"/>
                    </a:cubicBezTo>
                    <a:cubicBezTo>
                      <a:pt x="157" y="55"/>
                      <a:pt x="148" y="54"/>
                      <a:pt x="139" y="54"/>
                    </a:cubicBezTo>
                    <a:cubicBezTo>
                      <a:pt x="127" y="54"/>
                      <a:pt x="114" y="54"/>
                      <a:pt x="99" y="54"/>
                    </a:cubicBezTo>
                    <a:cubicBezTo>
                      <a:pt x="111" y="43"/>
                      <a:pt x="124" y="36"/>
                      <a:pt x="136" y="27"/>
                    </a:cubicBezTo>
                    <a:cubicBezTo>
                      <a:pt x="120" y="19"/>
                      <a:pt x="103" y="12"/>
                      <a:pt x="89" y="3"/>
                    </a:cubicBezTo>
                    <a:cubicBezTo>
                      <a:pt x="84" y="0"/>
                      <a:pt x="81" y="1"/>
                      <a:pt x="78" y="4"/>
                    </a:cubicBezTo>
                    <a:cubicBezTo>
                      <a:pt x="64" y="15"/>
                      <a:pt x="51" y="26"/>
                      <a:pt x="39" y="39"/>
                    </a:cubicBezTo>
                    <a:cubicBezTo>
                      <a:pt x="4" y="75"/>
                      <a:pt x="0" y="130"/>
                      <a:pt x="17" y="170"/>
                    </a:cubicBezTo>
                    <a:cubicBezTo>
                      <a:pt x="30" y="199"/>
                      <a:pt x="53" y="219"/>
                      <a:pt x="77" y="237"/>
                    </a:cubicBezTo>
                    <a:cubicBezTo>
                      <a:pt x="104" y="258"/>
                      <a:pt x="135" y="271"/>
                      <a:pt x="166" y="286"/>
                    </a:cubicBezTo>
                    <a:cubicBezTo>
                      <a:pt x="186" y="296"/>
                      <a:pt x="207" y="306"/>
                      <a:pt x="227" y="321"/>
                    </a:cubicBezTo>
                    <a:cubicBezTo>
                      <a:pt x="216" y="321"/>
                      <a:pt x="206" y="322"/>
                      <a:pt x="197" y="321"/>
                    </a:cubicBezTo>
                    <a:cubicBezTo>
                      <a:pt x="173" y="318"/>
                      <a:pt x="153" y="326"/>
                      <a:pt x="135" y="341"/>
                    </a:cubicBezTo>
                    <a:cubicBezTo>
                      <a:pt x="132" y="343"/>
                      <a:pt x="129" y="344"/>
                      <a:pt x="128" y="348"/>
                    </a:cubicBezTo>
                    <a:cubicBezTo>
                      <a:pt x="165" y="348"/>
                      <a:pt x="201" y="348"/>
                      <a:pt x="237" y="348"/>
                    </a:cubicBezTo>
                    <a:cubicBezTo>
                      <a:pt x="258" y="348"/>
                      <a:pt x="258" y="348"/>
                      <a:pt x="265" y="367"/>
                    </a:cubicBezTo>
                    <a:cubicBezTo>
                      <a:pt x="268" y="373"/>
                      <a:pt x="267" y="374"/>
                      <a:pt x="260" y="374"/>
                    </a:cubicBezTo>
                    <a:cubicBezTo>
                      <a:pt x="213" y="374"/>
                      <a:pt x="165" y="374"/>
                      <a:pt x="117" y="374"/>
                    </a:cubicBezTo>
                    <a:cubicBezTo>
                      <a:pt x="99" y="374"/>
                      <a:pt x="100" y="374"/>
                      <a:pt x="95" y="392"/>
                    </a:cubicBezTo>
                    <a:cubicBezTo>
                      <a:pt x="93" y="400"/>
                      <a:pt x="95" y="401"/>
                      <a:pt x="102" y="401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 31">
                <a:extLst>
                  <a:ext uri="{FF2B5EF4-FFF2-40B4-BE49-F238E27FC236}">
                    <a16:creationId xmlns:a16="http://schemas.microsoft.com/office/drawing/2014/main" id="{BED06D0F-F0D0-A1B9-4BE4-4FC772122458}"/>
                  </a:ext>
                </a:extLst>
              </p:cNvPr>
              <p:cNvSpPr/>
              <p:nvPr/>
            </p:nvSpPr>
            <p:spPr bwMode="auto">
              <a:xfrm>
                <a:off x="1741488" y="3379788"/>
                <a:ext cx="304800" cy="411162"/>
              </a:xfrm>
              <a:custGeom>
                <a:avLst/>
                <a:gdLst>
                  <a:gd name="T0" fmla="*/ 301 w 322"/>
                  <a:gd name="T1" fmla="*/ 244 h 432"/>
                  <a:gd name="T2" fmla="*/ 246 w 322"/>
                  <a:gd name="T3" fmla="*/ 192 h 432"/>
                  <a:gd name="T4" fmla="*/ 130 w 322"/>
                  <a:gd name="T5" fmla="*/ 125 h 432"/>
                  <a:gd name="T6" fmla="*/ 54 w 322"/>
                  <a:gd name="T7" fmla="*/ 26 h 432"/>
                  <a:gd name="T8" fmla="*/ 23 w 322"/>
                  <a:gd name="T9" fmla="*/ 1 h 432"/>
                  <a:gd name="T10" fmla="*/ 0 w 322"/>
                  <a:gd name="T11" fmla="*/ 31 h 432"/>
                  <a:gd name="T12" fmla="*/ 5 w 322"/>
                  <a:gd name="T13" fmla="*/ 58 h 432"/>
                  <a:gd name="T14" fmla="*/ 100 w 322"/>
                  <a:gd name="T15" fmla="*/ 171 h 432"/>
                  <a:gd name="T16" fmla="*/ 177 w 322"/>
                  <a:gd name="T17" fmla="*/ 211 h 432"/>
                  <a:gd name="T18" fmla="*/ 252 w 322"/>
                  <a:gd name="T19" fmla="*/ 269 h 432"/>
                  <a:gd name="T20" fmla="*/ 250 w 322"/>
                  <a:gd name="T21" fmla="*/ 361 h 432"/>
                  <a:gd name="T22" fmla="*/ 203 w 322"/>
                  <a:gd name="T23" fmla="*/ 399 h 432"/>
                  <a:gd name="T24" fmla="*/ 198 w 322"/>
                  <a:gd name="T25" fmla="*/ 403 h 432"/>
                  <a:gd name="T26" fmla="*/ 203 w 322"/>
                  <a:gd name="T27" fmla="*/ 407 h 432"/>
                  <a:gd name="T28" fmla="*/ 245 w 322"/>
                  <a:gd name="T29" fmla="*/ 430 h 432"/>
                  <a:gd name="T30" fmla="*/ 254 w 322"/>
                  <a:gd name="T31" fmla="*/ 429 h 432"/>
                  <a:gd name="T32" fmla="*/ 282 w 322"/>
                  <a:gd name="T33" fmla="*/ 405 h 432"/>
                  <a:gd name="T34" fmla="*/ 322 w 322"/>
                  <a:gd name="T35" fmla="*/ 317 h 432"/>
                  <a:gd name="T36" fmla="*/ 301 w 322"/>
                  <a:gd name="T37" fmla="*/ 244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2" h="432">
                    <a:moveTo>
                      <a:pt x="301" y="244"/>
                    </a:moveTo>
                    <a:cubicBezTo>
                      <a:pt x="285" y="224"/>
                      <a:pt x="266" y="207"/>
                      <a:pt x="246" y="192"/>
                    </a:cubicBezTo>
                    <a:cubicBezTo>
                      <a:pt x="209" y="165"/>
                      <a:pt x="169" y="146"/>
                      <a:pt x="130" y="125"/>
                    </a:cubicBezTo>
                    <a:cubicBezTo>
                      <a:pt x="90" y="103"/>
                      <a:pt x="62" y="72"/>
                      <a:pt x="54" y="26"/>
                    </a:cubicBezTo>
                    <a:cubicBezTo>
                      <a:pt x="51" y="9"/>
                      <a:pt x="39" y="0"/>
                      <a:pt x="23" y="1"/>
                    </a:cubicBezTo>
                    <a:cubicBezTo>
                      <a:pt x="9" y="3"/>
                      <a:pt x="0" y="14"/>
                      <a:pt x="0" y="31"/>
                    </a:cubicBezTo>
                    <a:cubicBezTo>
                      <a:pt x="0" y="40"/>
                      <a:pt x="2" y="49"/>
                      <a:pt x="5" y="58"/>
                    </a:cubicBezTo>
                    <a:cubicBezTo>
                      <a:pt x="20" y="109"/>
                      <a:pt x="54" y="145"/>
                      <a:pt x="100" y="171"/>
                    </a:cubicBezTo>
                    <a:cubicBezTo>
                      <a:pt x="125" y="184"/>
                      <a:pt x="152" y="197"/>
                      <a:pt x="177" y="211"/>
                    </a:cubicBezTo>
                    <a:cubicBezTo>
                      <a:pt x="204" y="227"/>
                      <a:pt x="230" y="245"/>
                      <a:pt x="252" y="269"/>
                    </a:cubicBezTo>
                    <a:cubicBezTo>
                      <a:pt x="275" y="294"/>
                      <a:pt x="271" y="339"/>
                      <a:pt x="250" y="361"/>
                    </a:cubicBezTo>
                    <a:cubicBezTo>
                      <a:pt x="236" y="376"/>
                      <a:pt x="220" y="389"/>
                      <a:pt x="203" y="399"/>
                    </a:cubicBezTo>
                    <a:cubicBezTo>
                      <a:pt x="201" y="400"/>
                      <a:pt x="198" y="400"/>
                      <a:pt x="198" y="403"/>
                    </a:cubicBezTo>
                    <a:cubicBezTo>
                      <a:pt x="198" y="406"/>
                      <a:pt x="201" y="406"/>
                      <a:pt x="203" y="407"/>
                    </a:cubicBezTo>
                    <a:cubicBezTo>
                      <a:pt x="217" y="415"/>
                      <a:pt x="231" y="422"/>
                      <a:pt x="245" y="430"/>
                    </a:cubicBezTo>
                    <a:cubicBezTo>
                      <a:pt x="249" y="432"/>
                      <a:pt x="251" y="432"/>
                      <a:pt x="254" y="429"/>
                    </a:cubicBezTo>
                    <a:cubicBezTo>
                      <a:pt x="264" y="422"/>
                      <a:pt x="273" y="413"/>
                      <a:pt x="282" y="405"/>
                    </a:cubicBezTo>
                    <a:cubicBezTo>
                      <a:pt x="308" y="380"/>
                      <a:pt x="321" y="350"/>
                      <a:pt x="322" y="317"/>
                    </a:cubicBezTo>
                    <a:cubicBezTo>
                      <a:pt x="322" y="289"/>
                      <a:pt x="316" y="265"/>
                      <a:pt x="301" y="244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 32">
                <a:extLst>
                  <a:ext uri="{FF2B5EF4-FFF2-40B4-BE49-F238E27FC236}">
                    <a16:creationId xmlns:a16="http://schemas.microsoft.com/office/drawing/2014/main" id="{BCB210BF-30B2-AA45-A81E-2C8F58158DDC}"/>
                  </a:ext>
                </a:extLst>
              </p:cNvPr>
              <p:cNvSpPr/>
              <p:nvPr/>
            </p:nvSpPr>
            <p:spPr bwMode="auto">
              <a:xfrm>
                <a:off x="2455863" y="3381375"/>
                <a:ext cx="160337" cy="165100"/>
              </a:xfrm>
              <a:custGeom>
                <a:avLst/>
                <a:gdLst>
                  <a:gd name="T0" fmla="*/ 23 w 168"/>
                  <a:gd name="T1" fmla="*/ 36 h 174"/>
                  <a:gd name="T2" fmla="*/ 17 w 168"/>
                  <a:gd name="T3" fmla="*/ 43 h 174"/>
                  <a:gd name="T4" fmla="*/ 15 w 168"/>
                  <a:gd name="T5" fmla="*/ 46 h 174"/>
                  <a:gd name="T6" fmla="*/ 19 w 168"/>
                  <a:gd name="T7" fmla="*/ 132 h 174"/>
                  <a:gd name="T8" fmla="*/ 40 w 168"/>
                  <a:gd name="T9" fmla="*/ 151 h 174"/>
                  <a:gd name="T10" fmla="*/ 40 w 168"/>
                  <a:gd name="T11" fmla="*/ 151 h 174"/>
                  <a:gd name="T12" fmla="*/ 40 w 168"/>
                  <a:gd name="T13" fmla="*/ 151 h 174"/>
                  <a:gd name="T14" fmla="*/ 145 w 168"/>
                  <a:gd name="T15" fmla="*/ 131 h 174"/>
                  <a:gd name="T16" fmla="*/ 129 w 168"/>
                  <a:gd name="T17" fmla="*/ 25 h 174"/>
                  <a:gd name="T18" fmla="*/ 23 w 168"/>
                  <a:gd name="T19" fmla="*/ 3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74">
                    <a:moveTo>
                      <a:pt x="23" y="36"/>
                    </a:moveTo>
                    <a:cubicBezTo>
                      <a:pt x="19" y="38"/>
                      <a:pt x="19" y="41"/>
                      <a:pt x="17" y="43"/>
                    </a:cubicBezTo>
                    <a:cubicBezTo>
                      <a:pt x="16" y="44"/>
                      <a:pt x="15" y="45"/>
                      <a:pt x="15" y="46"/>
                    </a:cubicBezTo>
                    <a:cubicBezTo>
                      <a:pt x="0" y="75"/>
                      <a:pt x="0" y="104"/>
                      <a:pt x="19" y="132"/>
                    </a:cubicBezTo>
                    <a:cubicBezTo>
                      <a:pt x="25" y="140"/>
                      <a:pt x="31" y="147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74" y="174"/>
                      <a:pt x="121" y="165"/>
                      <a:pt x="145" y="131"/>
                    </a:cubicBezTo>
                    <a:cubicBezTo>
                      <a:pt x="168" y="97"/>
                      <a:pt x="162" y="50"/>
                      <a:pt x="129" y="25"/>
                    </a:cubicBezTo>
                    <a:cubicBezTo>
                      <a:pt x="96" y="0"/>
                      <a:pt x="48" y="4"/>
                      <a:pt x="23" y="3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 33">
                <a:extLst>
                  <a:ext uri="{FF2B5EF4-FFF2-40B4-BE49-F238E27FC236}">
                    <a16:creationId xmlns:a16="http://schemas.microsoft.com/office/drawing/2014/main" id="{D26A370B-4BD6-DAE6-2E88-E70C4FE5DB56}"/>
                  </a:ext>
                </a:extLst>
              </p:cNvPr>
              <p:cNvSpPr/>
              <p:nvPr/>
            </p:nvSpPr>
            <p:spPr bwMode="auto">
              <a:xfrm>
                <a:off x="1822450" y="3378200"/>
                <a:ext cx="225425" cy="149225"/>
              </a:xfrm>
              <a:custGeom>
                <a:avLst/>
                <a:gdLst>
                  <a:gd name="T0" fmla="*/ 158 w 238"/>
                  <a:gd name="T1" fmla="*/ 156 h 158"/>
                  <a:gd name="T2" fmla="*/ 164 w 238"/>
                  <a:gd name="T3" fmla="*/ 156 h 158"/>
                  <a:gd name="T4" fmla="*/ 237 w 238"/>
                  <a:gd name="T5" fmla="*/ 33 h 158"/>
                  <a:gd name="T6" fmla="*/ 218 w 238"/>
                  <a:gd name="T7" fmla="*/ 6 h 158"/>
                  <a:gd name="T8" fmla="*/ 184 w 238"/>
                  <a:gd name="T9" fmla="*/ 35 h 158"/>
                  <a:gd name="T10" fmla="*/ 63 w 238"/>
                  <a:gd name="T11" fmla="*/ 36 h 158"/>
                  <a:gd name="T12" fmla="*/ 6 w 238"/>
                  <a:gd name="T13" fmla="*/ 36 h 158"/>
                  <a:gd name="T14" fmla="*/ 3 w 238"/>
                  <a:gd name="T15" fmla="*/ 41 h 158"/>
                  <a:gd name="T16" fmla="*/ 14 w 238"/>
                  <a:gd name="T17" fmla="*/ 61 h 158"/>
                  <a:gd name="T18" fmla="*/ 14 w 238"/>
                  <a:gd name="T19" fmla="*/ 61 h 158"/>
                  <a:gd name="T20" fmla="*/ 19 w 238"/>
                  <a:gd name="T21" fmla="*/ 63 h 158"/>
                  <a:gd name="T22" fmla="*/ 83 w 238"/>
                  <a:gd name="T23" fmla="*/ 63 h 158"/>
                  <a:gd name="T24" fmla="*/ 167 w 238"/>
                  <a:gd name="T25" fmla="*/ 63 h 158"/>
                  <a:gd name="T26" fmla="*/ 172 w 238"/>
                  <a:gd name="T27" fmla="*/ 67 h 158"/>
                  <a:gd name="T28" fmla="*/ 163 w 238"/>
                  <a:gd name="T29" fmla="*/ 80 h 158"/>
                  <a:gd name="T30" fmla="*/ 145 w 238"/>
                  <a:gd name="T31" fmla="*/ 89 h 158"/>
                  <a:gd name="T32" fmla="*/ 57 w 238"/>
                  <a:gd name="T33" fmla="*/ 89 h 158"/>
                  <a:gd name="T34" fmla="*/ 57 w 238"/>
                  <a:gd name="T35" fmla="*/ 89 h 158"/>
                  <a:gd name="T36" fmla="*/ 57 w 238"/>
                  <a:gd name="T37" fmla="*/ 89 h 158"/>
                  <a:gd name="T38" fmla="*/ 45 w 238"/>
                  <a:gd name="T39" fmla="*/ 89 h 158"/>
                  <a:gd name="T40" fmla="*/ 66 w 238"/>
                  <a:gd name="T41" fmla="*/ 104 h 158"/>
                  <a:gd name="T42" fmla="*/ 66 w 238"/>
                  <a:gd name="T43" fmla="*/ 104 h 158"/>
                  <a:gd name="T44" fmla="*/ 100 w 238"/>
                  <a:gd name="T45" fmla="*/ 115 h 158"/>
                  <a:gd name="T46" fmla="*/ 127 w 238"/>
                  <a:gd name="T47" fmla="*/ 115 h 158"/>
                  <a:gd name="T48" fmla="*/ 127 w 238"/>
                  <a:gd name="T49" fmla="*/ 117 h 158"/>
                  <a:gd name="T50" fmla="*/ 109 w 238"/>
                  <a:gd name="T51" fmla="*/ 128 h 158"/>
                  <a:gd name="T52" fmla="*/ 158 w 238"/>
                  <a:gd name="T53" fmla="*/ 15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8" h="158">
                    <a:moveTo>
                      <a:pt x="158" y="156"/>
                    </a:moveTo>
                    <a:cubicBezTo>
                      <a:pt x="161" y="158"/>
                      <a:pt x="162" y="158"/>
                      <a:pt x="164" y="156"/>
                    </a:cubicBezTo>
                    <a:cubicBezTo>
                      <a:pt x="205" y="124"/>
                      <a:pt x="232" y="85"/>
                      <a:pt x="237" y="33"/>
                    </a:cubicBezTo>
                    <a:cubicBezTo>
                      <a:pt x="238" y="20"/>
                      <a:pt x="230" y="9"/>
                      <a:pt x="218" y="6"/>
                    </a:cubicBezTo>
                    <a:cubicBezTo>
                      <a:pt x="199" y="0"/>
                      <a:pt x="185" y="13"/>
                      <a:pt x="184" y="35"/>
                    </a:cubicBezTo>
                    <a:cubicBezTo>
                      <a:pt x="143" y="35"/>
                      <a:pt x="103" y="36"/>
                      <a:pt x="63" y="36"/>
                    </a:cubicBezTo>
                    <a:cubicBezTo>
                      <a:pt x="44" y="36"/>
                      <a:pt x="25" y="36"/>
                      <a:pt x="6" y="36"/>
                    </a:cubicBezTo>
                    <a:cubicBezTo>
                      <a:pt x="2" y="36"/>
                      <a:pt x="0" y="37"/>
                      <a:pt x="3" y="41"/>
                    </a:cubicBezTo>
                    <a:cubicBezTo>
                      <a:pt x="6" y="48"/>
                      <a:pt x="9" y="55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4"/>
                      <a:pt x="17" y="63"/>
                      <a:pt x="19" y="63"/>
                    </a:cubicBezTo>
                    <a:cubicBezTo>
                      <a:pt x="41" y="63"/>
                      <a:pt x="62" y="63"/>
                      <a:pt x="83" y="63"/>
                    </a:cubicBezTo>
                    <a:cubicBezTo>
                      <a:pt x="111" y="63"/>
                      <a:pt x="139" y="63"/>
                      <a:pt x="167" y="63"/>
                    </a:cubicBezTo>
                    <a:cubicBezTo>
                      <a:pt x="169" y="63"/>
                      <a:pt x="172" y="62"/>
                      <a:pt x="172" y="67"/>
                    </a:cubicBezTo>
                    <a:cubicBezTo>
                      <a:pt x="169" y="71"/>
                      <a:pt x="166" y="75"/>
                      <a:pt x="163" y="80"/>
                    </a:cubicBezTo>
                    <a:cubicBezTo>
                      <a:pt x="159" y="87"/>
                      <a:pt x="154" y="89"/>
                      <a:pt x="145" y="89"/>
                    </a:cubicBezTo>
                    <a:cubicBezTo>
                      <a:pt x="116" y="89"/>
                      <a:pt x="8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3" y="89"/>
                      <a:pt x="49" y="89"/>
                      <a:pt x="45" y="89"/>
                    </a:cubicBezTo>
                    <a:cubicBezTo>
                      <a:pt x="52" y="95"/>
                      <a:pt x="58" y="101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76" y="112"/>
                      <a:pt x="87" y="117"/>
                      <a:pt x="100" y="115"/>
                    </a:cubicBezTo>
                    <a:cubicBezTo>
                      <a:pt x="109" y="115"/>
                      <a:pt x="118" y="115"/>
                      <a:pt x="127" y="115"/>
                    </a:cubicBezTo>
                    <a:cubicBezTo>
                      <a:pt x="127" y="116"/>
                      <a:pt x="127" y="116"/>
                      <a:pt x="127" y="117"/>
                    </a:cubicBezTo>
                    <a:cubicBezTo>
                      <a:pt x="122" y="121"/>
                      <a:pt x="116" y="124"/>
                      <a:pt x="109" y="128"/>
                    </a:cubicBezTo>
                    <a:cubicBezTo>
                      <a:pt x="126" y="138"/>
                      <a:pt x="142" y="147"/>
                      <a:pt x="158" y="15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5FE4338A-0B8E-AB58-252A-B720742B9136}"/>
                  </a:ext>
                </a:extLst>
              </p:cNvPr>
              <p:cNvSpPr/>
              <p:nvPr/>
            </p:nvSpPr>
            <p:spPr bwMode="auto">
              <a:xfrm>
                <a:off x="1741488" y="3825875"/>
                <a:ext cx="120650" cy="149225"/>
              </a:xfrm>
              <a:custGeom>
                <a:avLst/>
                <a:gdLst>
                  <a:gd name="T0" fmla="*/ 126 w 126"/>
                  <a:gd name="T1" fmla="*/ 29 h 157"/>
                  <a:gd name="T2" fmla="*/ 74 w 126"/>
                  <a:gd name="T3" fmla="*/ 2 h 157"/>
                  <a:gd name="T4" fmla="*/ 65 w 126"/>
                  <a:gd name="T5" fmla="*/ 4 h 157"/>
                  <a:gd name="T6" fmla="*/ 1 w 126"/>
                  <a:gd name="T7" fmla="*/ 127 h 157"/>
                  <a:gd name="T8" fmla="*/ 24 w 126"/>
                  <a:gd name="T9" fmla="*/ 156 h 157"/>
                  <a:gd name="T10" fmla="*/ 54 w 126"/>
                  <a:gd name="T11" fmla="*/ 130 h 157"/>
                  <a:gd name="T12" fmla="*/ 95 w 126"/>
                  <a:gd name="T13" fmla="*/ 50 h 157"/>
                  <a:gd name="T14" fmla="*/ 126 w 126"/>
                  <a:gd name="T15" fmla="*/ 2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57">
                    <a:moveTo>
                      <a:pt x="126" y="29"/>
                    </a:moveTo>
                    <a:cubicBezTo>
                      <a:pt x="108" y="19"/>
                      <a:pt x="91" y="11"/>
                      <a:pt x="74" y="2"/>
                    </a:cubicBezTo>
                    <a:cubicBezTo>
                      <a:pt x="70" y="0"/>
                      <a:pt x="68" y="2"/>
                      <a:pt x="65" y="4"/>
                    </a:cubicBezTo>
                    <a:cubicBezTo>
                      <a:pt x="25" y="36"/>
                      <a:pt x="2" y="76"/>
                      <a:pt x="1" y="127"/>
                    </a:cubicBezTo>
                    <a:cubicBezTo>
                      <a:pt x="0" y="144"/>
                      <a:pt x="9" y="155"/>
                      <a:pt x="24" y="156"/>
                    </a:cubicBezTo>
                    <a:cubicBezTo>
                      <a:pt x="41" y="157"/>
                      <a:pt x="52" y="147"/>
                      <a:pt x="54" y="130"/>
                    </a:cubicBezTo>
                    <a:cubicBezTo>
                      <a:pt x="57" y="98"/>
                      <a:pt x="68" y="70"/>
                      <a:pt x="95" y="50"/>
                    </a:cubicBezTo>
                    <a:cubicBezTo>
                      <a:pt x="105" y="42"/>
                      <a:pt x="115" y="36"/>
                      <a:pt x="126" y="2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5A1211C7-B488-633C-0C39-F029E735350F}"/>
              </a:ext>
            </a:extLst>
          </p:cNvPr>
          <p:cNvGrpSpPr/>
          <p:nvPr/>
        </p:nvGrpSpPr>
        <p:grpSpPr>
          <a:xfrm>
            <a:off x="9077325" y="2786063"/>
            <a:ext cx="2006601" cy="2006599"/>
            <a:chOff x="9077325" y="2786063"/>
            <a:chExt cx="2006601" cy="2006599"/>
          </a:xfrm>
        </p:grpSpPr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id="{4D021ECD-9E1C-A81E-0BF4-29CF5FA95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77325" y="2786063"/>
              <a:ext cx="2006601" cy="2006599"/>
            </a:xfrm>
            <a:custGeom>
              <a:avLst/>
              <a:gdLst>
                <a:gd name="T0" fmla="*/ 2042 w 2113"/>
                <a:gd name="T1" fmla="*/ 681 h 2113"/>
                <a:gd name="T2" fmla="*/ 1777 w 2113"/>
                <a:gd name="T3" fmla="*/ 287 h 2113"/>
                <a:gd name="T4" fmla="*/ 1478 w 2113"/>
                <a:gd name="T5" fmla="*/ 89 h 2113"/>
                <a:gd name="T6" fmla="*/ 1393 w 2113"/>
                <a:gd name="T7" fmla="*/ 56 h 2113"/>
                <a:gd name="T8" fmla="*/ 1393 w 2113"/>
                <a:gd name="T9" fmla="*/ 56 h 2113"/>
                <a:gd name="T10" fmla="*/ 1069 w 2113"/>
                <a:gd name="T11" fmla="*/ 1 h 2113"/>
                <a:gd name="T12" fmla="*/ 798 w 2113"/>
                <a:gd name="T13" fmla="*/ 34 h 2113"/>
                <a:gd name="T14" fmla="*/ 775 w 2113"/>
                <a:gd name="T15" fmla="*/ 39 h 2113"/>
                <a:gd name="T16" fmla="*/ 775 w 2113"/>
                <a:gd name="T17" fmla="*/ 39 h 2113"/>
                <a:gd name="T18" fmla="*/ 681 w 2113"/>
                <a:gd name="T19" fmla="*/ 70 h 2113"/>
                <a:gd name="T20" fmla="*/ 254 w 2113"/>
                <a:gd name="T21" fmla="*/ 371 h 2113"/>
                <a:gd name="T22" fmla="*/ 36 w 2113"/>
                <a:gd name="T23" fmla="*/ 785 h 2113"/>
                <a:gd name="T24" fmla="*/ 3 w 2113"/>
                <a:gd name="T25" fmla="*/ 1137 h 2113"/>
                <a:gd name="T26" fmla="*/ 67 w 2113"/>
                <a:gd name="T27" fmla="*/ 1427 h 2113"/>
                <a:gd name="T28" fmla="*/ 233 w 2113"/>
                <a:gd name="T29" fmla="*/ 1718 h 2113"/>
                <a:gd name="T30" fmla="*/ 548 w 2113"/>
                <a:gd name="T31" fmla="*/ 1982 h 2113"/>
                <a:gd name="T32" fmla="*/ 957 w 2113"/>
                <a:gd name="T33" fmla="*/ 2107 h 2113"/>
                <a:gd name="T34" fmla="*/ 1206 w 2113"/>
                <a:gd name="T35" fmla="*/ 2101 h 2113"/>
                <a:gd name="T36" fmla="*/ 1400 w 2113"/>
                <a:gd name="T37" fmla="*/ 2053 h 2113"/>
                <a:gd name="T38" fmla="*/ 1400 w 2113"/>
                <a:gd name="T39" fmla="*/ 2053 h 2113"/>
                <a:gd name="T40" fmla="*/ 1464 w 2113"/>
                <a:gd name="T41" fmla="*/ 2029 h 2113"/>
                <a:gd name="T42" fmla="*/ 1472 w 2113"/>
                <a:gd name="T43" fmla="*/ 2026 h 2113"/>
                <a:gd name="T44" fmla="*/ 1843 w 2113"/>
                <a:gd name="T45" fmla="*/ 1758 h 2113"/>
                <a:gd name="T46" fmla="*/ 2030 w 2113"/>
                <a:gd name="T47" fmla="*/ 1461 h 2113"/>
                <a:gd name="T48" fmla="*/ 2054 w 2113"/>
                <a:gd name="T49" fmla="*/ 1397 h 2113"/>
                <a:gd name="T50" fmla="*/ 2054 w 2113"/>
                <a:gd name="T51" fmla="*/ 1397 h 2113"/>
                <a:gd name="T52" fmla="*/ 2109 w 2113"/>
                <a:gd name="T53" fmla="*/ 1118 h 2113"/>
                <a:gd name="T54" fmla="*/ 1927 w 2113"/>
                <a:gd name="T55" fmla="*/ 1425 h 2113"/>
                <a:gd name="T56" fmla="*/ 1702 w 2113"/>
                <a:gd name="T57" fmla="*/ 1747 h 2113"/>
                <a:gd name="T58" fmla="*/ 1424 w 2113"/>
                <a:gd name="T59" fmla="*/ 1928 h 2113"/>
                <a:gd name="T60" fmla="*/ 1412 w 2113"/>
                <a:gd name="T61" fmla="*/ 1933 h 2113"/>
                <a:gd name="T62" fmla="*/ 1388 w 2113"/>
                <a:gd name="T63" fmla="*/ 1944 h 2113"/>
                <a:gd name="T64" fmla="*/ 1360 w 2113"/>
                <a:gd name="T65" fmla="*/ 1953 h 2113"/>
                <a:gd name="T66" fmla="*/ 1087 w 2113"/>
                <a:gd name="T67" fmla="*/ 2002 h 2113"/>
                <a:gd name="T68" fmla="*/ 927 w 2113"/>
                <a:gd name="T69" fmla="*/ 1994 h 2113"/>
                <a:gd name="T70" fmla="*/ 608 w 2113"/>
                <a:gd name="T71" fmla="*/ 1890 h 2113"/>
                <a:gd name="T72" fmla="*/ 326 w 2113"/>
                <a:gd name="T73" fmla="*/ 1660 h 2113"/>
                <a:gd name="T74" fmla="*/ 130 w 2113"/>
                <a:gd name="T75" fmla="*/ 1257 h 2113"/>
                <a:gd name="T76" fmla="*/ 114 w 2113"/>
                <a:gd name="T77" fmla="*/ 960 h 2113"/>
                <a:gd name="T78" fmla="*/ 140 w 2113"/>
                <a:gd name="T79" fmla="*/ 812 h 2113"/>
                <a:gd name="T80" fmla="*/ 143 w 2113"/>
                <a:gd name="T81" fmla="*/ 796 h 2113"/>
                <a:gd name="T82" fmla="*/ 155 w 2113"/>
                <a:gd name="T83" fmla="*/ 758 h 2113"/>
                <a:gd name="T84" fmla="*/ 207 w 2113"/>
                <a:gd name="T85" fmla="*/ 636 h 2113"/>
                <a:gd name="T86" fmla="*/ 346 w 2113"/>
                <a:gd name="T87" fmla="*/ 430 h 2113"/>
                <a:gd name="T88" fmla="*/ 582 w 2113"/>
                <a:gd name="T89" fmla="*/ 237 h 2113"/>
                <a:gd name="T90" fmla="*/ 752 w 2113"/>
                <a:gd name="T91" fmla="*/ 158 h 2113"/>
                <a:gd name="T92" fmla="*/ 760 w 2113"/>
                <a:gd name="T93" fmla="*/ 157 h 2113"/>
                <a:gd name="T94" fmla="*/ 810 w 2113"/>
                <a:gd name="T95" fmla="*/ 141 h 2113"/>
                <a:gd name="T96" fmla="*/ 836 w 2113"/>
                <a:gd name="T97" fmla="*/ 135 h 2113"/>
                <a:gd name="T98" fmla="*/ 1152 w 2113"/>
                <a:gd name="T99" fmla="*/ 115 h 2113"/>
                <a:gd name="T100" fmla="*/ 1417 w 2113"/>
                <a:gd name="T101" fmla="*/ 182 h 2113"/>
                <a:gd name="T102" fmla="*/ 1710 w 2113"/>
                <a:gd name="T103" fmla="*/ 373 h 2113"/>
                <a:gd name="T104" fmla="*/ 1890 w 2113"/>
                <a:gd name="T105" fmla="*/ 610 h 2113"/>
                <a:gd name="T106" fmla="*/ 2001 w 2113"/>
                <a:gd name="T107" fmla="*/ 1013 h 2113"/>
                <a:gd name="T108" fmla="*/ 1961 w 2113"/>
                <a:gd name="T109" fmla="*/ 1334 h 2113"/>
                <a:gd name="T110" fmla="*/ 1945 w 2113"/>
                <a:gd name="T111" fmla="*/ 1384 h 2113"/>
                <a:gd name="T112" fmla="*/ 1935 w 2113"/>
                <a:gd name="T113" fmla="*/ 1408 h 2113"/>
                <a:gd name="T114" fmla="*/ 1934 w 2113"/>
                <a:gd name="T115" fmla="*/ 1412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3" h="2113">
                  <a:moveTo>
                    <a:pt x="2104" y="931"/>
                  </a:moveTo>
                  <a:cubicBezTo>
                    <a:pt x="2093" y="845"/>
                    <a:pt x="2073" y="762"/>
                    <a:pt x="2042" y="681"/>
                  </a:cubicBezTo>
                  <a:cubicBezTo>
                    <a:pt x="2009" y="595"/>
                    <a:pt x="1966" y="514"/>
                    <a:pt x="1912" y="440"/>
                  </a:cubicBezTo>
                  <a:cubicBezTo>
                    <a:pt x="1872" y="384"/>
                    <a:pt x="1827" y="333"/>
                    <a:pt x="1777" y="287"/>
                  </a:cubicBezTo>
                  <a:cubicBezTo>
                    <a:pt x="1734" y="246"/>
                    <a:pt x="1687" y="209"/>
                    <a:pt x="1637" y="176"/>
                  </a:cubicBezTo>
                  <a:cubicBezTo>
                    <a:pt x="1587" y="142"/>
                    <a:pt x="1534" y="114"/>
                    <a:pt x="1478" y="89"/>
                  </a:cubicBezTo>
                  <a:cubicBezTo>
                    <a:pt x="1462" y="82"/>
                    <a:pt x="1446" y="74"/>
                    <a:pt x="1428" y="70"/>
                  </a:cubicBezTo>
                  <a:cubicBezTo>
                    <a:pt x="1417" y="63"/>
                    <a:pt x="1404" y="61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93" y="56"/>
                    <a:pt x="1393" y="56"/>
                    <a:pt x="1393" y="56"/>
                  </a:cubicBezTo>
                  <a:cubicBezTo>
                    <a:pt x="1348" y="42"/>
                    <a:pt x="1303" y="30"/>
                    <a:pt x="1257" y="21"/>
                  </a:cubicBezTo>
                  <a:cubicBezTo>
                    <a:pt x="1195" y="8"/>
                    <a:pt x="1133" y="2"/>
                    <a:pt x="1069" y="1"/>
                  </a:cubicBezTo>
                  <a:cubicBezTo>
                    <a:pt x="1004" y="0"/>
                    <a:pt x="939" y="5"/>
                    <a:pt x="874" y="17"/>
                  </a:cubicBezTo>
                  <a:cubicBezTo>
                    <a:pt x="849" y="21"/>
                    <a:pt x="823" y="26"/>
                    <a:pt x="798" y="34"/>
                  </a:cubicBezTo>
                  <a:cubicBezTo>
                    <a:pt x="791" y="34"/>
                    <a:pt x="785" y="36"/>
                    <a:pt x="778" y="38"/>
                  </a:cubicBezTo>
                  <a:cubicBezTo>
                    <a:pt x="777" y="38"/>
                    <a:pt x="776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75" y="39"/>
                    <a:pt x="775" y="39"/>
                    <a:pt x="775" y="39"/>
                  </a:cubicBezTo>
                  <a:cubicBezTo>
                    <a:pt x="743" y="47"/>
                    <a:pt x="712" y="58"/>
                    <a:pt x="681" y="70"/>
                  </a:cubicBezTo>
                  <a:cubicBezTo>
                    <a:pt x="599" y="100"/>
                    <a:pt x="523" y="141"/>
                    <a:pt x="451" y="191"/>
                  </a:cubicBezTo>
                  <a:cubicBezTo>
                    <a:pt x="378" y="243"/>
                    <a:pt x="312" y="302"/>
                    <a:pt x="254" y="371"/>
                  </a:cubicBezTo>
                  <a:cubicBezTo>
                    <a:pt x="200" y="434"/>
                    <a:pt x="154" y="502"/>
                    <a:pt x="116" y="575"/>
                  </a:cubicBezTo>
                  <a:cubicBezTo>
                    <a:pt x="82" y="642"/>
                    <a:pt x="55" y="712"/>
                    <a:pt x="36" y="785"/>
                  </a:cubicBezTo>
                  <a:cubicBezTo>
                    <a:pt x="13" y="872"/>
                    <a:pt x="2" y="960"/>
                    <a:pt x="0" y="1050"/>
                  </a:cubicBezTo>
                  <a:cubicBezTo>
                    <a:pt x="0" y="1079"/>
                    <a:pt x="1" y="1108"/>
                    <a:pt x="3" y="1137"/>
                  </a:cubicBezTo>
                  <a:cubicBezTo>
                    <a:pt x="8" y="1189"/>
                    <a:pt x="15" y="1241"/>
                    <a:pt x="27" y="1292"/>
                  </a:cubicBezTo>
                  <a:cubicBezTo>
                    <a:pt x="37" y="1338"/>
                    <a:pt x="51" y="1383"/>
                    <a:pt x="67" y="1427"/>
                  </a:cubicBezTo>
                  <a:cubicBezTo>
                    <a:pt x="84" y="1471"/>
                    <a:pt x="103" y="1514"/>
                    <a:pt x="126" y="1556"/>
                  </a:cubicBezTo>
                  <a:cubicBezTo>
                    <a:pt x="157" y="1613"/>
                    <a:pt x="192" y="1667"/>
                    <a:pt x="233" y="1718"/>
                  </a:cubicBezTo>
                  <a:cubicBezTo>
                    <a:pt x="274" y="1769"/>
                    <a:pt x="320" y="1816"/>
                    <a:pt x="370" y="1859"/>
                  </a:cubicBezTo>
                  <a:cubicBezTo>
                    <a:pt x="425" y="1906"/>
                    <a:pt x="485" y="1947"/>
                    <a:pt x="548" y="1982"/>
                  </a:cubicBezTo>
                  <a:cubicBezTo>
                    <a:pt x="609" y="2016"/>
                    <a:pt x="673" y="2043"/>
                    <a:pt x="740" y="2064"/>
                  </a:cubicBezTo>
                  <a:cubicBezTo>
                    <a:pt x="811" y="2086"/>
                    <a:pt x="883" y="2100"/>
                    <a:pt x="957" y="2107"/>
                  </a:cubicBezTo>
                  <a:cubicBezTo>
                    <a:pt x="1007" y="2112"/>
                    <a:pt x="1056" y="2113"/>
                    <a:pt x="1106" y="2110"/>
                  </a:cubicBezTo>
                  <a:cubicBezTo>
                    <a:pt x="1140" y="2109"/>
                    <a:pt x="1173" y="2106"/>
                    <a:pt x="1206" y="2101"/>
                  </a:cubicBezTo>
                  <a:cubicBezTo>
                    <a:pt x="1255" y="2094"/>
                    <a:pt x="1303" y="2084"/>
                    <a:pt x="1350" y="2070"/>
                  </a:cubicBezTo>
                  <a:cubicBezTo>
                    <a:pt x="1367" y="2065"/>
                    <a:pt x="1384" y="2061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00" y="2053"/>
                    <a:pt x="1400" y="2053"/>
                    <a:pt x="1400" y="2053"/>
                  </a:cubicBezTo>
                  <a:cubicBezTo>
                    <a:pt x="1416" y="2050"/>
                    <a:pt x="1431" y="2042"/>
                    <a:pt x="1447" y="2036"/>
                  </a:cubicBezTo>
                  <a:cubicBezTo>
                    <a:pt x="1453" y="2034"/>
                    <a:pt x="1459" y="2034"/>
                    <a:pt x="1464" y="2029"/>
                  </a:cubicBezTo>
                  <a:cubicBezTo>
                    <a:pt x="1464" y="2029"/>
                    <a:pt x="1464" y="2029"/>
                    <a:pt x="1464" y="2029"/>
                  </a:cubicBezTo>
                  <a:cubicBezTo>
                    <a:pt x="1467" y="2028"/>
                    <a:pt x="1470" y="2027"/>
                    <a:pt x="1472" y="2026"/>
                  </a:cubicBezTo>
                  <a:cubicBezTo>
                    <a:pt x="1521" y="2005"/>
                    <a:pt x="1569" y="1980"/>
                    <a:pt x="1614" y="1952"/>
                  </a:cubicBezTo>
                  <a:cubicBezTo>
                    <a:pt x="1700" y="1898"/>
                    <a:pt x="1776" y="1834"/>
                    <a:pt x="1843" y="1758"/>
                  </a:cubicBezTo>
                  <a:cubicBezTo>
                    <a:pt x="1897" y="1698"/>
                    <a:pt x="1944" y="1632"/>
                    <a:pt x="1982" y="1561"/>
                  </a:cubicBezTo>
                  <a:cubicBezTo>
                    <a:pt x="2000" y="1529"/>
                    <a:pt x="2017" y="1496"/>
                    <a:pt x="2030" y="1461"/>
                  </a:cubicBezTo>
                  <a:cubicBezTo>
                    <a:pt x="2030" y="1460"/>
                    <a:pt x="2031" y="1459"/>
                    <a:pt x="2031" y="1458"/>
                  </a:cubicBezTo>
                  <a:cubicBezTo>
                    <a:pt x="2041" y="1439"/>
                    <a:pt x="2047" y="1418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4" y="1397"/>
                    <a:pt x="2054" y="1397"/>
                    <a:pt x="2054" y="1397"/>
                  </a:cubicBezTo>
                  <a:cubicBezTo>
                    <a:pt x="2056" y="1393"/>
                    <a:pt x="2057" y="1389"/>
                    <a:pt x="2059" y="1385"/>
                  </a:cubicBezTo>
                  <a:cubicBezTo>
                    <a:pt x="2087" y="1298"/>
                    <a:pt x="2103" y="1209"/>
                    <a:pt x="2109" y="1118"/>
                  </a:cubicBezTo>
                  <a:cubicBezTo>
                    <a:pt x="2113" y="1056"/>
                    <a:pt x="2111" y="993"/>
                    <a:pt x="2104" y="931"/>
                  </a:cubicBezTo>
                  <a:close/>
                  <a:moveTo>
                    <a:pt x="1927" y="1425"/>
                  </a:moveTo>
                  <a:cubicBezTo>
                    <a:pt x="1901" y="1488"/>
                    <a:pt x="1868" y="1547"/>
                    <a:pt x="1829" y="1603"/>
                  </a:cubicBezTo>
                  <a:cubicBezTo>
                    <a:pt x="1792" y="1655"/>
                    <a:pt x="1750" y="1704"/>
                    <a:pt x="1702" y="1747"/>
                  </a:cubicBezTo>
                  <a:cubicBezTo>
                    <a:pt x="1673" y="1774"/>
                    <a:pt x="1643" y="1800"/>
                    <a:pt x="1611" y="1823"/>
                  </a:cubicBezTo>
                  <a:cubicBezTo>
                    <a:pt x="1553" y="1865"/>
                    <a:pt x="1491" y="1901"/>
                    <a:pt x="1424" y="1928"/>
                  </a:cubicBezTo>
                  <a:cubicBezTo>
                    <a:pt x="1421" y="1930"/>
                    <a:pt x="1418" y="1931"/>
                    <a:pt x="1417" y="1934"/>
                  </a:cubicBezTo>
                  <a:cubicBezTo>
                    <a:pt x="1415" y="1932"/>
                    <a:pt x="1413" y="1933"/>
                    <a:pt x="1412" y="1933"/>
                  </a:cubicBezTo>
                  <a:cubicBezTo>
                    <a:pt x="1404" y="1936"/>
                    <a:pt x="1397" y="1940"/>
                    <a:pt x="1390" y="1943"/>
                  </a:cubicBezTo>
                  <a:cubicBezTo>
                    <a:pt x="1389" y="1943"/>
                    <a:pt x="1388" y="1943"/>
                    <a:pt x="1388" y="1944"/>
                  </a:cubicBezTo>
                  <a:cubicBezTo>
                    <a:pt x="1388" y="1944"/>
                    <a:pt x="1387" y="1944"/>
                    <a:pt x="1387" y="1944"/>
                  </a:cubicBezTo>
                  <a:cubicBezTo>
                    <a:pt x="1377" y="1946"/>
                    <a:pt x="1369" y="1950"/>
                    <a:pt x="1360" y="1953"/>
                  </a:cubicBezTo>
                  <a:cubicBezTo>
                    <a:pt x="1320" y="1966"/>
                    <a:pt x="1280" y="1977"/>
                    <a:pt x="1239" y="1985"/>
                  </a:cubicBezTo>
                  <a:cubicBezTo>
                    <a:pt x="1189" y="1995"/>
                    <a:pt x="1138" y="2001"/>
                    <a:pt x="1087" y="2002"/>
                  </a:cubicBezTo>
                  <a:cubicBezTo>
                    <a:pt x="1058" y="2003"/>
                    <a:pt x="1028" y="2003"/>
                    <a:pt x="999" y="2001"/>
                  </a:cubicBezTo>
                  <a:cubicBezTo>
                    <a:pt x="975" y="1999"/>
                    <a:pt x="950" y="1998"/>
                    <a:pt x="927" y="1994"/>
                  </a:cubicBezTo>
                  <a:cubicBezTo>
                    <a:pt x="868" y="1985"/>
                    <a:pt x="811" y="1973"/>
                    <a:pt x="755" y="1954"/>
                  </a:cubicBezTo>
                  <a:cubicBezTo>
                    <a:pt x="704" y="1937"/>
                    <a:pt x="655" y="1916"/>
                    <a:pt x="608" y="1890"/>
                  </a:cubicBezTo>
                  <a:cubicBezTo>
                    <a:pt x="564" y="1867"/>
                    <a:pt x="522" y="1839"/>
                    <a:pt x="482" y="1809"/>
                  </a:cubicBezTo>
                  <a:cubicBezTo>
                    <a:pt x="424" y="1765"/>
                    <a:pt x="373" y="1716"/>
                    <a:pt x="326" y="1660"/>
                  </a:cubicBezTo>
                  <a:cubicBezTo>
                    <a:pt x="278" y="1602"/>
                    <a:pt x="238" y="1539"/>
                    <a:pt x="204" y="1471"/>
                  </a:cubicBezTo>
                  <a:cubicBezTo>
                    <a:pt x="171" y="1402"/>
                    <a:pt x="147" y="1331"/>
                    <a:pt x="130" y="1257"/>
                  </a:cubicBezTo>
                  <a:cubicBezTo>
                    <a:pt x="119" y="1206"/>
                    <a:pt x="112" y="1154"/>
                    <a:pt x="110" y="1102"/>
                  </a:cubicBezTo>
                  <a:cubicBezTo>
                    <a:pt x="108" y="1055"/>
                    <a:pt x="109" y="1007"/>
                    <a:pt x="114" y="960"/>
                  </a:cubicBezTo>
                  <a:cubicBezTo>
                    <a:pt x="117" y="928"/>
                    <a:pt x="122" y="898"/>
                    <a:pt x="128" y="867"/>
                  </a:cubicBezTo>
                  <a:cubicBezTo>
                    <a:pt x="132" y="848"/>
                    <a:pt x="137" y="830"/>
                    <a:pt x="140" y="812"/>
                  </a:cubicBezTo>
                  <a:cubicBezTo>
                    <a:pt x="140" y="811"/>
                    <a:pt x="140" y="810"/>
                    <a:pt x="140" y="809"/>
                  </a:cubicBezTo>
                  <a:cubicBezTo>
                    <a:pt x="142" y="806"/>
                    <a:pt x="141" y="801"/>
                    <a:pt x="143" y="796"/>
                  </a:cubicBezTo>
                  <a:cubicBezTo>
                    <a:pt x="147" y="784"/>
                    <a:pt x="150" y="772"/>
                    <a:pt x="154" y="759"/>
                  </a:cubicBezTo>
                  <a:cubicBezTo>
                    <a:pt x="154" y="759"/>
                    <a:pt x="155" y="759"/>
                    <a:pt x="155" y="758"/>
                  </a:cubicBezTo>
                  <a:cubicBezTo>
                    <a:pt x="158" y="756"/>
                    <a:pt x="159" y="753"/>
                    <a:pt x="160" y="750"/>
                  </a:cubicBezTo>
                  <a:cubicBezTo>
                    <a:pt x="173" y="711"/>
                    <a:pt x="189" y="673"/>
                    <a:pt x="207" y="636"/>
                  </a:cubicBezTo>
                  <a:cubicBezTo>
                    <a:pt x="226" y="598"/>
                    <a:pt x="247" y="562"/>
                    <a:pt x="271" y="527"/>
                  </a:cubicBezTo>
                  <a:cubicBezTo>
                    <a:pt x="293" y="493"/>
                    <a:pt x="319" y="461"/>
                    <a:pt x="346" y="430"/>
                  </a:cubicBezTo>
                  <a:cubicBezTo>
                    <a:pt x="375" y="397"/>
                    <a:pt x="406" y="366"/>
                    <a:pt x="439" y="338"/>
                  </a:cubicBezTo>
                  <a:cubicBezTo>
                    <a:pt x="484" y="300"/>
                    <a:pt x="531" y="266"/>
                    <a:pt x="582" y="237"/>
                  </a:cubicBezTo>
                  <a:cubicBezTo>
                    <a:pt x="625" y="212"/>
                    <a:pt x="671" y="190"/>
                    <a:pt x="718" y="172"/>
                  </a:cubicBezTo>
                  <a:cubicBezTo>
                    <a:pt x="729" y="167"/>
                    <a:pt x="742" y="165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5" y="159"/>
                    <a:pt x="757" y="158"/>
                    <a:pt x="760" y="157"/>
                  </a:cubicBezTo>
                  <a:cubicBezTo>
                    <a:pt x="775" y="153"/>
                    <a:pt x="790" y="147"/>
                    <a:pt x="805" y="143"/>
                  </a:cubicBezTo>
                  <a:cubicBezTo>
                    <a:pt x="807" y="143"/>
                    <a:pt x="809" y="143"/>
                    <a:pt x="810" y="141"/>
                  </a:cubicBezTo>
                  <a:cubicBezTo>
                    <a:pt x="810" y="141"/>
                    <a:pt x="811" y="141"/>
                    <a:pt x="811" y="141"/>
                  </a:cubicBezTo>
                  <a:cubicBezTo>
                    <a:pt x="820" y="141"/>
                    <a:pt x="827" y="137"/>
                    <a:pt x="836" y="135"/>
                  </a:cubicBezTo>
                  <a:cubicBezTo>
                    <a:pt x="893" y="122"/>
                    <a:pt x="951" y="113"/>
                    <a:pt x="1010" y="111"/>
                  </a:cubicBezTo>
                  <a:cubicBezTo>
                    <a:pt x="1057" y="109"/>
                    <a:pt x="1105" y="109"/>
                    <a:pt x="1152" y="115"/>
                  </a:cubicBezTo>
                  <a:cubicBezTo>
                    <a:pt x="1190" y="119"/>
                    <a:pt x="1228" y="125"/>
                    <a:pt x="1265" y="133"/>
                  </a:cubicBezTo>
                  <a:cubicBezTo>
                    <a:pt x="1317" y="145"/>
                    <a:pt x="1368" y="161"/>
                    <a:pt x="1417" y="182"/>
                  </a:cubicBezTo>
                  <a:cubicBezTo>
                    <a:pt x="1467" y="202"/>
                    <a:pt x="1514" y="227"/>
                    <a:pt x="1560" y="255"/>
                  </a:cubicBezTo>
                  <a:cubicBezTo>
                    <a:pt x="1614" y="289"/>
                    <a:pt x="1664" y="329"/>
                    <a:pt x="1710" y="373"/>
                  </a:cubicBezTo>
                  <a:cubicBezTo>
                    <a:pt x="1751" y="411"/>
                    <a:pt x="1788" y="454"/>
                    <a:pt x="1821" y="500"/>
                  </a:cubicBezTo>
                  <a:cubicBezTo>
                    <a:pt x="1846" y="535"/>
                    <a:pt x="1870" y="572"/>
                    <a:pt x="1890" y="610"/>
                  </a:cubicBezTo>
                  <a:cubicBezTo>
                    <a:pt x="1924" y="673"/>
                    <a:pt x="1951" y="739"/>
                    <a:pt x="1969" y="808"/>
                  </a:cubicBezTo>
                  <a:cubicBezTo>
                    <a:pt x="1987" y="875"/>
                    <a:pt x="1999" y="944"/>
                    <a:pt x="2001" y="1013"/>
                  </a:cubicBezTo>
                  <a:cubicBezTo>
                    <a:pt x="2003" y="1061"/>
                    <a:pt x="2002" y="1110"/>
                    <a:pt x="1997" y="1158"/>
                  </a:cubicBezTo>
                  <a:cubicBezTo>
                    <a:pt x="1990" y="1217"/>
                    <a:pt x="1978" y="1276"/>
                    <a:pt x="1961" y="1334"/>
                  </a:cubicBezTo>
                  <a:cubicBezTo>
                    <a:pt x="1956" y="1350"/>
                    <a:pt x="1950" y="1366"/>
                    <a:pt x="1945" y="1383"/>
                  </a:cubicBezTo>
                  <a:cubicBezTo>
                    <a:pt x="1945" y="1383"/>
                    <a:pt x="1945" y="1383"/>
                    <a:pt x="1945" y="1384"/>
                  </a:cubicBezTo>
                  <a:cubicBezTo>
                    <a:pt x="1944" y="1384"/>
                    <a:pt x="1944" y="1385"/>
                    <a:pt x="1944" y="1386"/>
                  </a:cubicBezTo>
                  <a:cubicBezTo>
                    <a:pt x="1941" y="1393"/>
                    <a:pt x="1938" y="1400"/>
                    <a:pt x="1935" y="1408"/>
                  </a:cubicBezTo>
                  <a:cubicBezTo>
                    <a:pt x="1934" y="1409"/>
                    <a:pt x="1933" y="1411"/>
                    <a:pt x="1934" y="1412"/>
                  </a:cubicBezTo>
                  <a:cubicBezTo>
                    <a:pt x="1934" y="1412"/>
                    <a:pt x="1934" y="1412"/>
                    <a:pt x="1934" y="1412"/>
                  </a:cubicBezTo>
                  <a:cubicBezTo>
                    <a:pt x="1931" y="1416"/>
                    <a:pt x="1929" y="1421"/>
                    <a:pt x="1927" y="1425"/>
                  </a:cubicBezTo>
                  <a:close/>
                </a:path>
              </a:pathLst>
            </a:custGeom>
            <a:solidFill>
              <a:srgbClr val="2395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9F07620E-27DE-F5C9-1B43-EE7A77B2317B}"/>
                </a:ext>
              </a:extLst>
            </p:cNvPr>
            <p:cNvGrpSpPr/>
            <p:nvPr/>
          </p:nvGrpSpPr>
          <p:grpSpPr>
            <a:xfrm>
              <a:off x="9505950" y="3287713"/>
              <a:ext cx="1147763" cy="1006474"/>
              <a:chOff x="9505950" y="3287713"/>
              <a:chExt cx="1147763" cy="1006474"/>
            </a:xfrm>
          </p:grpSpPr>
          <p:sp>
            <p:nvSpPr>
              <p:cNvPr id="54" name="Freeform 39">
                <a:extLst>
                  <a:ext uri="{FF2B5EF4-FFF2-40B4-BE49-F238E27FC236}">
                    <a16:creationId xmlns:a16="http://schemas.microsoft.com/office/drawing/2014/main" id="{3E9BB6CF-B524-5B6E-C387-254B3B533E2C}"/>
                  </a:ext>
                </a:extLst>
              </p:cNvPr>
              <p:cNvSpPr/>
              <p:nvPr/>
            </p:nvSpPr>
            <p:spPr bwMode="auto">
              <a:xfrm>
                <a:off x="9505950" y="3287713"/>
                <a:ext cx="966788" cy="1000125"/>
              </a:xfrm>
              <a:custGeom>
                <a:avLst/>
                <a:gdLst>
                  <a:gd name="T0" fmla="*/ 888 w 1019"/>
                  <a:gd name="T1" fmla="*/ 759 h 1053"/>
                  <a:gd name="T2" fmla="*/ 328 w 1019"/>
                  <a:gd name="T3" fmla="*/ 759 h 1053"/>
                  <a:gd name="T4" fmla="*/ 109 w 1019"/>
                  <a:gd name="T5" fmla="*/ 759 h 1053"/>
                  <a:gd name="T6" fmla="*/ 59 w 1019"/>
                  <a:gd name="T7" fmla="*/ 712 h 1053"/>
                  <a:gd name="T8" fmla="*/ 59 w 1019"/>
                  <a:gd name="T9" fmla="*/ 451 h 1053"/>
                  <a:gd name="T10" fmla="*/ 59 w 1019"/>
                  <a:gd name="T11" fmla="*/ 155 h 1053"/>
                  <a:gd name="T12" fmla="*/ 59 w 1019"/>
                  <a:gd name="T13" fmla="*/ 107 h 1053"/>
                  <a:gd name="T14" fmla="*/ 110 w 1019"/>
                  <a:gd name="T15" fmla="*/ 58 h 1053"/>
                  <a:gd name="T16" fmla="*/ 167 w 1019"/>
                  <a:gd name="T17" fmla="*/ 59 h 1053"/>
                  <a:gd name="T18" fmla="*/ 732 w 1019"/>
                  <a:gd name="T19" fmla="*/ 59 h 1053"/>
                  <a:gd name="T20" fmla="*/ 887 w 1019"/>
                  <a:gd name="T21" fmla="*/ 58 h 1053"/>
                  <a:gd name="T22" fmla="*/ 924 w 1019"/>
                  <a:gd name="T23" fmla="*/ 58 h 1053"/>
                  <a:gd name="T24" fmla="*/ 963 w 1019"/>
                  <a:gd name="T25" fmla="*/ 80 h 1053"/>
                  <a:gd name="T26" fmla="*/ 967 w 1019"/>
                  <a:gd name="T27" fmla="*/ 82 h 1053"/>
                  <a:gd name="T28" fmla="*/ 1019 w 1019"/>
                  <a:gd name="T29" fmla="*/ 65 h 1053"/>
                  <a:gd name="T30" fmla="*/ 923 w 1019"/>
                  <a:gd name="T31" fmla="*/ 0 h 1053"/>
                  <a:gd name="T32" fmla="*/ 505 w 1019"/>
                  <a:gd name="T33" fmla="*/ 0 h 1053"/>
                  <a:gd name="T34" fmla="*/ 142 w 1019"/>
                  <a:gd name="T35" fmla="*/ 0 h 1053"/>
                  <a:gd name="T36" fmla="*/ 101 w 1019"/>
                  <a:gd name="T37" fmla="*/ 1 h 1053"/>
                  <a:gd name="T38" fmla="*/ 25 w 1019"/>
                  <a:gd name="T39" fmla="*/ 38 h 1053"/>
                  <a:gd name="T40" fmla="*/ 1 w 1019"/>
                  <a:gd name="T41" fmla="*/ 115 h 1053"/>
                  <a:gd name="T42" fmla="*/ 1 w 1019"/>
                  <a:gd name="T43" fmla="*/ 713 h 1053"/>
                  <a:gd name="T44" fmla="*/ 92 w 1019"/>
                  <a:gd name="T45" fmla="*/ 816 h 1053"/>
                  <a:gd name="T46" fmla="*/ 227 w 1019"/>
                  <a:gd name="T47" fmla="*/ 818 h 1053"/>
                  <a:gd name="T48" fmla="*/ 227 w 1019"/>
                  <a:gd name="T49" fmla="*/ 818 h 1053"/>
                  <a:gd name="T50" fmla="*/ 227 w 1019"/>
                  <a:gd name="T51" fmla="*/ 818 h 1053"/>
                  <a:gd name="T52" fmla="*/ 241 w 1019"/>
                  <a:gd name="T53" fmla="*/ 818 h 1053"/>
                  <a:gd name="T54" fmla="*/ 366 w 1019"/>
                  <a:gd name="T55" fmla="*/ 818 h 1053"/>
                  <a:gd name="T56" fmla="*/ 387 w 1019"/>
                  <a:gd name="T57" fmla="*/ 818 h 1053"/>
                  <a:gd name="T58" fmla="*/ 472 w 1019"/>
                  <a:gd name="T59" fmla="*/ 818 h 1053"/>
                  <a:gd name="T60" fmla="*/ 466 w 1019"/>
                  <a:gd name="T61" fmla="*/ 824 h 1053"/>
                  <a:gd name="T62" fmla="*/ 291 w 1019"/>
                  <a:gd name="T63" fmla="*/ 1000 h 1053"/>
                  <a:gd name="T64" fmla="*/ 283 w 1019"/>
                  <a:gd name="T65" fmla="*/ 1012 h 1053"/>
                  <a:gd name="T66" fmla="*/ 297 w 1019"/>
                  <a:gd name="T67" fmla="*/ 1046 h 1053"/>
                  <a:gd name="T68" fmla="*/ 332 w 1019"/>
                  <a:gd name="T69" fmla="*/ 1041 h 1053"/>
                  <a:gd name="T70" fmla="*/ 431 w 1019"/>
                  <a:gd name="T71" fmla="*/ 942 h 1053"/>
                  <a:gd name="T72" fmla="*/ 504 w 1019"/>
                  <a:gd name="T73" fmla="*/ 869 h 1053"/>
                  <a:gd name="T74" fmla="*/ 504 w 1019"/>
                  <a:gd name="T75" fmla="*/ 882 h 1053"/>
                  <a:gd name="T76" fmla="*/ 504 w 1019"/>
                  <a:gd name="T77" fmla="*/ 1019 h 1053"/>
                  <a:gd name="T78" fmla="*/ 510 w 1019"/>
                  <a:gd name="T79" fmla="*/ 1039 h 1053"/>
                  <a:gd name="T80" fmla="*/ 545 w 1019"/>
                  <a:gd name="T81" fmla="*/ 1048 h 1053"/>
                  <a:gd name="T82" fmla="*/ 563 w 1019"/>
                  <a:gd name="T83" fmla="*/ 1020 h 1053"/>
                  <a:gd name="T84" fmla="*/ 563 w 1019"/>
                  <a:gd name="T85" fmla="*/ 877 h 1053"/>
                  <a:gd name="T86" fmla="*/ 565 w 1019"/>
                  <a:gd name="T87" fmla="*/ 871 h 1053"/>
                  <a:gd name="T88" fmla="*/ 573 w 1019"/>
                  <a:gd name="T89" fmla="*/ 878 h 1053"/>
                  <a:gd name="T90" fmla="*/ 734 w 1019"/>
                  <a:gd name="T91" fmla="*/ 1040 h 1053"/>
                  <a:gd name="T92" fmla="*/ 767 w 1019"/>
                  <a:gd name="T93" fmla="*/ 1048 h 1053"/>
                  <a:gd name="T94" fmla="*/ 786 w 1019"/>
                  <a:gd name="T95" fmla="*/ 1018 h 1053"/>
                  <a:gd name="T96" fmla="*/ 773 w 1019"/>
                  <a:gd name="T97" fmla="*/ 995 h 1053"/>
                  <a:gd name="T98" fmla="*/ 616 w 1019"/>
                  <a:gd name="T99" fmla="*/ 839 h 1053"/>
                  <a:gd name="T100" fmla="*/ 597 w 1019"/>
                  <a:gd name="T101" fmla="*/ 818 h 1053"/>
                  <a:gd name="T102" fmla="*/ 605 w 1019"/>
                  <a:gd name="T103" fmla="*/ 818 h 1053"/>
                  <a:gd name="T104" fmla="*/ 890 w 1019"/>
                  <a:gd name="T105" fmla="*/ 818 h 1053"/>
                  <a:gd name="T106" fmla="*/ 899 w 1019"/>
                  <a:gd name="T107" fmla="*/ 810 h 1053"/>
                  <a:gd name="T108" fmla="*/ 899 w 1019"/>
                  <a:gd name="T109" fmla="*/ 769 h 1053"/>
                  <a:gd name="T110" fmla="*/ 888 w 1019"/>
                  <a:gd name="T111" fmla="*/ 759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9" h="1053">
                    <a:moveTo>
                      <a:pt x="888" y="759"/>
                    </a:moveTo>
                    <a:cubicBezTo>
                      <a:pt x="701" y="759"/>
                      <a:pt x="514" y="759"/>
                      <a:pt x="328" y="759"/>
                    </a:cubicBezTo>
                    <a:cubicBezTo>
                      <a:pt x="255" y="759"/>
                      <a:pt x="182" y="759"/>
                      <a:pt x="109" y="759"/>
                    </a:cubicBezTo>
                    <a:cubicBezTo>
                      <a:pt x="82" y="759"/>
                      <a:pt x="59" y="738"/>
                      <a:pt x="59" y="712"/>
                    </a:cubicBezTo>
                    <a:cubicBezTo>
                      <a:pt x="59" y="625"/>
                      <a:pt x="59" y="538"/>
                      <a:pt x="59" y="451"/>
                    </a:cubicBezTo>
                    <a:cubicBezTo>
                      <a:pt x="59" y="353"/>
                      <a:pt x="59" y="254"/>
                      <a:pt x="59" y="155"/>
                    </a:cubicBezTo>
                    <a:cubicBezTo>
                      <a:pt x="59" y="139"/>
                      <a:pt x="58" y="123"/>
                      <a:pt x="59" y="107"/>
                    </a:cubicBezTo>
                    <a:cubicBezTo>
                      <a:pt x="63" y="77"/>
                      <a:pt x="79" y="61"/>
                      <a:pt x="110" y="58"/>
                    </a:cubicBezTo>
                    <a:cubicBezTo>
                      <a:pt x="129" y="57"/>
                      <a:pt x="148" y="59"/>
                      <a:pt x="167" y="59"/>
                    </a:cubicBezTo>
                    <a:cubicBezTo>
                      <a:pt x="355" y="59"/>
                      <a:pt x="543" y="59"/>
                      <a:pt x="732" y="59"/>
                    </a:cubicBezTo>
                    <a:cubicBezTo>
                      <a:pt x="784" y="59"/>
                      <a:pt x="836" y="58"/>
                      <a:pt x="887" y="58"/>
                    </a:cubicBezTo>
                    <a:cubicBezTo>
                      <a:pt x="900" y="58"/>
                      <a:pt x="912" y="57"/>
                      <a:pt x="924" y="58"/>
                    </a:cubicBezTo>
                    <a:cubicBezTo>
                      <a:pt x="940" y="60"/>
                      <a:pt x="954" y="65"/>
                      <a:pt x="963" y="80"/>
                    </a:cubicBezTo>
                    <a:cubicBezTo>
                      <a:pt x="964" y="82"/>
                      <a:pt x="965" y="83"/>
                      <a:pt x="967" y="82"/>
                    </a:cubicBezTo>
                    <a:cubicBezTo>
                      <a:pt x="983" y="73"/>
                      <a:pt x="1000" y="67"/>
                      <a:pt x="1019" y="65"/>
                    </a:cubicBezTo>
                    <a:cubicBezTo>
                      <a:pt x="1005" y="26"/>
                      <a:pt x="966" y="0"/>
                      <a:pt x="923" y="0"/>
                    </a:cubicBezTo>
                    <a:cubicBezTo>
                      <a:pt x="784" y="0"/>
                      <a:pt x="645" y="0"/>
                      <a:pt x="505" y="0"/>
                    </a:cubicBezTo>
                    <a:cubicBezTo>
                      <a:pt x="384" y="0"/>
                      <a:pt x="263" y="0"/>
                      <a:pt x="142" y="0"/>
                    </a:cubicBezTo>
                    <a:cubicBezTo>
                      <a:pt x="128" y="0"/>
                      <a:pt x="115" y="0"/>
                      <a:pt x="101" y="1"/>
                    </a:cubicBezTo>
                    <a:cubicBezTo>
                      <a:pt x="71" y="4"/>
                      <a:pt x="45" y="15"/>
                      <a:pt x="25" y="38"/>
                    </a:cubicBezTo>
                    <a:cubicBezTo>
                      <a:pt x="6" y="60"/>
                      <a:pt x="1" y="87"/>
                      <a:pt x="1" y="115"/>
                    </a:cubicBezTo>
                    <a:cubicBezTo>
                      <a:pt x="0" y="314"/>
                      <a:pt x="0" y="513"/>
                      <a:pt x="1" y="713"/>
                    </a:cubicBezTo>
                    <a:cubicBezTo>
                      <a:pt x="1" y="765"/>
                      <a:pt x="41" y="811"/>
                      <a:pt x="92" y="816"/>
                    </a:cubicBezTo>
                    <a:cubicBezTo>
                      <a:pt x="137" y="821"/>
                      <a:pt x="182" y="817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27" y="818"/>
                      <a:pt x="227" y="818"/>
                      <a:pt x="227" y="818"/>
                    </a:cubicBezTo>
                    <a:cubicBezTo>
                      <a:pt x="232" y="818"/>
                      <a:pt x="237" y="818"/>
                      <a:pt x="241" y="818"/>
                    </a:cubicBezTo>
                    <a:cubicBezTo>
                      <a:pt x="283" y="818"/>
                      <a:pt x="324" y="818"/>
                      <a:pt x="366" y="818"/>
                    </a:cubicBezTo>
                    <a:cubicBezTo>
                      <a:pt x="373" y="818"/>
                      <a:pt x="380" y="818"/>
                      <a:pt x="387" y="818"/>
                    </a:cubicBezTo>
                    <a:cubicBezTo>
                      <a:pt x="414" y="818"/>
                      <a:pt x="442" y="818"/>
                      <a:pt x="472" y="818"/>
                    </a:cubicBezTo>
                    <a:cubicBezTo>
                      <a:pt x="469" y="821"/>
                      <a:pt x="467" y="823"/>
                      <a:pt x="466" y="824"/>
                    </a:cubicBezTo>
                    <a:cubicBezTo>
                      <a:pt x="407" y="883"/>
                      <a:pt x="349" y="941"/>
                      <a:pt x="291" y="1000"/>
                    </a:cubicBezTo>
                    <a:cubicBezTo>
                      <a:pt x="287" y="1003"/>
                      <a:pt x="284" y="1007"/>
                      <a:pt x="283" y="1012"/>
                    </a:cubicBezTo>
                    <a:cubicBezTo>
                      <a:pt x="279" y="1025"/>
                      <a:pt x="285" y="1039"/>
                      <a:pt x="297" y="1046"/>
                    </a:cubicBezTo>
                    <a:cubicBezTo>
                      <a:pt x="309" y="1053"/>
                      <a:pt x="322" y="1052"/>
                      <a:pt x="332" y="1041"/>
                    </a:cubicBezTo>
                    <a:cubicBezTo>
                      <a:pt x="365" y="1008"/>
                      <a:pt x="398" y="975"/>
                      <a:pt x="431" y="942"/>
                    </a:cubicBezTo>
                    <a:cubicBezTo>
                      <a:pt x="455" y="918"/>
                      <a:pt x="479" y="894"/>
                      <a:pt x="504" y="869"/>
                    </a:cubicBezTo>
                    <a:cubicBezTo>
                      <a:pt x="504" y="875"/>
                      <a:pt x="504" y="878"/>
                      <a:pt x="504" y="882"/>
                    </a:cubicBezTo>
                    <a:cubicBezTo>
                      <a:pt x="504" y="927"/>
                      <a:pt x="504" y="973"/>
                      <a:pt x="504" y="1019"/>
                    </a:cubicBezTo>
                    <a:cubicBezTo>
                      <a:pt x="504" y="1026"/>
                      <a:pt x="505" y="1033"/>
                      <a:pt x="510" y="1039"/>
                    </a:cubicBezTo>
                    <a:cubicBezTo>
                      <a:pt x="518" y="1048"/>
                      <a:pt x="533" y="1052"/>
                      <a:pt x="545" y="1048"/>
                    </a:cubicBezTo>
                    <a:cubicBezTo>
                      <a:pt x="556" y="1044"/>
                      <a:pt x="563" y="1034"/>
                      <a:pt x="563" y="1020"/>
                    </a:cubicBezTo>
                    <a:cubicBezTo>
                      <a:pt x="563" y="973"/>
                      <a:pt x="563" y="925"/>
                      <a:pt x="563" y="877"/>
                    </a:cubicBezTo>
                    <a:cubicBezTo>
                      <a:pt x="563" y="875"/>
                      <a:pt x="562" y="873"/>
                      <a:pt x="565" y="871"/>
                    </a:cubicBezTo>
                    <a:cubicBezTo>
                      <a:pt x="567" y="873"/>
                      <a:pt x="570" y="876"/>
                      <a:pt x="573" y="878"/>
                    </a:cubicBezTo>
                    <a:cubicBezTo>
                      <a:pt x="626" y="932"/>
                      <a:pt x="680" y="986"/>
                      <a:pt x="734" y="1040"/>
                    </a:cubicBezTo>
                    <a:cubicBezTo>
                      <a:pt x="744" y="1050"/>
                      <a:pt x="756" y="1053"/>
                      <a:pt x="767" y="1048"/>
                    </a:cubicBezTo>
                    <a:cubicBezTo>
                      <a:pt x="779" y="1043"/>
                      <a:pt x="787" y="1030"/>
                      <a:pt x="786" y="1018"/>
                    </a:cubicBezTo>
                    <a:cubicBezTo>
                      <a:pt x="786" y="1008"/>
                      <a:pt x="779" y="1002"/>
                      <a:pt x="773" y="995"/>
                    </a:cubicBezTo>
                    <a:cubicBezTo>
                      <a:pt x="721" y="943"/>
                      <a:pt x="668" y="891"/>
                      <a:pt x="616" y="839"/>
                    </a:cubicBezTo>
                    <a:cubicBezTo>
                      <a:pt x="610" y="832"/>
                      <a:pt x="603" y="827"/>
                      <a:pt x="597" y="818"/>
                    </a:cubicBezTo>
                    <a:cubicBezTo>
                      <a:pt x="601" y="818"/>
                      <a:pt x="603" y="818"/>
                      <a:pt x="605" y="818"/>
                    </a:cubicBezTo>
                    <a:cubicBezTo>
                      <a:pt x="700" y="818"/>
                      <a:pt x="795" y="818"/>
                      <a:pt x="890" y="818"/>
                    </a:cubicBezTo>
                    <a:cubicBezTo>
                      <a:pt x="897" y="818"/>
                      <a:pt x="899" y="817"/>
                      <a:pt x="899" y="810"/>
                    </a:cubicBezTo>
                    <a:cubicBezTo>
                      <a:pt x="898" y="796"/>
                      <a:pt x="898" y="783"/>
                      <a:pt x="899" y="769"/>
                    </a:cubicBezTo>
                    <a:cubicBezTo>
                      <a:pt x="899" y="760"/>
                      <a:pt x="896" y="759"/>
                      <a:pt x="888" y="75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 40">
                <a:extLst>
                  <a:ext uri="{FF2B5EF4-FFF2-40B4-BE49-F238E27FC236}">
                    <a16:creationId xmlns:a16="http://schemas.microsoft.com/office/drawing/2014/main" id="{5664D669-7845-9F57-62D1-2742923159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75" y="3549650"/>
                <a:ext cx="554038" cy="744537"/>
              </a:xfrm>
              <a:custGeom>
                <a:avLst/>
                <a:gdLst>
                  <a:gd name="T0" fmla="*/ 583 w 583"/>
                  <a:gd name="T1" fmla="*/ 107 h 783"/>
                  <a:gd name="T2" fmla="*/ 577 w 583"/>
                  <a:gd name="T3" fmla="*/ 71 h 783"/>
                  <a:gd name="T4" fmla="*/ 486 w 583"/>
                  <a:gd name="T5" fmla="*/ 2 h 783"/>
                  <a:gd name="T6" fmla="*/ 400 w 583"/>
                  <a:gd name="T7" fmla="*/ 2 h 783"/>
                  <a:gd name="T8" fmla="*/ 332 w 583"/>
                  <a:gd name="T9" fmla="*/ 2 h 783"/>
                  <a:gd name="T10" fmla="*/ 307 w 583"/>
                  <a:gd name="T11" fmla="*/ 2 h 783"/>
                  <a:gd name="T12" fmla="*/ 265 w 583"/>
                  <a:gd name="T13" fmla="*/ 2 h 783"/>
                  <a:gd name="T14" fmla="*/ 249 w 583"/>
                  <a:gd name="T15" fmla="*/ 2 h 783"/>
                  <a:gd name="T16" fmla="*/ 249 w 583"/>
                  <a:gd name="T17" fmla="*/ 2 h 783"/>
                  <a:gd name="T18" fmla="*/ 249 w 583"/>
                  <a:gd name="T19" fmla="*/ 2 h 783"/>
                  <a:gd name="T20" fmla="*/ 241 w 583"/>
                  <a:gd name="T21" fmla="*/ 2 h 783"/>
                  <a:gd name="T22" fmla="*/ 102 w 583"/>
                  <a:gd name="T23" fmla="*/ 2 h 783"/>
                  <a:gd name="T24" fmla="*/ 32 w 583"/>
                  <a:gd name="T25" fmla="*/ 2 h 783"/>
                  <a:gd name="T26" fmla="*/ 0 w 583"/>
                  <a:gd name="T27" fmla="*/ 34 h 783"/>
                  <a:gd name="T28" fmla="*/ 37 w 583"/>
                  <a:gd name="T29" fmla="*/ 66 h 783"/>
                  <a:gd name="T30" fmla="*/ 292 w 583"/>
                  <a:gd name="T31" fmla="*/ 66 h 783"/>
                  <a:gd name="T32" fmla="*/ 306 w 583"/>
                  <a:gd name="T33" fmla="*/ 71 h 783"/>
                  <a:gd name="T34" fmla="*/ 306 w 583"/>
                  <a:gd name="T35" fmla="*/ 78 h 783"/>
                  <a:gd name="T36" fmla="*/ 306 w 583"/>
                  <a:gd name="T37" fmla="*/ 544 h 783"/>
                  <a:gd name="T38" fmla="*/ 306 w 583"/>
                  <a:gd name="T39" fmla="*/ 733 h 783"/>
                  <a:gd name="T40" fmla="*/ 307 w 583"/>
                  <a:gd name="T41" fmla="*/ 740 h 783"/>
                  <a:gd name="T42" fmla="*/ 307 w 583"/>
                  <a:gd name="T43" fmla="*/ 740 h 783"/>
                  <a:gd name="T44" fmla="*/ 349 w 583"/>
                  <a:gd name="T45" fmla="*/ 779 h 783"/>
                  <a:gd name="T46" fmla="*/ 392 w 583"/>
                  <a:gd name="T47" fmla="*/ 742 h 783"/>
                  <a:gd name="T48" fmla="*/ 394 w 583"/>
                  <a:gd name="T49" fmla="*/ 730 h 783"/>
                  <a:gd name="T50" fmla="*/ 394 w 583"/>
                  <a:gd name="T51" fmla="*/ 376 h 783"/>
                  <a:gd name="T52" fmla="*/ 406 w 583"/>
                  <a:gd name="T53" fmla="*/ 371 h 783"/>
                  <a:gd name="T54" fmla="*/ 413 w 583"/>
                  <a:gd name="T55" fmla="*/ 384 h 783"/>
                  <a:gd name="T56" fmla="*/ 413 w 583"/>
                  <a:gd name="T57" fmla="*/ 731 h 783"/>
                  <a:gd name="T58" fmla="*/ 413 w 583"/>
                  <a:gd name="T59" fmla="*/ 741 h 783"/>
                  <a:gd name="T60" fmla="*/ 464 w 583"/>
                  <a:gd name="T61" fmla="*/ 778 h 783"/>
                  <a:gd name="T62" fmla="*/ 499 w 583"/>
                  <a:gd name="T63" fmla="*/ 731 h 783"/>
                  <a:gd name="T64" fmla="*/ 499 w 583"/>
                  <a:gd name="T65" fmla="*/ 377 h 783"/>
                  <a:gd name="T66" fmla="*/ 499 w 583"/>
                  <a:gd name="T67" fmla="*/ 157 h 783"/>
                  <a:gd name="T68" fmla="*/ 499 w 583"/>
                  <a:gd name="T69" fmla="*/ 115 h 783"/>
                  <a:gd name="T70" fmla="*/ 509 w 583"/>
                  <a:gd name="T71" fmla="*/ 105 h 783"/>
                  <a:gd name="T72" fmla="*/ 518 w 583"/>
                  <a:gd name="T73" fmla="*/ 115 h 783"/>
                  <a:gd name="T74" fmla="*/ 518 w 583"/>
                  <a:gd name="T75" fmla="*/ 120 h 783"/>
                  <a:gd name="T76" fmla="*/ 518 w 583"/>
                  <a:gd name="T77" fmla="*/ 328 h 783"/>
                  <a:gd name="T78" fmla="*/ 519 w 583"/>
                  <a:gd name="T79" fmla="*/ 359 h 783"/>
                  <a:gd name="T80" fmla="*/ 566 w 583"/>
                  <a:gd name="T81" fmla="*/ 387 h 783"/>
                  <a:gd name="T82" fmla="*/ 583 w 583"/>
                  <a:gd name="T83" fmla="*/ 354 h 783"/>
                  <a:gd name="T84" fmla="*/ 583 w 583"/>
                  <a:gd name="T85" fmla="*/ 107 h 783"/>
                  <a:gd name="T86" fmla="*/ 392 w 583"/>
                  <a:gd name="T87" fmla="*/ 487 h 783"/>
                  <a:gd name="T88" fmla="*/ 392 w 583"/>
                  <a:gd name="T89" fmla="*/ 488 h 783"/>
                  <a:gd name="T90" fmla="*/ 392 w 583"/>
                  <a:gd name="T91" fmla="*/ 488 h 783"/>
                  <a:gd name="T92" fmla="*/ 392 w 583"/>
                  <a:gd name="T93" fmla="*/ 487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3" h="783">
                    <a:moveTo>
                      <a:pt x="583" y="107"/>
                    </a:moveTo>
                    <a:cubicBezTo>
                      <a:pt x="583" y="95"/>
                      <a:pt x="581" y="82"/>
                      <a:pt x="577" y="71"/>
                    </a:cubicBezTo>
                    <a:cubicBezTo>
                      <a:pt x="564" y="30"/>
                      <a:pt x="532" y="0"/>
                      <a:pt x="486" y="2"/>
                    </a:cubicBezTo>
                    <a:cubicBezTo>
                      <a:pt x="457" y="2"/>
                      <a:pt x="428" y="2"/>
                      <a:pt x="400" y="2"/>
                    </a:cubicBezTo>
                    <a:cubicBezTo>
                      <a:pt x="377" y="2"/>
                      <a:pt x="354" y="2"/>
                      <a:pt x="332" y="2"/>
                    </a:cubicBezTo>
                    <a:cubicBezTo>
                      <a:pt x="324" y="1"/>
                      <a:pt x="315" y="1"/>
                      <a:pt x="307" y="2"/>
                    </a:cubicBezTo>
                    <a:cubicBezTo>
                      <a:pt x="293" y="2"/>
                      <a:pt x="279" y="2"/>
                      <a:pt x="265" y="2"/>
                    </a:cubicBezTo>
                    <a:cubicBezTo>
                      <a:pt x="259" y="0"/>
                      <a:pt x="254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46" y="2"/>
                      <a:pt x="243" y="2"/>
                      <a:pt x="241" y="2"/>
                    </a:cubicBezTo>
                    <a:cubicBezTo>
                      <a:pt x="195" y="2"/>
                      <a:pt x="148" y="2"/>
                      <a:pt x="102" y="2"/>
                    </a:cubicBezTo>
                    <a:cubicBezTo>
                      <a:pt x="79" y="2"/>
                      <a:pt x="56" y="2"/>
                      <a:pt x="32" y="2"/>
                    </a:cubicBezTo>
                    <a:cubicBezTo>
                      <a:pt x="13" y="2"/>
                      <a:pt x="0" y="16"/>
                      <a:pt x="0" y="34"/>
                    </a:cubicBezTo>
                    <a:cubicBezTo>
                      <a:pt x="1" y="53"/>
                      <a:pt x="15" y="66"/>
                      <a:pt x="37" y="66"/>
                    </a:cubicBezTo>
                    <a:cubicBezTo>
                      <a:pt x="122" y="66"/>
                      <a:pt x="207" y="66"/>
                      <a:pt x="292" y="66"/>
                    </a:cubicBezTo>
                    <a:cubicBezTo>
                      <a:pt x="297" y="66"/>
                      <a:pt x="302" y="66"/>
                      <a:pt x="306" y="71"/>
                    </a:cubicBezTo>
                    <a:cubicBezTo>
                      <a:pt x="306" y="73"/>
                      <a:pt x="306" y="75"/>
                      <a:pt x="306" y="78"/>
                    </a:cubicBezTo>
                    <a:cubicBezTo>
                      <a:pt x="306" y="233"/>
                      <a:pt x="306" y="389"/>
                      <a:pt x="306" y="544"/>
                    </a:cubicBezTo>
                    <a:cubicBezTo>
                      <a:pt x="306" y="607"/>
                      <a:pt x="306" y="670"/>
                      <a:pt x="306" y="733"/>
                    </a:cubicBezTo>
                    <a:cubicBezTo>
                      <a:pt x="306" y="736"/>
                      <a:pt x="305" y="738"/>
                      <a:pt x="307" y="740"/>
                    </a:cubicBezTo>
                    <a:cubicBezTo>
                      <a:pt x="307" y="740"/>
                      <a:pt x="307" y="740"/>
                      <a:pt x="307" y="740"/>
                    </a:cubicBezTo>
                    <a:cubicBezTo>
                      <a:pt x="309" y="762"/>
                      <a:pt x="327" y="779"/>
                      <a:pt x="349" y="779"/>
                    </a:cubicBezTo>
                    <a:cubicBezTo>
                      <a:pt x="371" y="780"/>
                      <a:pt x="390" y="763"/>
                      <a:pt x="392" y="742"/>
                    </a:cubicBezTo>
                    <a:cubicBezTo>
                      <a:pt x="395" y="738"/>
                      <a:pt x="394" y="734"/>
                      <a:pt x="394" y="730"/>
                    </a:cubicBezTo>
                    <a:cubicBezTo>
                      <a:pt x="394" y="612"/>
                      <a:pt x="394" y="494"/>
                      <a:pt x="394" y="376"/>
                    </a:cubicBezTo>
                    <a:cubicBezTo>
                      <a:pt x="397" y="371"/>
                      <a:pt x="401" y="369"/>
                      <a:pt x="406" y="371"/>
                    </a:cubicBezTo>
                    <a:cubicBezTo>
                      <a:pt x="413" y="373"/>
                      <a:pt x="413" y="379"/>
                      <a:pt x="413" y="384"/>
                    </a:cubicBezTo>
                    <a:cubicBezTo>
                      <a:pt x="413" y="500"/>
                      <a:pt x="413" y="615"/>
                      <a:pt x="413" y="731"/>
                    </a:cubicBezTo>
                    <a:cubicBezTo>
                      <a:pt x="413" y="734"/>
                      <a:pt x="413" y="738"/>
                      <a:pt x="413" y="741"/>
                    </a:cubicBezTo>
                    <a:cubicBezTo>
                      <a:pt x="415" y="765"/>
                      <a:pt x="440" y="783"/>
                      <a:pt x="464" y="778"/>
                    </a:cubicBezTo>
                    <a:cubicBezTo>
                      <a:pt x="487" y="773"/>
                      <a:pt x="499" y="757"/>
                      <a:pt x="499" y="731"/>
                    </a:cubicBezTo>
                    <a:cubicBezTo>
                      <a:pt x="499" y="613"/>
                      <a:pt x="499" y="495"/>
                      <a:pt x="499" y="377"/>
                    </a:cubicBezTo>
                    <a:cubicBezTo>
                      <a:pt x="499" y="304"/>
                      <a:pt x="499" y="230"/>
                      <a:pt x="499" y="157"/>
                    </a:cubicBezTo>
                    <a:cubicBezTo>
                      <a:pt x="499" y="143"/>
                      <a:pt x="499" y="129"/>
                      <a:pt x="499" y="115"/>
                    </a:cubicBezTo>
                    <a:cubicBezTo>
                      <a:pt x="499" y="109"/>
                      <a:pt x="503" y="105"/>
                      <a:pt x="509" y="105"/>
                    </a:cubicBezTo>
                    <a:cubicBezTo>
                      <a:pt x="515" y="105"/>
                      <a:pt x="518" y="108"/>
                      <a:pt x="518" y="115"/>
                    </a:cubicBezTo>
                    <a:cubicBezTo>
                      <a:pt x="518" y="116"/>
                      <a:pt x="518" y="118"/>
                      <a:pt x="518" y="120"/>
                    </a:cubicBezTo>
                    <a:cubicBezTo>
                      <a:pt x="518" y="189"/>
                      <a:pt x="518" y="259"/>
                      <a:pt x="518" y="328"/>
                    </a:cubicBezTo>
                    <a:cubicBezTo>
                      <a:pt x="518" y="339"/>
                      <a:pt x="518" y="349"/>
                      <a:pt x="519" y="359"/>
                    </a:cubicBezTo>
                    <a:cubicBezTo>
                      <a:pt x="520" y="383"/>
                      <a:pt x="544" y="398"/>
                      <a:pt x="566" y="387"/>
                    </a:cubicBezTo>
                    <a:cubicBezTo>
                      <a:pt x="579" y="380"/>
                      <a:pt x="583" y="369"/>
                      <a:pt x="583" y="354"/>
                    </a:cubicBezTo>
                    <a:cubicBezTo>
                      <a:pt x="583" y="272"/>
                      <a:pt x="583" y="190"/>
                      <a:pt x="583" y="107"/>
                    </a:cubicBezTo>
                    <a:close/>
                    <a:moveTo>
                      <a:pt x="392" y="487"/>
                    </a:move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8"/>
                    </a:cubicBezTo>
                    <a:cubicBezTo>
                      <a:pt x="392" y="488"/>
                      <a:pt x="392" y="488"/>
                      <a:pt x="392" y="487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 41">
                <a:extLst>
                  <a:ext uri="{FF2B5EF4-FFF2-40B4-BE49-F238E27FC236}">
                    <a16:creationId xmlns:a16="http://schemas.microsoft.com/office/drawing/2014/main" id="{DD4E037A-9478-326D-F548-4E52DC5E0CDA}"/>
                  </a:ext>
                </a:extLst>
              </p:cNvPr>
              <p:cNvSpPr/>
              <p:nvPr/>
            </p:nvSpPr>
            <p:spPr bwMode="auto">
              <a:xfrm>
                <a:off x="9683750" y="3563938"/>
                <a:ext cx="311150" cy="411162"/>
              </a:xfrm>
              <a:custGeom>
                <a:avLst/>
                <a:gdLst>
                  <a:gd name="T0" fmla="*/ 102 w 328"/>
                  <a:gd name="T1" fmla="*/ 401 h 433"/>
                  <a:gd name="T2" fmla="*/ 266 w 328"/>
                  <a:gd name="T3" fmla="*/ 400 h 433"/>
                  <a:gd name="T4" fmla="*/ 275 w 328"/>
                  <a:gd name="T5" fmla="*/ 407 h 433"/>
                  <a:gd name="T6" fmla="*/ 304 w 328"/>
                  <a:gd name="T7" fmla="*/ 432 h 433"/>
                  <a:gd name="T8" fmla="*/ 328 w 328"/>
                  <a:gd name="T9" fmla="*/ 402 h 433"/>
                  <a:gd name="T10" fmla="*/ 307 w 328"/>
                  <a:gd name="T11" fmla="*/ 329 h 433"/>
                  <a:gd name="T12" fmla="*/ 231 w 328"/>
                  <a:gd name="T13" fmla="*/ 260 h 433"/>
                  <a:gd name="T14" fmla="*/ 142 w 328"/>
                  <a:gd name="T15" fmla="*/ 215 h 433"/>
                  <a:gd name="T16" fmla="*/ 99 w 328"/>
                  <a:gd name="T17" fmla="*/ 187 h 433"/>
                  <a:gd name="T18" fmla="*/ 156 w 328"/>
                  <a:gd name="T19" fmla="*/ 187 h 433"/>
                  <a:gd name="T20" fmla="*/ 206 w 328"/>
                  <a:gd name="T21" fmla="*/ 173 h 433"/>
                  <a:gd name="T22" fmla="*/ 217 w 328"/>
                  <a:gd name="T23" fmla="*/ 165 h 433"/>
                  <a:gd name="T24" fmla="*/ 220 w 328"/>
                  <a:gd name="T25" fmla="*/ 160 h 433"/>
                  <a:gd name="T26" fmla="*/ 89 w 328"/>
                  <a:gd name="T27" fmla="*/ 160 h 433"/>
                  <a:gd name="T28" fmla="*/ 64 w 328"/>
                  <a:gd name="T29" fmla="*/ 142 h 433"/>
                  <a:gd name="T30" fmla="*/ 71 w 328"/>
                  <a:gd name="T31" fmla="*/ 134 h 433"/>
                  <a:gd name="T32" fmla="*/ 232 w 328"/>
                  <a:gd name="T33" fmla="*/ 134 h 433"/>
                  <a:gd name="T34" fmla="*/ 244 w 328"/>
                  <a:gd name="T35" fmla="*/ 123 h 433"/>
                  <a:gd name="T36" fmla="*/ 244 w 328"/>
                  <a:gd name="T37" fmla="*/ 118 h 433"/>
                  <a:gd name="T38" fmla="*/ 234 w 328"/>
                  <a:gd name="T39" fmla="*/ 107 h 433"/>
                  <a:gd name="T40" fmla="*/ 146 w 328"/>
                  <a:gd name="T41" fmla="*/ 107 h 433"/>
                  <a:gd name="T42" fmla="*/ 69 w 328"/>
                  <a:gd name="T43" fmla="*/ 107 h 433"/>
                  <a:gd name="T44" fmla="*/ 63 w 328"/>
                  <a:gd name="T45" fmla="*/ 104 h 433"/>
                  <a:gd name="T46" fmla="*/ 85 w 328"/>
                  <a:gd name="T47" fmla="*/ 81 h 433"/>
                  <a:gd name="T48" fmla="*/ 218 w 328"/>
                  <a:gd name="T49" fmla="*/ 81 h 433"/>
                  <a:gd name="T50" fmla="*/ 166 w 328"/>
                  <a:gd name="T51" fmla="*/ 54 h 433"/>
                  <a:gd name="T52" fmla="*/ 139 w 328"/>
                  <a:gd name="T53" fmla="*/ 54 h 433"/>
                  <a:gd name="T54" fmla="*/ 99 w 328"/>
                  <a:gd name="T55" fmla="*/ 54 h 433"/>
                  <a:gd name="T56" fmla="*/ 136 w 328"/>
                  <a:gd name="T57" fmla="*/ 27 h 433"/>
                  <a:gd name="T58" fmla="*/ 89 w 328"/>
                  <a:gd name="T59" fmla="*/ 3 h 433"/>
                  <a:gd name="T60" fmla="*/ 78 w 328"/>
                  <a:gd name="T61" fmla="*/ 4 h 433"/>
                  <a:gd name="T62" fmla="*/ 39 w 328"/>
                  <a:gd name="T63" fmla="*/ 39 h 433"/>
                  <a:gd name="T64" fmla="*/ 17 w 328"/>
                  <a:gd name="T65" fmla="*/ 170 h 433"/>
                  <a:gd name="T66" fmla="*/ 77 w 328"/>
                  <a:gd name="T67" fmla="*/ 237 h 433"/>
                  <a:gd name="T68" fmla="*/ 166 w 328"/>
                  <a:gd name="T69" fmla="*/ 286 h 433"/>
                  <a:gd name="T70" fmla="*/ 227 w 328"/>
                  <a:gd name="T71" fmla="*/ 321 h 433"/>
                  <a:gd name="T72" fmla="*/ 197 w 328"/>
                  <a:gd name="T73" fmla="*/ 321 h 433"/>
                  <a:gd name="T74" fmla="*/ 135 w 328"/>
                  <a:gd name="T75" fmla="*/ 341 h 433"/>
                  <a:gd name="T76" fmla="*/ 128 w 328"/>
                  <a:gd name="T77" fmla="*/ 348 h 433"/>
                  <a:gd name="T78" fmla="*/ 237 w 328"/>
                  <a:gd name="T79" fmla="*/ 348 h 433"/>
                  <a:gd name="T80" fmla="*/ 265 w 328"/>
                  <a:gd name="T81" fmla="*/ 367 h 433"/>
                  <a:gd name="T82" fmla="*/ 260 w 328"/>
                  <a:gd name="T83" fmla="*/ 374 h 433"/>
                  <a:gd name="T84" fmla="*/ 117 w 328"/>
                  <a:gd name="T85" fmla="*/ 374 h 433"/>
                  <a:gd name="T86" fmla="*/ 95 w 328"/>
                  <a:gd name="T87" fmla="*/ 392 h 433"/>
                  <a:gd name="T88" fmla="*/ 102 w 328"/>
                  <a:gd name="T89" fmla="*/ 40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8" h="432">
                    <a:moveTo>
                      <a:pt x="102" y="401"/>
                    </a:moveTo>
                    <a:cubicBezTo>
                      <a:pt x="157" y="400"/>
                      <a:pt x="212" y="401"/>
                      <a:pt x="266" y="400"/>
                    </a:cubicBezTo>
                    <a:cubicBezTo>
                      <a:pt x="272" y="400"/>
                      <a:pt x="274" y="401"/>
                      <a:pt x="275" y="407"/>
                    </a:cubicBezTo>
                    <a:cubicBezTo>
                      <a:pt x="277" y="424"/>
                      <a:pt x="289" y="433"/>
                      <a:pt x="304" y="432"/>
                    </a:cubicBezTo>
                    <a:cubicBezTo>
                      <a:pt x="319" y="431"/>
                      <a:pt x="328" y="419"/>
                      <a:pt x="328" y="402"/>
                    </a:cubicBezTo>
                    <a:cubicBezTo>
                      <a:pt x="326" y="376"/>
                      <a:pt x="320" y="352"/>
                      <a:pt x="307" y="329"/>
                    </a:cubicBezTo>
                    <a:cubicBezTo>
                      <a:pt x="289" y="298"/>
                      <a:pt x="261" y="277"/>
                      <a:pt x="231" y="260"/>
                    </a:cubicBezTo>
                    <a:cubicBezTo>
                      <a:pt x="202" y="243"/>
                      <a:pt x="172" y="231"/>
                      <a:pt x="142" y="215"/>
                    </a:cubicBezTo>
                    <a:cubicBezTo>
                      <a:pt x="128" y="207"/>
                      <a:pt x="113" y="199"/>
                      <a:pt x="99" y="187"/>
                    </a:cubicBezTo>
                    <a:cubicBezTo>
                      <a:pt x="119" y="187"/>
                      <a:pt x="138" y="185"/>
                      <a:pt x="156" y="187"/>
                    </a:cubicBezTo>
                    <a:cubicBezTo>
                      <a:pt x="175" y="188"/>
                      <a:pt x="191" y="184"/>
                      <a:pt x="206" y="173"/>
                    </a:cubicBezTo>
                    <a:cubicBezTo>
                      <a:pt x="210" y="170"/>
                      <a:pt x="214" y="167"/>
                      <a:pt x="217" y="165"/>
                    </a:cubicBezTo>
                    <a:cubicBezTo>
                      <a:pt x="219" y="164"/>
                      <a:pt x="221" y="163"/>
                      <a:pt x="220" y="160"/>
                    </a:cubicBezTo>
                    <a:cubicBezTo>
                      <a:pt x="177" y="160"/>
                      <a:pt x="133" y="160"/>
                      <a:pt x="89" y="160"/>
                    </a:cubicBezTo>
                    <a:cubicBezTo>
                      <a:pt x="70" y="160"/>
                      <a:pt x="70" y="160"/>
                      <a:pt x="64" y="142"/>
                    </a:cubicBezTo>
                    <a:cubicBezTo>
                      <a:pt x="62" y="135"/>
                      <a:pt x="64" y="133"/>
                      <a:pt x="71" y="134"/>
                    </a:cubicBezTo>
                    <a:cubicBezTo>
                      <a:pt x="124" y="134"/>
                      <a:pt x="178" y="133"/>
                      <a:pt x="232" y="134"/>
                    </a:cubicBezTo>
                    <a:cubicBezTo>
                      <a:pt x="242" y="134"/>
                      <a:pt x="244" y="130"/>
                      <a:pt x="244" y="123"/>
                    </a:cubicBezTo>
                    <a:cubicBezTo>
                      <a:pt x="244" y="121"/>
                      <a:pt x="244" y="119"/>
                      <a:pt x="244" y="118"/>
                    </a:cubicBezTo>
                    <a:cubicBezTo>
                      <a:pt x="245" y="110"/>
                      <a:pt x="243" y="107"/>
                      <a:pt x="234" y="107"/>
                    </a:cubicBezTo>
                    <a:cubicBezTo>
                      <a:pt x="205" y="108"/>
                      <a:pt x="175" y="107"/>
                      <a:pt x="146" y="107"/>
                    </a:cubicBezTo>
                    <a:cubicBezTo>
                      <a:pt x="120" y="107"/>
                      <a:pt x="95" y="107"/>
                      <a:pt x="69" y="107"/>
                    </a:cubicBezTo>
                    <a:cubicBezTo>
                      <a:pt x="67" y="107"/>
                      <a:pt x="63" y="109"/>
                      <a:pt x="63" y="104"/>
                    </a:cubicBezTo>
                    <a:cubicBezTo>
                      <a:pt x="62" y="91"/>
                      <a:pt x="72" y="81"/>
                      <a:pt x="85" y="81"/>
                    </a:cubicBezTo>
                    <a:cubicBezTo>
                      <a:pt x="129" y="81"/>
                      <a:pt x="174" y="81"/>
                      <a:pt x="218" y="81"/>
                    </a:cubicBezTo>
                    <a:cubicBezTo>
                      <a:pt x="203" y="66"/>
                      <a:pt x="190" y="50"/>
                      <a:pt x="166" y="54"/>
                    </a:cubicBezTo>
                    <a:cubicBezTo>
                      <a:pt x="157" y="55"/>
                      <a:pt x="148" y="54"/>
                      <a:pt x="139" y="54"/>
                    </a:cubicBezTo>
                    <a:cubicBezTo>
                      <a:pt x="127" y="54"/>
                      <a:pt x="114" y="54"/>
                      <a:pt x="99" y="54"/>
                    </a:cubicBezTo>
                    <a:cubicBezTo>
                      <a:pt x="111" y="43"/>
                      <a:pt x="124" y="36"/>
                      <a:pt x="136" y="27"/>
                    </a:cubicBezTo>
                    <a:cubicBezTo>
                      <a:pt x="120" y="19"/>
                      <a:pt x="103" y="12"/>
                      <a:pt x="89" y="3"/>
                    </a:cubicBezTo>
                    <a:cubicBezTo>
                      <a:pt x="84" y="0"/>
                      <a:pt x="81" y="1"/>
                      <a:pt x="78" y="4"/>
                    </a:cubicBezTo>
                    <a:cubicBezTo>
                      <a:pt x="64" y="15"/>
                      <a:pt x="51" y="26"/>
                      <a:pt x="39" y="39"/>
                    </a:cubicBezTo>
                    <a:cubicBezTo>
                      <a:pt x="4" y="75"/>
                      <a:pt x="0" y="130"/>
                      <a:pt x="17" y="170"/>
                    </a:cubicBezTo>
                    <a:cubicBezTo>
                      <a:pt x="30" y="199"/>
                      <a:pt x="53" y="219"/>
                      <a:pt x="77" y="237"/>
                    </a:cubicBezTo>
                    <a:cubicBezTo>
                      <a:pt x="104" y="258"/>
                      <a:pt x="135" y="271"/>
                      <a:pt x="166" y="286"/>
                    </a:cubicBezTo>
                    <a:cubicBezTo>
                      <a:pt x="186" y="296"/>
                      <a:pt x="207" y="306"/>
                      <a:pt x="227" y="321"/>
                    </a:cubicBezTo>
                    <a:cubicBezTo>
                      <a:pt x="216" y="321"/>
                      <a:pt x="206" y="322"/>
                      <a:pt x="197" y="321"/>
                    </a:cubicBezTo>
                    <a:cubicBezTo>
                      <a:pt x="173" y="318"/>
                      <a:pt x="153" y="326"/>
                      <a:pt x="135" y="341"/>
                    </a:cubicBezTo>
                    <a:cubicBezTo>
                      <a:pt x="132" y="343"/>
                      <a:pt x="129" y="344"/>
                      <a:pt x="128" y="348"/>
                    </a:cubicBezTo>
                    <a:cubicBezTo>
                      <a:pt x="165" y="348"/>
                      <a:pt x="201" y="348"/>
                      <a:pt x="237" y="348"/>
                    </a:cubicBezTo>
                    <a:cubicBezTo>
                      <a:pt x="258" y="348"/>
                      <a:pt x="258" y="348"/>
                      <a:pt x="265" y="367"/>
                    </a:cubicBezTo>
                    <a:cubicBezTo>
                      <a:pt x="268" y="373"/>
                      <a:pt x="267" y="374"/>
                      <a:pt x="260" y="374"/>
                    </a:cubicBezTo>
                    <a:cubicBezTo>
                      <a:pt x="213" y="374"/>
                      <a:pt x="165" y="374"/>
                      <a:pt x="117" y="374"/>
                    </a:cubicBezTo>
                    <a:cubicBezTo>
                      <a:pt x="99" y="374"/>
                      <a:pt x="100" y="374"/>
                      <a:pt x="95" y="392"/>
                    </a:cubicBezTo>
                    <a:cubicBezTo>
                      <a:pt x="93" y="400"/>
                      <a:pt x="95" y="401"/>
                      <a:pt x="102" y="401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 42">
                <a:extLst>
                  <a:ext uri="{FF2B5EF4-FFF2-40B4-BE49-F238E27FC236}">
                    <a16:creationId xmlns:a16="http://schemas.microsoft.com/office/drawing/2014/main" id="{33D74229-6B6F-9652-BF2B-E2B389F5485A}"/>
                  </a:ext>
                </a:extLst>
              </p:cNvPr>
              <p:cNvSpPr/>
              <p:nvPr/>
            </p:nvSpPr>
            <p:spPr bwMode="auto">
              <a:xfrm>
                <a:off x="9690100" y="3379788"/>
                <a:ext cx="304800" cy="411162"/>
              </a:xfrm>
              <a:custGeom>
                <a:avLst/>
                <a:gdLst>
                  <a:gd name="T0" fmla="*/ 301 w 322"/>
                  <a:gd name="T1" fmla="*/ 244 h 432"/>
                  <a:gd name="T2" fmla="*/ 246 w 322"/>
                  <a:gd name="T3" fmla="*/ 192 h 432"/>
                  <a:gd name="T4" fmla="*/ 130 w 322"/>
                  <a:gd name="T5" fmla="*/ 125 h 432"/>
                  <a:gd name="T6" fmla="*/ 54 w 322"/>
                  <a:gd name="T7" fmla="*/ 26 h 432"/>
                  <a:gd name="T8" fmla="*/ 23 w 322"/>
                  <a:gd name="T9" fmla="*/ 1 h 432"/>
                  <a:gd name="T10" fmla="*/ 0 w 322"/>
                  <a:gd name="T11" fmla="*/ 31 h 432"/>
                  <a:gd name="T12" fmla="*/ 5 w 322"/>
                  <a:gd name="T13" fmla="*/ 58 h 432"/>
                  <a:gd name="T14" fmla="*/ 100 w 322"/>
                  <a:gd name="T15" fmla="*/ 171 h 432"/>
                  <a:gd name="T16" fmla="*/ 177 w 322"/>
                  <a:gd name="T17" fmla="*/ 211 h 432"/>
                  <a:gd name="T18" fmla="*/ 252 w 322"/>
                  <a:gd name="T19" fmla="*/ 269 h 432"/>
                  <a:gd name="T20" fmla="*/ 250 w 322"/>
                  <a:gd name="T21" fmla="*/ 361 h 432"/>
                  <a:gd name="T22" fmla="*/ 203 w 322"/>
                  <a:gd name="T23" fmla="*/ 399 h 432"/>
                  <a:gd name="T24" fmla="*/ 198 w 322"/>
                  <a:gd name="T25" fmla="*/ 403 h 432"/>
                  <a:gd name="T26" fmla="*/ 203 w 322"/>
                  <a:gd name="T27" fmla="*/ 407 h 432"/>
                  <a:gd name="T28" fmla="*/ 245 w 322"/>
                  <a:gd name="T29" fmla="*/ 430 h 432"/>
                  <a:gd name="T30" fmla="*/ 254 w 322"/>
                  <a:gd name="T31" fmla="*/ 429 h 432"/>
                  <a:gd name="T32" fmla="*/ 282 w 322"/>
                  <a:gd name="T33" fmla="*/ 405 h 432"/>
                  <a:gd name="T34" fmla="*/ 322 w 322"/>
                  <a:gd name="T35" fmla="*/ 317 h 432"/>
                  <a:gd name="T36" fmla="*/ 301 w 322"/>
                  <a:gd name="T37" fmla="*/ 244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2" h="432">
                    <a:moveTo>
                      <a:pt x="301" y="244"/>
                    </a:moveTo>
                    <a:cubicBezTo>
                      <a:pt x="285" y="224"/>
                      <a:pt x="266" y="207"/>
                      <a:pt x="246" y="192"/>
                    </a:cubicBezTo>
                    <a:cubicBezTo>
                      <a:pt x="209" y="165"/>
                      <a:pt x="169" y="146"/>
                      <a:pt x="130" y="125"/>
                    </a:cubicBezTo>
                    <a:cubicBezTo>
                      <a:pt x="90" y="103"/>
                      <a:pt x="62" y="72"/>
                      <a:pt x="54" y="26"/>
                    </a:cubicBezTo>
                    <a:cubicBezTo>
                      <a:pt x="51" y="9"/>
                      <a:pt x="39" y="0"/>
                      <a:pt x="23" y="1"/>
                    </a:cubicBezTo>
                    <a:cubicBezTo>
                      <a:pt x="9" y="3"/>
                      <a:pt x="0" y="14"/>
                      <a:pt x="0" y="31"/>
                    </a:cubicBezTo>
                    <a:cubicBezTo>
                      <a:pt x="0" y="40"/>
                      <a:pt x="2" y="49"/>
                      <a:pt x="5" y="58"/>
                    </a:cubicBezTo>
                    <a:cubicBezTo>
                      <a:pt x="20" y="109"/>
                      <a:pt x="54" y="145"/>
                      <a:pt x="100" y="171"/>
                    </a:cubicBezTo>
                    <a:cubicBezTo>
                      <a:pt x="125" y="184"/>
                      <a:pt x="152" y="197"/>
                      <a:pt x="177" y="211"/>
                    </a:cubicBezTo>
                    <a:cubicBezTo>
                      <a:pt x="204" y="227"/>
                      <a:pt x="230" y="245"/>
                      <a:pt x="252" y="269"/>
                    </a:cubicBezTo>
                    <a:cubicBezTo>
                      <a:pt x="275" y="294"/>
                      <a:pt x="271" y="339"/>
                      <a:pt x="250" y="361"/>
                    </a:cubicBezTo>
                    <a:cubicBezTo>
                      <a:pt x="236" y="376"/>
                      <a:pt x="220" y="389"/>
                      <a:pt x="203" y="399"/>
                    </a:cubicBezTo>
                    <a:cubicBezTo>
                      <a:pt x="201" y="400"/>
                      <a:pt x="198" y="400"/>
                      <a:pt x="198" y="403"/>
                    </a:cubicBezTo>
                    <a:cubicBezTo>
                      <a:pt x="198" y="406"/>
                      <a:pt x="201" y="406"/>
                      <a:pt x="203" y="407"/>
                    </a:cubicBezTo>
                    <a:cubicBezTo>
                      <a:pt x="217" y="415"/>
                      <a:pt x="231" y="422"/>
                      <a:pt x="245" y="430"/>
                    </a:cubicBezTo>
                    <a:cubicBezTo>
                      <a:pt x="249" y="432"/>
                      <a:pt x="251" y="432"/>
                      <a:pt x="254" y="429"/>
                    </a:cubicBezTo>
                    <a:cubicBezTo>
                      <a:pt x="264" y="422"/>
                      <a:pt x="273" y="413"/>
                      <a:pt x="282" y="405"/>
                    </a:cubicBezTo>
                    <a:cubicBezTo>
                      <a:pt x="308" y="380"/>
                      <a:pt x="321" y="350"/>
                      <a:pt x="322" y="317"/>
                    </a:cubicBezTo>
                    <a:cubicBezTo>
                      <a:pt x="322" y="289"/>
                      <a:pt x="316" y="265"/>
                      <a:pt x="301" y="244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FF18DE7A-0C61-EC9E-E425-2723D0853BE9}"/>
                  </a:ext>
                </a:extLst>
              </p:cNvPr>
              <p:cNvSpPr/>
              <p:nvPr/>
            </p:nvSpPr>
            <p:spPr bwMode="auto">
              <a:xfrm>
                <a:off x="10404475" y="3381375"/>
                <a:ext cx="160338" cy="165100"/>
              </a:xfrm>
              <a:custGeom>
                <a:avLst/>
                <a:gdLst>
                  <a:gd name="T0" fmla="*/ 23 w 168"/>
                  <a:gd name="T1" fmla="*/ 36 h 174"/>
                  <a:gd name="T2" fmla="*/ 17 w 168"/>
                  <a:gd name="T3" fmla="*/ 43 h 174"/>
                  <a:gd name="T4" fmla="*/ 15 w 168"/>
                  <a:gd name="T5" fmla="*/ 46 h 174"/>
                  <a:gd name="T6" fmla="*/ 19 w 168"/>
                  <a:gd name="T7" fmla="*/ 132 h 174"/>
                  <a:gd name="T8" fmla="*/ 40 w 168"/>
                  <a:gd name="T9" fmla="*/ 151 h 174"/>
                  <a:gd name="T10" fmla="*/ 40 w 168"/>
                  <a:gd name="T11" fmla="*/ 151 h 174"/>
                  <a:gd name="T12" fmla="*/ 40 w 168"/>
                  <a:gd name="T13" fmla="*/ 151 h 174"/>
                  <a:gd name="T14" fmla="*/ 145 w 168"/>
                  <a:gd name="T15" fmla="*/ 131 h 174"/>
                  <a:gd name="T16" fmla="*/ 129 w 168"/>
                  <a:gd name="T17" fmla="*/ 25 h 174"/>
                  <a:gd name="T18" fmla="*/ 23 w 168"/>
                  <a:gd name="T19" fmla="*/ 3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74">
                    <a:moveTo>
                      <a:pt x="23" y="36"/>
                    </a:moveTo>
                    <a:cubicBezTo>
                      <a:pt x="19" y="38"/>
                      <a:pt x="19" y="41"/>
                      <a:pt x="17" y="43"/>
                    </a:cubicBezTo>
                    <a:cubicBezTo>
                      <a:pt x="16" y="44"/>
                      <a:pt x="15" y="45"/>
                      <a:pt x="15" y="46"/>
                    </a:cubicBezTo>
                    <a:cubicBezTo>
                      <a:pt x="0" y="75"/>
                      <a:pt x="0" y="104"/>
                      <a:pt x="19" y="132"/>
                    </a:cubicBezTo>
                    <a:cubicBezTo>
                      <a:pt x="25" y="140"/>
                      <a:pt x="31" y="147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74" y="174"/>
                      <a:pt x="121" y="165"/>
                      <a:pt x="145" y="131"/>
                    </a:cubicBezTo>
                    <a:cubicBezTo>
                      <a:pt x="168" y="97"/>
                      <a:pt x="162" y="50"/>
                      <a:pt x="129" y="25"/>
                    </a:cubicBezTo>
                    <a:cubicBezTo>
                      <a:pt x="96" y="0"/>
                      <a:pt x="48" y="4"/>
                      <a:pt x="23" y="3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id="{B807E8E6-29BE-2E1C-3CDE-F52669CE3B08}"/>
                  </a:ext>
                </a:extLst>
              </p:cNvPr>
              <p:cNvSpPr/>
              <p:nvPr/>
            </p:nvSpPr>
            <p:spPr bwMode="auto">
              <a:xfrm>
                <a:off x="9771063" y="3378200"/>
                <a:ext cx="225425" cy="149225"/>
              </a:xfrm>
              <a:custGeom>
                <a:avLst/>
                <a:gdLst>
                  <a:gd name="T0" fmla="*/ 158 w 238"/>
                  <a:gd name="T1" fmla="*/ 156 h 158"/>
                  <a:gd name="T2" fmla="*/ 164 w 238"/>
                  <a:gd name="T3" fmla="*/ 156 h 158"/>
                  <a:gd name="T4" fmla="*/ 237 w 238"/>
                  <a:gd name="T5" fmla="*/ 33 h 158"/>
                  <a:gd name="T6" fmla="*/ 218 w 238"/>
                  <a:gd name="T7" fmla="*/ 6 h 158"/>
                  <a:gd name="T8" fmla="*/ 184 w 238"/>
                  <a:gd name="T9" fmla="*/ 35 h 158"/>
                  <a:gd name="T10" fmla="*/ 63 w 238"/>
                  <a:gd name="T11" fmla="*/ 36 h 158"/>
                  <a:gd name="T12" fmla="*/ 6 w 238"/>
                  <a:gd name="T13" fmla="*/ 36 h 158"/>
                  <a:gd name="T14" fmla="*/ 3 w 238"/>
                  <a:gd name="T15" fmla="*/ 41 h 158"/>
                  <a:gd name="T16" fmla="*/ 14 w 238"/>
                  <a:gd name="T17" fmla="*/ 61 h 158"/>
                  <a:gd name="T18" fmla="*/ 14 w 238"/>
                  <a:gd name="T19" fmla="*/ 61 h 158"/>
                  <a:gd name="T20" fmla="*/ 19 w 238"/>
                  <a:gd name="T21" fmla="*/ 63 h 158"/>
                  <a:gd name="T22" fmla="*/ 83 w 238"/>
                  <a:gd name="T23" fmla="*/ 63 h 158"/>
                  <a:gd name="T24" fmla="*/ 167 w 238"/>
                  <a:gd name="T25" fmla="*/ 63 h 158"/>
                  <a:gd name="T26" fmla="*/ 172 w 238"/>
                  <a:gd name="T27" fmla="*/ 67 h 158"/>
                  <a:gd name="T28" fmla="*/ 163 w 238"/>
                  <a:gd name="T29" fmla="*/ 80 h 158"/>
                  <a:gd name="T30" fmla="*/ 145 w 238"/>
                  <a:gd name="T31" fmla="*/ 89 h 158"/>
                  <a:gd name="T32" fmla="*/ 57 w 238"/>
                  <a:gd name="T33" fmla="*/ 89 h 158"/>
                  <a:gd name="T34" fmla="*/ 57 w 238"/>
                  <a:gd name="T35" fmla="*/ 89 h 158"/>
                  <a:gd name="T36" fmla="*/ 57 w 238"/>
                  <a:gd name="T37" fmla="*/ 89 h 158"/>
                  <a:gd name="T38" fmla="*/ 45 w 238"/>
                  <a:gd name="T39" fmla="*/ 89 h 158"/>
                  <a:gd name="T40" fmla="*/ 66 w 238"/>
                  <a:gd name="T41" fmla="*/ 104 h 158"/>
                  <a:gd name="T42" fmla="*/ 66 w 238"/>
                  <a:gd name="T43" fmla="*/ 104 h 158"/>
                  <a:gd name="T44" fmla="*/ 100 w 238"/>
                  <a:gd name="T45" fmla="*/ 115 h 158"/>
                  <a:gd name="T46" fmla="*/ 127 w 238"/>
                  <a:gd name="T47" fmla="*/ 115 h 158"/>
                  <a:gd name="T48" fmla="*/ 127 w 238"/>
                  <a:gd name="T49" fmla="*/ 117 h 158"/>
                  <a:gd name="T50" fmla="*/ 109 w 238"/>
                  <a:gd name="T51" fmla="*/ 128 h 158"/>
                  <a:gd name="T52" fmla="*/ 158 w 238"/>
                  <a:gd name="T53" fmla="*/ 15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8" h="158">
                    <a:moveTo>
                      <a:pt x="158" y="156"/>
                    </a:moveTo>
                    <a:cubicBezTo>
                      <a:pt x="161" y="158"/>
                      <a:pt x="162" y="158"/>
                      <a:pt x="164" y="156"/>
                    </a:cubicBezTo>
                    <a:cubicBezTo>
                      <a:pt x="205" y="124"/>
                      <a:pt x="232" y="85"/>
                      <a:pt x="237" y="33"/>
                    </a:cubicBezTo>
                    <a:cubicBezTo>
                      <a:pt x="238" y="20"/>
                      <a:pt x="230" y="9"/>
                      <a:pt x="218" y="6"/>
                    </a:cubicBezTo>
                    <a:cubicBezTo>
                      <a:pt x="199" y="0"/>
                      <a:pt x="185" y="13"/>
                      <a:pt x="184" y="35"/>
                    </a:cubicBezTo>
                    <a:cubicBezTo>
                      <a:pt x="143" y="35"/>
                      <a:pt x="103" y="36"/>
                      <a:pt x="63" y="36"/>
                    </a:cubicBezTo>
                    <a:cubicBezTo>
                      <a:pt x="44" y="36"/>
                      <a:pt x="25" y="36"/>
                      <a:pt x="6" y="36"/>
                    </a:cubicBezTo>
                    <a:cubicBezTo>
                      <a:pt x="2" y="36"/>
                      <a:pt x="0" y="37"/>
                      <a:pt x="3" y="41"/>
                    </a:cubicBezTo>
                    <a:cubicBezTo>
                      <a:pt x="6" y="48"/>
                      <a:pt x="9" y="55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4"/>
                      <a:pt x="17" y="63"/>
                      <a:pt x="19" y="63"/>
                    </a:cubicBezTo>
                    <a:cubicBezTo>
                      <a:pt x="41" y="63"/>
                      <a:pt x="62" y="63"/>
                      <a:pt x="83" y="63"/>
                    </a:cubicBezTo>
                    <a:cubicBezTo>
                      <a:pt x="111" y="63"/>
                      <a:pt x="139" y="63"/>
                      <a:pt x="167" y="63"/>
                    </a:cubicBezTo>
                    <a:cubicBezTo>
                      <a:pt x="169" y="63"/>
                      <a:pt x="172" y="62"/>
                      <a:pt x="172" y="67"/>
                    </a:cubicBezTo>
                    <a:cubicBezTo>
                      <a:pt x="169" y="71"/>
                      <a:pt x="166" y="75"/>
                      <a:pt x="163" y="80"/>
                    </a:cubicBezTo>
                    <a:cubicBezTo>
                      <a:pt x="159" y="87"/>
                      <a:pt x="154" y="89"/>
                      <a:pt x="145" y="89"/>
                    </a:cubicBezTo>
                    <a:cubicBezTo>
                      <a:pt x="116" y="89"/>
                      <a:pt x="8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53" y="89"/>
                      <a:pt x="49" y="89"/>
                      <a:pt x="45" y="89"/>
                    </a:cubicBezTo>
                    <a:cubicBezTo>
                      <a:pt x="52" y="95"/>
                      <a:pt x="58" y="101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76" y="112"/>
                      <a:pt x="87" y="117"/>
                      <a:pt x="100" y="115"/>
                    </a:cubicBezTo>
                    <a:cubicBezTo>
                      <a:pt x="109" y="115"/>
                      <a:pt x="118" y="115"/>
                      <a:pt x="127" y="115"/>
                    </a:cubicBezTo>
                    <a:cubicBezTo>
                      <a:pt x="127" y="116"/>
                      <a:pt x="127" y="116"/>
                      <a:pt x="127" y="117"/>
                    </a:cubicBezTo>
                    <a:cubicBezTo>
                      <a:pt x="122" y="121"/>
                      <a:pt x="116" y="124"/>
                      <a:pt x="109" y="128"/>
                    </a:cubicBezTo>
                    <a:cubicBezTo>
                      <a:pt x="126" y="138"/>
                      <a:pt x="142" y="147"/>
                      <a:pt x="158" y="156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 45">
                <a:extLst>
                  <a:ext uri="{FF2B5EF4-FFF2-40B4-BE49-F238E27FC236}">
                    <a16:creationId xmlns:a16="http://schemas.microsoft.com/office/drawing/2014/main" id="{AE7FB81F-A2DE-D501-6CA2-73C2EEBC2CC8}"/>
                  </a:ext>
                </a:extLst>
              </p:cNvPr>
              <p:cNvSpPr/>
              <p:nvPr/>
            </p:nvSpPr>
            <p:spPr bwMode="auto">
              <a:xfrm>
                <a:off x="9690100" y="3825875"/>
                <a:ext cx="120650" cy="149225"/>
              </a:xfrm>
              <a:custGeom>
                <a:avLst/>
                <a:gdLst>
                  <a:gd name="T0" fmla="*/ 126 w 126"/>
                  <a:gd name="T1" fmla="*/ 29 h 157"/>
                  <a:gd name="T2" fmla="*/ 74 w 126"/>
                  <a:gd name="T3" fmla="*/ 2 h 157"/>
                  <a:gd name="T4" fmla="*/ 65 w 126"/>
                  <a:gd name="T5" fmla="*/ 4 h 157"/>
                  <a:gd name="T6" fmla="*/ 1 w 126"/>
                  <a:gd name="T7" fmla="*/ 127 h 157"/>
                  <a:gd name="T8" fmla="*/ 24 w 126"/>
                  <a:gd name="T9" fmla="*/ 156 h 157"/>
                  <a:gd name="T10" fmla="*/ 54 w 126"/>
                  <a:gd name="T11" fmla="*/ 130 h 157"/>
                  <a:gd name="T12" fmla="*/ 95 w 126"/>
                  <a:gd name="T13" fmla="*/ 50 h 157"/>
                  <a:gd name="T14" fmla="*/ 126 w 126"/>
                  <a:gd name="T15" fmla="*/ 2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57">
                    <a:moveTo>
                      <a:pt x="126" y="29"/>
                    </a:moveTo>
                    <a:cubicBezTo>
                      <a:pt x="108" y="19"/>
                      <a:pt x="91" y="11"/>
                      <a:pt x="74" y="2"/>
                    </a:cubicBezTo>
                    <a:cubicBezTo>
                      <a:pt x="70" y="0"/>
                      <a:pt x="68" y="2"/>
                      <a:pt x="65" y="4"/>
                    </a:cubicBezTo>
                    <a:cubicBezTo>
                      <a:pt x="25" y="36"/>
                      <a:pt x="2" y="76"/>
                      <a:pt x="1" y="127"/>
                    </a:cubicBezTo>
                    <a:cubicBezTo>
                      <a:pt x="0" y="144"/>
                      <a:pt x="9" y="155"/>
                      <a:pt x="24" y="156"/>
                    </a:cubicBezTo>
                    <a:cubicBezTo>
                      <a:pt x="41" y="157"/>
                      <a:pt x="52" y="147"/>
                      <a:pt x="54" y="130"/>
                    </a:cubicBezTo>
                    <a:cubicBezTo>
                      <a:pt x="57" y="98"/>
                      <a:pt x="68" y="70"/>
                      <a:pt x="95" y="50"/>
                    </a:cubicBezTo>
                    <a:cubicBezTo>
                      <a:pt x="105" y="42"/>
                      <a:pt x="115" y="36"/>
                      <a:pt x="126" y="29"/>
                    </a:cubicBezTo>
                    <a:close/>
                  </a:path>
                </a:pathLst>
              </a:custGeom>
              <a:solidFill>
                <a:srgbClr val="2395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2859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45448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a-IR" dirty="0"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92511DA0-F937-4530-A6F8-03CB5E05A286}"/>
              </a:ext>
            </a:extLst>
          </p:cNvPr>
          <p:cNvSpPr/>
          <p:nvPr/>
        </p:nvSpPr>
        <p:spPr>
          <a:xfrm>
            <a:off x="4392386" y="261257"/>
            <a:ext cx="7625443" cy="6335486"/>
          </a:xfrm>
          <a:prstGeom prst="rect">
            <a:avLst/>
          </a:prstGeom>
          <a:solidFill>
            <a:srgbClr val="39A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" name="그룹 7">
            <a:extLst>
              <a:ext uri="{FF2B5EF4-FFF2-40B4-BE49-F238E27FC236}">
                <a16:creationId xmlns:a16="http://schemas.microsoft.com/office/drawing/2014/main" id="{AF2BFC7E-9491-4F4F-9E1C-ECAFABC12127}"/>
              </a:ext>
            </a:extLst>
          </p:cNvPr>
          <p:cNvGrpSpPr/>
          <p:nvPr/>
        </p:nvGrpSpPr>
        <p:grpSpPr>
          <a:xfrm>
            <a:off x="4730959" y="4306859"/>
            <a:ext cx="2005476" cy="596389"/>
            <a:chOff x="683568" y="4236526"/>
            <a:chExt cx="2005476" cy="596389"/>
          </a:xfrm>
        </p:grpSpPr>
        <p:sp>
          <p:nvSpPr>
            <p:cNvPr id="3" name="직사각형 3">
              <a:extLst>
                <a:ext uri="{FF2B5EF4-FFF2-40B4-BE49-F238E27FC236}">
                  <a16:creationId xmlns:a16="http://schemas.microsoft.com/office/drawing/2014/main" id="{A140D002-FC20-4987-975E-22DC95E51C6A}"/>
                </a:ext>
              </a:extLst>
            </p:cNvPr>
            <p:cNvSpPr/>
            <p:nvPr/>
          </p:nvSpPr>
          <p:spPr>
            <a:xfrm>
              <a:off x="683568" y="423652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اینجا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직사각형 4">
              <a:extLst>
                <a:ext uri="{FF2B5EF4-FFF2-40B4-BE49-F238E27FC236}">
                  <a16:creationId xmlns:a16="http://schemas.microsoft.com/office/drawing/2014/main" id="{A4AAE8C9-66F5-41E7-963A-6AC76E468342}"/>
                </a:ext>
              </a:extLst>
            </p:cNvPr>
            <p:cNvSpPr/>
            <p:nvPr/>
          </p:nvSpPr>
          <p:spPr>
            <a:xfrm>
              <a:off x="683568" y="455591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C6BF7263-D8A8-B13A-9F4B-DDD91BA6C514}"/>
              </a:ext>
            </a:extLst>
          </p:cNvPr>
          <p:cNvGrpSpPr/>
          <p:nvPr/>
        </p:nvGrpSpPr>
        <p:grpSpPr>
          <a:xfrm>
            <a:off x="4820652" y="5308142"/>
            <a:ext cx="226911" cy="710480"/>
            <a:chOff x="4820652" y="5308142"/>
            <a:chExt cx="226911" cy="710480"/>
          </a:xfrm>
        </p:grpSpPr>
        <p:sp>
          <p:nvSpPr>
            <p:cNvPr id="6" name="Isosceles Triangle 7">
              <a:extLst>
                <a:ext uri="{FF2B5EF4-FFF2-40B4-BE49-F238E27FC236}">
                  <a16:creationId xmlns:a16="http://schemas.microsoft.com/office/drawing/2014/main" id="{2463E394-FF8F-4F5F-A7E7-1C5D30DC3CAD}"/>
                </a:ext>
              </a:extLst>
            </p:cNvPr>
            <p:cNvSpPr/>
            <p:nvPr/>
          </p:nvSpPr>
          <p:spPr>
            <a:xfrm>
              <a:off x="4820652" y="5308142"/>
              <a:ext cx="226911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8874CD7A-4FC0-4FDC-8062-39AF5798EEB1}"/>
                </a:ext>
              </a:extLst>
            </p:cNvPr>
            <p:cNvSpPr/>
            <p:nvPr/>
          </p:nvSpPr>
          <p:spPr>
            <a:xfrm>
              <a:off x="4832920" y="5812327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3">
              <a:extLst>
                <a:ext uri="{FF2B5EF4-FFF2-40B4-BE49-F238E27FC236}">
                  <a16:creationId xmlns:a16="http://schemas.microsoft.com/office/drawing/2014/main" id="{82BDCB79-3274-487E-8BAD-CA4D5F7CFFE8}"/>
                </a:ext>
              </a:extLst>
            </p:cNvPr>
            <p:cNvSpPr/>
            <p:nvPr/>
          </p:nvSpPr>
          <p:spPr>
            <a:xfrm>
              <a:off x="4832920" y="5537673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직사각형 36">
            <a:extLst>
              <a:ext uri="{FF2B5EF4-FFF2-40B4-BE49-F238E27FC236}">
                <a16:creationId xmlns:a16="http://schemas.microsoft.com/office/drawing/2014/main" id="{4F0CE638-D6E9-4B2E-B660-0C17A4BB7B2A}"/>
              </a:ext>
            </a:extLst>
          </p:cNvPr>
          <p:cNvSpPr/>
          <p:nvPr/>
        </p:nvSpPr>
        <p:spPr>
          <a:xfrm>
            <a:off x="5032571" y="5260980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abcd@company.com</a:t>
            </a:r>
          </a:p>
        </p:txBody>
      </p:sp>
      <p:sp>
        <p:nvSpPr>
          <p:cNvPr id="10" name="직사각형 37">
            <a:extLst>
              <a:ext uri="{FF2B5EF4-FFF2-40B4-BE49-F238E27FC236}">
                <a16:creationId xmlns:a16="http://schemas.microsoft.com/office/drawing/2014/main" id="{B2068EC2-9263-436E-B32B-32419022630B}"/>
              </a:ext>
            </a:extLst>
          </p:cNvPr>
          <p:cNvSpPr/>
          <p:nvPr/>
        </p:nvSpPr>
        <p:spPr>
          <a:xfrm>
            <a:off x="5032571" y="5537281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Facebook.com/abcd</a:t>
            </a:r>
          </a:p>
        </p:txBody>
      </p:sp>
      <p:sp>
        <p:nvSpPr>
          <p:cNvPr id="11" name="직사각형 38">
            <a:extLst>
              <a:ext uri="{FF2B5EF4-FFF2-40B4-BE49-F238E27FC236}">
                <a16:creationId xmlns:a16="http://schemas.microsoft.com/office/drawing/2014/main" id="{B38F867D-48D3-4283-B75F-74D46B83DDC5}"/>
              </a:ext>
            </a:extLst>
          </p:cNvPr>
          <p:cNvSpPr/>
          <p:nvPr/>
        </p:nvSpPr>
        <p:spPr>
          <a:xfrm>
            <a:off x="5032571" y="5813582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Twiter.com/abcd</a:t>
            </a:r>
          </a:p>
        </p:txBody>
      </p:sp>
      <p:grpSp>
        <p:nvGrpSpPr>
          <p:cNvPr id="18" name="그룹 1">
            <a:extLst>
              <a:ext uri="{FF2B5EF4-FFF2-40B4-BE49-F238E27FC236}">
                <a16:creationId xmlns:a16="http://schemas.microsoft.com/office/drawing/2014/main" id="{335BEF94-F8B5-4034-8E17-61E9A625C245}"/>
              </a:ext>
            </a:extLst>
          </p:cNvPr>
          <p:cNvGrpSpPr/>
          <p:nvPr/>
        </p:nvGrpSpPr>
        <p:grpSpPr>
          <a:xfrm>
            <a:off x="9549924" y="2117422"/>
            <a:ext cx="1983128" cy="1984900"/>
            <a:chOff x="8582298" y="2310847"/>
            <a:chExt cx="2026966" cy="202877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914A12A-D1AB-4938-A4B3-DA802C997468}"/>
                </a:ext>
              </a:extLst>
            </p:cNvPr>
            <p:cNvSpPr/>
            <p:nvPr/>
          </p:nvSpPr>
          <p:spPr>
            <a:xfrm>
              <a:off x="8582298" y="2310847"/>
              <a:ext cx="2026966" cy="2028775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80950BB-A798-4AF6-829E-3E238499BA00}"/>
                </a:ext>
              </a:extLst>
            </p:cNvPr>
            <p:cNvSpPr/>
            <p:nvPr/>
          </p:nvSpPr>
          <p:spPr>
            <a:xfrm>
              <a:off x="10287809" y="2607228"/>
              <a:ext cx="205017" cy="205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A030F15D-5F66-4BB6-88F0-8BDDE5615D85}"/>
              </a:ext>
            </a:extLst>
          </p:cNvPr>
          <p:cNvGrpSpPr/>
          <p:nvPr/>
        </p:nvGrpSpPr>
        <p:grpSpPr>
          <a:xfrm>
            <a:off x="4749061" y="2117422"/>
            <a:ext cx="1983128" cy="1984900"/>
            <a:chOff x="853440" y="2310847"/>
            <a:chExt cx="2026966" cy="2028775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C02DA93-3B0D-4053-B893-2AA90A321940}"/>
                </a:ext>
              </a:extLst>
            </p:cNvPr>
            <p:cNvSpPr/>
            <p:nvPr/>
          </p:nvSpPr>
          <p:spPr>
            <a:xfrm>
              <a:off x="853440" y="2310847"/>
              <a:ext cx="2026966" cy="2028775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159ED32-EB48-43DA-B95D-0933C8B3C925}"/>
                </a:ext>
              </a:extLst>
            </p:cNvPr>
            <p:cNvSpPr/>
            <p:nvPr/>
          </p:nvSpPr>
          <p:spPr>
            <a:xfrm>
              <a:off x="2558951" y="2607228"/>
              <a:ext cx="205017" cy="205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그룹 3">
            <a:extLst>
              <a:ext uri="{FF2B5EF4-FFF2-40B4-BE49-F238E27FC236}">
                <a16:creationId xmlns:a16="http://schemas.microsoft.com/office/drawing/2014/main" id="{17BE73EA-EA3E-4867-95C9-E37FDC00EE52}"/>
              </a:ext>
            </a:extLst>
          </p:cNvPr>
          <p:cNvGrpSpPr/>
          <p:nvPr/>
        </p:nvGrpSpPr>
        <p:grpSpPr>
          <a:xfrm>
            <a:off x="7149493" y="2117422"/>
            <a:ext cx="1983128" cy="1984900"/>
            <a:chOff x="4717869" y="2310847"/>
            <a:chExt cx="2026966" cy="2028775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D52C3ED-427C-408A-B1CB-C8425846901B}"/>
                </a:ext>
              </a:extLst>
            </p:cNvPr>
            <p:cNvSpPr/>
            <p:nvPr/>
          </p:nvSpPr>
          <p:spPr>
            <a:xfrm>
              <a:off x="4717869" y="2310847"/>
              <a:ext cx="2026966" cy="2028775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3D6A8A0-EF68-4AED-B0F8-FD2490D2E588}"/>
                </a:ext>
              </a:extLst>
            </p:cNvPr>
            <p:cNvSpPr/>
            <p:nvPr/>
          </p:nvSpPr>
          <p:spPr>
            <a:xfrm>
              <a:off x="6423380" y="2607228"/>
              <a:ext cx="205017" cy="205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B Nazanin" panose="00000400000000000000" pitchFamily="2" charset="-78"/>
              </a:endParaRP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39072-1F57-41A0-9EB4-8D37B38AFD30}"/>
              </a:ext>
            </a:extLst>
          </p:cNvPr>
          <p:cNvCxnSpPr/>
          <p:nvPr/>
        </p:nvCxnSpPr>
        <p:spPr>
          <a:xfrm flipV="1">
            <a:off x="4734785" y="5023615"/>
            <a:ext cx="2011680" cy="2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C893D1-3418-44AE-B4CB-7CDB178FB94D}"/>
              </a:ext>
            </a:extLst>
          </p:cNvPr>
          <p:cNvCxnSpPr/>
          <p:nvPr/>
        </p:nvCxnSpPr>
        <p:spPr>
          <a:xfrm flipV="1">
            <a:off x="7135217" y="5023614"/>
            <a:ext cx="2011680" cy="3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44D6974-FD20-4224-897D-FE5A96305521}"/>
              </a:ext>
            </a:extLst>
          </p:cNvPr>
          <p:cNvCxnSpPr/>
          <p:nvPr/>
        </p:nvCxnSpPr>
        <p:spPr>
          <a:xfrm flipV="1">
            <a:off x="9535648" y="5023616"/>
            <a:ext cx="2011680" cy="1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그룹 7">
            <a:extLst>
              <a:ext uri="{FF2B5EF4-FFF2-40B4-BE49-F238E27FC236}">
                <a16:creationId xmlns:a16="http://schemas.microsoft.com/office/drawing/2014/main" id="{D3BDEC84-1B19-4D83-AEBF-EE152A2152D8}"/>
              </a:ext>
            </a:extLst>
          </p:cNvPr>
          <p:cNvGrpSpPr/>
          <p:nvPr/>
        </p:nvGrpSpPr>
        <p:grpSpPr>
          <a:xfrm>
            <a:off x="7155947" y="4306859"/>
            <a:ext cx="2005476" cy="596389"/>
            <a:chOff x="683568" y="4236526"/>
            <a:chExt cx="2005476" cy="596389"/>
          </a:xfrm>
        </p:grpSpPr>
        <p:sp>
          <p:nvSpPr>
            <p:cNvPr id="31" name="직사각형 3">
              <a:extLst>
                <a:ext uri="{FF2B5EF4-FFF2-40B4-BE49-F238E27FC236}">
                  <a16:creationId xmlns:a16="http://schemas.microsoft.com/office/drawing/2014/main" id="{6D38A761-3725-40B1-A284-7BD9269A064D}"/>
                </a:ext>
              </a:extLst>
            </p:cNvPr>
            <p:cNvSpPr/>
            <p:nvPr/>
          </p:nvSpPr>
          <p:spPr>
            <a:xfrm>
              <a:off x="683568" y="423652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اینجا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직사각형 4">
              <a:extLst>
                <a:ext uri="{FF2B5EF4-FFF2-40B4-BE49-F238E27FC236}">
                  <a16:creationId xmlns:a16="http://schemas.microsoft.com/office/drawing/2014/main" id="{5B646434-031D-4414-8557-4F964A494C94}"/>
                </a:ext>
              </a:extLst>
            </p:cNvPr>
            <p:cNvSpPr/>
            <p:nvPr/>
          </p:nvSpPr>
          <p:spPr>
            <a:xfrm>
              <a:off x="683568" y="455591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B4720B28-0835-1783-EA50-36FED8F73186}"/>
              </a:ext>
            </a:extLst>
          </p:cNvPr>
          <p:cNvGrpSpPr/>
          <p:nvPr/>
        </p:nvGrpSpPr>
        <p:grpSpPr>
          <a:xfrm>
            <a:off x="7245640" y="5308142"/>
            <a:ext cx="226911" cy="710480"/>
            <a:chOff x="7245640" y="5308142"/>
            <a:chExt cx="226911" cy="710480"/>
          </a:xfrm>
        </p:grpSpPr>
        <p:sp>
          <p:nvSpPr>
            <p:cNvPr id="34" name="Isosceles Triangle 7">
              <a:extLst>
                <a:ext uri="{FF2B5EF4-FFF2-40B4-BE49-F238E27FC236}">
                  <a16:creationId xmlns:a16="http://schemas.microsoft.com/office/drawing/2014/main" id="{0F4DF408-8A36-403E-9122-391A16CA18BF}"/>
                </a:ext>
              </a:extLst>
            </p:cNvPr>
            <p:cNvSpPr/>
            <p:nvPr/>
          </p:nvSpPr>
          <p:spPr>
            <a:xfrm>
              <a:off x="7245640" y="5308142"/>
              <a:ext cx="226911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2">
              <a:extLst>
                <a:ext uri="{FF2B5EF4-FFF2-40B4-BE49-F238E27FC236}">
                  <a16:creationId xmlns:a16="http://schemas.microsoft.com/office/drawing/2014/main" id="{579F5A20-1148-455D-995F-5D21769135CE}"/>
                </a:ext>
              </a:extLst>
            </p:cNvPr>
            <p:cNvSpPr/>
            <p:nvPr/>
          </p:nvSpPr>
          <p:spPr>
            <a:xfrm>
              <a:off x="7257908" y="5812327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Rounded Rectangle 3">
              <a:extLst>
                <a:ext uri="{FF2B5EF4-FFF2-40B4-BE49-F238E27FC236}">
                  <a16:creationId xmlns:a16="http://schemas.microsoft.com/office/drawing/2014/main" id="{3F1CCDBC-3456-4FF7-9EED-EF8A9ADF4C64}"/>
                </a:ext>
              </a:extLst>
            </p:cNvPr>
            <p:cNvSpPr/>
            <p:nvPr/>
          </p:nvSpPr>
          <p:spPr>
            <a:xfrm>
              <a:off x="7257908" y="5537673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A9E50EC-6D16-4F2C-9701-E536D9A9E920}"/>
              </a:ext>
            </a:extLst>
          </p:cNvPr>
          <p:cNvSpPr/>
          <p:nvPr/>
        </p:nvSpPr>
        <p:spPr>
          <a:xfrm>
            <a:off x="7457559" y="5260980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abcd@company.com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182C430E-339F-401F-A9DC-6AB9BBA2E9F3}"/>
              </a:ext>
            </a:extLst>
          </p:cNvPr>
          <p:cNvSpPr/>
          <p:nvPr/>
        </p:nvSpPr>
        <p:spPr>
          <a:xfrm>
            <a:off x="7457559" y="5537281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Facebook.com/</a:t>
            </a:r>
            <a:r>
              <a:rPr lang="en-US" altLang="ko-KR" sz="1200" dirty="0" err="1">
                <a:solidFill>
                  <a:schemeClr val="bg1"/>
                </a:solidFill>
                <a:cs typeface="B Nazanin" panose="00000400000000000000" pitchFamily="2" charset="-78"/>
              </a:rPr>
              <a:t>abcd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009C5174-0E2B-4326-AB56-344CB455E416}"/>
              </a:ext>
            </a:extLst>
          </p:cNvPr>
          <p:cNvSpPr/>
          <p:nvPr/>
        </p:nvSpPr>
        <p:spPr>
          <a:xfrm>
            <a:off x="7457559" y="5813582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Twiter.com/abcd</a:t>
            </a:r>
          </a:p>
        </p:txBody>
      </p:sp>
      <p:grpSp>
        <p:nvGrpSpPr>
          <p:cNvPr id="41" name="그룹 7">
            <a:extLst>
              <a:ext uri="{FF2B5EF4-FFF2-40B4-BE49-F238E27FC236}">
                <a16:creationId xmlns:a16="http://schemas.microsoft.com/office/drawing/2014/main" id="{50A75CC3-226C-408E-A5F8-0B1063F35317}"/>
              </a:ext>
            </a:extLst>
          </p:cNvPr>
          <p:cNvGrpSpPr/>
          <p:nvPr/>
        </p:nvGrpSpPr>
        <p:grpSpPr>
          <a:xfrm>
            <a:off x="9580935" y="4306859"/>
            <a:ext cx="2005476" cy="596389"/>
            <a:chOff x="683568" y="4236526"/>
            <a:chExt cx="2005476" cy="596389"/>
          </a:xfrm>
        </p:grpSpPr>
        <p:sp>
          <p:nvSpPr>
            <p:cNvPr id="42" name="직사각형 3">
              <a:extLst>
                <a:ext uri="{FF2B5EF4-FFF2-40B4-BE49-F238E27FC236}">
                  <a16:creationId xmlns:a16="http://schemas.microsoft.com/office/drawing/2014/main" id="{47B5C434-7564-424E-849D-E4EF36CE6210}"/>
                </a:ext>
              </a:extLst>
            </p:cNvPr>
            <p:cNvSpPr/>
            <p:nvPr/>
          </p:nvSpPr>
          <p:spPr>
            <a:xfrm>
              <a:off x="683568" y="423652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نام اینجا</a:t>
              </a:r>
              <a:endParaRPr lang="en-US" altLang="ko-KR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직사각형 4">
              <a:extLst>
                <a:ext uri="{FF2B5EF4-FFF2-40B4-BE49-F238E27FC236}">
                  <a16:creationId xmlns:a16="http://schemas.microsoft.com/office/drawing/2014/main" id="{3765CBB1-8163-4E68-BD45-AA78C509469C}"/>
                </a:ext>
              </a:extLst>
            </p:cNvPr>
            <p:cNvSpPr/>
            <p:nvPr/>
          </p:nvSpPr>
          <p:spPr>
            <a:xfrm>
              <a:off x="683568" y="4555916"/>
              <a:ext cx="20054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دکتر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32AA8630-0DC7-FC9A-8D02-0F77CEDCD524}"/>
              </a:ext>
            </a:extLst>
          </p:cNvPr>
          <p:cNvGrpSpPr/>
          <p:nvPr/>
        </p:nvGrpSpPr>
        <p:grpSpPr>
          <a:xfrm>
            <a:off x="9670628" y="5308142"/>
            <a:ext cx="226911" cy="710480"/>
            <a:chOff x="9670628" y="5308142"/>
            <a:chExt cx="226911" cy="710480"/>
          </a:xfrm>
        </p:grpSpPr>
        <p:sp>
          <p:nvSpPr>
            <p:cNvPr id="45" name="Isosceles Triangle 7">
              <a:extLst>
                <a:ext uri="{FF2B5EF4-FFF2-40B4-BE49-F238E27FC236}">
                  <a16:creationId xmlns:a16="http://schemas.microsoft.com/office/drawing/2014/main" id="{0659B8A8-C528-40DA-BAB2-EB50A41C000F}"/>
                </a:ext>
              </a:extLst>
            </p:cNvPr>
            <p:cNvSpPr/>
            <p:nvPr/>
          </p:nvSpPr>
          <p:spPr>
            <a:xfrm>
              <a:off x="9670628" y="5308142"/>
              <a:ext cx="226911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2">
              <a:extLst>
                <a:ext uri="{FF2B5EF4-FFF2-40B4-BE49-F238E27FC236}">
                  <a16:creationId xmlns:a16="http://schemas.microsoft.com/office/drawing/2014/main" id="{55142DC2-795A-4B46-A2AE-71A8CCCE554C}"/>
                </a:ext>
              </a:extLst>
            </p:cNvPr>
            <p:cNvSpPr/>
            <p:nvPr/>
          </p:nvSpPr>
          <p:spPr>
            <a:xfrm>
              <a:off x="9682896" y="5812327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ounded Rectangle 3">
              <a:extLst>
                <a:ext uri="{FF2B5EF4-FFF2-40B4-BE49-F238E27FC236}">
                  <a16:creationId xmlns:a16="http://schemas.microsoft.com/office/drawing/2014/main" id="{BC9735C4-0391-48A5-A234-EDAFB01D7FA5}"/>
                </a:ext>
              </a:extLst>
            </p:cNvPr>
            <p:cNvSpPr/>
            <p:nvPr/>
          </p:nvSpPr>
          <p:spPr>
            <a:xfrm>
              <a:off x="9682896" y="5537673"/>
              <a:ext cx="20237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8" name="직사각형 36">
            <a:extLst>
              <a:ext uri="{FF2B5EF4-FFF2-40B4-BE49-F238E27FC236}">
                <a16:creationId xmlns:a16="http://schemas.microsoft.com/office/drawing/2014/main" id="{CFA6E4F6-FB3D-4932-A0B0-D2B541CAE605}"/>
              </a:ext>
            </a:extLst>
          </p:cNvPr>
          <p:cNvSpPr/>
          <p:nvPr/>
        </p:nvSpPr>
        <p:spPr>
          <a:xfrm>
            <a:off x="9882547" y="5260980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abcd@company.com</a:t>
            </a:r>
          </a:p>
        </p:txBody>
      </p:sp>
      <p:sp>
        <p:nvSpPr>
          <p:cNvPr id="49" name="직사각형 37">
            <a:extLst>
              <a:ext uri="{FF2B5EF4-FFF2-40B4-BE49-F238E27FC236}">
                <a16:creationId xmlns:a16="http://schemas.microsoft.com/office/drawing/2014/main" id="{AF23434B-D7CB-4D5F-A2AD-12F0E8ECFB87}"/>
              </a:ext>
            </a:extLst>
          </p:cNvPr>
          <p:cNvSpPr/>
          <p:nvPr/>
        </p:nvSpPr>
        <p:spPr>
          <a:xfrm>
            <a:off x="9882547" y="5537281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Facebook.com/abcd</a:t>
            </a:r>
          </a:p>
        </p:txBody>
      </p:sp>
      <p:sp>
        <p:nvSpPr>
          <p:cNvPr id="50" name="직사각형 38">
            <a:extLst>
              <a:ext uri="{FF2B5EF4-FFF2-40B4-BE49-F238E27FC236}">
                <a16:creationId xmlns:a16="http://schemas.microsoft.com/office/drawing/2014/main" id="{80D28A28-C283-4A0F-AEF1-F679006FE202}"/>
              </a:ext>
            </a:extLst>
          </p:cNvPr>
          <p:cNvSpPr/>
          <p:nvPr/>
        </p:nvSpPr>
        <p:spPr>
          <a:xfrm>
            <a:off x="9882547" y="5813582"/>
            <a:ext cx="1614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Twiter.com/abcd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D787729-8893-44EB-8A1B-3FD13DF72802}"/>
              </a:ext>
            </a:extLst>
          </p:cNvPr>
          <p:cNvSpPr txBox="1"/>
          <p:nvPr/>
        </p:nvSpPr>
        <p:spPr>
          <a:xfrm>
            <a:off x="5423977" y="44785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تیمی ما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6EBA40-6444-4B44-A8DA-A208000A0921}"/>
              </a:ext>
            </a:extLst>
          </p:cNvPr>
          <p:cNvSpPr txBox="1"/>
          <p:nvPr/>
        </p:nvSpPr>
        <p:spPr>
          <a:xfrm>
            <a:off x="5418181" y="1327895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19C3A9C-B660-46EC-9D0A-AA67E52CF3B6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5248874-61EB-405B-BE30-C4E05283F171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5FEE47F-D81A-4EB8-AF4D-D55FEB293635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endParaRPr>
              <a:cs typeface="B Nazanin" panose="00000400000000000000" pitchFamily="2" charset="-78"/>
            </a:endParaRPr>
          </a:p>
        </p:txBody>
      </p:sp>
      <p:grpSp>
        <p:nvGrpSpPr>
          <p:cNvPr id="68" name="Grupo 67">
            <a:extLst>
              <a:ext uri="{FF2B5EF4-FFF2-40B4-BE49-F238E27FC236}">
                <a16:creationId xmlns:a16="http://schemas.microsoft.com/office/drawing/2014/main" id="{FC3FD394-395D-4FA7-B576-ADFD7B343789}"/>
              </a:ext>
            </a:extLst>
          </p:cNvPr>
          <p:cNvGrpSpPr/>
          <p:nvPr/>
        </p:nvGrpSpPr>
        <p:grpSpPr>
          <a:xfrm>
            <a:off x="120651" y="1306513"/>
            <a:ext cx="3795712" cy="5111750"/>
            <a:chOff x="120651" y="1306513"/>
            <a:chExt cx="3795712" cy="5111750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DBD05AB9-14B2-4545-996D-A61314344FE2}"/>
                </a:ext>
              </a:extLst>
            </p:cNvPr>
            <p:cNvSpPr/>
            <p:nvPr/>
          </p:nvSpPr>
          <p:spPr bwMode="auto">
            <a:xfrm>
              <a:off x="120651" y="4710113"/>
              <a:ext cx="927100" cy="1066800"/>
            </a:xfrm>
            <a:custGeom>
              <a:avLst/>
              <a:gdLst>
                <a:gd name="T0" fmla="*/ 308 w 322"/>
                <a:gd name="T1" fmla="*/ 215 h 370"/>
                <a:gd name="T2" fmla="*/ 193 w 322"/>
                <a:gd name="T3" fmla="*/ 114 h 370"/>
                <a:gd name="T4" fmla="*/ 193 w 322"/>
                <a:gd name="T5" fmla="*/ 114 h 370"/>
                <a:gd name="T6" fmla="*/ 160 w 322"/>
                <a:gd name="T7" fmla="*/ 85 h 370"/>
                <a:gd name="T8" fmla="*/ 160 w 322"/>
                <a:gd name="T9" fmla="*/ 85 h 370"/>
                <a:gd name="T10" fmla="*/ 75 w 322"/>
                <a:gd name="T11" fmla="*/ 10 h 370"/>
                <a:gd name="T12" fmla="*/ 39 w 322"/>
                <a:gd name="T13" fmla="*/ 16 h 370"/>
                <a:gd name="T14" fmla="*/ 8 w 322"/>
                <a:gd name="T15" fmla="*/ 59 h 370"/>
                <a:gd name="T16" fmla="*/ 8 w 322"/>
                <a:gd name="T17" fmla="*/ 92 h 370"/>
                <a:gd name="T18" fmla="*/ 16 w 322"/>
                <a:gd name="T19" fmla="*/ 104 h 370"/>
                <a:gd name="T20" fmla="*/ 16 w 322"/>
                <a:gd name="T21" fmla="*/ 104 h 370"/>
                <a:gd name="T22" fmla="*/ 16 w 322"/>
                <a:gd name="T23" fmla="*/ 104 h 370"/>
                <a:gd name="T24" fmla="*/ 27 w 322"/>
                <a:gd name="T25" fmla="*/ 122 h 370"/>
                <a:gd name="T26" fmla="*/ 43 w 322"/>
                <a:gd name="T27" fmla="*/ 147 h 370"/>
                <a:gd name="T28" fmla="*/ 43 w 322"/>
                <a:gd name="T29" fmla="*/ 147 h 370"/>
                <a:gd name="T30" fmla="*/ 70 w 322"/>
                <a:gd name="T31" fmla="*/ 189 h 370"/>
                <a:gd name="T32" fmla="*/ 174 w 322"/>
                <a:gd name="T33" fmla="*/ 351 h 370"/>
                <a:gd name="T34" fmla="*/ 215 w 322"/>
                <a:gd name="T35" fmla="*/ 355 h 370"/>
                <a:gd name="T36" fmla="*/ 310 w 322"/>
                <a:gd name="T37" fmla="*/ 253 h 370"/>
                <a:gd name="T38" fmla="*/ 308 w 322"/>
                <a:gd name="T39" fmla="*/ 21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2" h="370">
                  <a:moveTo>
                    <a:pt x="308" y="215"/>
                  </a:moveTo>
                  <a:cubicBezTo>
                    <a:pt x="270" y="181"/>
                    <a:pt x="231" y="148"/>
                    <a:pt x="193" y="114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82" y="104"/>
                    <a:pt x="171" y="9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32" y="60"/>
                    <a:pt x="103" y="35"/>
                    <a:pt x="75" y="10"/>
                  </a:cubicBezTo>
                  <a:cubicBezTo>
                    <a:pt x="63" y="0"/>
                    <a:pt x="49" y="3"/>
                    <a:pt x="39" y="16"/>
                  </a:cubicBezTo>
                  <a:cubicBezTo>
                    <a:pt x="29" y="30"/>
                    <a:pt x="19" y="45"/>
                    <a:pt x="8" y="59"/>
                  </a:cubicBezTo>
                  <a:cubicBezTo>
                    <a:pt x="0" y="70"/>
                    <a:pt x="1" y="81"/>
                    <a:pt x="8" y="92"/>
                  </a:cubicBezTo>
                  <a:cubicBezTo>
                    <a:pt x="11" y="96"/>
                    <a:pt x="13" y="100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0" y="110"/>
                    <a:pt x="23" y="116"/>
                    <a:pt x="27" y="122"/>
                  </a:cubicBezTo>
                  <a:cubicBezTo>
                    <a:pt x="32" y="130"/>
                    <a:pt x="38" y="138"/>
                    <a:pt x="43" y="147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52" y="161"/>
                    <a:pt x="61" y="175"/>
                    <a:pt x="70" y="189"/>
                  </a:cubicBezTo>
                  <a:cubicBezTo>
                    <a:pt x="105" y="243"/>
                    <a:pt x="140" y="297"/>
                    <a:pt x="174" y="351"/>
                  </a:cubicBezTo>
                  <a:cubicBezTo>
                    <a:pt x="185" y="368"/>
                    <a:pt x="201" y="370"/>
                    <a:pt x="215" y="355"/>
                  </a:cubicBezTo>
                  <a:cubicBezTo>
                    <a:pt x="247" y="321"/>
                    <a:pt x="278" y="287"/>
                    <a:pt x="310" y="253"/>
                  </a:cubicBezTo>
                  <a:cubicBezTo>
                    <a:pt x="322" y="240"/>
                    <a:pt x="322" y="227"/>
                    <a:pt x="308" y="2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10A6D497-7C91-4C3D-9551-DDB7C7D85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988" y="3603625"/>
              <a:ext cx="1939925" cy="1647825"/>
            </a:xfrm>
            <a:custGeom>
              <a:avLst/>
              <a:gdLst>
                <a:gd name="T0" fmla="*/ 597 w 673"/>
                <a:gd name="T1" fmla="*/ 119 h 572"/>
                <a:gd name="T2" fmla="*/ 597 w 673"/>
                <a:gd name="T3" fmla="*/ 119 h 572"/>
                <a:gd name="T4" fmla="*/ 597 w 673"/>
                <a:gd name="T5" fmla="*/ 119 h 572"/>
                <a:gd name="T6" fmla="*/ 615 w 673"/>
                <a:gd name="T7" fmla="*/ 111 h 572"/>
                <a:gd name="T8" fmla="*/ 635 w 673"/>
                <a:gd name="T9" fmla="*/ 85 h 572"/>
                <a:gd name="T10" fmla="*/ 619 w 673"/>
                <a:gd name="T11" fmla="*/ 58 h 572"/>
                <a:gd name="T12" fmla="*/ 527 w 673"/>
                <a:gd name="T13" fmla="*/ 5 h 572"/>
                <a:gd name="T14" fmla="*/ 516 w 673"/>
                <a:gd name="T15" fmla="*/ 3 h 572"/>
                <a:gd name="T16" fmla="*/ 381 w 673"/>
                <a:gd name="T17" fmla="*/ 0 h 572"/>
                <a:gd name="T18" fmla="*/ 368 w 673"/>
                <a:gd name="T19" fmla="*/ 4 h 572"/>
                <a:gd name="T20" fmla="*/ 275 w 673"/>
                <a:gd name="T21" fmla="*/ 60 h 572"/>
                <a:gd name="T22" fmla="*/ 252 w 673"/>
                <a:gd name="T23" fmla="*/ 74 h 572"/>
                <a:gd name="T24" fmla="*/ 252 w 673"/>
                <a:gd name="T25" fmla="*/ 74 h 572"/>
                <a:gd name="T26" fmla="*/ 234 w 673"/>
                <a:gd name="T27" fmla="*/ 84 h 572"/>
                <a:gd name="T28" fmla="*/ 224 w 673"/>
                <a:gd name="T29" fmla="*/ 91 h 572"/>
                <a:gd name="T30" fmla="*/ 178 w 673"/>
                <a:gd name="T31" fmla="*/ 117 h 572"/>
                <a:gd name="T32" fmla="*/ 178 w 673"/>
                <a:gd name="T33" fmla="*/ 117 h 572"/>
                <a:gd name="T34" fmla="*/ 156 w 673"/>
                <a:gd name="T35" fmla="*/ 127 h 572"/>
                <a:gd name="T36" fmla="*/ 133 w 673"/>
                <a:gd name="T37" fmla="*/ 148 h 572"/>
                <a:gd name="T38" fmla="*/ 5 w 673"/>
                <a:gd name="T39" fmla="*/ 377 h 572"/>
                <a:gd name="T40" fmla="*/ 8 w 673"/>
                <a:gd name="T41" fmla="*/ 396 h 572"/>
                <a:gd name="T42" fmla="*/ 104 w 673"/>
                <a:gd name="T43" fmla="*/ 479 h 572"/>
                <a:gd name="T44" fmla="*/ 201 w 673"/>
                <a:gd name="T45" fmla="*/ 566 h 572"/>
                <a:gd name="T46" fmla="*/ 215 w 673"/>
                <a:gd name="T47" fmla="*/ 566 h 572"/>
                <a:gd name="T48" fmla="*/ 231 w 673"/>
                <a:gd name="T49" fmla="*/ 554 h 572"/>
                <a:gd name="T50" fmla="*/ 409 w 673"/>
                <a:gd name="T51" fmla="*/ 478 h 572"/>
                <a:gd name="T52" fmla="*/ 501 w 673"/>
                <a:gd name="T53" fmla="*/ 425 h 572"/>
                <a:gd name="T54" fmla="*/ 606 w 673"/>
                <a:gd name="T55" fmla="*/ 324 h 572"/>
                <a:gd name="T56" fmla="*/ 594 w 673"/>
                <a:gd name="T57" fmla="*/ 263 h 572"/>
                <a:gd name="T58" fmla="*/ 594 w 673"/>
                <a:gd name="T59" fmla="*/ 263 h 572"/>
                <a:gd name="T60" fmla="*/ 594 w 673"/>
                <a:gd name="T61" fmla="*/ 263 h 572"/>
                <a:gd name="T62" fmla="*/ 604 w 673"/>
                <a:gd name="T63" fmla="*/ 261 h 572"/>
                <a:gd name="T64" fmla="*/ 653 w 673"/>
                <a:gd name="T65" fmla="*/ 221 h 572"/>
                <a:gd name="T66" fmla="*/ 597 w 673"/>
                <a:gd name="T67" fmla="*/ 119 h 572"/>
                <a:gd name="T68" fmla="*/ 513 w 673"/>
                <a:gd name="T69" fmla="*/ 300 h 572"/>
                <a:gd name="T70" fmla="*/ 451 w 673"/>
                <a:gd name="T71" fmla="*/ 337 h 572"/>
                <a:gd name="T72" fmla="*/ 378 w 673"/>
                <a:gd name="T73" fmla="*/ 359 h 572"/>
                <a:gd name="T74" fmla="*/ 360 w 673"/>
                <a:gd name="T75" fmla="*/ 357 h 572"/>
                <a:gd name="T76" fmla="*/ 320 w 673"/>
                <a:gd name="T77" fmla="*/ 325 h 572"/>
                <a:gd name="T78" fmla="*/ 303 w 673"/>
                <a:gd name="T79" fmla="*/ 284 h 572"/>
                <a:gd name="T80" fmla="*/ 304 w 673"/>
                <a:gd name="T81" fmla="*/ 262 h 572"/>
                <a:gd name="T82" fmla="*/ 308 w 673"/>
                <a:gd name="T83" fmla="*/ 241 h 572"/>
                <a:gd name="T84" fmla="*/ 333 w 673"/>
                <a:gd name="T85" fmla="*/ 180 h 572"/>
                <a:gd name="T86" fmla="*/ 369 w 673"/>
                <a:gd name="T87" fmla="*/ 136 h 572"/>
                <a:gd name="T88" fmla="*/ 392 w 673"/>
                <a:gd name="T89" fmla="*/ 119 h 572"/>
                <a:gd name="T90" fmla="*/ 392 w 673"/>
                <a:gd name="T91" fmla="*/ 119 h 572"/>
                <a:gd name="T92" fmla="*/ 399 w 673"/>
                <a:gd name="T93" fmla="*/ 114 h 572"/>
                <a:gd name="T94" fmla="*/ 400 w 673"/>
                <a:gd name="T95" fmla="*/ 114 h 572"/>
                <a:gd name="T96" fmla="*/ 410 w 673"/>
                <a:gd name="T97" fmla="*/ 106 h 572"/>
                <a:gd name="T98" fmla="*/ 441 w 673"/>
                <a:gd name="T99" fmla="*/ 92 h 572"/>
                <a:gd name="T100" fmla="*/ 445 w 673"/>
                <a:gd name="T101" fmla="*/ 93 h 572"/>
                <a:gd name="T102" fmla="*/ 451 w 673"/>
                <a:gd name="T103" fmla="*/ 93 h 572"/>
                <a:gd name="T104" fmla="*/ 499 w 673"/>
                <a:gd name="T105" fmla="*/ 87 h 572"/>
                <a:gd name="T106" fmla="*/ 517 w 673"/>
                <a:gd name="T107" fmla="*/ 91 h 572"/>
                <a:gd name="T108" fmla="*/ 573 w 673"/>
                <a:gd name="T109" fmla="*/ 118 h 572"/>
                <a:gd name="T110" fmla="*/ 534 w 673"/>
                <a:gd name="T111" fmla="*/ 140 h 572"/>
                <a:gd name="T112" fmla="*/ 518 w 673"/>
                <a:gd name="T113" fmla="*/ 214 h 572"/>
                <a:gd name="T114" fmla="*/ 570 w 673"/>
                <a:gd name="T115" fmla="*/ 262 h 572"/>
                <a:gd name="T116" fmla="*/ 555 w 673"/>
                <a:gd name="T117" fmla="*/ 270 h 572"/>
                <a:gd name="T118" fmla="*/ 513 w 673"/>
                <a:gd name="T119" fmla="*/ 30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3" h="572">
                  <a:moveTo>
                    <a:pt x="597" y="119"/>
                  </a:moveTo>
                  <a:cubicBezTo>
                    <a:pt x="597" y="119"/>
                    <a:pt x="597" y="119"/>
                    <a:pt x="597" y="119"/>
                  </a:cubicBezTo>
                  <a:cubicBezTo>
                    <a:pt x="597" y="119"/>
                    <a:pt x="597" y="119"/>
                    <a:pt x="597" y="119"/>
                  </a:cubicBezTo>
                  <a:cubicBezTo>
                    <a:pt x="603" y="116"/>
                    <a:pt x="609" y="114"/>
                    <a:pt x="615" y="111"/>
                  </a:cubicBezTo>
                  <a:cubicBezTo>
                    <a:pt x="626" y="106"/>
                    <a:pt x="634" y="98"/>
                    <a:pt x="635" y="85"/>
                  </a:cubicBezTo>
                  <a:cubicBezTo>
                    <a:pt x="636" y="72"/>
                    <a:pt x="629" y="64"/>
                    <a:pt x="619" y="58"/>
                  </a:cubicBezTo>
                  <a:cubicBezTo>
                    <a:pt x="589" y="39"/>
                    <a:pt x="558" y="22"/>
                    <a:pt x="527" y="5"/>
                  </a:cubicBezTo>
                  <a:cubicBezTo>
                    <a:pt x="523" y="3"/>
                    <a:pt x="520" y="3"/>
                    <a:pt x="516" y="3"/>
                  </a:cubicBezTo>
                  <a:cubicBezTo>
                    <a:pt x="471" y="2"/>
                    <a:pt x="426" y="1"/>
                    <a:pt x="381" y="0"/>
                  </a:cubicBezTo>
                  <a:cubicBezTo>
                    <a:pt x="376" y="0"/>
                    <a:pt x="372" y="1"/>
                    <a:pt x="368" y="4"/>
                  </a:cubicBezTo>
                  <a:cubicBezTo>
                    <a:pt x="337" y="22"/>
                    <a:pt x="306" y="41"/>
                    <a:pt x="275" y="60"/>
                  </a:cubicBezTo>
                  <a:cubicBezTo>
                    <a:pt x="267" y="64"/>
                    <a:pt x="259" y="68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6" y="77"/>
                    <a:pt x="240" y="80"/>
                    <a:pt x="234" y="84"/>
                  </a:cubicBezTo>
                  <a:cubicBezTo>
                    <a:pt x="231" y="86"/>
                    <a:pt x="227" y="89"/>
                    <a:pt x="224" y="91"/>
                  </a:cubicBezTo>
                  <a:cubicBezTo>
                    <a:pt x="209" y="99"/>
                    <a:pt x="194" y="108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1" y="120"/>
                    <a:pt x="164" y="124"/>
                    <a:pt x="156" y="127"/>
                  </a:cubicBezTo>
                  <a:cubicBezTo>
                    <a:pt x="146" y="131"/>
                    <a:pt x="139" y="138"/>
                    <a:pt x="133" y="148"/>
                  </a:cubicBezTo>
                  <a:cubicBezTo>
                    <a:pt x="91" y="224"/>
                    <a:pt x="48" y="301"/>
                    <a:pt x="5" y="377"/>
                  </a:cubicBezTo>
                  <a:cubicBezTo>
                    <a:pt x="0" y="386"/>
                    <a:pt x="1" y="390"/>
                    <a:pt x="8" y="396"/>
                  </a:cubicBezTo>
                  <a:cubicBezTo>
                    <a:pt x="40" y="423"/>
                    <a:pt x="72" y="451"/>
                    <a:pt x="104" y="479"/>
                  </a:cubicBezTo>
                  <a:cubicBezTo>
                    <a:pt x="136" y="508"/>
                    <a:pt x="169" y="537"/>
                    <a:pt x="201" y="566"/>
                  </a:cubicBezTo>
                  <a:cubicBezTo>
                    <a:pt x="207" y="571"/>
                    <a:pt x="210" y="572"/>
                    <a:pt x="215" y="566"/>
                  </a:cubicBezTo>
                  <a:cubicBezTo>
                    <a:pt x="219" y="561"/>
                    <a:pt x="224" y="557"/>
                    <a:pt x="231" y="554"/>
                  </a:cubicBezTo>
                  <a:cubicBezTo>
                    <a:pt x="292" y="533"/>
                    <a:pt x="351" y="506"/>
                    <a:pt x="409" y="478"/>
                  </a:cubicBezTo>
                  <a:cubicBezTo>
                    <a:pt x="441" y="462"/>
                    <a:pt x="474" y="448"/>
                    <a:pt x="501" y="425"/>
                  </a:cubicBezTo>
                  <a:cubicBezTo>
                    <a:pt x="538" y="393"/>
                    <a:pt x="571" y="357"/>
                    <a:pt x="606" y="324"/>
                  </a:cubicBezTo>
                  <a:cubicBezTo>
                    <a:pt x="627" y="305"/>
                    <a:pt x="626" y="274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7" y="262"/>
                    <a:pt x="601" y="261"/>
                    <a:pt x="604" y="261"/>
                  </a:cubicBezTo>
                  <a:cubicBezTo>
                    <a:pt x="626" y="255"/>
                    <a:pt x="644" y="242"/>
                    <a:pt x="653" y="221"/>
                  </a:cubicBezTo>
                  <a:cubicBezTo>
                    <a:pt x="673" y="174"/>
                    <a:pt x="648" y="129"/>
                    <a:pt x="597" y="119"/>
                  </a:cubicBezTo>
                  <a:close/>
                  <a:moveTo>
                    <a:pt x="513" y="300"/>
                  </a:moveTo>
                  <a:cubicBezTo>
                    <a:pt x="494" y="315"/>
                    <a:pt x="474" y="329"/>
                    <a:pt x="451" y="337"/>
                  </a:cubicBezTo>
                  <a:cubicBezTo>
                    <a:pt x="427" y="344"/>
                    <a:pt x="402" y="352"/>
                    <a:pt x="378" y="359"/>
                  </a:cubicBezTo>
                  <a:cubicBezTo>
                    <a:pt x="372" y="361"/>
                    <a:pt x="366" y="360"/>
                    <a:pt x="360" y="357"/>
                  </a:cubicBezTo>
                  <a:cubicBezTo>
                    <a:pt x="345" y="348"/>
                    <a:pt x="332" y="337"/>
                    <a:pt x="320" y="325"/>
                  </a:cubicBezTo>
                  <a:cubicBezTo>
                    <a:pt x="309" y="314"/>
                    <a:pt x="301" y="301"/>
                    <a:pt x="303" y="284"/>
                  </a:cubicBezTo>
                  <a:cubicBezTo>
                    <a:pt x="304" y="276"/>
                    <a:pt x="304" y="269"/>
                    <a:pt x="304" y="262"/>
                  </a:cubicBezTo>
                  <a:cubicBezTo>
                    <a:pt x="304" y="254"/>
                    <a:pt x="305" y="247"/>
                    <a:pt x="308" y="241"/>
                  </a:cubicBezTo>
                  <a:cubicBezTo>
                    <a:pt x="316" y="220"/>
                    <a:pt x="326" y="201"/>
                    <a:pt x="333" y="180"/>
                  </a:cubicBezTo>
                  <a:cubicBezTo>
                    <a:pt x="340" y="161"/>
                    <a:pt x="350" y="146"/>
                    <a:pt x="369" y="136"/>
                  </a:cubicBezTo>
                  <a:cubicBezTo>
                    <a:pt x="377" y="132"/>
                    <a:pt x="387" y="128"/>
                    <a:pt x="392" y="119"/>
                  </a:cubicBezTo>
                  <a:cubicBezTo>
                    <a:pt x="392" y="119"/>
                    <a:pt x="392" y="119"/>
                    <a:pt x="392" y="119"/>
                  </a:cubicBezTo>
                  <a:cubicBezTo>
                    <a:pt x="395" y="118"/>
                    <a:pt x="398" y="117"/>
                    <a:pt x="399" y="114"/>
                  </a:cubicBezTo>
                  <a:cubicBezTo>
                    <a:pt x="400" y="114"/>
                    <a:pt x="400" y="114"/>
                    <a:pt x="400" y="114"/>
                  </a:cubicBezTo>
                  <a:cubicBezTo>
                    <a:pt x="405" y="114"/>
                    <a:pt x="408" y="111"/>
                    <a:pt x="410" y="106"/>
                  </a:cubicBezTo>
                  <a:cubicBezTo>
                    <a:pt x="420" y="101"/>
                    <a:pt x="430" y="95"/>
                    <a:pt x="441" y="92"/>
                  </a:cubicBezTo>
                  <a:cubicBezTo>
                    <a:pt x="442" y="92"/>
                    <a:pt x="443" y="93"/>
                    <a:pt x="445" y="93"/>
                  </a:cubicBezTo>
                  <a:cubicBezTo>
                    <a:pt x="447" y="93"/>
                    <a:pt x="449" y="93"/>
                    <a:pt x="451" y="93"/>
                  </a:cubicBezTo>
                  <a:cubicBezTo>
                    <a:pt x="467" y="92"/>
                    <a:pt x="483" y="89"/>
                    <a:pt x="499" y="87"/>
                  </a:cubicBezTo>
                  <a:cubicBezTo>
                    <a:pt x="506" y="86"/>
                    <a:pt x="512" y="87"/>
                    <a:pt x="517" y="91"/>
                  </a:cubicBezTo>
                  <a:cubicBezTo>
                    <a:pt x="535" y="102"/>
                    <a:pt x="553" y="112"/>
                    <a:pt x="573" y="118"/>
                  </a:cubicBezTo>
                  <a:cubicBezTo>
                    <a:pt x="557" y="119"/>
                    <a:pt x="545" y="128"/>
                    <a:pt x="534" y="140"/>
                  </a:cubicBezTo>
                  <a:cubicBezTo>
                    <a:pt x="514" y="162"/>
                    <a:pt x="508" y="187"/>
                    <a:pt x="518" y="214"/>
                  </a:cubicBezTo>
                  <a:cubicBezTo>
                    <a:pt x="527" y="239"/>
                    <a:pt x="544" y="256"/>
                    <a:pt x="570" y="262"/>
                  </a:cubicBezTo>
                  <a:cubicBezTo>
                    <a:pt x="564" y="264"/>
                    <a:pt x="559" y="267"/>
                    <a:pt x="555" y="270"/>
                  </a:cubicBezTo>
                  <a:cubicBezTo>
                    <a:pt x="540" y="280"/>
                    <a:pt x="527" y="290"/>
                    <a:pt x="513" y="3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99D4FB73-FE32-4B75-A102-6475C469D01B}"/>
                </a:ext>
              </a:extLst>
            </p:cNvPr>
            <p:cNvSpPr/>
            <p:nvPr/>
          </p:nvSpPr>
          <p:spPr bwMode="auto">
            <a:xfrm>
              <a:off x="2189163" y="5491163"/>
              <a:ext cx="1720850" cy="438150"/>
            </a:xfrm>
            <a:custGeom>
              <a:avLst/>
              <a:gdLst>
                <a:gd name="T0" fmla="*/ 141 w 597"/>
                <a:gd name="T1" fmla="*/ 95 h 152"/>
                <a:gd name="T2" fmla="*/ 154 w 597"/>
                <a:gd name="T3" fmla="*/ 85 h 152"/>
                <a:gd name="T4" fmla="*/ 444 w 597"/>
                <a:gd name="T5" fmla="*/ 85 h 152"/>
                <a:gd name="T6" fmla="*/ 457 w 597"/>
                <a:gd name="T7" fmla="*/ 95 h 152"/>
                <a:gd name="T8" fmla="*/ 534 w 597"/>
                <a:gd name="T9" fmla="*/ 148 h 152"/>
                <a:gd name="T10" fmla="*/ 597 w 597"/>
                <a:gd name="T11" fmla="*/ 76 h 152"/>
                <a:gd name="T12" fmla="*/ 534 w 597"/>
                <a:gd name="T13" fmla="*/ 5 h 152"/>
                <a:gd name="T14" fmla="*/ 457 w 597"/>
                <a:gd name="T15" fmla="*/ 58 h 152"/>
                <a:gd name="T16" fmla="*/ 444 w 597"/>
                <a:gd name="T17" fmla="*/ 68 h 152"/>
                <a:gd name="T18" fmla="*/ 157 w 597"/>
                <a:gd name="T19" fmla="*/ 68 h 152"/>
                <a:gd name="T20" fmla="*/ 140 w 597"/>
                <a:gd name="T21" fmla="*/ 56 h 152"/>
                <a:gd name="T22" fmla="*/ 62 w 597"/>
                <a:gd name="T23" fmla="*/ 6 h 152"/>
                <a:gd name="T24" fmla="*/ 1 w 597"/>
                <a:gd name="T25" fmla="*/ 78 h 152"/>
                <a:gd name="T26" fmla="*/ 65 w 597"/>
                <a:gd name="T27" fmla="*/ 148 h 152"/>
                <a:gd name="T28" fmla="*/ 141 w 597"/>
                <a:gd name="T29" fmla="*/ 9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7" h="152">
                  <a:moveTo>
                    <a:pt x="141" y="95"/>
                  </a:moveTo>
                  <a:cubicBezTo>
                    <a:pt x="143" y="86"/>
                    <a:pt x="147" y="85"/>
                    <a:pt x="154" y="85"/>
                  </a:cubicBezTo>
                  <a:cubicBezTo>
                    <a:pt x="251" y="85"/>
                    <a:pt x="347" y="85"/>
                    <a:pt x="444" y="85"/>
                  </a:cubicBezTo>
                  <a:cubicBezTo>
                    <a:pt x="452" y="85"/>
                    <a:pt x="455" y="87"/>
                    <a:pt x="457" y="95"/>
                  </a:cubicBezTo>
                  <a:cubicBezTo>
                    <a:pt x="466" y="130"/>
                    <a:pt x="500" y="152"/>
                    <a:pt x="534" y="148"/>
                  </a:cubicBezTo>
                  <a:cubicBezTo>
                    <a:pt x="571" y="143"/>
                    <a:pt x="597" y="113"/>
                    <a:pt x="597" y="76"/>
                  </a:cubicBezTo>
                  <a:cubicBezTo>
                    <a:pt x="597" y="40"/>
                    <a:pt x="571" y="11"/>
                    <a:pt x="534" y="5"/>
                  </a:cubicBezTo>
                  <a:cubicBezTo>
                    <a:pt x="500" y="1"/>
                    <a:pt x="466" y="23"/>
                    <a:pt x="457" y="58"/>
                  </a:cubicBezTo>
                  <a:cubicBezTo>
                    <a:pt x="455" y="66"/>
                    <a:pt x="452" y="68"/>
                    <a:pt x="444" y="68"/>
                  </a:cubicBezTo>
                  <a:cubicBezTo>
                    <a:pt x="349" y="68"/>
                    <a:pt x="253" y="68"/>
                    <a:pt x="157" y="68"/>
                  </a:cubicBezTo>
                  <a:cubicBezTo>
                    <a:pt x="147" y="68"/>
                    <a:pt x="143" y="66"/>
                    <a:pt x="140" y="56"/>
                  </a:cubicBezTo>
                  <a:cubicBezTo>
                    <a:pt x="130" y="21"/>
                    <a:pt x="96" y="0"/>
                    <a:pt x="62" y="6"/>
                  </a:cubicBezTo>
                  <a:cubicBezTo>
                    <a:pt x="26" y="12"/>
                    <a:pt x="0" y="42"/>
                    <a:pt x="1" y="78"/>
                  </a:cubicBezTo>
                  <a:cubicBezTo>
                    <a:pt x="1" y="113"/>
                    <a:pt x="29" y="143"/>
                    <a:pt x="65" y="148"/>
                  </a:cubicBezTo>
                  <a:cubicBezTo>
                    <a:pt x="99" y="152"/>
                    <a:pt x="133" y="129"/>
                    <a:pt x="141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CFAB441F-B707-4F0F-998F-54A52E36CE84}"/>
                </a:ext>
              </a:extLst>
            </p:cNvPr>
            <p:cNvSpPr/>
            <p:nvPr/>
          </p:nvSpPr>
          <p:spPr bwMode="auto">
            <a:xfrm>
              <a:off x="2189163" y="1811338"/>
              <a:ext cx="1724025" cy="438150"/>
            </a:xfrm>
            <a:custGeom>
              <a:avLst/>
              <a:gdLst>
                <a:gd name="T0" fmla="*/ 64 w 598"/>
                <a:gd name="T1" fmla="*/ 147 h 152"/>
                <a:gd name="T2" fmla="*/ 141 w 598"/>
                <a:gd name="T3" fmla="*/ 95 h 152"/>
                <a:gd name="T4" fmla="*/ 154 w 598"/>
                <a:gd name="T5" fmla="*/ 85 h 152"/>
                <a:gd name="T6" fmla="*/ 443 w 598"/>
                <a:gd name="T7" fmla="*/ 85 h 152"/>
                <a:gd name="T8" fmla="*/ 458 w 598"/>
                <a:gd name="T9" fmla="*/ 96 h 152"/>
                <a:gd name="T10" fmla="*/ 536 w 598"/>
                <a:gd name="T11" fmla="*/ 147 h 152"/>
                <a:gd name="T12" fmla="*/ 597 w 598"/>
                <a:gd name="T13" fmla="*/ 77 h 152"/>
                <a:gd name="T14" fmla="*/ 537 w 598"/>
                <a:gd name="T15" fmla="*/ 6 h 152"/>
                <a:gd name="T16" fmla="*/ 458 w 598"/>
                <a:gd name="T17" fmla="*/ 57 h 152"/>
                <a:gd name="T18" fmla="*/ 442 w 598"/>
                <a:gd name="T19" fmla="*/ 68 h 152"/>
                <a:gd name="T20" fmla="*/ 157 w 598"/>
                <a:gd name="T21" fmla="*/ 68 h 152"/>
                <a:gd name="T22" fmla="*/ 140 w 598"/>
                <a:gd name="T23" fmla="*/ 56 h 152"/>
                <a:gd name="T24" fmla="*/ 61 w 598"/>
                <a:gd name="T25" fmla="*/ 6 h 152"/>
                <a:gd name="T26" fmla="*/ 1 w 598"/>
                <a:gd name="T27" fmla="*/ 78 h 152"/>
                <a:gd name="T28" fmla="*/ 64 w 598"/>
                <a:gd name="T29" fmla="*/ 14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8" h="152">
                  <a:moveTo>
                    <a:pt x="64" y="147"/>
                  </a:moveTo>
                  <a:cubicBezTo>
                    <a:pt x="99" y="152"/>
                    <a:pt x="132" y="129"/>
                    <a:pt x="141" y="95"/>
                  </a:cubicBezTo>
                  <a:cubicBezTo>
                    <a:pt x="143" y="87"/>
                    <a:pt x="146" y="85"/>
                    <a:pt x="154" y="85"/>
                  </a:cubicBezTo>
                  <a:cubicBezTo>
                    <a:pt x="250" y="85"/>
                    <a:pt x="346" y="85"/>
                    <a:pt x="443" y="85"/>
                  </a:cubicBezTo>
                  <a:cubicBezTo>
                    <a:pt x="452" y="85"/>
                    <a:pt x="455" y="87"/>
                    <a:pt x="458" y="96"/>
                  </a:cubicBezTo>
                  <a:cubicBezTo>
                    <a:pt x="467" y="130"/>
                    <a:pt x="501" y="152"/>
                    <a:pt x="536" y="147"/>
                  </a:cubicBezTo>
                  <a:cubicBezTo>
                    <a:pt x="571" y="142"/>
                    <a:pt x="597" y="113"/>
                    <a:pt x="597" y="77"/>
                  </a:cubicBezTo>
                  <a:cubicBezTo>
                    <a:pt x="598" y="41"/>
                    <a:pt x="572" y="11"/>
                    <a:pt x="537" y="6"/>
                  </a:cubicBezTo>
                  <a:cubicBezTo>
                    <a:pt x="501" y="0"/>
                    <a:pt x="467" y="21"/>
                    <a:pt x="458" y="57"/>
                  </a:cubicBezTo>
                  <a:cubicBezTo>
                    <a:pt x="455" y="66"/>
                    <a:pt x="451" y="68"/>
                    <a:pt x="442" y="68"/>
                  </a:cubicBezTo>
                  <a:cubicBezTo>
                    <a:pt x="347" y="67"/>
                    <a:pt x="252" y="67"/>
                    <a:pt x="157" y="68"/>
                  </a:cubicBezTo>
                  <a:cubicBezTo>
                    <a:pt x="147" y="68"/>
                    <a:pt x="143" y="65"/>
                    <a:pt x="140" y="56"/>
                  </a:cubicBezTo>
                  <a:cubicBezTo>
                    <a:pt x="130" y="21"/>
                    <a:pt x="96" y="0"/>
                    <a:pt x="61" y="6"/>
                  </a:cubicBezTo>
                  <a:cubicBezTo>
                    <a:pt x="26" y="11"/>
                    <a:pt x="0" y="42"/>
                    <a:pt x="1" y="78"/>
                  </a:cubicBezTo>
                  <a:cubicBezTo>
                    <a:pt x="1" y="113"/>
                    <a:pt x="28" y="143"/>
                    <a:pt x="64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0B7978DF-2873-481A-87D7-15B22C7BB128}"/>
                </a:ext>
              </a:extLst>
            </p:cNvPr>
            <p:cNvSpPr/>
            <p:nvPr/>
          </p:nvSpPr>
          <p:spPr bwMode="auto">
            <a:xfrm>
              <a:off x="2178051" y="3384550"/>
              <a:ext cx="1735138" cy="446088"/>
            </a:xfrm>
            <a:custGeom>
              <a:avLst/>
              <a:gdLst>
                <a:gd name="T0" fmla="*/ 74 w 602"/>
                <a:gd name="T1" fmla="*/ 154 h 155"/>
                <a:gd name="T2" fmla="*/ 145 w 602"/>
                <a:gd name="T3" fmla="*/ 101 h 155"/>
                <a:gd name="T4" fmla="*/ 156 w 602"/>
                <a:gd name="T5" fmla="*/ 91 h 155"/>
                <a:gd name="T6" fmla="*/ 450 w 602"/>
                <a:gd name="T7" fmla="*/ 91 h 155"/>
                <a:gd name="T8" fmla="*/ 461 w 602"/>
                <a:gd name="T9" fmla="*/ 99 h 155"/>
                <a:gd name="T10" fmla="*/ 489 w 602"/>
                <a:gd name="T11" fmla="*/ 140 h 155"/>
                <a:gd name="T12" fmla="*/ 508 w 602"/>
                <a:gd name="T13" fmla="*/ 150 h 155"/>
                <a:gd name="T14" fmla="*/ 508 w 602"/>
                <a:gd name="T15" fmla="*/ 150 h 155"/>
                <a:gd name="T16" fmla="*/ 512 w 602"/>
                <a:gd name="T17" fmla="*/ 151 h 155"/>
                <a:gd name="T18" fmla="*/ 538 w 602"/>
                <a:gd name="T19" fmla="*/ 153 h 155"/>
                <a:gd name="T20" fmla="*/ 541 w 602"/>
                <a:gd name="T21" fmla="*/ 152 h 155"/>
                <a:gd name="T22" fmla="*/ 601 w 602"/>
                <a:gd name="T23" fmla="*/ 81 h 155"/>
                <a:gd name="T24" fmla="*/ 539 w 602"/>
                <a:gd name="T25" fmla="*/ 11 h 155"/>
                <a:gd name="T26" fmla="*/ 461 w 602"/>
                <a:gd name="T27" fmla="*/ 63 h 155"/>
                <a:gd name="T28" fmla="*/ 447 w 602"/>
                <a:gd name="T29" fmla="*/ 74 h 155"/>
                <a:gd name="T30" fmla="*/ 158 w 602"/>
                <a:gd name="T31" fmla="*/ 74 h 155"/>
                <a:gd name="T32" fmla="*/ 145 w 602"/>
                <a:gd name="T33" fmla="*/ 64 h 155"/>
                <a:gd name="T34" fmla="*/ 50 w 602"/>
                <a:gd name="T35" fmla="*/ 16 h 155"/>
                <a:gd name="T36" fmla="*/ 6 w 602"/>
                <a:gd name="T37" fmla="*/ 92 h 155"/>
                <a:gd name="T38" fmla="*/ 74 w 602"/>
                <a:gd name="T39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2" h="155">
                  <a:moveTo>
                    <a:pt x="74" y="154"/>
                  </a:moveTo>
                  <a:cubicBezTo>
                    <a:pt x="106" y="155"/>
                    <a:pt x="136" y="133"/>
                    <a:pt x="145" y="101"/>
                  </a:cubicBezTo>
                  <a:cubicBezTo>
                    <a:pt x="147" y="95"/>
                    <a:pt x="147" y="91"/>
                    <a:pt x="156" y="91"/>
                  </a:cubicBezTo>
                  <a:cubicBezTo>
                    <a:pt x="254" y="91"/>
                    <a:pt x="352" y="91"/>
                    <a:pt x="450" y="91"/>
                  </a:cubicBezTo>
                  <a:cubicBezTo>
                    <a:pt x="457" y="91"/>
                    <a:pt x="459" y="92"/>
                    <a:pt x="461" y="99"/>
                  </a:cubicBezTo>
                  <a:cubicBezTo>
                    <a:pt x="465" y="116"/>
                    <a:pt x="474" y="130"/>
                    <a:pt x="489" y="140"/>
                  </a:cubicBezTo>
                  <a:cubicBezTo>
                    <a:pt x="495" y="146"/>
                    <a:pt x="502" y="148"/>
                    <a:pt x="508" y="150"/>
                  </a:cubicBezTo>
                  <a:cubicBezTo>
                    <a:pt x="508" y="150"/>
                    <a:pt x="508" y="150"/>
                    <a:pt x="508" y="150"/>
                  </a:cubicBezTo>
                  <a:cubicBezTo>
                    <a:pt x="510" y="151"/>
                    <a:pt x="511" y="151"/>
                    <a:pt x="512" y="151"/>
                  </a:cubicBezTo>
                  <a:cubicBezTo>
                    <a:pt x="520" y="153"/>
                    <a:pt x="529" y="155"/>
                    <a:pt x="538" y="153"/>
                  </a:cubicBezTo>
                  <a:cubicBezTo>
                    <a:pt x="539" y="153"/>
                    <a:pt x="540" y="153"/>
                    <a:pt x="541" y="152"/>
                  </a:cubicBezTo>
                  <a:cubicBezTo>
                    <a:pt x="577" y="147"/>
                    <a:pt x="602" y="117"/>
                    <a:pt x="601" y="81"/>
                  </a:cubicBezTo>
                  <a:cubicBezTo>
                    <a:pt x="601" y="46"/>
                    <a:pt x="574" y="16"/>
                    <a:pt x="539" y="11"/>
                  </a:cubicBezTo>
                  <a:cubicBezTo>
                    <a:pt x="504" y="6"/>
                    <a:pt x="471" y="28"/>
                    <a:pt x="461" y="63"/>
                  </a:cubicBezTo>
                  <a:cubicBezTo>
                    <a:pt x="459" y="72"/>
                    <a:pt x="456" y="74"/>
                    <a:pt x="447" y="74"/>
                  </a:cubicBezTo>
                  <a:cubicBezTo>
                    <a:pt x="351" y="73"/>
                    <a:pt x="254" y="73"/>
                    <a:pt x="158" y="74"/>
                  </a:cubicBezTo>
                  <a:cubicBezTo>
                    <a:pt x="151" y="74"/>
                    <a:pt x="147" y="72"/>
                    <a:pt x="145" y="64"/>
                  </a:cubicBezTo>
                  <a:cubicBezTo>
                    <a:pt x="135" y="23"/>
                    <a:pt x="90" y="0"/>
                    <a:pt x="50" y="16"/>
                  </a:cubicBezTo>
                  <a:cubicBezTo>
                    <a:pt x="19" y="28"/>
                    <a:pt x="0" y="60"/>
                    <a:pt x="6" y="92"/>
                  </a:cubicBezTo>
                  <a:cubicBezTo>
                    <a:pt x="11" y="127"/>
                    <a:pt x="39" y="152"/>
                    <a:pt x="74" y="15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C2B52E6A-1459-4766-86CB-A5AB59A19A20}"/>
                </a:ext>
              </a:extLst>
            </p:cNvPr>
            <p:cNvSpPr/>
            <p:nvPr/>
          </p:nvSpPr>
          <p:spPr bwMode="auto">
            <a:xfrm>
              <a:off x="2428876" y="4313238"/>
              <a:ext cx="1252538" cy="452438"/>
            </a:xfrm>
            <a:custGeom>
              <a:avLst/>
              <a:gdLst>
                <a:gd name="T0" fmla="*/ 377 w 435"/>
                <a:gd name="T1" fmla="*/ 17 h 157"/>
                <a:gd name="T2" fmla="*/ 287 w 435"/>
                <a:gd name="T3" fmla="*/ 65 h 157"/>
                <a:gd name="T4" fmla="*/ 274 w 435"/>
                <a:gd name="T5" fmla="*/ 76 h 157"/>
                <a:gd name="T6" fmla="*/ 158 w 435"/>
                <a:gd name="T7" fmla="*/ 76 h 157"/>
                <a:gd name="T8" fmla="*/ 146 w 435"/>
                <a:gd name="T9" fmla="*/ 67 h 157"/>
                <a:gd name="T10" fmla="*/ 43 w 435"/>
                <a:gd name="T11" fmla="*/ 22 h 157"/>
                <a:gd name="T12" fmla="*/ 8 w 435"/>
                <a:gd name="T13" fmla="*/ 103 h 157"/>
                <a:gd name="T14" fmla="*/ 76 w 435"/>
                <a:gd name="T15" fmla="*/ 156 h 157"/>
                <a:gd name="T16" fmla="*/ 146 w 435"/>
                <a:gd name="T17" fmla="*/ 103 h 157"/>
                <a:gd name="T18" fmla="*/ 158 w 435"/>
                <a:gd name="T19" fmla="*/ 94 h 157"/>
                <a:gd name="T20" fmla="*/ 274 w 435"/>
                <a:gd name="T21" fmla="*/ 94 h 157"/>
                <a:gd name="T22" fmla="*/ 286 w 435"/>
                <a:gd name="T23" fmla="*/ 103 h 157"/>
                <a:gd name="T24" fmla="*/ 355 w 435"/>
                <a:gd name="T25" fmla="*/ 156 h 157"/>
                <a:gd name="T26" fmla="*/ 423 w 435"/>
                <a:gd name="T27" fmla="*/ 107 h 157"/>
                <a:gd name="T28" fmla="*/ 377 w 435"/>
                <a:gd name="T29" fmla="*/ 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5" h="157">
                  <a:moveTo>
                    <a:pt x="377" y="17"/>
                  </a:moveTo>
                  <a:cubicBezTo>
                    <a:pt x="338" y="5"/>
                    <a:pt x="297" y="27"/>
                    <a:pt x="287" y="65"/>
                  </a:cubicBezTo>
                  <a:cubicBezTo>
                    <a:pt x="285" y="73"/>
                    <a:pt x="283" y="77"/>
                    <a:pt x="274" y="76"/>
                  </a:cubicBezTo>
                  <a:cubicBezTo>
                    <a:pt x="235" y="76"/>
                    <a:pt x="196" y="76"/>
                    <a:pt x="158" y="76"/>
                  </a:cubicBezTo>
                  <a:cubicBezTo>
                    <a:pt x="151" y="76"/>
                    <a:pt x="148" y="74"/>
                    <a:pt x="146" y="67"/>
                  </a:cubicBezTo>
                  <a:cubicBezTo>
                    <a:pt x="134" y="22"/>
                    <a:pt x="83" y="0"/>
                    <a:pt x="43" y="22"/>
                  </a:cubicBezTo>
                  <a:cubicBezTo>
                    <a:pt x="14" y="39"/>
                    <a:pt x="0" y="71"/>
                    <a:pt x="8" y="103"/>
                  </a:cubicBezTo>
                  <a:cubicBezTo>
                    <a:pt x="16" y="134"/>
                    <a:pt x="44" y="156"/>
                    <a:pt x="76" y="156"/>
                  </a:cubicBezTo>
                  <a:cubicBezTo>
                    <a:pt x="110" y="157"/>
                    <a:pt x="138" y="135"/>
                    <a:pt x="146" y="103"/>
                  </a:cubicBezTo>
                  <a:cubicBezTo>
                    <a:pt x="148" y="95"/>
                    <a:pt x="151" y="94"/>
                    <a:pt x="158" y="94"/>
                  </a:cubicBezTo>
                  <a:cubicBezTo>
                    <a:pt x="196" y="94"/>
                    <a:pt x="235" y="94"/>
                    <a:pt x="274" y="94"/>
                  </a:cubicBezTo>
                  <a:cubicBezTo>
                    <a:pt x="281" y="93"/>
                    <a:pt x="284" y="96"/>
                    <a:pt x="286" y="103"/>
                  </a:cubicBezTo>
                  <a:cubicBezTo>
                    <a:pt x="294" y="135"/>
                    <a:pt x="322" y="156"/>
                    <a:pt x="355" y="156"/>
                  </a:cubicBezTo>
                  <a:cubicBezTo>
                    <a:pt x="386" y="156"/>
                    <a:pt x="413" y="137"/>
                    <a:pt x="423" y="107"/>
                  </a:cubicBezTo>
                  <a:cubicBezTo>
                    <a:pt x="435" y="70"/>
                    <a:pt x="414" y="28"/>
                    <a:pt x="377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84AEE4B3-68DE-4C56-AB0F-4F0CCD2350A0}"/>
                </a:ext>
              </a:extLst>
            </p:cNvPr>
            <p:cNvSpPr/>
            <p:nvPr/>
          </p:nvSpPr>
          <p:spPr bwMode="auto">
            <a:xfrm>
              <a:off x="2439988" y="2978150"/>
              <a:ext cx="1239838" cy="434975"/>
            </a:xfrm>
            <a:custGeom>
              <a:avLst/>
              <a:gdLst>
                <a:gd name="T0" fmla="*/ 66 w 430"/>
                <a:gd name="T1" fmla="*/ 143 h 151"/>
                <a:gd name="T2" fmla="*/ 143 w 430"/>
                <a:gd name="T3" fmla="*/ 88 h 151"/>
                <a:gd name="T4" fmla="*/ 153 w 430"/>
                <a:gd name="T5" fmla="*/ 80 h 151"/>
                <a:gd name="T6" fmla="*/ 268 w 430"/>
                <a:gd name="T7" fmla="*/ 80 h 151"/>
                <a:gd name="T8" fmla="*/ 283 w 430"/>
                <a:gd name="T9" fmla="*/ 91 h 151"/>
                <a:gd name="T10" fmla="*/ 369 w 430"/>
                <a:gd name="T11" fmla="*/ 141 h 151"/>
                <a:gd name="T12" fmla="*/ 420 w 430"/>
                <a:gd name="T13" fmla="*/ 55 h 151"/>
                <a:gd name="T14" fmla="*/ 353 w 430"/>
                <a:gd name="T15" fmla="*/ 0 h 151"/>
                <a:gd name="T16" fmla="*/ 282 w 430"/>
                <a:gd name="T17" fmla="*/ 53 h 151"/>
                <a:gd name="T18" fmla="*/ 269 w 430"/>
                <a:gd name="T19" fmla="*/ 63 h 151"/>
                <a:gd name="T20" fmla="*/ 156 w 430"/>
                <a:gd name="T21" fmla="*/ 63 h 151"/>
                <a:gd name="T22" fmla="*/ 142 w 430"/>
                <a:gd name="T23" fmla="*/ 53 h 151"/>
                <a:gd name="T24" fmla="*/ 70 w 430"/>
                <a:gd name="T25" fmla="*/ 0 h 151"/>
                <a:gd name="T26" fmla="*/ 60 w 430"/>
                <a:gd name="T27" fmla="*/ 2 h 151"/>
                <a:gd name="T28" fmla="*/ 2 w 430"/>
                <a:gd name="T29" fmla="*/ 77 h 151"/>
                <a:gd name="T30" fmla="*/ 66 w 430"/>
                <a:gd name="T31" fmla="*/ 1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0" h="151">
                  <a:moveTo>
                    <a:pt x="66" y="143"/>
                  </a:moveTo>
                  <a:cubicBezTo>
                    <a:pt x="101" y="147"/>
                    <a:pt x="133" y="124"/>
                    <a:pt x="143" y="88"/>
                  </a:cubicBezTo>
                  <a:cubicBezTo>
                    <a:pt x="144" y="82"/>
                    <a:pt x="147" y="80"/>
                    <a:pt x="153" y="80"/>
                  </a:cubicBezTo>
                  <a:cubicBezTo>
                    <a:pt x="191" y="81"/>
                    <a:pt x="229" y="81"/>
                    <a:pt x="268" y="80"/>
                  </a:cubicBezTo>
                  <a:cubicBezTo>
                    <a:pt x="276" y="80"/>
                    <a:pt x="280" y="82"/>
                    <a:pt x="283" y="91"/>
                  </a:cubicBezTo>
                  <a:cubicBezTo>
                    <a:pt x="293" y="129"/>
                    <a:pt x="332" y="151"/>
                    <a:pt x="369" y="141"/>
                  </a:cubicBezTo>
                  <a:cubicBezTo>
                    <a:pt x="407" y="131"/>
                    <a:pt x="430" y="93"/>
                    <a:pt x="420" y="55"/>
                  </a:cubicBezTo>
                  <a:cubicBezTo>
                    <a:pt x="413" y="23"/>
                    <a:pt x="384" y="1"/>
                    <a:pt x="353" y="0"/>
                  </a:cubicBezTo>
                  <a:cubicBezTo>
                    <a:pt x="319" y="0"/>
                    <a:pt x="291" y="21"/>
                    <a:pt x="282" y="53"/>
                  </a:cubicBezTo>
                  <a:cubicBezTo>
                    <a:pt x="280" y="62"/>
                    <a:pt x="277" y="64"/>
                    <a:pt x="269" y="63"/>
                  </a:cubicBezTo>
                  <a:cubicBezTo>
                    <a:pt x="231" y="63"/>
                    <a:pt x="194" y="63"/>
                    <a:pt x="156" y="63"/>
                  </a:cubicBezTo>
                  <a:cubicBezTo>
                    <a:pt x="148" y="63"/>
                    <a:pt x="144" y="62"/>
                    <a:pt x="142" y="53"/>
                  </a:cubicBezTo>
                  <a:cubicBezTo>
                    <a:pt x="134" y="21"/>
                    <a:pt x="105" y="0"/>
                    <a:pt x="70" y="0"/>
                  </a:cubicBezTo>
                  <a:cubicBezTo>
                    <a:pt x="69" y="1"/>
                    <a:pt x="64" y="1"/>
                    <a:pt x="60" y="2"/>
                  </a:cubicBezTo>
                  <a:cubicBezTo>
                    <a:pt x="23" y="10"/>
                    <a:pt x="0" y="40"/>
                    <a:pt x="2" y="77"/>
                  </a:cubicBezTo>
                  <a:cubicBezTo>
                    <a:pt x="4" y="111"/>
                    <a:pt x="32" y="139"/>
                    <a:pt x="66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AD355A26-52DF-49C8-AF15-7F5A9438D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2051" y="2249488"/>
              <a:ext cx="1230313" cy="441325"/>
            </a:xfrm>
            <a:custGeom>
              <a:avLst/>
              <a:gdLst>
                <a:gd name="T0" fmla="*/ 368 w 427"/>
                <a:gd name="T1" fmla="*/ 146 h 153"/>
                <a:gd name="T2" fmla="*/ 425 w 427"/>
                <a:gd name="T3" fmla="*/ 72 h 153"/>
                <a:gd name="T4" fmla="*/ 360 w 427"/>
                <a:gd name="T5" fmla="*/ 4 h 153"/>
                <a:gd name="T6" fmla="*/ 285 w 427"/>
                <a:gd name="T7" fmla="*/ 58 h 153"/>
                <a:gd name="T8" fmla="*/ 273 w 427"/>
                <a:gd name="T9" fmla="*/ 67 h 153"/>
                <a:gd name="T10" fmla="*/ 158 w 427"/>
                <a:gd name="T11" fmla="*/ 67 h 153"/>
                <a:gd name="T12" fmla="*/ 145 w 427"/>
                <a:gd name="T13" fmla="*/ 57 h 153"/>
                <a:gd name="T14" fmla="*/ 90 w 427"/>
                <a:gd name="T15" fmla="*/ 6 h 153"/>
                <a:gd name="T16" fmla="*/ 17 w 427"/>
                <a:gd name="T17" fmla="*/ 36 h 153"/>
                <a:gd name="T18" fmla="*/ 15 w 427"/>
                <a:gd name="T19" fmla="*/ 112 h 153"/>
                <a:gd name="T20" fmla="*/ 39 w 427"/>
                <a:gd name="T21" fmla="*/ 137 h 153"/>
                <a:gd name="T22" fmla="*/ 54 w 427"/>
                <a:gd name="T23" fmla="*/ 143 h 153"/>
                <a:gd name="T24" fmla="*/ 89 w 427"/>
                <a:gd name="T25" fmla="*/ 145 h 153"/>
                <a:gd name="T26" fmla="*/ 144 w 427"/>
                <a:gd name="T27" fmla="*/ 96 h 153"/>
                <a:gd name="T28" fmla="*/ 160 w 427"/>
                <a:gd name="T29" fmla="*/ 84 h 153"/>
                <a:gd name="T30" fmla="*/ 272 w 427"/>
                <a:gd name="T31" fmla="*/ 84 h 153"/>
                <a:gd name="T32" fmla="*/ 285 w 427"/>
                <a:gd name="T33" fmla="*/ 94 h 153"/>
                <a:gd name="T34" fmla="*/ 368 w 427"/>
                <a:gd name="T35" fmla="*/ 146 h 153"/>
                <a:gd name="T36" fmla="*/ 70 w 427"/>
                <a:gd name="T37" fmla="*/ 130 h 153"/>
                <a:gd name="T38" fmla="*/ 71 w 427"/>
                <a:gd name="T39" fmla="*/ 131 h 153"/>
                <a:gd name="T40" fmla="*/ 70 w 427"/>
                <a:gd name="T41" fmla="*/ 131 h 153"/>
                <a:gd name="T42" fmla="*/ 70 w 427"/>
                <a:gd name="T43" fmla="*/ 13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7" h="153">
                  <a:moveTo>
                    <a:pt x="368" y="146"/>
                  </a:moveTo>
                  <a:cubicBezTo>
                    <a:pt x="403" y="138"/>
                    <a:pt x="427" y="108"/>
                    <a:pt x="425" y="72"/>
                  </a:cubicBezTo>
                  <a:cubicBezTo>
                    <a:pt x="423" y="36"/>
                    <a:pt x="396" y="8"/>
                    <a:pt x="360" y="4"/>
                  </a:cubicBezTo>
                  <a:cubicBezTo>
                    <a:pt x="326" y="1"/>
                    <a:pt x="293" y="24"/>
                    <a:pt x="285" y="58"/>
                  </a:cubicBezTo>
                  <a:cubicBezTo>
                    <a:pt x="283" y="66"/>
                    <a:pt x="280" y="67"/>
                    <a:pt x="273" y="67"/>
                  </a:cubicBezTo>
                  <a:cubicBezTo>
                    <a:pt x="235" y="67"/>
                    <a:pt x="196" y="67"/>
                    <a:pt x="158" y="67"/>
                  </a:cubicBezTo>
                  <a:cubicBezTo>
                    <a:pt x="150" y="67"/>
                    <a:pt x="147" y="65"/>
                    <a:pt x="145" y="57"/>
                  </a:cubicBezTo>
                  <a:cubicBezTo>
                    <a:pt x="137" y="29"/>
                    <a:pt x="118" y="11"/>
                    <a:pt x="90" y="6"/>
                  </a:cubicBezTo>
                  <a:cubicBezTo>
                    <a:pt x="60" y="0"/>
                    <a:pt x="34" y="10"/>
                    <a:pt x="17" y="36"/>
                  </a:cubicBezTo>
                  <a:cubicBezTo>
                    <a:pt x="1" y="60"/>
                    <a:pt x="0" y="86"/>
                    <a:pt x="15" y="112"/>
                  </a:cubicBezTo>
                  <a:cubicBezTo>
                    <a:pt x="21" y="122"/>
                    <a:pt x="28" y="132"/>
                    <a:pt x="39" y="137"/>
                  </a:cubicBezTo>
                  <a:cubicBezTo>
                    <a:pt x="44" y="139"/>
                    <a:pt x="49" y="141"/>
                    <a:pt x="54" y="143"/>
                  </a:cubicBezTo>
                  <a:cubicBezTo>
                    <a:pt x="65" y="147"/>
                    <a:pt x="77" y="149"/>
                    <a:pt x="89" y="145"/>
                  </a:cubicBezTo>
                  <a:cubicBezTo>
                    <a:pt x="107" y="146"/>
                    <a:pt x="138" y="125"/>
                    <a:pt x="144" y="96"/>
                  </a:cubicBezTo>
                  <a:cubicBezTo>
                    <a:pt x="146" y="87"/>
                    <a:pt x="150" y="84"/>
                    <a:pt x="160" y="84"/>
                  </a:cubicBezTo>
                  <a:cubicBezTo>
                    <a:pt x="197" y="85"/>
                    <a:pt x="235" y="85"/>
                    <a:pt x="272" y="84"/>
                  </a:cubicBezTo>
                  <a:cubicBezTo>
                    <a:pt x="280" y="84"/>
                    <a:pt x="283" y="86"/>
                    <a:pt x="285" y="94"/>
                  </a:cubicBezTo>
                  <a:cubicBezTo>
                    <a:pt x="295" y="131"/>
                    <a:pt x="331" y="153"/>
                    <a:pt x="368" y="146"/>
                  </a:cubicBezTo>
                  <a:close/>
                  <a:moveTo>
                    <a:pt x="70" y="130"/>
                  </a:moveTo>
                  <a:cubicBezTo>
                    <a:pt x="71" y="130"/>
                    <a:pt x="71" y="130"/>
                    <a:pt x="71" y="131"/>
                  </a:cubicBezTo>
                  <a:cubicBezTo>
                    <a:pt x="71" y="131"/>
                    <a:pt x="71" y="131"/>
                    <a:pt x="70" y="131"/>
                  </a:cubicBezTo>
                  <a:cubicBezTo>
                    <a:pt x="70" y="131"/>
                    <a:pt x="70" y="131"/>
                    <a:pt x="7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8BAFEA1D-038F-4351-AFC2-AB08C316537E}"/>
                </a:ext>
              </a:extLst>
            </p:cNvPr>
            <p:cNvSpPr/>
            <p:nvPr/>
          </p:nvSpPr>
          <p:spPr bwMode="auto">
            <a:xfrm>
              <a:off x="2428876" y="5030788"/>
              <a:ext cx="1244600" cy="457200"/>
            </a:xfrm>
            <a:custGeom>
              <a:avLst/>
              <a:gdLst>
                <a:gd name="T0" fmla="*/ 104 w 432"/>
                <a:gd name="T1" fmla="*/ 19 h 159"/>
                <a:gd name="T2" fmla="*/ 57 w 432"/>
                <a:gd name="T3" fmla="*/ 17 h 159"/>
                <a:gd name="T4" fmla="*/ 49 w 432"/>
                <a:gd name="T5" fmla="*/ 20 h 159"/>
                <a:gd name="T6" fmla="*/ 24 w 432"/>
                <a:gd name="T7" fmla="*/ 38 h 159"/>
                <a:gd name="T8" fmla="*/ 24 w 432"/>
                <a:gd name="T9" fmla="*/ 38 h 159"/>
                <a:gd name="T10" fmla="*/ 13 w 432"/>
                <a:gd name="T11" fmla="*/ 117 h 159"/>
                <a:gd name="T12" fmla="*/ 85 w 432"/>
                <a:gd name="T13" fmla="*/ 156 h 159"/>
                <a:gd name="T14" fmla="*/ 146 w 432"/>
                <a:gd name="T15" fmla="*/ 104 h 159"/>
                <a:gd name="T16" fmla="*/ 160 w 432"/>
                <a:gd name="T17" fmla="*/ 93 h 159"/>
                <a:gd name="T18" fmla="*/ 271 w 432"/>
                <a:gd name="T19" fmla="*/ 93 h 159"/>
                <a:gd name="T20" fmla="*/ 287 w 432"/>
                <a:gd name="T21" fmla="*/ 105 h 159"/>
                <a:gd name="T22" fmla="*/ 358 w 432"/>
                <a:gd name="T23" fmla="*/ 156 h 159"/>
                <a:gd name="T24" fmla="*/ 425 w 432"/>
                <a:gd name="T25" fmla="*/ 102 h 159"/>
                <a:gd name="T26" fmla="*/ 389 w 432"/>
                <a:gd name="T27" fmla="*/ 22 h 159"/>
                <a:gd name="T28" fmla="*/ 286 w 432"/>
                <a:gd name="T29" fmla="*/ 67 h 159"/>
                <a:gd name="T30" fmla="*/ 277 w 432"/>
                <a:gd name="T31" fmla="*/ 77 h 159"/>
                <a:gd name="T32" fmla="*/ 155 w 432"/>
                <a:gd name="T33" fmla="*/ 77 h 159"/>
                <a:gd name="T34" fmla="*/ 147 w 432"/>
                <a:gd name="T35" fmla="*/ 70 h 159"/>
                <a:gd name="T36" fmla="*/ 104 w 432"/>
                <a:gd name="T37" fmla="*/ 1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59">
                  <a:moveTo>
                    <a:pt x="104" y="19"/>
                  </a:moveTo>
                  <a:cubicBezTo>
                    <a:pt x="89" y="13"/>
                    <a:pt x="73" y="11"/>
                    <a:pt x="57" y="17"/>
                  </a:cubicBezTo>
                  <a:cubicBezTo>
                    <a:pt x="54" y="16"/>
                    <a:pt x="52" y="20"/>
                    <a:pt x="49" y="20"/>
                  </a:cubicBezTo>
                  <a:cubicBezTo>
                    <a:pt x="39" y="24"/>
                    <a:pt x="31" y="2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4" y="60"/>
                    <a:pt x="0" y="91"/>
                    <a:pt x="13" y="117"/>
                  </a:cubicBezTo>
                  <a:cubicBezTo>
                    <a:pt x="27" y="144"/>
                    <a:pt x="55" y="159"/>
                    <a:pt x="85" y="156"/>
                  </a:cubicBezTo>
                  <a:cubicBezTo>
                    <a:pt x="113" y="154"/>
                    <a:pt x="139" y="133"/>
                    <a:pt x="146" y="104"/>
                  </a:cubicBezTo>
                  <a:cubicBezTo>
                    <a:pt x="148" y="95"/>
                    <a:pt x="152" y="93"/>
                    <a:pt x="160" y="93"/>
                  </a:cubicBezTo>
                  <a:cubicBezTo>
                    <a:pt x="197" y="94"/>
                    <a:pt x="234" y="94"/>
                    <a:pt x="271" y="93"/>
                  </a:cubicBezTo>
                  <a:cubicBezTo>
                    <a:pt x="281" y="93"/>
                    <a:pt x="284" y="96"/>
                    <a:pt x="287" y="105"/>
                  </a:cubicBezTo>
                  <a:cubicBezTo>
                    <a:pt x="295" y="137"/>
                    <a:pt x="325" y="158"/>
                    <a:pt x="358" y="156"/>
                  </a:cubicBezTo>
                  <a:cubicBezTo>
                    <a:pt x="390" y="155"/>
                    <a:pt x="417" y="133"/>
                    <a:pt x="425" y="102"/>
                  </a:cubicBezTo>
                  <a:cubicBezTo>
                    <a:pt x="432" y="70"/>
                    <a:pt x="417" y="38"/>
                    <a:pt x="389" y="22"/>
                  </a:cubicBezTo>
                  <a:cubicBezTo>
                    <a:pt x="348" y="0"/>
                    <a:pt x="298" y="22"/>
                    <a:pt x="286" y="67"/>
                  </a:cubicBezTo>
                  <a:cubicBezTo>
                    <a:pt x="285" y="72"/>
                    <a:pt x="285" y="77"/>
                    <a:pt x="277" y="77"/>
                  </a:cubicBezTo>
                  <a:cubicBezTo>
                    <a:pt x="237" y="76"/>
                    <a:pt x="196" y="76"/>
                    <a:pt x="155" y="77"/>
                  </a:cubicBezTo>
                  <a:cubicBezTo>
                    <a:pt x="150" y="77"/>
                    <a:pt x="148" y="75"/>
                    <a:pt x="147" y="70"/>
                  </a:cubicBezTo>
                  <a:cubicBezTo>
                    <a:pt x="141" y="46"/>
                    <a:pt x="127" y="29"/>
                    <a:pt x="104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B143D412-6E99-4022-B693-A611DE79B8AE}"/>
                </a:ext>
              </a:extLst>
            </p:cNvPr>
            <p:cNvSpPr/>
            <p:nvPr/>
          </p:nvSpPr>
          <p:spPr bwMode="auto">
            <a:xfrm>
              <a:off x="2598738" y="3911600"/>
              <a:ext cx="1317625" cy="427038"/>
            </a:xfrm>
            <a:custGeom>
              <a:avLst/>
              <a:gdLst>
                <a:gd name="T0" fmla="*/ 394 w 457"/>
                <a:gd name="T1" fmla="*/ 143 h 148"/>
                <a:gd name="T2" fmla="*/ 455 w 457"/>
                <a:gd name="T3" fmla="*/ 76 h 148"/>
                <a:gd name="T4" fmla="*/ 402 w 457"/>
                <a:gd name="T5" fmla="*/ 4 h 148"/>
                <a:gd name="T6" fmla="*/ 401 w 457"/>
                <a:gd name="T7" fmla="*/ 3 h 148"/>
                <a:gd name="T8" fmla="*/ 377 w 457"/>
                <a:gd name="T9" fmla="*/ 2 h 148"/>
                <a:gd name="T10" fmla="*/ 377 w 457"/>
                <a:gd name="T11" fmla="*/ 2 h 148"/>
                <a:gd name="T12" fmla="*/ 321 w 457"/>
                <a:gd name="T13" fmla="*/ 40 h 148"/>
                <a:gd name="T14" fmla="*/ 315 w 457"/>
                <a:gd name="T15" fmla="*/ 55 h 148"/>
                <a:gd name="T16" fmla="*/ 315 w 457"/>
                <a:gd name="T17" fmla="*/ 55 h 148"/>
                <a:gd name="T18" fmla="*/ 315 w 457"/>
                <a:gd name="T19" fmla="*/ 55 h 148"/>
                <a:gd name="T20" fmla="*/ 303 w 457"/>
                <a:gd name="T21" fmla="*/ 64 h 148"/>
                <a:gd name="T22" fmla="*/ 185 w 457"/>
                <a:gd name="T23" fmla="*/ 64 h 148"/>
                <a:gd name="T24" fmla="*/ 12 w 457"/>
                <a:gd name="T25" fmla="*/ 64 h 148"/>
                <a:gd name="T26" fmla="*/ 3 w 457"/>
                <a:gd name="T27" fmla="*/ 67 h 148"/>
                <a:gd name="T28" fmla="*/ 13 w 457"/>
                <a:gd name="T29" fmla="*/ 81 h 148"/>
                <a:gd name="T30" fmla="*/ 297 w 457"/>
                <a:gd name="T31" fmla="*/ 81 h 148"/>
                <a:gd name="T32" fmla="*/ 317 w 457"/>
                <a:gd name="T33" fmla="*/ 95 h 148"/>
                <a:gd name="T34" fmla="*/ 394 w 457"/>
                <a:gd name="T35" fmla="*/ 1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148">
                  <a:moveTo>
                    <a:pt x="394" y="143"/>
                  </a:moveTo>
                  <a:cubicBezTo>
                    <a:pt x="428" y="139"/>
                    <a:pt x="454" y="110"/>
                    <a:pt x="455" y="76"/>
                  </a:cubicBezTo>
                  <a:cubicBezTo>
                    <a:pt x="457" y="42"/>
                    <a:pt x="434" y="11"/>
                    <a:pt x="402" y="4"/>
                  </a:cubicBezTo>
                  <a:cubicBezTo>
                    <a:pt x="401" y="4"/>
                    <a:pt x="401" y="4"/>
                    <a:pt x="401" y="3"/>
                  </a:cubicBezTo>
                  <a:cubicBezTo>
                    <a:pt x="393" y="0"/>
                    <a:pt x="385" y="1"/>
                    <a:pt x="377" y="2"/>
                  </a:cubicBezTo>
                  <a:cubicBezTo>
                    <a:pt x="377" y="2"/>
                    <a:pt x="377" y="2"/>
                    <a:pt x="377" y="2"/>
                  </a:cubicBezTo>
                  <a:cubicBezTo>
                    <a:pt x="352" y="6"/>
                    <a:pt x="332" y="17"/>
                    <a:pt x="321" y="40"/>
                  </a:cubicBezTo>
                  <a:cubicBezTo>
                    <a:pt x="317" y="44"/>
                    <a:pt x="315" y="49"/>
                    <a:pt x="315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4" y="63"/>
                    <a:pt x="310" y="64"/>
                    <a:pt x="303" y="64"/>
                  </a:cubicBezTo>
                  <a:cubicBezTo>
                    <a:pt x="263" y="64"/>
                    <a:pt x="224" y="64"/>
                    <a:pt x="185" y="64"/>
                  </a:cubicBezTo>
                  <a:cubicBezTo>
                    <a:pt x="127" y="64"/>
                    <a:pt x="70" y="64"/>
                    <a:pt x="12" y="64"/>
                  </a:cubicBezTo>
                  <a:cubicBezTo>
                    <a:pt x="9" y="64"/>
                    <a:pt x="4" y="62"/>
                    <a:pt x="3" y="67"/>
                  </a:cubicBezTo>
                  <a:cubicBezTo>
                    <a:pt x="0" y="77"/>
                    <a:pt x="3" y="81"/>
                    <a:pt x="13" y="81"/>
                  </a:cubicBezTo>
                  <a:cubicBezTo>
                    <a:pt x="108" y="81"/>
                    <a:pt x="202" y="82"/>
                    <a:pt x="297" y="81"/>
                  </a:cubicBezTo>
                  <a:cubicBezTo>
                    <a:pt x="308" y="81"/>
                    <a:pt x="313" y="83"/>
                    <a:pt x="317" y="95"/>
                  </a:cubicBezTo>
                  <a:cubicBezTo>
                    <a:pt x="326" y="128"/>
                    <a:pt x="360" y="148"/>
                    <a:pt x="394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D6D25136-7F31-498E-A1AC-31657BB27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2026" y="1306513"/>
              <a:ext cx="1625600" cy="452438"/>
            </a:xfrm>
            <a:custGeom>
              <a:avLst/>
              <a:gdLst>
                <a:gd name="T0" fmla="*/ 82 w 564"/>
                <a:gd name="T1" fmla="*/ 150 h 157"/>
                <a:gd name="T2" fmla="*/ 150 w 564"/>
                <a:gd name="T3" fmla="*/ 89 h 157"/>
                <a:gd name="T4" fmla="*/ 218 w 564"/>
                <a:gd name="T5" fmla="*/ 88 h 157"/>
                <a:gd name="T6" fmla="*/ 264 w 564"/>
                <a:gd name="T7" fmla="*/ 87 h 157"/>
                <a:gd name="T8" fmla="*/ 266 w 564"/>
                <a:gd name="T9" fmla="*/ 87 h 157"/>
                <a:gd name="T10" fmla="*/ 333 w 564"/>
                <a:gd name="T11" fmla="*/ 87 h 157"/>
                <a:gd name="T12" fmla="*/ 333 w 564"/>
                <a:gd name="T13" fmla="*/ 88 h 157"/>
                <a:gd name="T14" fmla="*/ 334 w 564"/>
                <a:gd name="T15" fmla="*/ 87 h 157"/>
                <a:gd name="T16" fmla="*/ 334 w 564"/>
                <a:gd name="T17" fmla="*/ 87 h 157"/>
                <a:gd name="T18" fmla="*/ 334 w 564"/>
                <a:gd name="T19" fmla="*/ 87 h 157"/>
                <a:gd name="T20" fmla="*/ 334 w 564"/>
                <a:gd name="T21" fmla="*/ 87 h 157"/>
                <a:gd name="T22" fmla="*/ 403 w 564"/>
                <a:gd name="T23" fmla="*/ 87 h 157"/>
                <a:gd name="T24" fmla="*/ 421 w 564"/>
                <a:gd name="T25" fmla="*/ 97 h 157"/>
                <a:gd name="T26" fmla="*/ 422 w 564"/>
                <a:gd name="T27" fmla="*/ 100 h 157"/>
                <a:gd name="T28" fmla="*/ 426 w 564"/>
                <a:gd name="T29" fmla="*/ 111 h 157"/>
                <a:gd name="T30" fmla="*/ 440 w 564"/>
                <a:gd name="T31" fmla="*/ 130 h 157"/>
                <a:gd name="T32" fmla="*/ 521 w 564"/>
                <a:gd name="T33" fmla="*/ 143 h 157"/>
                <a:gd name="T34" fmla="*/ 561 w 564"/>
                <a:gd name="T35" fmla="*/ 70 h 157"/>
                <a:gd name="T36" fmla="*/ 502 w 564"/>
                <a:gd name="T37" fmla="*/ 9 h 157"/>
                <a:gd name="T38" fmla="*/ 469 w 564"/>
                <a:gd name="T39" fmla="*/ 11 h 157"/>
                <a:gd name="T40" fmla="*/ 444 w 564"/>
                <a:gd name="T41" fmla="*/ 24 h 157"/>
                <a:gd name="T42" fmla="*/ 426 w 564"/>
                <a:gd name="T43" fmla="*/ 46 h 157"/>
                <a:gd name="T44" fmla="*/ 424 w 564"/>
                <a:gd name="T45" fmla="*/ 54 h 157"/>
                <a:gd name="T46" fmla="*/ 420 w 564"/>
                <a:gd name="T47" fmla="*/ 64 h 157"/>
                <a:gd name="T48" fmla="*/ 414 w 564"/>
                <a:gd name="T49" fmla="*/ 71 h 157"/>
                <a:gd name="T50" fmla="*/ 414 w 564"/>
                <a:gd name="T51" fmla="*/ 71 h 157"/>
                <a:gd name="T52" fmla="*/ 414 w 564"/>
                <a:gd name="T53" fmla="*/ 71 h 157"/>
                <a:gd name="T54" fmla="*/ 401 w 564"/>
                <a:gd name="T55" fmla="*/ 71 h 157"/>
                <a:gd name="T56" fmla="*/ 344 w 564"/>
                <a:gd name="T57" fmla="*/ 71 h 157"/>
                <a:gd name="T58" fmla="*/ 324 w 564"/>
                <a:gd name="T59" fmla="*/ 71 h 157"/>
                <a:gd name="T60" fmla="*/ 303 w 564"/>
                <a:gd name="T61" fmla="*/ 71 h 157"/>
                <a:gd name="T62" fmla="*/ 303 w 564"/>
                <a:gd name="T63" fmla="*/ 71 h 157"/>
                <a:gd name="T64" fmla="*/ 287 w 564"/>
                <a:gd name="T65" fmla="*/ 71 h 157"/>
                <a:gd name="T66" fmla="*/ 231 w 564"/>
                <a:gd name="T67" fmla="*/ 71 h 157"/>
                <a:gd name="T68" fmla="*/ 231 w 564"/>
                <a:gd name="T69" fmla="*/ 71 h 157"/>
                <a:gd name="T70" fmla="*/ 231 w 564"/>
                <a:gd name="T71" fmla="*/ 71 h 157"/>
                <a:gd name="T72" fmla="*/ 225 w 564"/>
                <a:gd name="T73" fmla="*/ 71 h 157"/>
                <a:gd name="T74" fmla="*/ 209 w 564"/>
                <a:gd name="T75" fmla="*/ 71 h 157"/>
                <a:gd name="T76" fmla="*/ 209 w 564"/>
                <a:gd name="T77" fmla="*/ 71 h 157"/>
                <a:gd name="T78" fmla="*/ 166 w 564"/>
                <a:gd name="T79" fmla="*/ 71 h 157"/>
                <a:gd name="T80" fmla="*/ 146 w 564"/>
                <a:gd name="T81" fmla="*/ 56 h 157"/>
                <a:gd name="T82" fmla="*/ 59 w 564"/>
                <a:gd name="T83" fmla="*/ 11 h 157"/>
                <a:gd name="T84" fmla="*/ 10 w 564"/>
                <a:gd name="T85" fmla="*/ 96 h 157"/>
                <a:gd name="T86" fmla="*/ 82 w 564"/>
                <a:gd name="T87" fmla="*/ 150 h 157"/>
                <a:gd name="T88" fmla="*/ 491 w 564"/>
                <a:gd name="T89" fmla="*/ 62 h 157"/>
                <a:gd name="T90" fmla="*/ 491 w 564"/>
                <a:gd name="T91" fmla="*/ 61 h 157"/>
                <a:gd name="T92" fmla="*/ 492 w 564"/>
                <a:gd name="T93" fmla="*/ 62 h 157"/>
                <a:gd name="T94" fmla="*/ 491 w 564"/>
                <a:gd name="T95" fmla="*/ 62 h 157"/>
                <a:gd name="T96" fmla="*/ 489 w 564"/>
                <a:gd name="T97" fmla="*/ 44 h 157"/>
                <a:gd name="T98" fmla="*/ 489 w 564"/>
                <a:gd name="T99" fmla="*/ 43 h 157"/>
                <a:gd name="T100" fmla="*/ 490 w 564"/>
                <a:gd name="T101" fmla="*/ 44 h 157"/>
                <a:gd name="T102" fmla="*/ 489 w 564"/>
                <a:gd name="T103" fmla="*/ 44 h 157"/>
                <a:gd name="T104" fmla="*/ 256 w 564"/>
                <a:gd name="T105" fmla="*/ 87 h 157"/>
                <a:gd name="T106" fmla="*/ 256 w 564"/>
                <a:gd name="T107" fmla="*/ 87 h 157"/>
                <a:gd name="T108" fmla="*/ 256 w 564"/>
                <a:gd name="T109" fmla="*/ 87 h 157"/>
                <a:gd name="T110" fmla="*/ 256 w 564"/>
                <a:gd name="T111" fmla="*/ 8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4" h="157">
                  <a:moveTo>
                    <a:pt x="82" y="150"/>
                  </a:moveTo>
                  <a:cubicBezTo>
                    <a:pt x="116" y="149"/>
                    <a:pt x="143" y="125"/>
                    <a:pt x="150" y="89"/>
                  </a:cubicBezTo>
                  <a:cubicBezTo>
                    <a:pt x="172" y="87"/>
                    <a:pt x="195" y="89"/>
                    <a:pt x="218" y="88"/>
                  </a:cubicBezTo>
                  <a:cubicBezTo>
                    <a:pt x="233" y="88"/>
                    <a:pt x="249" y="90"/>
                    <a:pt x="264" y="87"/>
                  </a:cubicBezTo>
                  <a:cubicBezTo>
                    <a:pt x="265" y="87"/>
                    <a:pt x="266" y="87"/>
                    <a:pt x="266" y="87"/>
                  </a:cubicBezTo>
                  <a:cubicBezTo>
                    <a:pt x="288" y="89"/>
                    <a:pt x="311" y="89"/>
                    <a:pt x="333" y="87"/>
                  </a:cubicBezTo>
                  <a:cubicBezTo>
                    <a:pt x="333" y="88"/>
                    <a:pt x="333" y="88"/>
                    <a:pt x="333" y="88"/>
                  </a:cubicBezTo>
                  <a:cubicBezTo>
                    <a:pt x="333" y="88"/>
                    <a:pt x="334" y="88"/>
                    <a:pt x="334" y="87"/>
                  </a:cubicBezTo>
                  <a:cubicBezTo>
                    <a:pt x="334" y="87"/>
                    <a:pt x="334" y="87"/>
                    <a:pt x="334" y="87"/>
                  </a:cubicBezTo>
                  <a:cubicBezTo>
                    <a:pt x="334" y="87"/>
                    <a:pt x="334" y="87"/>
                    <a:pt x="334" y="87"/>
                  </a:cubicBezTo>
                  <a:cubicBezTo>
                    <a:pt x="334" y="87"/>
                    <a:pt x="334" y="87"/>
                    <a:pt x="334" y="87"/>
                  </a:cubicBezTo>
                  <a:cubicBezTo>
                    <a:pt x="357" y="88"/>
                    <a:pt x="380" y="88"/>
                    <a:pt x="403" y="87"/>
                  </a:cubicBezTo>
                  <a:cubicBezTo>
                    <a:pt x="412" y="87"/>
                    <a:pt x="419" y="88"/>
                    <a:pt x="421" y="97"/>
                  </a:cubicBezTo>
                  <a:cubicBezTo>
                    <a:pt x="421" y="98"/>
                    <a:pt x="422" y="99"/>
                    <a:pt x="422" y="100"/>
                  </a:cubicBezTo>
                  <a:cubicBezTo>
                    <a:pt x="422" y="104"/>
                    <a:pt x="424" y="108"/>
                    <a:pt x="426" y="111"/>
                  </a:cubicBezTo>
                  <a:cubicBezTo>
                    <a:pt x="429" y="119"/>
                    <a:pt x="434" y="125"/>
                    <a:pt x="440" y="130"/>
                  </a:cubicBezTo>
                  <a:cubicBezTo>
                    <a:pt x="462" y="152"/>
                    <a:pt x="494" y="157"/>
                    <a:pt x="521" y="143"/>
                  </a:cubicBezTo>
                  <a:cubicBezTo>
                    <a:pt x="548" y="130"/>
                    <a:pt x="564" y="100"/>
                    <a:pt x="561" y="70"/>
                  </a:cubicBezTo>
                  <a:cubicBezTo>
                    <a:pt x="556" y="39"/>
                    <a:pt x="533" y="15"/>
                    <a:pt x="502" y="9"/>
                  </a:cubicBezTo>
                  <a:cubicBezTo>
                    <a:pt x="491" y="5"/>
                    <a:pt x="480" y="8"/>
                    <a:pt x="469" y="11"/>
                  </a:cubicBezTo>
                  <a:cubicBezTo>
                    <a:pt x="460" y="13"/>
                    <a:pt x="452" y="18"/>
                    <a:pt x="444" y="24"/>
                  </a:cubicBezTo>
                  <a:cubicBezTo>
                    <a:pt x="437" y="30"/>
                    <a:pt x="431" y="37"/>
                    <a:pt x="426" y="46"/>
                  </a:cubicBezTo>
                  <a:cubicBezTo>
                    <a:pt x="424" y="48"/>
                    <a:pt x="423" y="51"/>
                    <a:pt x="424" y="54"/>
                  </a:cubicBezTo>
                  <a:cubicBezTo>
                    <a:pt x="421" y="57"/>
                    <a:pt x="420" y="60"/>
                    <a:pt x="420" y="64"/>
                  </a:cubicBezTo>
                  <a:cubicBezTo>
                    <a:pt x="419" y="68"/>
                    <a:pt x="418" y="71"/>
                    <a:pt x="414" y="71"/>
                  </a:cubicBezTo>
                  <a:cubicBezTo>
                    <a:pt x="414" y="71"/>
                    <a:pt x="414" y="71"/>
                    <a:pt x="414" y="71"/>
                  </a:cubicBezTo>
                  <a:cubicBezTo>
                    <a:pt x="414" y="71"/>
                    <a:pt x="414" y="71"/>
                    <a:pt x="414" y="71"/>
                  </a:cubicBezTo>
                  <a:cubicBezTo>
                    <a:pt x="409" y="71"/>
                    <a:pt x="405" y="71"/>
                    <a:pt x="401" y="71"/>
                  </a:cubicBezTo>
                  <a:cubicBezTo>
                    <a:pt x="382" y="71"/>
                    <a:pt x="363" y="71"/>
                    <a:pt x="344" y="71"/>
                  </a:cubicBezTo>
                  <a:cubicBezTo>
                    <a:pt x="337" y="71"/>
                    <a:pt x="330" y="71"/>
                    <a:pt x="324" y="71"/>
                  </a:cubicBezTo>
                  <a:cubicBezTo>
                    <a:pt x="317" y="71"/>
                    <a:pt x="310" y="71"/>
                    <a:pt x="303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298" y="71"/>
                    <a:pt x="292" y="71"/>
                    <a:pt x="287" y="71"/>
                  </a:cubicBezTo>
                  <a:cubicBezTo>
                    <a:pt x="268" y="70"/>
                    <a:pt x="250" y="70"/>
                    <a:pt x="231" y="71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29" y="71"/>
                    <a:pt x="227" y="71"/>
                    <a:pt x="225" y="71"/>
                  </a:cubicBezTo>
                  <a:cubicBezTo>
                    <a:pt x="220" y="71"/>
                    <a:pt x="214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195" y="71"/>
                    <a:pt x="180" y="70"/>
                    <a:pt x="166" y="71"/>
                  </a:cubicBezTo>
                  <a:cubicBezTo>
                    <a:pt x="155" y="71"/>
                    <a:pt x="149" y="68"/>
                    <a:pt x="146" y="56"/>
                  </a:cubicBezTo>
                  <a:cubicBezTo>
                    <a:pt x="136" y="20"/>
                    <a:pt x="96" y="0"/>
                    <a:pt x="59" y="11"/>
                  </a:cubicBezTo>
                  <a:cubicBezTo>
                    <a:pt x="22" y="21"/>
                    <a:pt x="0" y="59"/>
                    <a:pt x="10" y="96"/>
                  </a:cubicBezTo>
                  <a:cubicBezTo>
                    <a:pt x="18" y="130"/>
                    <a:pt x="47" y="151"/>
                    <a:pt x="82" y="150"/>
                  </a:cubicBezTo>
                  <a:close/>
                  <a:moveTo>
                    <a:pt x="491" y="62"/>
                  </a:moveTo>
                  <a:cubicBezTo>
                    <a:pt x="491" y="62"/>
                    <a:pt x="491" y="62"/>
                    <a:pt x="491" y="61"/>
                  </a:cubicBezTo>
                  <a:cubicBezTo>
                    <a:pt x="492" y="62"/>
                    <a:pt x="492" y="62"/>
                    <a:pt x="492" y="62"/>
                  </a:cubicBezTo>
                  <a:cubicBezTo>
                    <a:pt x="492" y="62"/>
                    <a:pt x="491" y="62"/>
                    <a:pt x="491" y="62"/>
                  </a:cubicBezTo>
                  <a:close/>
                  <a:moveTo>
                    <a:pt x="489" y="44"/>
                  </a:moveTo>
                  <a:cubicBezTo>
                    <a:pt x="489" y="44"/>
                    <a:pt x="489" y="44"/>
                    <a:pt x="489" y="43"/>
                  </a:cubicBezTo>
                  <a:cubicBezTo>
                    <a:pt x="489" y="43"/>
                    <a:pt x="490" y="44"/>
                    <a:pt x="490" y="44"/>
                  </a:cubicBezTo>
                  <a:cubicBezTo>
                    <a:pt x="490" y="44"/>
                    <a:pt x="489" y="44"/>
                    <a:pt x="489" y="44"/>
                  </a:cubicBezTo>
                  <a:close/>
                  <a:moveTo>
                    <a:pt x="256" y="87"/>
                  </a:moveTo>
                  <a:cubicBezTo>
                    <a:pt x="256" y="87"/>
                    <a:pt x="256" y="87"/>
                    <a:pt x="256" y="87"/>
                  </a:cubicBezTo>
                  <a:cubicBezTo>
                    <a:pt x="256" y="87"/>
                    <a:pt x="256" y="87"/>
                    <a:pt x="256" y="87"/>
                  </a:cubicBezTo>
                  <a:cubicBezTo>
                    <a:pt x="256" y="87"/>
                    <a:pt x="256" y="87"/>
                    <a:pt x="25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16">
              <a:extLst>
                <a:ext uri="{FF2B5EF4-FFF2-40B4-BE49-F238E27FC236}">
                  <a16:creationId xmlns:a16="http://schemas.microsoft.com/office/drawing/2014/main" id="{46629F44-64CB-4588-895C-D875E631DB90}"/>
                </a:ext>
              </a:extLst>
            </p:cNvPr>
            <p:cNvSpPr/>
            <p:nvPr/>
          </p:nvSpPr>
          <p:spPr bwMode="auto">
            <a:xfrm>
              <a:off x="2843213" y="4710113"/>
              <a:ext cx="415925" cy="412750"/>
            </a:xfrm>
            <a:custGeom>
              <a:avLst/>
              <a:gdLst>
                <a:gd name="T0" fmla="*/ 71 w 144"/>
                <a:gd name="T1" fmla="*/ 143 h 143"/>
                <a:gd name="T2" fmla="*/ 144 w 144"/>
                <a:gd name="T3" fmla="*/ 72 h 143"/>
                <a:gd name="T4" fmla="*/ 72 w 144"/>
                <a:gd name="T5" fmla="*/ 0 h 143"/>
                <a:gd name="T6" fmla="*/ 1 w 144"/>
                <a:gd name="T7" fmla="*/ 71 h 143"/>
                <a:gd name="T8" fmla="*/ 71 w 144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3">
                  <a:moveTo>
                    <a:pt x="71" y="143"/>
                  </a:moveTo>
                  <a:cubicBezTo>
                    <a:pt x="111" y="143"/>
                    <a:pt x="143" y="112"/>
                    <a:pt x="144" y="72"/>
                  </a:cubicBezTo>
                  <a:cubicBezTo>
                    <a:pt x="144" y="33"/>
                    <a:pt x="112" y="0"/>
                    <a:pt x="72" y="0"/>
                  </a:cubicBezTo>
                  <a:cubicBezTo>
                    <a:pt x="33" y="0"/>
                    <a:pt x="1" y="31"/>
                    <a:pt x="1" y="71"/>
                  </a:cubicBezTo>
                  <a:cubicBezTo>
                    <a:pt x="0" y="110"/>
                    <a:pt x="32" y="143"/>
                    <a:pt x="71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17">
              <a:extLst>
                <a:ext uri="{FF2B5EF4-FFF2-40B4-BE49-F238E27FC236}">
                  <a16:creationId xmlns:a16="http://schemas.microsoft.com/office/drawing/2014/main" id="{6EC53287-468F-4BDD-A89C-830B59D0A4A3}"/>
                </a:ext>
              </a:extLst>
            </p:cNvPr>
            <p:cNvSpPr/>
            <p:nvPr/>
          </p:nvSpPr>
          <p:spPr bwMode="auto">
            <a:xfrm>
              <a:off x="2846388" y="2620963"/>
              <a:ext cx="412750" cy="412750"/>
            </a:xfrm>
            <a:custGeom>
              <a:avLst/>
              <a:gdLst>
                <a:gd name="T0" fmla="*/ 71 w 143"/>
                <a:gd name="T1" fmla="*/ 0 h 143"/>
                <a:gd name="T2" fmla="*/ 0 w 143"/>
                <a:gd name="T3" fmla="*/ 71 h 143"/>
                <a:gd name="T4" fmla="*/ 72 w 143"/>
                <a:gd name="T5" fmla="*/ 143 h 143"/>
                <a:gd name="T6" fmla="*/ 143 w 143"/>
                <a:gd name="T7" fmla="*/ 72 h 143"/>
                <a:gd name="T8" fmla="*/ 71 w 143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3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1"/>
                    <a:pt x="32" y="143"/>
                    <a:pt x="72" y="143"/>
                  </a:cubicBezTo>
                  <a:cubicBezTo>
                    <a:pt x="110" y="143"/>
                    <a:pt x="143" y="110"/>
                    <a:pt x="143" y="72"/>
                  </a:cubicBezTo>
                  <a:cubicBezTo>
                    <a:pt x="142" y="32"/>
                    <a:pt x="111" y="0"/>
                    <a:pt x="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18">
              <a:extLst>
                <a:ext uri="{FF2B5EF4-FFF2-40B4-BE49-F238E27FC236}">
                  <a16:creationId xmlns:a16="http://schemas.microsoft.com/office/drawing/2014/main" id="{1F7CC447-2770-49BF-A44C-3CD6152FBB78}"/>
                </a:ext>
              </a:extLst>
            </p:cNvPr>
            <p:cNvSpPr/>
            <p:nvPr/>
          </p:nvSpPr>
          <p:spPr bwMode="auto">
            <a:xfrm>
              <a:off x="2235201" y="5949950"/>
              <a:ext cx="1619250" cy="468313"/>
            </a:xfrm>
            <a:custGeom>
              <a:avLst/>
              <a:gdLst>
                <a:gd name="T0" fmla="*/ 506 w 562"/>
                <a:gd name="T1" fmla="*/ 20 h 163"/>
                <a:gd name="T2" fmla="*/ 425 w 562"/>
                <a:gd name="T3" fmla="*/ 60 h 163"/>
                <a:gd name="T4" fmla="*/ 390 w 562"/>
                <a:gd name="T5" fmla="*/ 81 h 163"/>
                <a:gd name="T6" fmla="*/ 353 w 562"/>
                <a:gd name="T7" fmla="*/ 81 h 163"/>
                <a:gd name="T8" fmla="*/ 337 w 562"/>
                <a:gd name="T9" fmla="*/ 81 h 163"/>
                <a:gd name="T10" fmla="*/ 337 w 562"/>
                <a:gd name="T11" fmla="*/ 81 h 163"/>
                <a:gd name="T12" fmla="*/ 286 w 562"/>
                <a:gd name="T13" fmla="*/ 81 h 163"/>
                <a:gd name="T14" fmla="*/ 253 w 562"/>
                <a:gd name="T15" fmla="*/ 81 h 163"/>
                <a:gd name="T16" fmla="*/ 232 w 562"/>
                <a:gd name="T17" fmla="*/ 81 h 163"/>
                <a:gd name="T18" fmla="*/ 224 w 562"/>
                <a:gd name="T19" fmla="*/ 81 h 163"/>
                <a:gd name="T20" fmla="*/ 224 w 562"/>
                <a:gd name="T21" fmla="*/ 81 h 163"/>
                <a:gd name="T22" fmla="*/ 208 w 562"/>
                <a:gd name="T23" fmla="*/ 81 h 163"/>
                <a:gd name="T24" fmla="*/ 159 w 562"/>
                <a:gd name="T25" fmla="*/ 81 h 163"/>
                <a:gd name="T26" fmla="*/ 147 w 562"/>
                <a:gd name="T27" fmla="*/ 72 h 163"/>
                <a:gd name="T28" fmla="*/ 29 w 562"/>
                <a:gd name="T29" fmla="*/ 38 h 163"/>
                <a:gd name="T30" fmla="*/ 13 w 562"/>
                <a:gd name="T31" fmla="*/ 119 h 163"/>
                <a:gd name="T32" fmla="*/ 84 w 562"/>
                <a:gd name="T33" fmla="*/ 161 h 163"/>
                <a:gd name="T34" fmla="*/ 147 w 562"/>
                <a:gd name="T35" fmla="*/ 107 h 163"/>
                <a:gd name="T36" fmla="*/ 159 w 562"/>
                <a:gd name="T37" fmla="*/ 98 h 163"/>
                <a:gd name="T38" fmla="*/ 208 w 562"/>
                <a:gd name="T39" fmla="*/ 98 h 163"/>
                <a:gd name="T40" fmla="*/ 224 w 562"/>
                <a:gd name="T41" fmla="*/ 98 h 163"/>
                <a:gd name="T42" fmla="*/ 224 w 562"/>
                <a:gd name="T43" fmla="*/ 98 h 163"/>
                <a:gd name="T44" fmla="*/ 282 w 562"/>
                <a:gd name="T45" fmla="*/ 98 h 163"/>
                <a:gd name="T46" fmla="*/ 302 w 562"/>
                <a:gd name="T47" fmla="*/ 98 h 163"/>
                <a:gd name="T48" fmla="*/ 302 w 562"/>
                <a:gd name="T49" fmla="*/ 98 h 163"/>
                <a:gd name="T50" fmla="*/ 316 w 562"/>
                <a:gd name="T51" fmla="*/ 98 h 163"/>
                <a:gd name="T52" fmla="*/ 343 w 562"/>
                <a:gd name="T53" fmla="*/ 98 h 163"/>
                <a:gd name="T54" fmla="*/ 360 w 562"/>
                <a:gd name="T55" fmla="*/ 98 h 163"/>
                <a:gd name="T56" fmla="*/ 361 w 562"/>
                <a:gd name="T57" fmla="*/ 98 h 163"/>
                <a:gd name="T58" fmla="*/ 362 w 562"/>
                <a:gd name="T59" fmla="*/ 98 h 163"/>
                <a:gd name="T60" fmla="*/ 402 w 562"/>
                <a:gd name="T61" fmla="*/ 98 h 163"/>
                <a:gd name="T62" fmla="*/ 411 w 562"/>
                <a:gd name="T63" fmla="*/ 98 h 163"/>
                <a:gd name="T64" fmla="*/ 419 w 562"/>
                <a:gd name="T65" fmla="*/ 106 h 163"/>
                <a:gd name="T66" fmla="*/ 439 w 562"/>
                <a:gd name="T67" fmla="*/ 141 h 163"/>
                <a:gd name="T68" fmla="*/ 439 w 562"/>
                <a:gd name="T69" fmla="*/ 141 h 163"/>
                <a:gd name="T70" fmla="*/ 499 w 562"/>
                <a:gd name="T71" fmla="*/ 161 h 163"/>
                <a:gd name="T72" fmla="*/ 560 w 562"/>
                <a:gd name="T73" fmla="*/ 95 h 163"/>
                <a:gd name="T74" fmla="*/ 506 w 562"/>
                <a:gd name="T75" fmla="*/ 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163">
                  <a:moveTo>
                    <a:pt x="506" y="20"/>
                  </a:moveTo>
                  <a:cubicBezTo>
                    <a:pt x="473" y="12"/>
                    <a:pt x="435" y="28"/>
                    <a:pt x="425" y="60"/>
                  </a:cubicBezTo>
                  <a:cubicBezTo>
                    <a:pt x="418" y="80"/>
                    <a:pt x="408" y="84"/>
                    <a:pt x="390" y="81"/>
                  </a:cubicBezTo>
                  <a:cubicBezTo>
                    <a:pt x="378" y="81"/>
                    <a:pt x="366" y="81"/>
                    <a:pt x="353" y="81"/>
                  </a:cubicBezTo>
                  <a:cubicBezTo>
                    <a:pt x="348" y="81"/>
                    <a:pt x="342" y="81"/>
                    <a:pt x="337" y="81"/>
                  </a:cubicBezTo>
                  <a:cubicBezTo>
                    <a:pt x="337" y="81"/>
                    <a:pt x="337" y="81"/>
                    <a:pt x="337" y="81"/>
                  </a:cubicBezTo>
                  <a:cubicBezTo>
                    <a:pt x="320" y="81"/>
                    <a:pt x="303" y="81"/>
                    <a:pt x="286" y="81"/>
                  </a:cubicBezTo>
                  <a:cubicBezTo>
                    <a:pt x="275" y="81"/>
                    <a:pt x="264" y="81"/>
                    <a:pt x="253" y="81"/>
                  </a:cubicBezTo>
                  <a:cubicBezTo>
                    <a:pt x="246" y="81"/>
                    <a:pt x="239" y="81"/>
                    <a:pt x="232" y="81"/>
                  </a:cubicBezTo>
                  <a:cubicBezTo>
                    <a:pt x="230" y="81"/>
                    <a:pt x="227" y="81"/>
                    <a:pt x="224" y="81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219" y="81"/>
                    <a:pt x="213" y="81"/>
                    <a:pt x="208" y="81"/>
                  </a:cubicBezTo>
                  <a:cubicBezTo>
                    <a:pt x="191" y="81"/>
                    <a:pt x="175" y="81"/>
                    <a:pt x="159" y="81"/>
                  </a:cubicBezTo>
                  <a:cubicBezTo>
                    <a:pt x="151" y="81"/>
                    <a:pt x="149" y="79"/>
                    <a:pt x="147" y="72"/>
                  </a:cubicBezTo>
                  <a:cubicBezTo>
                    <a:pt x="132" y="19"/>
                    <a:pt x="67" y="0"/>
                    <a:pt x="29" y="38"/>
                  </a:cubicBezTo>
                  <a:cubicBezTo>
                    <a:pt x="7" y="59"/>
                    <a:pt x="0" y="92"/>
                    <a:pt x="13" y="119"/>
                  </a:cubicBezTo>
                  <a:cubicBezTo>
                    <a:pt x="25" y="147"/>
                    <a:pt x="53" y="163"/>
                    <a:pt x="84" y="161"/>
                  </a:cubicBezTo>
                  <a:cubicBezTo>
                    <a:pt x="113" y="159"/>
                    <a:pt x="139" y="137"/>
                    <a:pt x="147" y="107"/>
                  </a:cubicBezTo>
                  <a:cubicBezTo>
                    <a:pt x="149" y="100"/>
                    <a:pt x="152" y="98"/>
                    <a:pt x="159" y="98"/>
                  </a:cubicBezTo>
                  <a:cubicBezTo>
                    <a:pt x="176" y="99"/>
                    <a:pt x="192" y="98"/>
                    <a:pt x="208" y="98"/>
                  </a:cubicBezTo>
                  <a:cubicBezTo>
                    <a:pt x="213" y="98"/>
                    <a:pt x="219" y="98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43" y="101"/>
                    <a:pt x="262" y="98"/>
                    <a:pt x="282" y="98"/>
                  </a:cubicBezTo>
                  <a:cubicBezTo>
                    <a:pt x="288" y="99"/>
                    <a:pt x="295" y="99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7" y="99"/>
                    <a:pt x="312" y="99"/>
                    <a:pt x="316" y="98"/>
                  </a:cubicBezTo>
                  <a:cubicBezTo>
                    <a:pt x="325" y="99"/>
                    <a:pt x="334" y="99"/>
                    <a:pt x="343" y="98"/>
                  </a:cubicBezTo>
                  <a:cubicBezTo>
                    <a:pt x="349" y="98"/>
                    <a:pt x="354" y="98"/>
                    <a:pt x="360" y="98"/>
                  </a:cubicBezTo>
                  <a:cubicBezTo>
                    <a:pt x="361" y="98"/>
                    <a:pt x="361" y="98"/>
                    <a:pt x="361" y="98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75" y="101"/>
                    <a:pt x="389" y="98"/>
                    <a:pt x="402" y="98"/>
                  </a:cubicBezTo>
                  <a:cubicBezTo>
                    <a:pt x="405" y="99"/>
                    <a:pt x="408" y="99"/>
                    <a:pt x="411" y="98"/>
                  </a:cubicBezTo>
                  <a:cubicBezTo>
                    <a:pt x="416" y="98"/>
                    <a:pt x="418" y="101"/>
                    <a:pt x="419" y="106"/>
                  </a:cubicBezTo>
                  <a:cubicBezTo>
                    <a:pt x="422" y="119"/>
                    <a:pt x="428" y="132"/>
                    <a:pt x="439" y="141"/>
                  </a:cubicBezTo>
                  <a:cubicBezTo>
                    <a:pt x="439" y="141"/>
                    <a:pt x="439" y="141"/>
                    <a:pt x="439" y="141"/>
                  </a:cubicBezTo>
                  <a:cubicBezTo>
                    <a:pt x="456" y="157"/>
                    <a:pt x="476" y="163"/>
                    <a:pt x="499" y="161"/>
                  </a:cubicBezTo>
                  <a:cubicBezTo>
                    <a:pt x="531" y="157"/>
                    <a:pt x="558" y="127"/>
                    <a:pt x="560" y="95"/>
                  </a:cubicBezTo>
                  <a:cubicBezTo>
                    <a:pt x="562" y="60"/>
                    <a:pt x="539" y="29"/>
                    <a:pt x="50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F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7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1DFA3B5-ED86-40FF-8546-2D2B4757EFB7}"/>
              </a:ext>
            </a:extLst>
          </p:cNvPr>
          <p:cNvSpPr txBox="1"/>
          <p:nvPr/>
        </p:nvSpPr>
        <p:spPr>
          <a:xfrm>
            <a:off x="3328460" y="689529"/>
            <a:ext cx="3984553" cy="17272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sz="5400" dirty="0">
                <a:solidFill>
                  <a:schemeClr val="accent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0A4F9D5-96BB-99DA-BE3C-2C35C0FA8F92}"/>
              </a:ext>
            </a:extLst>
          </p:cNvPr>
          <p:cNvGrpSpPr/>
          <p:nvPr/>
        </p:nvGrpSpPr>
        <p:grpSpPr>
          <a:xfrm>
            <a:off x="6391362" y="3811998"/>
            <a:ext cx="3816332" cy="1372450"/>
            <a:chOff x="6391362" y="3811998"/>
            <a:chExt cx="3816332" cy="137245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2464E2-0308-45AA-B3A1-C48FE904C623}"/>
                </a:ext>
              </a:extLst>
            </p:cNvPr>
            <p:cNvSpPr/>
            <p:nvPr/>
          </p:nvSpPr>
          <p:spPr>
            <a:xfrm>
              <a:off x="6391362" y="4032874"/>
              <a:ext cx="3296402" cy="961226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9000">
                  <a:schemeClr val="accent2"/>
                </a:gs>
                <a:gs pos="100000">
                  <a:schemeClr val="accent2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2E79603C-AB8A-4C0F-9CF0-983AE71F530B}"/>
                </a:ext>
              </a:extLst>
            </p:cNvPr>
            <p:cNvSpPr/>
            <p:nvPr/>
          </p:nvSpPr>
          <p:spPr>
            <a:xfrm rot="5400000">
              <a:off x="9185515" y="4162268"/>
              <a:ext cx="1372450" cy="67190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E60EAD4E-88B5-99A4-E3B3-7C0FEC7A6050}"/>
              </a:ext>
            </a:extLst>
          </p:cNvPr>
          <p:cNvGrpSpPr/>
          <p:nvPr/>
        </p:nvGrpSpPr>
        <p:grpSpPr>
          <a:xfrm>
            <a:off x="2135319" y="2691126"/>
            <a:ext cx="3599511" cy="1372450"/>
            <a:chOff x="2135319" y="2691126"/>
            <a:chExt cx="3599511" cy="13724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F0EFFBE-B2A5-4CC9-B4CF-D9FB2ACA2882}"/>
                </a:ext>
              </a:extLst>
            </p:cNvPr>
            <p:cNvSpPr/>
            <p:nvPr/>
          </p:nvSpPr>
          <p:spPr>
            <a:xfrm>
              <a:off x="2807227" y="2896740"/>
              <a:ext cx="2927603" cy="961226"/>
            </a:xfrm>
            <a:prstGeom prst="rect">
              <a:avLst/>
            </a:prstGeom>
            <a:gradFill>
              <a:gsLst>
                <a:gs pos="0">
                  <a:schemeClr val="accent3">
                    <a:lumMod val="50000"/>
                  </a:schemeClr>
                </a:gs>
                <a:gs pos="30000">
                  <a:schemeClr val="accent3"/>
                </a:gs>
                <a:gs pos="100000">
                  <a:schemeClr val="accent3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194D154E-AD7F-45AA-9E39-F394803CB65A}"/>
                </a:ext>
              </a:extLst>
            </p:cNvPr>
            <p:cNvSpPr/>
            <p:nvPr/>
          </p:nvSpPr>
          <p:spPr>
            <a:xfrm rot="16200000">
              <a:off x="1785049" y="3041396"/>
              <a:ext cx="1372450" cy="67190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A4D5A21-B0EC-4221-9220-51D1B77710A9}"/>
              </a:ext>
            </a:extLst>
          </p:cNvPr>
          <p:cNvSpPr txBox="1"/>
          <p:nvPr/>
        </p:nvSpPr>
        <p:spPr>
          <a:xfrm>
            <a:off x="2823167" y="3084965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218F12-9E6F-4C08-A431-4B1A27A2BC35}"/>
              </a:ext>
            </a:extLst>
          </p:cNvPr>
          <p:cNvSpPr txBox="1"/>
          <p:nvPr/>
        </p:nvSpPr>
        <p:spPr>
          <a:xfrm>
            <a:off x="8783292" y="4205836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F0CEF1F-69E0-43B1-919D-42F5FD3871BD}"/>
              </a:ext>
            </a:extLst>
          </p:cNvPr>
          <p:cNvGrpSpPr/>
          <p:nvPr/>
        </p:nvGrpSpPr>
        <p:grpSpPr>
          <a:xfrm>
            <a:off x="3583611" y="2896740"/>
            <a:ext cx="1838678" cy="872788"/>
            <a:chOff x="2664554" y="4212102"/>
            <a:chExt cx="2409828" cy="87278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09216D0-B7F3-4F6F-BB83-4EB783D0578C}"/>
                </a:ext>
              </a:extLst>
            </p:cNvPr>
            <p:cNvSpPr txBox="1"/>
            <p:nvPr/>
          </p:nvSpPr>
          <p:spPr>
            <a:xfrm>
              <a:off x="2664554" y="4438559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F5A0115-08CB-4DA4-9ADE-EF1E6EFC18B7}"/>
                </a:ext>
              </a:extLst>
            </p:cNvPr>
            <p:cNvSpPr txBox="1"/>
            <p:nvPr/>
          </p:nvSpPr>
          <p:spPr>
            <a:xfrm>
              <a:off x="2737416" y="4212102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C017C59-A996-4F17-9C29-39723471138E}"/>
              </a:ext>
            </a:extLst>
          </p:cNvPr>
          <p:cNvGrpSpPr/>
          <p:nvPr/>
        </p:nvGrpSpPr>
        <p:grpSpPr>
          <a:xfrm>
            <a:off x="6756401" y="4027374"/>
            <a:ext cx="2032257" cy="917943"/>
            <a:chOff x="2311201" y="4183197"/>
            <a:chExt cx="2663537" cy="91794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CFFFA81-07D4-41BA-902B-7EE8C5C28C58}"/>
                </a:ext>
              </a:extLst>
            </p:cNvPr>
            <p:cNvSpPr txBox="1"/>
            <p:nvPr/>
          </p:nvSpPr>
          <p:spPr>
            <a:xfrm>
              <a:off x="2311201" y="4454809"/>
              <a:ext cx="26319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EFF8BE2-7CB4-4AB5-B043-34ADB5B0BA42}"/>
                </a:ext>
              </a:extLst>
            </p:cNvPr>
            <p:cNvSpPr txBox="1"/>
            <p:nvPr/>
          </p:nvSpPr>
          <p:spPr>
            <a:xfrm>
              <a:off x="2637772" y="4183197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E9696DE-A1A5-4801-8BBF-5F4A015810BD}"/>
              </a:ext>
            </a:extLst>
          </p:cNvPr>
          <p:cNvGrpSpPr/>
          <p:nvPr/>
        </p:nvGrpSpPr>
        <p:grpSpPr>
          <a:xfrm>
            <a:off x="1789768" y="4486346"/>
            <a:ext cx="3555810" cy="1454244"/>
            <a:chOff x="5375474" y="2822446"/>
            <a:chExt cx="3312368" cy="145424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80B3F7C7-3A3D-4A1D-AE3D-569DBEB95ADB}"/>
                </a:ext>
              </a:extLst>
            </p:cNvPr>
            <p:cNvSpPr txBox="1"/>
            <p:nvPr/>
          </p:nvSpPr>
          <p:spPr>
            <a:xfrm>
              <a:off x="5375474" y="3099445"/>
              <a:ext cx="3312368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5C33F92-21EB-4230-BB75-A3D84D74144F}"/>
                </a:ext>
              </a:extLst>
            </p:cNvPr>
            <p:cNvSpPr txBox="1"/>
            <p:nvPr/>
          </p:nvSpPr>
          <p:spPr>
            <a:xfrm>
              <a:off x="5375474" y="2822446"/>
              <a:ext cx="3312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A62E8FD-9232-4A9D-9A13-3A3EE5D7D0CA}"/>
              </a:ext>
            </a:extLst>
          </p:cNvPr>
          <p:cNvGrpSpPr/>
          <p:nvPr/>
        </p:nvGrpSpPr>
        <p:grpSpPr>
          <a:xfrm>
            <a:off x="7710689" y="1837340"/>
            <a:ext cx="3606423" cy="1454244"/>
            <a:chOff x="5375474" y="2822446"/>
            <a:chExt cx="3312368" cy="1454244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98D1460-80B6-497C-B4B9-F1CD970BECDB}"/>
                </a:ext>
              </a:extLst>
            </p:cNvPr>
            <p:cNvSpPr txBox="1"/>
            <p:nvPr/>
          </p:nvSpPr>
          <p:spPr>
            <a:xfrm>
              <a:off x="5375474" y="3099445"/>
              <a:ext cx="3312368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6B334FBB-6A7D-4890-8ED0-C0D0D9B4472B}"/>
                </a:ext>
              </a:extLst>
            </p:cNvPr>
            <p:cNvSpPr txBox="1"/>
            <p:nvPr/>
          </p:nvSpPr>
          <p:spPr>
            <a:xfrm>
              <a:off x="5375474" y="2822446"/>
              <a:ext cx="3312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864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Block Arc 7">
            <a:extLst>
              <a:ext uri="{FF2B5EF4-FFF2-40B4-BE49-F238E27FC236}">
                <a16:creationId xmlns:a16="http://schemas.microsoft.com/office/drawing/2014/main" id="{8604B045-6D8B-4EB4-BEE4-6C566FF4E527}"/>
              </a:ext>
            </a:extLst>
          </p:cNvPr>
          <p:cNvSpPr/>
          <p:nvPr/>
        </p:nvSpPr>
        <p:spPr>
          <a:xfrm flipV="1">
            <a:off x="1146225" y="1966265"/>
            <a:ext cx="7903879" cy="2008900"/>
          </a:xfrm>
          <a:custGeom>
            <a:avLst/>
            <a:gdLst/>
            <a:ahLst/>
            <a:cxnLst/>
            <a:rect l="l" t="t" r="r" b="b"/>
            <a:pathLst>
              <a:path w="7903878" h="2008899">
                <a:moveTo>
                  <a:pt x="1008112" y="0"/>
                </a:moveTo>
                <a:cubicBezTo>
                  <a:pt x="1562433" y="0"/>
                  <a:pt x="2012259" y="447393"/>
                  <a:pt x="2015854" y="1000788"/>
                </a:cubicBezTo>
                <a:lnTo>
                  <a:pt x="2017300" y="1000788"/>
                </a:lnTo>
                <a:cubicBezTo>
                  <a:pt x="2017300" y="1527632"/>
                  <a:pt x="2444392" y="1954724"/>
                  <a:pt x="2971236" y="1954724"/>
                </a:cubicBezTo>
                <a:cubicBezTo>
                  <a:pt x="3495636" y="1954724"/>
                  <a:pt x="3921207" y="1531586"/>
                  <a:pt x="3924802" y="1008112"/>
                </a:cubicBezTo>
                <a:lnTo>
                  <a:pt x="3924531" y="1008112"/>
                </a:lnTo>
                <a:cubicBezTo>
                  <a:pt x="3924531" y="451347"/>
                  <a:pt x="4375878" y="0"/>
                  <a:pt x="4932643" y="0"/>
                </a:cubicBezTo>
                <a:cubicBezTo>
                  <a:pt x="5486964" y="0"/>
                  <a:pt x="5936790" y="447393"/>
                  <a:pt x="5940385" y="1000788"/>
                </a:cubicBezTo>
                <a:lnTo>
                  <a:pt x="5941831" y="1000788"/>
                </a:lnTo>
                <a:cubicBezTo>
                  <a:pt x="5941831" y="1527632"/>
                  <a:pt x="6368923" y="1954724"/>
                  <a:pt x="6895767" y="1954724"/>
                </a:cubicBezTo>
                <a:cubicBezTo>
                  <a:pt x="7422611" y="1954724"/>
                  <a:pt x="7849703" y="1527632"/>
                  <a:pt x="7849703" y="1000788"/>
                </a:cubicBezTo>
                <a:lnTo>
                  <a:pt x="7903879" y="1000788"/>
                </a:lnTo>
                <a:cubicBezTo>
                  <a:pt x="7903879" y="1557553"/>
                  <a:pt x="7452532" y="2008900"/>
                  <a:pt x="6895767" y="2008900"/>
                </a:cubicBezTo>
                <a:cubicBezTo>
                  <a:pt x="6341446" y="2008900"/>
                  <a:pt x="5891620" y="1561507"/>
                  <a:pt x="5888025" y="1008112"/>
                </a:cubicBezTo>
                <a:lnTo>
                  <a:pt x="5886579" y="1008112"/>
                </a:lnTo>
                <a:cubicBezTo>
                  <a:pt x="5886579" y="481268"/>
                  <a:pt x="5459487" y="54176"/>
                  <a:pt x="4932643" y="54176"/>
                </a:cubicBezTo>
                <a:cubicBezTo>
                  <a:pt x="4408244" y="54176"/>
                  <a:pt x="3982672" y="477314"/>
                  <a:pt x="3979077" y="1000788"/>
                </a:cubicBezTo>
                <a:lnTo>
                  <a:pt x="3979348" y="1000788"/>
                </a:lnTo>
                <a:cubicBezTo>
                  <a:pt x="3979348" y="1557553"/>
                  <a:pt x="3528001" y="2008900"/>
                  <a:pt x="2971236" y="2008900"/>
                </a:cubicBezTo>
                <a:cubicBezTo>
                  <a:pt x="2416915" y="2008900"/>
                  <a:pt x="1967089" y="1561507"/>
                  <a:pt x="1963494" y="1008112"/>
                </a:cubicBezTo>
                <a:lnTo>
                  <a:pt x="1962048" y="1008112"/>
                </a:lnTo>
                <a:cubicBezTo>
                  <a:pt x="1962048" y="481268"/>
                  <a:pt x="1534956" y="54176"/>
                  <a:pt x="1008112" y="54176"/>
                </a:cubicBezTo>
                <a:cubicBezTo>
                  <a:pt x="481268" y="54176"/>
                  <a:pt x="54176" y="481268"/>
                  <a:pt x="54176" y="1008112"/>
                </a:cubicBezTo>
                <a:lnTo>
                  <a:pt x="0" y="1008112"/>
                </a:ln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E27349D-DAD3-49F5-A898-B02E568A7036}"/>
              </a:ext>
            </a:extLst>
          </p:cNvPr>
          <p:cNvSpPr/>
          <p:nvPr/>
        </p:nvSpPr>
        <p:spPr>
          <a:xfrm>
            <a:off x="1697904" y="2542488"/>
            <a:ext cx="866378" cy="8663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D6A043E-D640-4CA5-9163-E3FCB60F376B}"/>
              </a:ext>
            </a:extLst>
          </p:cNvPr>
          <p:cNvSpPr/>
          <p:nvPr/>
        </p:nvSpPr>
        <p:spPr>
          <a:xfrm>
            <a:off x="3663998" y="2542488"/>
            <a:ext cx="866378" cy="86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BE41D47-7471-4AD8-876E-1B5D9478CC91}"/>
              </a:ext>
            </a:extLst>
          </p:cNvPr>
          <p:cNvSpPr/>
          <p:nvPr/>
        </p:nvSpPr>
        <p:spPr>
          <a:xfrm>
            <a:off x="5630092" y="2542488"/>
            <a:ext cx="866378" cy="8663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8DFD35C-355D-400A-8D67-9CBF7A7C5A02}"/>
              </a:ext>
            </a:extLst>
          </p:cNvPr>
          <p:cNvSpPr/>
          <p:nvPr/>
        </p:nvSpPr>
        <p:spPr>
          <a:xfrm>
            <a:off x="7596186" y="2542488"/>
            <a:ext cx="866378" cy="866378"/>
          </a:xfrm>
          <a:prstGeom prst="ellipse">
            <a:avLst/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0096ED6-F319-4112-A48D-C9D12A836AE5}"/>
              </a:ext>
            </a:extLst>
          </p:cNvPr>
          <p:cNvGrpSpPr/>
          <p:nvPr/>
        </p:nvGrpSpPr>
        <p:grpSpPr>
          <a:xfrm>
            <a:off x="1346703" y="4416979"/>
            <a:ext cx="1625933" cy="1305428"/>
            <a:chOff x="575693" y="4105536"/>
            <a:chExt cx="1625933" cy="130542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88D48B-0CBD-4EBD-B8D4-126640DC7CCF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DA8169-79FB-4514-BAA6-D04D652A2737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5F6446-7ED6-48EF-9C42-896436125397}"/>
              </a:ext>
            </a:extLst>
          </p:cNvPr>
          <p:cNvGrpSpPr/>
          <p:nvPr/>
        </p:nvGrpSpPr>
        <p:grpSpPr>
          <a:xfrm>
            <a:off x="3316267" y="4416979"/>
            <a:ext cx="1625933" cy="1305428"/>
            <a:chOff x="575693" y="4105536"/>
            <a:chExt cx="1625933" cy="130542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3A612C-9A21-413F-AB10-BED6CB75A252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624225-80E4-4376-B118-7B60F751374A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376FEA-917E-42C8-B367-ABAFF7B016B2}"/>
              </a:ext>
            </a:extLst>
          </p:cNvPr>
          <p:cNvGrpSpPr/>
          <p:nvPr/>
        </p:nvGrpSpPr>
        <p:grpSpPr>
          <a:xfrm>
            <a:off x="5285831" y="4416979"/>
            <a:ext cx="1625933" cy="1305428"/>
            <a:chOff x="575693" y="4105536"/>
            <a:chExt cx="1625933" cy="130542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DD2D7B5-9339-40BA-8BB4-377F47BB48CB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2A537BE-852C-46E4-A875-3CBB8BC9B100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3F65FD6-83F5-40F3-B3DD-853FC11ADBFB}"/>
              </a:ext>
            </a:extLst>
          </p:cNvPr>
          <p:cNvGrpSpPr/>
          <p:nvPr/>
        </p:nvGrpSpPr>
        <p:grpSpPr>
          <a:xfrm>
            <a:off x="7255395" y="4416979"/>
            <a:ext cx="1625933" cy="1305428"/>
            <a:chOff x="575693" y="4105536"/>
            <a:chExt cx="1625933" cy="130542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9A9AF34-D962-430F-8D98-1ACD75B5B2AB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D3FA32D-731E-4333-A09E-6C607CB89772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막힌 원호 3">
            <a:extLst>
              <a:ext uri="{FF2B5EF4-FFF2-40B4-BE49-F238E27FC236}">
                <a16:creationId xmlns:a16="http://schemas.microsoft.com/office/drawing/2014/main" id="{6917349C-3AD1-4CD8-8283-8236531EA490}"/>
              </a:ext>
            </a:extLst>
          </p:cNvPr>
          <p:cNvSpPr/>
          <p:nvPr/>
        </p:nvSpPr>
        <p:spPr>
          <a:xfrm>
            <a:off x="1147577" y="1966265"/>
            <a:ext cx="2016000" cy="2016000"/>
          </a:xfrm>
          <a:prstGeom prst="blockArc">
            <a:avLst>
              <a:gd name="adj1" fmla="val 10800000"/>
              <a:gd name="adj2" fmla="val 0"/>
              <a:gd name="adj3" fmla="val 267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막힌 원호 38">
            <a:extLst>
              <a:ext uri="{FF2B5EF4-FFF2-40B4-BE49-F238E27FC236}">
                <a16:creationId xmlns:a16="http://schemas.microsoft.com/office/drawing/2014/main" id="{2DB1BEE9-8154-400E-A00E-5CDC0DC74E01}"/>
              </a:ext>
            </a:extLst>
          </p:cNvPr>
          <p:cNvSpPr/>
          <p:nvPr/>
        </p:nvSpPr>
        <p:spPr>
          <a:xfrm rot="10800000">
            <a:off x="3112770" y="1966265"/>
            <a:ext cx="2016000" cy="2016000"/>
          </a:xfrm>
          <a:prstGeom prst="blockArc">
            <a:avLst>
              <a:gd name="adj1" fmla="val 10800000"/>
              <a:gd name="adj2" fmla="val 0"/>
              <a:gd name="adj3" fmla="val 26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막힌 원호 39">
            <a:extLst>
              <a:ext uri="{FF2B5EF4-FFF2-40B4-BE49-F238E27FC236}">
                <a16:creationId xmlns:a16="http://schemas.microsoft.com/office/drawing/2014/main" id="{82DD56FA-74F1-4734-A321-C5568529127D}"/>
              </a:ext>
            </a:extLst>
          </p:cNvPr>
          <p:cNvSpPr/>
          <p:nvPr/>
        </p:nvSpPr>
        <p:spPr>
          <a:xfrm>
            <a:off x="5077963" y="1966265"/>
            <a:ext cx="2016000" cy="2016000"/>
          </a:xfrm>
          <a:prstGeom prst="blockArc">
            <a:avLst>
              <a:gd name="adj1" fmla="val 10800000"/>
              <a:gd name="adj2" fmla="val 0"/>
              <a:gd name="adj3" fmla="val 267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막힌 원호 40">
            <a:extLst>
              <a:ext uri="{FF2B5EF4-FFF2-40B4-BE49-F238E27FC236}">
                <a16:creationId xmlns:a16="http://schemas.microsoft.com/office/drawing/2014/main" id="{594581A7-0D53-4187-9591-A629F8F9F725}"/>
              </a:ext>
            </a:extLst>
          </p:cNvPr>
          <p:cNvSpPr/>
          <p:nvPr/>
        </p:nvSpPr>
        <p:spPr>
          <a:xfrm rot="10800000">
            <a:off x="7043155" y="1966265"/>
            <a:ext cx="2016000" cy="2016000"/>
          </a:xfrm>
          <a:prstGeom prst="blockArc">
            <a:avLst>
              <a:gd name="adj1" fmla="val 10800000"/>
              <a:gd name="adj2" fmla="val 0"/>
              <a:gd name="adj3" fmla="val 2676"/>
            </a:avLst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B8BA1C-7283-4C3B-A13B-88CDA3C75843}"/>
              </a:ext>
            </a:extLst>
          </p:cNvPr>
          <p:cNvGrpSpPr/>
          <p:nvPr/>
        </p:nvGrpSpPr>
        <p:grpSpPr>
          <a:xfrm>
            <a:off x="7929833" y="3800822"/>
            <a:ext cx="288032" cy="288032"/>
            <a:chOff x="1475656" y="1654935"/>
            <a:chExt cx="288032" cy="28803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F43F7DE-2B66-48CA-8BCA-64764AED910E}"/>
                </a:ext>
              </a:extLst>
            </p:cNvPr>
            <p:cNvSpPr/>
            <p:nvPr/>
          </p:nvSpPr>
          <p:spPr>
            <a:xfrm>
              <a:off x="1475656" y="1654935"/>
              <a:ext cx="288032" cy="288032"/>
            </a:xfrm>
            <a:prstGeom prst="ellipse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Flowchart: Extract 25">
              <a:extLst>
                <a:ext uri="{FF2B5EF4-FFF2-40B4-BE49-F238E27FC236}">
                  <a16:creationId xmlns:a16="http://schemas.microsoft.com/office/drawing/2014/main" id="{91FD99CE-1834-4A24-B9D5-971083F1CC04}"/>
                </a:ext>
              </a:extLst>
            </p:cNvPr>
            <p:cNvSpPr/>
            <p:nvPr/>
          </p:nvSpPr>
          <p:spPr>
            <a:xfrm rot="5400000">
              <a:off x="1575197" y="1744951"/>
              <a:ext cx="108000" cy="10800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4D31522-63CF-44C5-9C0B-08A70E3AC086}"/>
              </a:ext>
            </a:extLst>
          </p:cNvPr>
          <p:cNvGrpSpPr/>
          <p:nvPr/>
        </p:nvGrpSpPr>
        <p:grpSpPr>
          <a:xfrm>
            <a:off x="1987077" y="1850824"/>
            <a:ext cx="288032" cy="288032"/>
            <a:chOff x="1475656" y="1654935"/>
            <a:chExt cx="288032" cy="28803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0DBAB17-2111-45AC-95CC-5437F07487C4}"/>
                </a:ext>
              </a:extLst>
            </p:cNvPr>
            <p:cNvSpPr/>
            <p:nvPr/>
          </p:nvSpPr>
          <p:spPr>
            <a:xfrm>
              <a:off x="1475656" y="1654935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Flowchart: Extract 28">
              <a:extLst>
                <a:ext uri="{FF2B5EF4-FFF2-40B4-BE49-F238E27FC236}">
                  <a16:creationId xmlns:a16="http://schemas.microsoft.com/office/drawing/2014/main" id="{7D11DCF8-0058-40F9-BBB6-D4DC383AE0F8}"/>
                </a:ext>
              </a:extLst>
            </p:cNvPr>
            <p:cNvSpPr/>
            <p:nvPr/>
          </p:nvSpPr>
          <p:spPr>
            <a:xfrm rot="5400000">
              <a:off x="1575197" y="1744951"/>
              <a:ext cx="108000" cy="10800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99A8222-DD7A-4331-B6CB-61D0ECCB019F}"/>
              </a:ext>
            </a:extLst>
          </p:cNvPr>
          <p:cNvGrpSpPr/>
          <p:nvPr/>
        </p:nvGrpSpPr>
        <p:grpSpPr>
          <a:xfrm>
            <a:off x="3988443" y="3793049"/>
            <a:ext cx="288032" cy="288032"/>
            <a:chOff x="1475656" y="1654935"/>
            <a:chExt cx="288032" cy="28803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B183DCB-8464-4BA0-A319-9143DE6D7C7F}"/>
                </a:ext>
              </a:extLst>
            </p:cNvPr>
            <p:cNvSpPr/>
            <p:nvPr/>
          </p:nvSpPr>
          <p:spPr>
            <a:xfrm>
              <a:off x="1475656" y="1654935"/>
              <a:ext cx="288032" cy="2880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2" name="Flowchart: Extract 31">
              <a:extLst>
                <a:ext uri="{FF2B5EF4-FFF2-40B4-BE49-F238E27FC236}">
                  <a16:creationId xmlns:a16="http://schemas.microsoft.com/office/drawing/2014/main" id="{201A4961-41B3-470B-B139-03CD386099CD}"/>
                </a:ext>
              </a:extLst>
            </p:cNvPr>
            <p:cNvSpPr/>
            <p:nvPr/>
          </p:nvSpPr>
          <p:spPr>
            <a:xfrm rot="5400000">
              <a:off x="1575197" y="1744951"/>
              <a:ext cx="108000" cy="10800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B96EAAF-A1B8-4E8F-A89B-3D7A9D775808}"/>
              </a:ext>
            </a:extLst>
          </p:cNvPr>
          <p:cNvGrpSpPr/>
          <p:nvPr/>
        </p:nvGrpSpPr>
        <p:grpSpPr>
          <a:xfrm>
            <a:off x="5928466" y="1860349"/>
            <a:ext cx="288032" cy="288032"/>
            <a:chOff x="1475656" y="1654935"/>
            <a:chExt cx="288032" cy="28803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0C290DD-E5A1-4053-90C4-119AD2A747BD}"/>
                </a:ext>
              </a:extLst>
            </p:cNvPr>
            <p:cNvSpPr/>
            <p:nvPr/>
          </p:nvSpPr>
          <p:spPr>
            <a:xfrm>
              <a:off x="1475656" y="1654935"/>
              <a:ext cx="288032" cy="28803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Flowchart: Extract 34">
              <a:extLst>
                <a:ext uri="{FF2B5EF4-FFF2-40B4-BE49-F238E27FC236}">
                  <a16:creationId xmlns:a16="http://schemas.microsoft.com/office/drawing/2014/main" id="{BCBDB0FD-4A65-4BBD-9124-96945B1926C9}"/>
                </a:ext>
              </a:extLst>
            </p:cNvPr>
            <p:cNvSpPr/>
            <p:nvPr/>
          </p:nvSpPr>
          <p:spPr>
            <a:xfrm rot="5400000">
              <a:off x="1575197" y="1744951"/>
              <a:ext cx="108000" cy="10800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Oval 61">
            <a:extLst>
              <a:ext uri="{FF2B5EF4-FFF2-40B4-BE49-F238E27FC236}">
                <a16:creationId xmlns:a16="http://schemas.microsoft.com/office/drawing/2014/main" id="{1A1D5901-B748-405D-B751-BAC58398DD1E}"/>
              </a:ext>
            </a:extLst>
          </p:cNvPr>
          <p:cNvSpPr/>
          <p:nvPr/>
        </p:nvSpPr>
        <p:spPr>
          <a:xfrm>
            <a:off x="9550524" y="2542488"/>
            <a:ext cx="866378" cy="8663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37" name="Group 69">
            <a:extLst>
              <a:ext uri="{FF2B5EF4-FFF2-40B4-BE49-F238E27FC236}">
                <a16:creationId xmlns:a16="http://schemas.microsoft.com/office/drawing/2014/main" id="{0461461E-F04D-4BDD-9980-1DEEC82CE7AD}"/>
              </a:ext>
            </a:extLst>
          </p:cNvPr>
          <p:cNvGrpSpPr/>
          <p:nvPr/>
        </p:nvGrpSpPr>
        <p:grpSpPr>
          <a:xfrm>
            <a:off x="9224959" y="4416979"/>
            <a:ext cx="1625933" cy="1305428"/>
            <a:chOff x="575693" y="4105536"/>
            <a:chExt cx="1625933" cy="130542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6D54DE8-A236-4A3F-8D25-BD3EC3EC68D6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F70CEE9-F14D-4BAE-B069-F910A4FAE518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막힌 원호 46">
            <a:extLst>
              <a:ext uri="{FF2B5EF4-FFF2-40B4-BE49-F238E27FC236}">
                <a16:creationId xmlns:a16="http://schemas.microsoft.com/office/drawing/2014/main" id="{C66BEE02-206A-4343-ADEB-BEDD2E76D0AF}"/>
              </a:ext>
            </a:extLst>
          </p:cNvPr>
          <p:cNvSpPr/>
          <p:nvPr/>
        </p:nvSpPr>
        <p:spPr>
          <a:xfrm>
            <a:off x="8998395" y="1966265"/>
            <a:ext cx="2016000" cy="2016000"/>
          </a:xfrm>
          <a:prstGeom prst="blockArc">
            <a:avLst>
              <a:gd name="adj1" fmla="val 10800000"/>
              <a:gd name="adj2" fmla="val 0"/>
              <a:gd name="adj3" fmla="val 267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1" name="Group 54">
            <a:extLst>
              <a:ext uri="{FF2B5EF4-FFF2-40B4-BE49-F238E27FC236}">
                <a16:creationId xmlns:a16="http://schemas.microsoft.com/office/drawing/2014/main" id="{8A7FFEF2-16F5-4EB3-98AB-4C5AF940E2A1}"/>
              </a:ext>
            </a:extLst>
          </p:cNvPr>
          <p:cNvGrpSpPr/>
          <p:nvPr/>
        </p:nvGrpSpPr>
        <p:grpSpPr>
          <a:xfrm>
            <a:off x="9848898" y="1860349"/>
            <a:ext cx="288032" cy="288032"/>
            <a:chOff x="1475656" y="1654935"/>
            <a:chExt cx="288032" cy="288032"/>
          </a:xfrm>
        </p:grpSpPr>
        <p:sp>
          <p:nvSpPr>
            <p:cNvPr id="42" name="Oval 55">
              <a:extLst>
                <a:ext uri="{FF2B5EF4-FFF2-40B4-BE49-F238E27FC236}">
                  <a16:creationId xmlns:a16="http://schemas.microsoft.com/office/drawing/2014/main" id="{2891E552-BA8D-4E8F-B40B-F65EECC8B8DC}"/>
                </a:ext>
              </a:extLst>
            </p:cNvPr>
            <p:cNvSpPr/>
            <p:nvPr/>
          </p:nvSpPr>
          <p:spPr>
            <a:xfrm>
              <a:off x="1475656" y="1654935"/>
              <a:ext cx="288032" cy="2880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Flowchart: Extract 56">
              <a:extLst>
                <a:ext uri="{FF2B5EF4-FFF2-40B4-BE49-F238E27FC236}">
                  <a16:creationId xmlns:a16="http://schemas.microsoft.com/office/drawing/2014/main" id="{901FE8F5-E607-4626-81AC-46E9F08402EF}"/>
                </a:ext>
              </a:extLst>
            </p:cNvPr>
            <p:cNvSpPr/>
            <p:nvPr/>
          </p:nvSpPr>
          <p:spPr>
            <a:xfrm rot="5400000">
              <a:off x="1575197" y="1744951"/>
              <a:ext cx="108000" cy="10800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4" name="Isosceles Triangle 51">
            <a:extLst>
              <a:ext uri="{FF2B5EF4-FFF2-40B4-BE49-F238E27FC236}">
                <a16:creationId xmlns:a16="http://schemas.microsoft.com/office/drawing/2014/main" id="{E014B678-DF23-4447-80F4-FC3CAC374FD1}"/>
              </a:ext>
            </a:extLst>
          </p:cNvPr>
          <p:cNvSpPr/>
          <p:nvPr/>
        </p:nvSpPr>
        <p:spPr>
          <a:xfrm>
            <a:off x="1980032" y="2842429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5F0D0034-C47A-44B2-A1E2-AAD483BED333}"/>
              </a:ext>
            </a:extLst>
          </p:cNvPr>
          <p:cNvSpPr/>
          <p:nvPr/>
        </p:nvSpPr>
        <p:spPr>
          <a:xfrm>
            <a:off x="3939112" y="2812942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6" name="Teardrop 1">
            <a:extLst>
              <a:ext uri="{FF2B5EF4-FFF2-40B4-BE49-F238E27FC236}">
                <a16:creationId xmlns:a16="http://schemas.microsoft.com/office/drawing/2014/main" id="{A854C850-1D8F-4E5E-8320-6CF3C545BC52}"/>
              </a:ext>
            </a:extLst>
          </p:cNvPr>
          <p:cNvSpPr/>
          <p:nvPr/>
        </p:nvSpPr>
        <p:spPr>
          <a:xfrm rot="18805992">
            <a:off x="5875166" y="2787598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Rounded Rectangle 27">
            <a:extLst>
              <a:ext uri="{FF2B5EF4-FFF2-40B4-BE49-F238E27FC236}">
                <a16:creationId xmlns:a16="http://schemas.microsoft.com/office/drawing/2014/main" id="{62723B55-A643-4D47-AA36-A01F18B1C0B3}"/>
              </a:ext>
            </a:extLst>
          </p:cNvPr>
          <p:cNvSpPr/>
          <p:nvPr/>
        </p:nvSpPr>
        <p:spPr>
          <a:xfrm>
            <a:off x="7843200" y="2820571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8" name="Rounded Rectangle 7">
            <a:extLst>
              <a:ext uri="{FF2B5EF4-FFF2-40B4-BE49-F238E27FC236}">
                <a16:creationId xmlns:a16="http://schemas.microsoft.com/office/drawing/2014/main" id="{DFCF6954-DA03-4328-A44E-E034133E4773}"/>
              </a:ext>
            </a:extLst>
          </p:cNvPr>
          <p:cNvSpPr/>
          <p:nvPr/>
        </p:nvSpPr>
        <p:spPr>
          <a:xfrm>
            <a:off x="9826351" y="2812942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545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021F3CDD-609E-4D49-AC4B-9A8D7605BFB1}"/>
              </a:ext>
            </a:extLst>
          </p:cNvPr>
          <p:cNvSpPr/>
          <p:nvPr/>
        </p:nvSpPr>
        <p:spPr>
          <a:xfrm>
            <a:off x="5039883" y="404664"/>
            <a:ext cx="7152117" cy="1368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تصاویر و مطالب</a:t>
            </a:r>
            <a:endParaRPr lang="ko-KR" altLang="en-US" sz="36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724845" y="2090614"/>
            <a:ext cx="5751279" cy="892552"/>
            <a:chOff x="2556780" y="1766707"/>
            <a:chExt cx="4243788" cy="892552"/>
          </a:xfrm>
        </p:grpSpPr>
        <p:sp>
          <p:nvSpPr>
            <p:cNvPr id="6" name="TextBox 5"/>
            <p:cNvSpPr txBox="1"/>
            <p:nvPr/>
          </p:nvSpPr>
          <p:spPr>
            <a:xfrm>
              <a:off x="2556780" y="2012928"/>
              <a:ext cx="42437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56780" y="1766707"/>
              <a:ext cx="4243788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Oval 7"/>
          <p:cNvSpPr/>
          <p:nvPr/>
        </p:nvSpPr>
        <p:spPr>
          <a:xfrm flipH="1">
            <a:off x="5833065" y="3335958"/>
            <a:ext cx="748982" cy="74898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760532" y="3356506"/>
            <a:ext cx="4755476" cy="707886"/>
            <a:chOff x="1353016" y="1766707"/>
            <a:chExt cx="3318868" cy="707886"/>
          </a:xfrm>
        </p:grpSpPr>
        <p:sp>
          <p:nvSpPr>
            <p:cNvPr id="12" name="TextBox 11"/>
            <p:cNvSpPr txBox="1"/>
            <p:nvPr/>
          </p:nvSpPr>
          <p:spPr>
            <a:xfrm>
              <a:off x="1364065" y="2012928"/>
              <a:ext cx="3301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3016" y="1766707"/>
              <a:ext cx="3318868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 flipH="1">
            <a:off x="5833065" y="4380074"/>
            <a:ext cx="748982" cy="74898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760532" y="4400622"/>
            <a:ext cx="4755476" cy="707886"/>
            <a:chOff x="1353016" y="1766707"/>
            <a:chExt cx="3318868" cy="707886"/>
          </a:xfrm>
        </p:grpSpPr>
        <p:sp>
          <p:nvSpPr>
            <p:cNvPr id="18" name="TextBox 17"/>
            <p:cNvSpPr txBox="1"/>
            <p:nvPr/>
          </p:nvSpPr>
          <p:spPr>
            <a:xfrm>
              <a:off x="1364065" y="2012928"/>
              <a:ext cx="3301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53016" y="1766707"/>
              <a:ext cx="3318868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Oval 20"/>
          <p:cNvSpPr/>
          <p:nvPr/>
        </p:nvSpPr>
        <p:spPr>
          <a:xfrm flipH="1">
            <a:off x="5833065" y="5424190"/>
            <a:ext cx="748982" cy="74898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760532" y="5444738"/>
            <a:ext cx="4755476" cy="707886"/>
            <a:chOff x="1353016" y="1766707"/>
            <a:chExt cx="3318868" cy="707886"/>
          </a:xfrm>
        </p:grpSpPr>
        <p:sp>
          <p:nvSpPr>
            <p:cNvPr id="23" name="TextBox 22"/>
            <p:cNvSpPr txBox="1"/>
            <p:nvPr/>
          </p:nvSpPr>
          <p:spPr>
            <a:xfrm>
              <a:off x="1364065" y="2012928"/>
              <a:ext cx="3301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53016" y="1766707"/>
              <a:ext cx="3318868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Rectangle 36">
            <a:extLst>
              <a:ext uri="{FF2B5EF4-FFF2-40B4-BE49-F238E27FC236}">
                <a16:creationId xmlns:a16="http://schemas.microsoft.com/office/drawing/2014/main" id="{466A2112-7CCA-4B18-B042-5F58F84B9EF5}"/>
              </a:ext>
            </a:extLst>
          </p:cNvPr>
          <p:cNvSpPr/>
          <p:nvPr/>
        </p:nvSpPr>
        <p:spPr>
          <a:xfrm>
            <a:off x="6024990" y="4581015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53AAC932-A9A6-440C-A4D5-6D7F7B0D606D}"/>
              </a:ext>
            </a:extLst>
          </p:cNvPr>
          <p:cNvSpPr/>
          <p:nvPr/>
        </p:nvSpPr>
        <p:spPr>
          <a:xfrm>
            <a:off x="6015267" y="5635436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0F2FDF3F-4591-4B91-A6FF-F5DFA2DEE115}"/>
              </a:ext>
            </a:extLst>
          </p:cNvPr>
          <p:cNvSpPr/>
          <p:nvPr/>
        </p:nvSpPr>
        <p:spPr>
          <a:xfrm>
            <a:off x="5988598" y="3569672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pic>
        <p:nvPicPr>
          <p:cNvPr id="4098" name="Picture 2" descr="mujer con túnica blanca sentada en una silla rodante de oficina negra">
            <a:extLst>
              <a:ext uri="{FF2B5EF4-FFF2-40B4-BE49-F238E27FC236}">
                <a16:creationId xmlns:a16="http://schemas.microsoft.com/office/drawing/2014/main" id="{DBA78EA1-BC80-43D1-BC5C-F6F9882FD4D1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897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Genome Editin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9A5AE"/>
      </a:accent1>
      <a:accent2>
        <a:srgbClr val="2395A6"/>
      </a:accent2>
      <a:accent3>
        <a:srgbClr val="80DBE4"/>
      </a:accent3>
      <a:accent4>
        <a:srgbClr val="CDFEFD"/>
      </a:accent4>
      <a:accent5>
        <a:srgbClr val="FE8B44"/>
      </a:accent5>
      <a:accent6>
        <a:srgbClr val="FDC56F"/>
      </a:accent6>
      <a:hlink>
        <a:srgbClr val="CDFEFD"/>
      </a:hlink>
      <a:folHlink>
        <a:srgbClr val="CDFEFD"/>
      </a:folHlink>
    </a:clrScheme>
    <a:fontScheme name="MAX-THEME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Break Slide Master">
  <a:themeElements>
    <a:clrScheme name="Genome Editin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9A5AE"/>
      </a:accent1>
      <a:accent2>
        <a:srgbClr val="2395A6"/>
      </a:accent2>
      <a:accent3>
        <a:srgbClr val="80DBE4"/>
      </a:accent3>
      <a:accent4>
        <a:srgbClr val="CDFEFD"/>
      </a:accent4>
      <a:accent5>
        <a:srgbClr val="FE8B44"/>
      </a:accent5>
      <a:accent6>
        <a:srgbClr val="FDC56F"/>
      </a:accent6>
      <a:hlink>
        <a:srgbClr val="CDFEFD"/>
      </a:hlink>
      <a:folHlink>
        <a:srgbClr val="CDFEFD"/>
      </a:folHlink>
    </a:clrScheme>
    <a:fontScheme name="MAX-THEME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5089</Words>
  <Application>Microsoft Office PowerPoint</Application>
  <PresentationFormat>Widescreen</PresentationFormat>
  <Paragraphs>547</Paragraphs>
  <Slides>52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5" baseType="lpstr">
      <vt:lpstr>Amatic SC</vt:lpstr>
      <vt:lpstr>Arial</vt:lpstr>
      <vt:lpstr>Arvo</vt:lpstr>
      <vt:lpstr>Calibri</vt:lpstr>
      <vt:lpstr>DM Sans</vt:lpstr>
      <vt:lpstr>Lato</vt:lpstr>
      <vt:lpstr>Lato Black</vt:lpstr>
      <vt:lpstr>Open Sans Light</vt:lpstr>
      <vt:lpstr>Quicksand</vt:lpstr>
      <vt:lpstr>Raleway</vt:lpstr>
      <vt:lpstr>Roboto Medium</vt:lpstr>
      <vt:lpstr>Cover and End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تصاویر و مطالب</vt:lpstr>
      <vt:lpstr>PowerPoint Presentation</vt:lpstr>
      <vt:lpstr>PowerPoint Presentation</vt:lpstr>
      <vt:lpstr>الگوها</vt:lpstr>
      <vt:lpstr>الگوهای رایگان</vt:lpstr>
      <vt:lpstr>الگوها</vt:lpstr>
      <vt:lpstr>الگوهای رایگان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2024-02-02T11:05:06Z</dcterms:created>
  <dcterms:modified xsi:type="dcterms:W3CDTF">2024-02-06T12:56:29Z</dcterms:modified>
</cp:coreProperties>
</file>